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Lst>
  <p:notesMasterIdLst>
    <p:notesMasterId r:id="rId11"/>
  </p:notesMasterIdLst>
  <p:sldIdLst>
    <p:sldId id="256" r:id="rId2"/>
    <p:sldId id="257" r:id="rId3"/>
    <p:sldId id="260" r:id="rId4"/>
    <p:sldId id="261" r:id="rId5"/>
    <p:sldId id="262" r:id="rId6"/>
    <p:sldId id="263" r:id="rId7"/>
    <p:sldId id="279" r:id="rId8"/>
    <p:sldId id="283" r:id="rId9"/>
    <p:sldId id="278"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BF200A4-04F6-41BE-AF91-7CE879D3827E}">
  <a:tblStyle styleId="{ABF200A4-04F6-41BE-AF91-7CE879D3827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e1f18fb453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e1f18fb453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gb6f31fe010_0_19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1" name="Google Shape;741;gb6f31fe010_0_19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ge1f18fb453_2_6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4" name="Google Shape;804;ge1f18fb453_2_6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e1f18fb453_2_5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0" name="Google Shape;1190;ge1f18fb453_2_5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1"/>
        <p:cNvGrpSpPr/>
        <p:nvPr/>
      </p:nvGrpSpPr>
      <p:grpSpPr>
        <a:xfrm>
          <a:off x="0" y="0"/>
          <a:ext cx="0" cy="0"/>
          <a:chOff x="0" y="0"/>
          <a:chExt cx="0" cy="0"/>
        </a:xfrm>
      </p:grpSpPr>
      <p:sp>
        <p:nvSpPr>
          <p:cNvPr id="1212" name="Google Shape;1212;ge1f18fb453_2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3" name="Google Shape;1213;ge1f18fb453_2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ge1f18fb453_2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3" name="Google Shape;1253;ge1f18fb453_2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5"/>
        <p:cNvGrpSpPr/>
        <p:nvPr/>
      </p:nvGrpSpPr>
      <p:grpSpPr>
        <a:xfrm>
          <a:off x="0" y="0"/>
          <a:ext cx="0" cy="0"/>
          <a:chOff x="0" y="0"/>
          <a:chExt cx="0" cy="0"/>
        </a:xfrm>
      </p:grpSpPr>
      <p:sp>
        <p:nvSpPr>
          <p:cNvPr id="2226" name="Google Shape;2226;ge1f18fb45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7" name="Google Shape;2227;ge1f18fb45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5"/>
        <p:cNvGrpSpPr/>
        <p:nvPr/>
      </p:nvGrpSpPr>
      <p:grpSpPr>
        <a:xfrm>
          <a:off x="0" y="0"/>
          <a:ext cx="0" cy="0"/>
          <a:chOff x="0" y="0"/>
          <a:chExt cx="0" cy="0"/>
        </a:xfrm>
      </p:grpSpPr>
      <p:sp>
        <p:nvSpPr>
          <p:cNvPr id="3106" name="Google Shape;3106;gb7f9929613_0_14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7" name="Google Shape;3107;gb7f9929613_0_14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3"/>
        <p:cNvGrpSpPr/>
        <p:nvPr/>
      </p:nvGrpSpPr>
      <p:grpSpPr>
        <a:xfrm>
          <a:off x="0" y="0"/>
          <a:ext cx="0" cy="0"/>
          <a:chOff x="0" y="0"/>
          <a:chExt cx="0" cy="0"/>
        </a:xfrm>
      </p:grpSpPr>
      <p:sp>
        <p:nvSpPr>
          <p:cNvPr id="2204" name="Google Shape;2204;ge15b2e1f41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5" name="Google Shape;2205;ge15b2e1f41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10" name="Google Shape;10;p2"/>
          <p:cNvSpPr txBox="1">
            <a:spLocks noGrp="1"/>
          </p:cNvSpPr>
          <p:nvPr>
            <p:ph type="ctrTitle"/>
          </p:nvPr>
        </p:nvSpPr>
        <p:spPr>
          <a:xfrm>
            <a:off x="745025" y="1050830"/>
            <a:ext cx="4656300" cy="2269200"/>
          </a:xfrm>
          <a:prstGeom prst="rect">
            <a:avLst/>
          </a:prstGeom>
        </p:spPr>
        <p:txBody>
          <a:bodyPr spcFirstLastPara="1" wrap="square" lIns="91425" tIns="91425" rIns="91425" bIns="91425" anchor="ctr" anchorCtr="0">
            <a:normAutofit/>
          </a:bodyPr>
          <a:lstStyle>
            <a:lvl1pPr lvl="0" rtl="0">
              <a:lnSpc>
                <a:spcPct val="90000"/>
              </a:lnSpc>
              <a:spcBef>
                <a:spcPts val="0"/>
              </a:spcBef>
              <a:spcAft>
                <a:spcPts val="0"/>
              </a:spcAft>
              <a:buClr>
                <a:srgbClr val="191919"/>
              </a:buClr>
              <a:buSzPts val="5200"/>
              <a:buNone/>
              <a:defRPr sz="4250"/>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11" name="Google Shape;11;p2"/>
          <p:cNvSpPr txBox="1">
            <a:spLocks noGrp="1"/>
          </p:cNvSpPr>
          <p:nvPr>
            <p:ph type="subTitle" idx="1"/>
          </p:nvPr>
        </p:nvSpPr>
        <p:spPr>
          <a:xfrm>
            <a:off x="1457949" y="3496555"/>
            <a:ext cx="2259900" cy="7440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Roboto"/>
                <a:ea typeface="Roboto"/>
                <a:cs typeface="Roboto"/>
                <a:sym typeface="Roboto"/>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BLANK_1_1_1_1_1_1_1_1_1_1_1">
    <p:spTree>
      <p:nvGrpSpPr>
        <p:cNvPr id="1" name="Shape 149"/>
        <p:cNvGrpSpPr/>
        <p:nvPr/>
      </p:nvGrpSpPr>
      <p:grpSpPr>
        <a:xfrm>
          <a:off x="0" y="0"/>
          <a:ext cx="0" cy="0"/>
          <a:chOff x="0" y="0"/>
          <a:chExt cx="0" cy="0"/>
        </a:xfrm>
      </p:grpSpPr>
      <p:pic>
        <p:nvPicPr>
          <p:cNvPr id="150" name="Google Shape;150;p23"/>
          <p:cNvPicPr preferRelativeResize="0"/>
          <p:nvPr/>
        </p:nvPicPr>
        <p:blipFill>
          <a:blip r:embed="rId2">
            <a:alphaModFix/>
          </a:blip>
          <a:stretch>
            <a:fillRect/>
          </a:stretch>
        </p:blipFill>
        <p:spPr>
          <a:xfrm rot="10800000">
            <a:off x="0" y="0"/>
            <a:ext cx="9144003" cy="51435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2"/>
        <p:cNvGrpSpPr/>
        <p:nvPr/>
      </p:nvGrpSpPr>
      <p:grpSpPr>
        <a:xfrm>
          <a:off x="0" y="0"/>
          <a:ext cx="0" cy="0"/>
          <a:chOff x="0" y="0"/>
          <a:chExt cx="0" cy="0"/>
        </a:xfrm>
      </p:grpSpPr>
      <p:pic>
        <p:nvPicPr>
          <p:cNvPr id="13" name="Google Shape;13;p3"/>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14" name="Google Shape;14;p3"/>
          <p:cNvSpPr txBox="1">
            <a:spLocks noGrp="1"/>
          </p:cNvSpPr>
          <p:nvPr>
            <p:ph type="title"/>
          </p:nvPr>
        </p:nvSpPr>
        <p:spPr>
          <a:xfrm>
            <a:off x="3733750" y="1916900"/>
            <a:ext cx="4037700" cy="841800"/>
          </a:xfrm>
          <a:prstGeom prst="rect">
            <a:avLst/>
          </a:prstGeom>
        </p:spPr>
        <p:txBody>
          <a:bodyPr spcFirstLastPara="1" wrap="square" lIns="91425" tIns="91425" rIns="91425" bIns="91425" anchor="ctr" anchorCtr="0">
            <a:normAutofit/>
          </a:bodyPr>
          <a:lstStyle>
            <a:lvl1pPr lvl="0" rtl="0">
              <a:spcBef>
                <a:spcPts val="0"/>
              </a:spcBef>
              <a:spcAft>
                <a:spcPts val="0"/>
              </a:spcAft>
              <a:buSzPts val="3600"/>
              <a:buNone/>
              <a:defRPr sz="69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ubTitle" idx="1"/>
          </p:nvPr>
        </p:nvSpPr>
        <p:spPr>
          <a:xfrm>
            <a:off x="3733750" y="2758700"/>
            <a:ext cx="3971100" cy="447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1pPr>
            <a:lvl2pPr lvl="1"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2pPr>
            <a:lvl3pPr lvl="2"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3pPr>
            <a:lvl4pPr lvl="3"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4pPr>
            <a:lvl5pPr lvl="4"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5pPr>
            <a:lvl6pPr lvl="5"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6pPr>
            <a:lvl7pPr lvl="6"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7pPr>
            <a:lvl8pPr lvl="7"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8pPr>
            <a:lvl9pPr lvl="8" algn="ctr" rtl="0">
              <a:lnSpc>
                <a:spcPct val="100000"/>
              </a:lnSpc>
              <a:spcBef>
                <a:spcPts val="0"/>
              </a:spcBef>
              <a:spcAft>
                <a:spcPts val="0"/>
              </a:spcAft>
              <a:buClr>
                <a:schemeClr val="lt1"/>
              </a:buClr>
              <a:buSzPts val="1600"/>
              <a:buFont typeface="Roboto"/>
              <a:buNone/>
              <a:defRPr sz="1600">
                <a:solidFill>
                  <a:schemeClr val="lt1"/>
                </a:solidFill>
                <a:latin typeface="Roboto"/>
                <a:ea typeface="Roboto"/>
                <a:cs typeface="Roboto"/>
                <a:sym typeface="Roboto"/>
              </a:defRPr>
            </a:lvl9pPr>
          </a:lstStyle>
          <a:p>
            <a:endParaRPr/>
          </a:p>
        </p:txBody>
      </p:sp>
      <p:sp>
        <p:nvSpPr>
          <p:cNvPr id="16" name="Google Shape;16;p3"/>
          <p:cNvSpPr txBox="1">
            <a:spLocks noGrp="1"/>
          </p:cNvSpPr>
          <p:nvPr>
            <p:ph type="title" idx="2" hasCustomPrompt="1"/>
          </p:nvPr>
        </p:nvSpPr>
        <p:spPr>
          <a:xfrm>
            <a:off x="834300" y="1128050"/>
            <a:ext cx="3132300" cy="27243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9600"/>
              <a:buNone/>
              <a:defRPr sz="18900">
                <a:solidFill>
                  <a:schemeClr val="lt1"/>
                </a:solidFill>
              </a:defRPr>
            </a:lvl1pPr>
            <a:lvl2pPr lvl="1" algn="ctr" rtl="0">
              <a:spcBef>
                <a:spcPts val="0"/>
              </a:spcBef>
              <a:spcAft>
                <a:spcPts val="0"/>
              </a:spcAft>
              <a:buClr>
                <a:schemeClr val="lt1"/>
              </a:buClr>
              <a:buSzPts val="9600"/>
              <a:buNone/>
              <a:defRPr sz="9600">
                <a:solidFill>
                  <a:schemeClr val="lt1"/>
                </a:solidFill>
              </a:defRPr>
            </a:lvl2pPr>
            <a:lvl3pPr lvl="2" algn="ctr" rtl="0">
              <a:spcBef>
                <a:spcPts val="0"/>
              </a:spcBef>
              <a:spcAft>
                <a:spcPts val="0"/>
              </a:spcAft>
              <a:buClr>
                <a:schemeClr val="lt1"/>
              </a:buClr>
              <a:buSzPts val="9600"/>
              <a:buNone/>
              <a:defRPr sz="9600">
                <a:solidFill>
                  <a:schemeClr val="lt1"/>
                </a:solidFill>
              </a:defRPr>
            </a:lvl3pPr>
            <a:lvl4pPr lvl="3" algn="ctr" rtl="0">
              <a:spcBef>
                <a:spcPts val="0"/>
              </a:spcBef>
              <a:spcAft>
                <a:spcPts val="0"/>
              </a:spcAft>
              <a:buClr>
                <a:schemeClr val="lt1"/>
              </a:buClr>
              <a:buSzPts val="9600"/>
              <a:buNone/>
              <a:defRPr sz="9600">
                <a:solidFill>
                  <a:schemeClr val="lt1"/>
                </a:solidFill>
              </a:defRPr>
            </a:lvl4pPr>
            <a:lvl5pPr lvl="4" algn="ctr" rtl="0">
              <a:spcBef>
                <a:spcPts val="0"/>
              </a:spcBef>
              <a:spcAft>
                <a:spcPts val="0"/>
              </a:spcAft>
              <a:buClr>
                <a:schemeClr val="lt1"/>
              </a:buClr>
              <a:buSzPts val="9600"/>
              <a:buNone/>
              <a:defRPr sz="9600">
                <a:solidFill>
                  <a:schemeClr val="lt1"/>
                </a:solidFill>
              </a:defRPr>
            </a:lvl5pPr>
            <a:lvl6pPr lvl="5" algn="ctr" rtl="0">
              <a:spcBef>
                <a:spcPts val="0"/>
              </a:spcBef>
              <a:spcAft>
                <a:spcPts val="0"/>
              </a:spcAft>
              <a:buClr>
                <a:schemeClr val="lt1"/>
              </a:buClr>
              <a:buSzPts val="9600"/>
              <a:buNone/>
              <a:defRPr sz="9600">
                <a:solidFill>
                  <a:schemeClr val="lt1"/>
                </a:solidFill>
              </a:defRPr>
            </a:lvl6pPr>
            <a:lvl7pPr lvl="6" algn="ctr" rtl="0">
              <a:spcBef>
                <a:spcPts val="0"/>
              </a:spcBef>
              <a:spcAft>
                <a:spcPts val="0"/>
              </a:spcAft>
              <a:buClr>
                <a:schemeClr val="lt1"/>
              </a:buClr>
              <a:buSzPts val="9600"/>
              <a:buNone/>
              <a:defRPr sz="9600">
                <a:solidFill>
                  <a:schemeClr val="lt1"/>
                </a:solidFill>
              </a:defRPr>
            </a:lvl7pPr>
            <a:lvl8pPr lvl="7" algn="ctr" rtl="0">
              <a:spcBef>
                <a:spcPts val="0"/>
              </a:spcBef>
              <a:spcAft>
                <a:spcPts val="0"/>
              </a:spcAft>
              <a:buClr>
                <a:schemeClr val="lt1"/>
              </a:buClr>
              <a:buSzPts val="9600"/>
              <a:buNone/>
              <a:defRPr sz="9600">
                <a:solidFill>
                  <a:schemeClr val="lt1"/>
                </a:solidFill>
              </a:defRPr>
            </a:lvl8pPr>
            <a:lvl9pPr lvl="8" algn="ctr" rtl="0">
              <a:spcBef>
                <a:spcPts val="0"/>
              </a:spcBef>
              <a:spcAft>
                <a:spcPts val="0"/>
              </a:spcAft>
              <a:buClr>
                <a:schemeClr val="lt1"/>
              </a:buClr>
              <a:buSzPts val="9600"/>
              <a:buNone/>
              <a:defRPr sz="9600">
                <a:solidFill>
                  <a:schemeClr val="lt1"/>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pic>
        <p:nvPicPr>
          <p:cNvPr id="23" name="Google Shape;23;p5"/>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24" name="Google Shape;24;p5"/>
          <p:cNvSpPr txBox="1">
            <a:spLocks noGrp="1"/>
          </p:cNvSpPr>
          <p:nvPr>
            <p:ph type="title"/>
          </p:nvPr>
        </p:nvSpPr>
        <p:spPr>
          <a:xfrm>
            <a:off x="602575" y="734675"/>
            <a:ext cx="7821600" cy="572700"/>
          </a:xfrm>
          <a:prstGeom prst="rect">
            <a:avLst/>
          </a:prstGeom>
        </p:spPr>
        <p:txBody>
          <a:bodyPr spcFirstLastPara="1" wrap="square" lIns="91425" tIns="91425" rIns="91425" bIns="91425" anchor="ctr" anchorCtr="0">
            <a:normAutofit/>
          </a:bodyPr>
          <a:lstStyle>
            <a:lvl1pPr lvl="0" rtl="0">
              <a:spcBef>
                <a:spcPts val="0"/>
              </a:spcBef>
              <a:spcAft>
                <a:spcPts val="0"/>
              </a:spcAft>
              <a:buSzPts val="3000"/>
              <a:buNone/>
              <a:defRPr b="1">
                <a:solidFill>
                  <a:srgbClr val="E50914"/>
                </a:solidFill>
                <a:latin typeface="Roboto Condensed"/>
                <a:ea typeface="Roboto Condensed"/>
                <a:cs typeface="Roboto Condensed"/>
                <a:sym typeface="Roboto Condensed"/>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5" name="Google Shape;25;p5"/>
          <p:cNvSpPr txBox="1">
            <a:spLocks noGrp="1"/>
          </p:cNvSpPr>
          <p:nvPr>
            <p:ph type="subTitle" idx="1"/>
          </p:nvPr>
        </p:nvSpPr>
        <p:spPr>
          <a:xfrm>
            <a:off x="2858836" y="1824325"/>
            <a:ext cx="1874700" cy="459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2500"/>
              <a:buFont typeface="Roboto Condensed"/>
              <a:buNone/>
              <a:defRPr sz="2000" b="1">
                <a:solidFill>
                  <a:schemeClr val="accent2"/>
                </a:solidFill>
                <a:latin typeface="Roboto Condensed"/>
                <a:ea typeface="Roboto Condensed"/>
                <a:cs typeface="Roboto Condensed"/>
                <a:sym typeface="Roboto Condensed"/>
              </a:defRPr>
            </a:lvl1pPr>
            <a:lvl2pPr lvl="1"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2pPr>
            <a:lvl3pPr lvl="2"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3pPr>
            <a:lvl4pPr lvl="3"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4pPr>
            <a:lvl5pPr lvl="4"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5pPr>
            <a:lvl6pPr lvl="5"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6pPr>
            <a:lvl7pPr lvl="6"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7pPr>
            <a:lvl8pPr lvl="7"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8pPr>
            <a:lvl9pPr lvl="8"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9pPr>
          </a:lstStyle>
          <a:p>
            <a:endParaRPr/>
          </a:p>
        </p:txBody>
      </p:sp>
      <p:sp>
        <p:nvSpPr>
          <p:cNvPr id="26" name="Google Shape;26;p5"/>
          <p:cNvSpPr txBox="1">
            <a:spLocks noGrp="1"/>
          </p:cNvSpPr>
          <p:nvPr>
            <p:ph type="subTitle" idx="2"/>
          </p:nvPr>
        </p:nvSpPr>
        <p:spPr>
          <a:xfrm>
            <a:off x="4927862" y="1824325"/>
            <a:ext cx="1874700" cy="459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2"/>
              </a:buClr>
              <a:buSzPts val="2500"/>
              <a:buFont typeface="Roboto Condensed"/>
              <a:buNone/>
              <a:defRPr sz="2000" b="1">
                <a:solidFill>
                  <a:schemeClr val="accent2"/>
                </a:solidFill>
                <a:latin typeface="Roboto Condensed"/>
                <a:ea typeface="Roboto Condensed"/>
                <a:cs typeface="Roboto Condensed"/>
                <a:sym typeface="Roboto Condensed"/>
              </a:defRPr>
            </a:lvl1pPr>
            <a:lvl2pPr lvl="1"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2pPr>
            <a:lvl3pPr lvl="2"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3pPr>
            <a:lvl4pPr lvl="3"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4pPr>
            <a:lvl5pPr lvl="4"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5pPr>
            <a:lvl6pPr lvl="5"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6pPr>
            <a:lvl7pPr lvl="6"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7pPr>
            <a:lvl8pPr lvl="7"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8pPr>
            <a:lvl9pPr lvl="8"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9pPr>
          </a:lstStyle>
          <a:p>
            <a:endParaRPr/>
          </a:p>
        </p:txBody>
      </p:sp>
      <p:sp>
        <p:nvSpPr>
          <p:cNvPr id="27" name="Google Shape;27;p5"/>
          <p:cNvSpPr txBox="1">
            <a:spLocks noGrp="1"/>
          </p:cNvSpPr>
          <p:nvPr>
            <p:ph type="subTitle" idx="3"/>
          </p:nvPr>
        </p:nvSpPr>
        <p:spPr>
          <a:xfrm>
            <a:off x="2858825" y="2219775"/>
            <a:ext cx="1874700" cy="11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Font typeface="Roboto"/>
              <a:buNone/>
              <a:defRPr>
                <a:latin typeface="Roboto"/>
                <a:ea typeface="Roboto"/>
                <a:cs typeface="Roboto"/>
                <a:sym typeface="Roboto"/>
              </a:defRPr>
            </a:lvl1pPr>
            <a:lvl2pPr lvl="1" algn="ctr" rtl="0">
              <a:lnSpc>
                <a:spcPct val="100000"/>
              </a:lnSpc>
              <a:spcBef>
                <a:spcPts val="0"/>
              </a:spcBef>
              <a:spcAft>
                <a:spcPts val="0"/>
              </a:spcAft>
              <a:buSzPts val="1400"/>
              <a:buFont typeface="Roboto"/>
              <a:buNone/>
              <a:defRPr>
                <a:latin typeface="Roboto"/>
                <a:ea typeface="Roboto"/>
                <a:cs typeface="Roboto"/>
                <a:sym typeface="Roboto"/>
              </a:defRPr>
            </a:lvl2pPr>
            <a:lvl3pPr lvl="2" algn="ctr" rtl="0">
              <a:lnSpc>
                <a:spcPct val="100000"/>
              </a:lnSpc>
              <a:spcBef>
                <a:spcPts val="0"/>
              </a:spcBef>
              <a:spcAft>
                <a:spcPts val="0"/>
              </a:spcAft>
              <a:buSzPts val="1400"/>
              <a:buFont typeface="Roboto"/>
              <a:buNone/>
              <a:defRPr>
                <a:latin typeface="Roboto"/>
                <a:ea typeface="Roboto"/>
                <a:cs typeface="Roboto"/>
                <a:sym typeface="Roboto"/>
              </a:defRPr>
            </a:lvl3pPr>
            <a:lvl4pPr lvl="3" algn="ctr" rtl="0">
              <a:lnSpc>
                <a:spcPct val="100000"/>
              </a:lnSpc>
              <a:spcBef>
                <a:spcPts val="0"/>
              </a:spcBef>
              <a:spcAft>
                <a:spcPts val="0"/>
              </a:spcAft>
              <a:buSzPts val="1400"/>
              <a:buFont typeface="Roboto"/>
              <a:buNone/>
              <a:defRPr>
                <a:latin typeface="Roboto"/>
                <a:ea typeface="Roboto"/>
                <a:cs typeface="Roboto"/>
                <a:sym typeface="Roboto"/>
              </a:defRPr>
            </a:lvl4pPr>
            <a:lvl5pPr lvl="4" algn="ctr" rtl="0">
              <a:lnSpc>
                <a:spcPct val="100000"/>
              </a:lnSpc>
              <a:spcBef>
                <a:spcPts val="0"/>
              </a:spcBef>
              <a:spcAft>
                <a:spcPts val="0"/>
              </a:spcAft>
              <a:buSzPts val="1400"/>
              <a:buFont typeface="Roboto"/>
              <a:buNone/>
              <a:defRPr>
                <a:latin typeface="Roboto"/>
                <a:ea typeface="Roboto"/>
                <a:cs typeface="Roboto"/>
                <a:sym typeface="Roboto"/>
              </a:defRPr>
            </a:lvl5pPr>
            <a:lvl6pPr lvl="5" algn="ctr" rtl="0">
              <a:lnSpc>
                <a:spcPct val="100000"/>
              </a:lnSpc>
              <a:spcBef>
                <a:spcPts val="0"/>
              </a:spcBef>
              <a:spcAft>
                <a:spcPts val="0"/>
              </a:spcAft>
              <a:buSzPts val="1400"/>
              <a:buFont typeface="Roboto"/>
              <a:buNone/>
              <a:defRPr>
                <a:latin typeface="Roboto"/>
                <a:ea typeface="Roboto"/>
                <a:cs typeface="Roboto"/>
                <a:sym typeface="Roboto"/>
              </a:defRPr>
            </a:lvl6pPr>
            <a:lvl7pPr lvl="6" algn="ctr" rtl="0">
              <a:lnSpc>
                <a:spcPct val="100000"/>
              </a:lnSpc>
              <a:spcBef>
                <a:spcPts val="0"/>
              </a:spcBef>
              <a:spcAft>
                <a:spcPts val="0"/>
              </a:spcAft>
              <a:buSzPts val="1400"/>
              <a:buFont typeface="Roboto"/>
              <a:buNone/>
              <a:defRPr>
                <a:latin typeface="Roboto"/>
                <a:ea typeface="Roboto"/>
                <a:cs typeface="Roboto"/>
                <a:sym typeface="Roboto"/>
              </a:defRPr>
            </a:lvl7pPr>
            <a:lvl8pPr lvl="7" algn="ctr" rtl="0">
              <a:lnSpc>
                <a:spcPct val="100000"/>
              </a:lnSpc>
              <a:spcBef>
                <a:spcPts val="0"/>
              </a:spcBef>
              <a:spcAft>
                <a:spcPts val="0"/>
              </a:spcAft>
              <a:buSzPts val="1400"/>
              <a:buFont typeface="Roboto"/>
              <a:buNone/>
              <a:defRPr>
                <a:latin typeface="Roboto"/>
                <a:ea typeface="Roboto"/>
                <a:cs typeface="Roboto"/>
                <a:sym typeface="Roboto"/>
              </a:defRPr>
            </a:lvl8pPr>
            <a:lvl9pPr lvl="8" algn="ctr" rtl="0">
              <a:lnSpc>
                <a:spcPct val="100000"/>
              </a:lnSpc>
              <a:spcBef>
                <a:spcPts val="0"/>
              </a:spcBef>
              <a:spcAft>
                <a:spcPts val="0"/>
              </a:spcAft>
              <a:buSzPts val="1400"/>
              <a:buFont typeface="Roboto"/>
              <a:buNone/>
              <a:defRPr>
                <a:latin typeface="Roboto"/>
                <a:ea typeface="Roboto"/>
                <a:cs typeface="Roboto"/>
                <a:sym typeface="Roboto"/>
              </a:defRPr>
            </a:lvl9pPr>
          </a:lstStyle>
          <a:p>
            <a:endParaRPr/>
          </a:p>
        </p:txBody>
      </p:sp>
      <p:sp>
        <p:nvSpPr>
          <p:cNvPr id="28" name="Google Shape;28;p5"/>
          <p:cNvSpPr txBox="1">
            <a:spLocks noGrp="1"/>
          </p:cNvSpPr>
          <p:nvPr>
            <p:ph type="subTitle" idx="4"/>
          </p:nvPr>
        </p:nvSpPr>
        <p:spPr>
          <a:xfrm>
            <a:off x="4927867" y="2219775"/>
            <a:ext cx="1874700" cy="1127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Font typeface="Roboto"/>
              <a:buNone/>
              <a:defRPr>
                <a:latin typeface="Roboto"/>
                <a:ea typeface="Roboto"/>
                <a:cs typeface="Roboto"/>
                <a:sym typeface="Roboto"/>
              </a:defRPr>
            </a:lvl1pPr>
            <a:lvl2pPr lvl="1" algn="ctr" rtl="0">
              <a:lnSpc>
                <a:spcPct val="100000"/>
              </a:lnSpc>
              <a:spcBef>
                <a:spcPts val="0"/>
              </a:spcBef>
              <a:spcAft>
                <a:spcPts val="0"/>
              </a:spcAft>
              <a:buSzPts val="1400"/>
              <a:buFont typeface="Roboto"/>
              <a:buNone/>
              <a:defRPr>
                <a:latin typeface="Roboto"/>
                <a:ea typeface="Roboto"/>
                <a:cs typeface="Roboto"/>
                <a:sym typeface="Roboto"/>
              </a:defRPr>
            </a:lvl2pPr>
            <a:lvl3pPr lvl="2" algn="ctr" rtl="0">
              <a:lnSpc>
                <a:spcPct val="100000"/>
              </a:lnSpc>
              <a:spcBef>
                <a:spcPts val="0"/>
              </a:spcBef>
              <a:spcAft>
                <a:spcPts val="0"/>
              </a:spcAft>
              <a:buSzPts val="1400"/>
              <a:buFont typeface="Roboto"/>
              <a:buNone/>
              <a:defRPr>
                <a:latin typeface="Roboto"/>
                <a:ea typeface="Roboto"/>
                <a:cs typeface="Roboto"/>
                <a:sym typeface="Roboto"/>
              </a:defRPr>
            </a:lvl3pPr>
            <a:lvl4pPr lvl="3" algn="ctr" rtl="0">
              <a:lnSpc>
                <a:spcPct val="100000"/>
              </a:lnSpc>
              <a:spcBef>
                <a:spcPts val="0"/>
              </a:spcBef>
              <a:spcAft>
                <a:spcPts val="0"/>
              </a:spcAft>
              <a:buSzPts val="1400"/>
              <a:buFont typeface="Roboto"/>
              <a:buNone/>
              <a:defRPr>
                <a:latin typeface="Roboto"/>
                <a:ea typeface="Roboto"/>
                <a:cs typeface="Roboto"/>
                <a:sym typeface="Roboto"/>
              </a:defRPr>
            </a:lvl4pPr>
            <a:lvl5pPr lvl="4" algn="ctr" rtl="0">
              <a:lnSpc>
                <a:spcPct val="100000"/>
              </a:lnSpc>
              <a:spcBef>
                <a:spcPts val="0"/>
              </a:spcBef>
              <a:spcAft>
                <a:spcPts val="0"/>
              </a:spcAft>
              <a:buSzPts val="1400"/>
              <a:buFont typeface="Roboto"/>
              <a:buNone/>
              <a:defRPr>
                <a:latin typeface="Roboto"/>
                <a:ea typeface="Roboto"/>
                <a:cs typeface="Roboto"/>
                <a:sym typeface="Roboto"/>
              </a:defRPr>
            </a:lvl5pPr>
            <a:lvl6pPr lvl="5" algn="ctr" rtl="0">
              <a:lnSpc>
                <a:spcPct val="100000"/>
              </a:lnSpc>
              <a:spcBef>
                <a:spcPts val="0"/>
              </a:spcBef>
              <a:spcAft>
                <a:spcPts val="0"/>
              </a:spcAft>
              <a:buSzPts val="1400"/>
              <a:buFont typeface="Roboto"/>
              <a:buNone/>
              <a:defRPr>
                <a:latin typeface="Roboto"/>
                <a:ea typeface="Roboto"/>
                <a:cs typeface="Roboto"/>
                <a:sym typeface="Roboto"/>
              </a:defRPr>
            </a:lvl6pPr>
            <a:lvl7pPr lvl="6" algn="ctr" rtl="0">
              <a:lnSpc>
                <a:spcPct val="100000"/>
              </a:lnSpc>
              <a:spcBef>
                <a:spcPts val="0"/>
              </a:spcBef>
              <a:spcAft>
                <a:spcPts val="0"/>
              </a:spcAft>
              <a:buSzPts val="1400"/>
              <a:buFont typeface="Roboto"/>
              <a:buNone/>
              <a:defRPr>
                <a:latin typeface="Roboto"/>
                <a:ea typeface="Roboto"/>
                <a:cs typeface="Roboto"/>
                <a:sym typeface="Roboto"/>
              </a:defRPr>
            </a:lvl7pPr>
            <a:lvl8pPr lvl="7" algn="ctr" rtl="0">
              <a:lnSpc>
                <a:spcPct val="100000"/>
              </a:lnSpc>
              <a:spcBef>
                <a:spcPts val="0"/>
              </a:spcBef>
              <a:spcAft>
                <a:spcPts val="0"/>
              </a:spcAft>
              <a:buSzPts val="1400"/>
              <a:buFont typeface="Roboto"/>
              <a:buNone/>
              <a:defRPr>
                <a:latin typeface="Roboto"/>
                <a:ea typeface="Roboto"/>
                <a:cs typeface="Roboto"/>
                <a:sym typeface="Roboto"/>
              </a:defRPr>
            </a:lvl8pPr>
            <a:lvl9pPr lvl="8" algn="ctr" rtl="0">
              <a:lnSpc>
                <a:spcPct val="100000"/>
              </a:lnSpc>
              <a:spcBef>
                <a:spcPts val="0"/>
              </a:spcBef>
              <a:spcAft>
                <a:spcPts val="0"/>
              </a:spcAft>
              <a:buSzPts val="1400"/>
              <a:buFont typeface="Roboto"/>
              <a:buNone/>
              <a:defRPr>
                <a:latin typeface="Roboto"/>
                <a:ea typeface="Roboto"/>
                <a:cs typeface="Roboto"/>
                <a:sym typeface="Roboto"/>
              </a:defRPr>
            </a:lvl9pPr>
          </a:lstStyle>
          <a:p>
            <a:endParaRPr/>
          </a:p>
        </p:txBody>
      </p:sp>
      <p:cxnSp>
        <p:nvCxnSpPr>
          <p:cNvPr id="29" name="Google Shape;29;p5"/>
          <p:cNvCxnSpPr/>
          <p:nvPr/>
        </p:nvCxnSpPr>
        <p:spPr>
          <a:xfrm>
            <a:off x="518225" y="885425"/>
            <a:ext cx="0" cy="271200"/>
          </a:xfrm>
          <a:prstGeom prst="straightConnector1">
            <a:avLst/>
          </a:prstGeom>
          <a:noFill/>
          <a:ln w="28575" cap="flat" cmpd="sng">
            <a:solidFill>
              <a:srgbClr val="E50914"/>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pic>
        <p:nvPicPr>
          <p:cNvPr id="38" name="Google Shape;38;p8"/>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39" name="Google Shape;39;p8"/>
          <p:cNvSpPr txBox="1">
            <a:spLocks noGrp="1"/>
          </p:cNvSpPr>
          <p:nvPr>
            <p:ph type="title"/>
          </p:nvPr>
        </p:nvSpPr>
        <p:spPr>
          <a:xfrm flipH="1">
            <a:off x="628835" y="879560"/>
            <a:ext cx="5053500" cy="897000"/>
          </a:xfrm>
          <a:prstGeom prst="rect">
            <a:avLst/>
          </a:prstGeom>
        </p:spPr>
        <p:txBody>
          <a:bodyPr spcFirstLastPara="1" wrap="square" lIns="91425" tIns="91425" rIns="91425" bIns="91425" anchor="ctr" anchorCtr="0">
            <a:normAutofit/>
          </a:bodyPr>
          <a:lstStyle>
            <a:lvl1pPr lvl="0" rtl="0">
              <a:spcBef>
                <a:spcPts val="0"/>
              </a:spcBef>
              <a:spcAft>
                <a:spcPts val="0"/>
              </a:spcAft>
              <a:buSzPts val="3600"/>
              <a:buNone/>
              <a:defRPr sz="4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0" name="Google Shape;40;p8"/>
          <p:cNvSpPr txBox="1">
            <a:spLocks noGrp="1"/>
          </p:cNvSpPr>
          <p:nvPr>
            <p:ph type="subTitle" idx="1"/>
          </p:nvPr>
        </p:nvSpPr>
        <p:spPr>
          <a:xfrm flipH="1">
            <a:off x="629000" y="1764325"/>
            <a:ext cx="3488100" cy="1531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atin typeface="Roboto"/>
                <a:ea typeface="Roboto"/>
                <a:cs typeface="Roboto"/>
                <a:sym typeface="Robo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cxnSp>
        <p:nvCxnSpPr>
          <p:cNvPr id="41" name="Google Shape;41;p8"/>
          <p:cNvCxnSpPr/>
          <p:nvPr/>
        </p:nvCxnSpPr>
        <p:spPr>
          <a:xfrm>
            <a:off x="518225" y="1150156"/>
            <a:ext cx="0" cy="364200"/>
          </a:xfrm>
          <a:prstGeom prst="straightConnector1">
            <a:avLst/>
          </a:prstGeom>
          <a:noFill/>
          <a:ln w="28575" cap="flat" cmpd="sng">
            <a:solidFill>
              <a:srgbClr val="E50914"/>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5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51"/>
        <p:cNvGrpSpPr/>
        <p:nvPr/>
      </p:nvGrpSpPr>
      <p:grpSpPr>
        <a:xfrm>
          <a:off x="0" y="0"/>
          <a:ext cx="0" cy="0"/>
          <a:chOff x="0" y="0"/>
          <a:chExt cx="0" cy="0"/>
        </a:xfrm>
      </p:grpSpPr>
      <p:pic>
        <p:nvPicPr>
          <p:cNvPr id="52" name="Google Shape;52;p12"/>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53" name="Google Shape;53;p12"/>
          <p:cNvSpPr txBox="1">
            <a:spLocks noGrp="1"/>
          </p:cNvSpPr>
          <p:nvPr>
            <p:ph type="title"/>
          </p:nvPr>
        </p:nvSpPr>
        <p:spPr>
          <a:xfrm>
            <a:off x="2357175" y="1336725"/>
            <a:ext cx="1890900" cy="527700"/>
          </a:xfrm>
          <a:prstGeom prst="rect">
            <a:avLst/>
          </a:prstGeom>
        </p:spPr>
        <p:txBody>
          <a:bodyPr spcFirstLastPara="1" wrap="square" lIns="91425" tIns="91425" rIns="91425" bIns="91425" anchor="ctr" anchorCtr="0">
            <a:normAutofit/>
          </a:bodyPr>
          <a:lstStyle>
            <a:lvl1pPr lvl="0" rtl="0">
              <a:spcBef>
                <a:spcPts val="0"/>
              </a:spcBef>
              <a:spcAft>
                <a:spcPts val="0"/>
              </a:spcAft>
              <a:buSzPts val="2400"/>
              <a:buNone/>
              <a:defRPr sz="2000" b="1">
                <a:solidFill>
                  <a:srgbClr val="E50914"/>
                </a:solidFill>
                <a:latin typeface="Roboto Condensed"/>
                <a:ea typeface="Roboto Condensed"/>
                <a:cs typeface="Roboto Condensed"/>
                <a:sym typeface="Roboto Condensed"/>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 name="Google Shape;54;p12"/>
          <p:cNvSpPr txBox="1">
            <a:spLocks noGrp="1"/>
          </p:cNvSpPr>
          <p:nvPr>
            <p:ph type="subTitle" idx="1"/>
          </p:nvPr>
        </p:nvSpPr>
        <p:spPr>
          <a:xfrm>
            <a:off x="2357125" y="1770850"/>
            <a:ext cx="1665000" cy="672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latin typeface="Roboto"/>
                <a:ea typeface="Roboto"/>
                <a:cs typeface="Roboto"/>
                <a:sym typeface="Robo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5" name="Google Shape;55;p12"/>
          <p:cNvSpPr txBox="1">
            <a:spLocks noGrp="1"/>
          </p:cNvSpPr>
          <p:nvPr>
            <p:ph type="title" idx="2"/>
          </p:nvPr>
        </p:nvSpPr>
        <p:spPr>
          <a:xfrm>
            <a:off x="602575" y="379575"/>
            <a:ext cx="7821600" cy="572700"/>
          </a:xfrm>
          <a:prstGeom prst="rect">
            <a:avLst/>
          </a:prstGeom>
        </p:spPr>
        <p:txBody>
          <a:bodyPr spcFirstLastPara="1" wrap="square" lIns="91425" tIns="91425" rIns="91425" bIns="91425" anchor="ctr" anchorCtr="0">
            <a:normAutofit/>
          </a:bodyPr>
          <a:lstStyle>
            <a:lvl1pPr lvl="0" rtl="0">
              <a:spcBef>
                <a:spcPts val="0"/>
              </a:spcBef>
              <a:spcAft>
                <a:spcPts val="0"/>
              </a:spcAft>
              <a:buSzPts val="3000"/>
              <a:buNone/>
              <a:defRPr b="1">
                <a:solidFill>
                  <a:srgbClr val="E50914"/>
                </a:solidFill>
                <a:latin typeface="Roboto Condensed"/>
                <a:ea typeface="Roboto Condensed"/>
                <a:cs typeface="Roboto Condensed"/>
                <a:sym typeface="Roboto Condensed"/>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6" name="Google Shape;56;p12"/>
          <p:cNvSpPr txBox="1">
            <a:spLocks noGrp="1"/>
          </p:cNvSpPr>
          <p:nvPr>
            <p:ph type="title" idx="3"/>
          </p:nvPr>
        </p:nvSpPr>
        <p:spPr>
          <a:xfrm>
            <a:off x="6260599" y="1336725"/>
            <a:ext cx="1890900" cy="527700"/>
          </a:xfrm>
          <a:prstGeom prst="rect">
            <a:avLst/>
          </a:prstGeom>
        </p:spPr>
        <p:txBody>
          <a:bodyPr spcFirstLastPara="1" wrap="square" lIns="91425" tIns="91425" rIns="91425" bIns="91425" anchor="ctr" anchorCtr="0">
            <a:normAutofit/>
          </a:bodyPr>
          <a:lstStyle>
            <a:lvl1pPr lvl="0" rtl="0">
              <a:spcBef>
                <a:spcPts val="0"/>
              </a:spcBef>
              <a:spcAft>
                <a:spcPts val="0"/>
              </a:spcAft>
              <a:buSzPts val="2400"/>
              <a:buNone/>
              <a:defRPr sz="2000" b="1">
                <a:solidFill>
                  <a:srgbClr val="E50914"/>
                </a:solidFill>
                <a:latin typeface="Roboto Condensed"/>
                <a:ea typeface="Roboto Condensed"/>
                <a:cs typeface="Roboto Condensed"/>
                <a:sym typeface="Roboto Condensed"/>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7" name="Google Shape;57;p12"/>
          <p:cNvSpPr txBox="1">
            <a:spLocks noGrp="1"/>
          </p:cNvSpPr>
          <p:nvPr>
            <p:ph type="subTitle" idx="4"/>
          </p:nvPr>
        </p:nvSpPr>
        <p:spPr>
          <a:xfrm>
            <a:off x="6260550" y="1770850"/>
            <a:ext cx="1665000" cy="672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latin typeface="Roboto"/>
                <a:ea typeface="Roboto"/>
                <a:cs typeface="Roboto"/>
                <a:sym typeface="Robo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8" name="Google Shape;58;p12"/>
          <p:cNvSpPr txBox="1">
            <a:spLocks noGrp="1"/>
          </p:cNvSpPr>
          <p:nvPr>
            <p:ph type="title" idx="5"/>
          </p:nvPr>
        </p:nvSpPr>
        <p:spPr>
          <a:xfrm>
            <a:off x="2357175" y="2653025"/>
            <a:ext cx="1890900" cy="527700"/>
          </a:xfrm>
          <a:prstGeom prst="rect">
            <a:avLst/>
          </a:prstGeom>
        </p:spPr>
        <p:txBody>
          <a:bodyPr spcFirstLastPara="1" wrap="square" lIns="91425" tIns="91425" rIns="91425" bIns="91425" anchor="ctr" anchorCtr="0">
            <a:normAutofit/>
          </a:bodyPr>
          <a:lstStyle>
            <a:lvl1pPr lvl="0" rtl="0">
              <a:spcBef>
                <a:spcPts val="0"/>
              </a:spcBef>
              <a:spcAft>
                <a:spcPts val="0"/>
              </a:spcAft>
              <a:buSzPts val="2400"/>
              <a:buNone/>
              <a:defRPr sz="2000" b="1">
                <a:solidFill>
                  <a:srgbClr val="E50914"/>
                </a:solidFill>
                <a:latin typeface="Roboto Condensed"/>
                <a:ea typeface="Roboto Condensed"/>
                <a:cs typeface="Roboto Condensed"/>
                <a:sym typeface="Roboto Condensed"/>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 name="Google Shape;59;p12"/>
          <p:cNvSpPr txBox="1">
            <a:spLocks noGrp="1"/>
          </p:cNvSpPr>
          <p:nvPr>
            <p:ph type="subTitle" idx="6"/>
          </p:nvPr>
        </p:nvSpPr>
        <p:spPr>
          <a:xfrm>
            <a:off x="2357125" y="3087150"/>
            <a:ext cx="1665000" cy="672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latin typeface="Roboto"/>
                <a:ea typeface="Roboto"/>
                <a:cs typeface="Roboto"/>
                <a:sym typeface="Robo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0" name="Google Shape;60;p12"/>
          <p:cNvSpPr txBox="1">
            <a:spLocks noGrp="1"/>
          </p:cNvSpPr>
          <p:nvPr>
            <p:ph type="title" idx="7"/>
          </p:nvPr>
        </p:nvSpPr>
        <p:spPr>
          <a:xfrm>
            <a:off x="6260599" y="2653025"/>
            <a:ext cx="1890900" cy="527700"/>
          </a:xfrm>
          <a:prstGeom prst="rect">
            <a:avLst/>
          </a:prstGeom>
        </p:spPr>
        <p:txBody>
          <a:bodyPr spcFirstLastPara="1" wrap="square" lIns="91425" tIns="91425" rIns="91425" bIns="91425" anchor="ctr" anchorCtr="0">
            <a:normAutofit/>
          </a:bodyPr>
          <a:lstStyle>
            <a:lvl1pPr lvl="0" rtl="0">
              <a:spcBef>
                <a:spcPts val="0"/>
              </a:spcBef>
              <a:spcAft>
                <a:spcPts val="0"/>
              </a:spcAft>
              <a:buSzPts val="2400"/>
              <a:buNone/>
              <a:defRPr sz="2000" b="1">
                <a:solidFill>
                  <a:srgbClr val="E50914"/>
                </a:solidFill>
                <a:latin typeface="Roboto Condensed"/>
                <a:ea typeface="Roboto Condensed"/>
                <a:cs typeface="Roboto Condensed"/>
                <a:sym typeface="Roboto Condensed"/>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1" name="Google Shape;61;p12"/>
          <p:cNvSpPr txBox="1">
            <a:spLocks noGrp="1"/>
          </p:cNvSpPr>
          <p:nvPr>
            <p:ph type="subTitle" idx="8"/>
          </p:nvPr>
        </p:nvSpPr>
        <p:spPr>
          <a:xfrm>
            <a:off x="6260550" y="3087150"/>
            <a:ext cx="1665000" cy="672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latin typeface="Roboto"/>
                <a:ea typeface="Roboto"/>
                <a:cs typeface="Roboto"/>
                <a:sym typeface="Robo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62" name="Google Shape;62;p12"/>
          <p:cNvCxnSpPr/>
          <p:nvPr/>
        </p:nvCxnSpPr>
        <p:spPr>
          <a:xfrm>
            <a:off x="518225" y="530325"/>
            <a:ext cx="0" cy="271200"/>
          </a:xfrm>
          <a:prstGeom prst="straightConnector1">
            <a:avLst/>
          </a:prstGeom>
          <a:noFill/>
          <a:ln w="28575" cap="flat" cmpd="sng">
            <a:solidFill>
              <a:srgbClr val="E50914"/>
            </a:solidFill>
            <a:prstDash val="solid"/>
            <a:round/>
            <a:headEnd type="none" w="med" len="med"/>
            <a:tailEnd type="none" w="med" len="med"/>
          </a:ln>
        </p:spPr>
      </p:cxnSp>
      <p:sp>
        <p:nvSpPr>
          <p:cNvPr id="63" name="Google Shape;63;p12"/>
          <p:cNvSpPr txBox="1">
            <a:spLocks noGrp="1"/>
          </p:cNvSpPr>
          <p:nvPr>
            <p:ph type="title" idx="9" hasCustomPrompt="1"/>
          </p:nvPr>
        </p:nvSpPr>
        <p:spPr>
          <a:xfrm>
            <a:off x="667350" y="1337350"/>
            <a:ext cx="1718400" cy="1220100"/>
          </a:xfrm>
          <a:prstGeom prst="rect">
            <a:avLst/>
          </a:prstGeom>
        </p:spPr>
        <p:txBody>
          <a:bodyPr spcFirstLastPara="1" wrap="square" lIns="91425" tIns="91425" rIns="91425" bIns="91425" anchor="ctr" anchorCtr="0">
            <a:normAutofit/>
          </a:bodyPr>
          <a:lstStyle>
            <a:lvl1pPr lvl="0" algn="r" rtl="0">
              <a:spcBef>
                <a:spcPts val="0"/>
              </a:spcBef>
              <a:spcAft>
                <a:spcPts val="0"/>
              </a:spcAft>
              <a:buClr>
                <a:schemeClr val="lt1"/>
              </a:buClr>
              <a:buSzPts val="9600"/>
              <a:buNone/>
              <a:defRPr sz="9800">
                <a:solidFill>
                  <a:schemeClr val="lt1"/>
                </a:solidFill>
              </a:defRPr>
            </a:lvl1pPr>
            <a:lvl2pPr lvl="1" algn="ctr" rtl="0">
              <a:spcBef>
                <a:spcPts val="0"/>
              </a:spcBef>
              <a:spcAft>
                <a:spcPts val="0"/>
              </a:spcAft>
              <a:buClr>
                <a:schemeClr val="lt1"/>
              </a:buClr>
              <a:buSzPts val="9600"/>
              <a:buNone/>
              <a:defRPr sz="9600">
                <a:solidFill>
                  <a:schemeClr val="lt1"/>
                </a:solidFill>
              </a:defRPr>
            </a:lvl2pPr>
            <a:lvl3pPr lvl="2" algn="ctr" rtl="0">
              <a:spcBef>
                <a:spcPts val="0"/>
              </a:spcBef>
              <a:spcAft>
                <a:spcPts val="0"/>
              </a:spcAft>
              <a:buClr>
                <a:schemeClr val="lt1"/>
              </a:buClr>
              <a:buSzPts val="9600"/>
              <a:buNone/>
              <a:defRPr sz="9600">
                <a:solidFill>
                  <a:schemeClr val="lt1"/>
                </a:solidFill>
              </a:defRPr>
            </a:lvl3pPr>
            <a:lvl4pPr lvl="3" algn="ctr" rtl="0">
              <a:spcBef>
                <a:spcPts val="0"/>
              </a:spcBef>
              <a:spcAft>
                <a:spcPts val="0"/>
              </a:spcAft>
              <a:buClr>
                <a:schemeClr val="lt1"/>
              </a:buClr>
              <a:buSzPts val="9600"/>
              <a:buNone/>
              <a:defRPr sz="9600">
                <a:solidFill>
                  <a:schemeClr val="lt1"/>
                </a:solidFill>
              </a:defRPr>
            </a:lvl4pPr>
            <a:lvl5pPr lvl="4" algn="ctr" rtl="0">
              <a:spcBef>
                <a:spcPts val="0"/>
              </a:spcBef>
              <a:spcAft>
                <a:spcPts val="0"/>
              </a:spcAft>
              <a:buClr>
                <a:schemeClr val="lt1"/>
              </a:buClr>
              <a:buSzPts val="9600"/>
              <a:buNone/>
              <a:defRPr sz="9600">
                <a:solidFill>
                  <a:schemeClr val="lt1"/>
                </a:solidFill>
              </a:defRPr>
            </a:lvl5pPr>
            <a:lvl6pPr lvl="5" algn="ctr" rtl="0">
              <a:spcBef>
                <a:spcPts val="0"/>
              </a:spcBef>
              <a:spcAft>
                <a:spcPts val="0"/>
              </a:spcAft>
              <a:buClr>
                <a:schemeClr val="lt1"/>
              </a:buClr>
              <a:buSzPts val="9600"/>
              <a:buNone/>
              <a:defRPr sz="9600">
                <a:solidFill>
                  <a:schemeClr val="lt1"/>
                </a:solidFill>
              </a:defRPr>
            </a:lvl6pPr>
            <a:lvl7pPr lvl="6" algn="ctr" rtl="0">
              <a:spcBef>
                <a:spcPts val="0"/>
              </a:spcBef>
              <a:spcAft>
                <a:spcPts val="0"/>
              </a:spcAft>
              <a:buClr>
                <a:schemeClr val="lt1"/>
              </a:buClr>
              <a:buSzPts val="9600"/>
              <a:buNone/>
              <a:defRPr sz="9600">
                <a:solidFill>
                  <a:schemeClr val="lt1"/>
                </a:solidFill>
              </a:defRPr>
            </a:lvl7pPr>
            <a:lvl8pPr lvl="7" algn="ctr" rtl="0">
              <a:spcBef>
                <a:spcPts val="0"/>
              </a:spcBef>
              <a:spcAft>
                <a:spcPts val="0"/>
              </a:spcAft>
              <a:buClr>
                <a:schemeClr val="lt1"/>
              </a:buClr>
              <a:buSzPts val="9600"/>
              <a:buNone/>
              <a:defRPr sz="9600">
                <a:solidFill>
                  <a:schemeClr val="lt1"/>
                </a:solidFill>
              </a:defRPr>
            </a:lvl8pPr>
            <a:lvl9pPr lvl="8" algn="ctr" rtl="0">
              <a:spcBef>
                <a:spcPts val="0"/>
              </a:spcBef>
              <a:spcAft>
                <a:spcPts val="0"/>
              </a:spcAft>
              <a:buClr>
                <a:schemeClr val="lt1"/>
              </a:buClr>
              <a:buSzPts val="9600"/>
              <a:buNone/>
              <a:defRPr sz="9600">
                <a:solidFill>
                  <a:schemeClr val="lt1"/>
                </a:solidFill>
              </a:defRPr>
            </a:lvl9pPr>
          </a:lstStyle>
          <a:p>
            <a:r>
              <a:t>xx%</a:t>
            </a:r>
          </a:p>
        </p:txBody>
      </p:sp>
      <p:sp>
        <p:nvSpPr>
          <p:cNvPr id="64" name="Google Shape;64;p12"/>
          <p:cNvSpPr txBox="1">
            <a:spLocks noGrp="1"/>
          </p:cNvSpPr>
          <p:nvPr>
            <p:ph type="title" idx="13" hasCustomPrompt="1"/>
          </p:nvPr>
        </p:nvSpPr>
        <p:spPr>
          <a:xfrm>
            <a:off x="4570775" y="1337350"/>
            <a:ext cx="1718400" cy="1220100"/>
          </a:xfrm>
          <a:prstGeom prst="rect">
            <a:avLst/>
          </a:prstGeom>
        </p:spPr>
        <p:txBody>
          <a:bodyPr spcFirstLastPara="1" wrap="square" lIns="91425" tIns="91425" rIns="91425" bIns="91425" anchor="ctr" anchorCtr="0">
            <a:normAutofit/>
          </a:bodyPr>
          <a:lstStyle>
            <a:lvl1pPr lvl="0" algn="r" rtl="0">
              <a:spcBef>
                <a:spcPts val="0"/>
              </a:spcBef>
              <a:spcAft>
                <a:spcPts val="0"/>
              </a:spcAft>
              <a:buClr>
                <a:schemeClr val="lt1"/>
              </a:buClr>
              <a:buSzPts val="9600"/>
              <a:buNone/>
              <a:defRPr sz="9800">
                <a:solidFill>
                  <a:schemeClr val="lt1"/>
                </a:solidFill>
              </a:defRPr>
            </a:lvl1pPr>
            <a:lvl2pPr lvl="1" algn="ctr" rtl="0">
              <a:spcBef>
                <a:spcPts val="0"/>
              </a:spcBef>
              <a:spcAft>
                <a:spcPts val="0"/>
              </a:spcAft>
              <a:buClr>
                <a:schemeClr val="lt1"/>
              </a:buClr>
              <a:buSzPts val="9600"/>
              <a:buNone/>
              <a:defRPr sz="9600">
                <a:solidFill>
                  <a:schemeClr val="lt1"/>
                </a:solidFill>
              </a:defRPr>
            </a:lvl2pPr>
            <a:lvl3pPr lvl="2" algn="ctr" rtl="0">
              <a:spcBef>
                <a:spcPts val="0"/>
              </a:spcBef>
              <a:spcAft>
                <a:spcPts val="0"/>
              </a:spcAft>
              <a:buClr>
                <a:schemeClr val="lt1"/>
              </a:buClr>
              <a:buSzPts val="9600"/>
              <a:buNone/>
              <a:defRPr sz="9600">
                <a:solidFill>
                  <a:schemeClr val="lt1"/>
                </a:solidFill>
              </a:defRPr>
            </a:lvl3pPr>
            <a:lvl4pPr lvl="3" algn="ctr" rtl="0">
              <a:spcBef>
                <a:spcPts val="0"/>
              </a:spcBef>
              <a:spcAft>
                <a:spcPts val="0"/>
              </a:spcAft>
              <a:buClr>
                <a:schemeClr val="lt1"/>
              </a:buClr>
              <a:buSzPts val="9600"/>
              <a:buNone/>
              <a:defRPr sz="9600">
                <a:solidFill>
                  <a:schemeClr val="lt1"/>
                </a:solidFill>
              </a:defRPr>
            </a:lvl4pPr>
            <a:lvl5pPr lvl="4" algn="ctr" rtl="0">
              <a:spcBef>
                <a:spcPts val="0"/>
              </a:spcBef>
              <a:spcAft>
                <a:spcPts val="0"/>
              </a:spcAft>
              <a:buClr>
                <a:schemeClr val="lt1"/>
              </a:buClr>
              <a:buSzPts val="9600"/>
              <a:buNone/>
              <a:defRPr sz="9600">
                <a:solidFill>
                  <a:schemeClr val="lt1"/>
                </a:solidFill>
              </a:defRPr>
            </a:lvl5pPr>
            <a:lvl6pPr lvl="5" algn="ctr" rtl="0">
              <a:spcBef>
                <a:spcPts val="0"/>
              </a:spcBef>
              <a:spcAft>
                <a:spcPts val="0"/>
              </a:spcAft>
              <a:buClr>
                <a:schemeClr val="lt1"/>
              </a:buClr>
              <a:buSzPts val="9600"/>
              <a:buNone/>
              <a:defRPr sz="9600">
                <a:solidFill>
                  <a:schemeClr val="lt1"/>
                </a:solidFill>
              </a:defRPr>
            </a:lvl6pPr>
            <a:lvl7pPr lvl="6" algn="ctr" rtl="0">
              <a:spcBef>
                <a:spcPts val="0"/>
              </a:spcBef>
              <a:spcAft>
                <a:spcPts val="0"/>
              </a:spcAft>
              <a:buClr>
                <a:schemeClr val="lt1"/>
              </a:buClr>
              <a:buSzPts val="9600"/>
              <a:buNone/>
              <a:defRPr sz="9600">
                <a:solidFill>
                  <a:schemeClr val="lt1"/>
                </a:solidFill>
              </a:defRPr>
            </a:lvl7pPr>
            <a:lvl8pPr lvl="7" algn="ctr" rtl="0">
              <a:spcBef>
                <a:spcPts val="0"/>
              </a:spcBef>
              <a:spcAft>
                <a:spcPts val="0"/>
              </a:spcAft>
              <a:buClr>
                <a:schemeClr val="lt1"/>
              </a:buClr>
              <a:buSzPts val="9600"/>
              <a:buNone/>
              <a:defRPr sz="9600">
                <a:solidFill>
                  <a:schemeClr val="lt1"/>
                </a:solidFill>
              </a:defRPr>
            </a:lvl8pPr>
            <a:lvl9pPr lvl="8" algn="ctr" rtl="0">
              <a:spcBef>
                <a:spcPts val="0"/>
              </a:spcBef>
              <a:spcAft>
                <a:spcPts val="0"/>
              </a:spcAft>
              <a:buClr>
                <a:schemeClr val="lt1"/>
              </a:buClr>
              <a:buSzPts val="9600"/>
              <a:buNone/>
              <a:defRPr sz="9600">
                <a:solidFill>
                  <a:schemeClr val="lt1"/>
                </a:solidFill>
              </a:defRPr>
            </a:lvl9pPr>
          </a:lstStyle>
          <a:p>
            <a:r>
              <a:t>xx%</a:t>
            </a:r>
          </a:p>
        </p:txBody>
      </p:sp>
      <p:sp>
        <p:nvSpPr>
          <p:cNvPr id="65" name="Google Shape;65;p12"/>
          <p:cNvSpPr txBox="1">
            <a:spLocks noGrp="1"/>
          </p:cNvSpPr>
          <p:nvPr>
            <p:ph type="title" idx="14" hasCustomPrompt="1"/>
          </p:nvPr>
        </p:nvSpPr>
        <p:spPr>
          <a:xfrm>
            <a:off x="667350" y="2653650"/>
            <a:ext cx="1718400" cy="1220100"/>
          </a:xfrm>
          <a:prstGeom prst="rect">
            <a:avLst/>
          </a:prstGeom>
        </p:spPr>
        <p:txBody>
          <a:bodyPr spcFirstLastPara="1" wrap="square" lIns="91425" tIns="91425" rIns="91425" bIns="91425" anchor="ctr" anchorCtr="0">
            <a:normAutofit/>
          </a:bodyPr>
          <a:lstStyle>
            <a:lvl1pPr lvl="0" algn="r" rtl="0">
              <a:spcBef>
                <a:spcPts val="0"/>
              </a:spcBef>
              <a:spcAft>
                <a:spcPts val="0"/>
              </a:spcAft>
              <a:buClr>
                <a:schemeClr val="lt1"/>
              </a:buClr>
              <a:buSzPts val="9600"/>
              <a:buNone/>
              <a:defRPr sz="9800">
                <a:solidFill>
                  <a:schemeClr val="lt1"/>
                </a:solidFill>
              </a:defRPr>
            </a:lvl1pPr>
            <a:lvl2pPr lvl="1" algn="ctr" rtl="0">
              <a:spcBef>
                <a:spcPts val="0"/>
              </a:spcBef>
              <a:spcAft>
                <a:spcPts val="0"/>
              </a:spcAft>
              <a:buClr>
                <a:schemeClr val="lt1"/>
              </a:buClr>
              <a:buSzPts val="9600"/>
              <a:buNone/>
              <a:defRPr sz="9600">
                <a:solidFill>
                  <a:schemeClr val="lt1"/>
                </a:solidFill>
              </a:defRPr>
            </a:lvl2pPr>
            <a:lvl3pPr lvl="2" algn="ctr" rtl="0">
              <a:spcBef>
                <a:spcPts val="0"/>
              </a:spcBef>
              <a:spcAft>
                <a:spcPts val="0"/>
              </a:spcAft>
              <a:buClr>
                <a:schemeClr val="lt1"/>
              </a:buClr>
              <a:buSzPts val="9600"/>
              <a:buNone/>
              <a:defRPr sz="9600">
                <a:solidFill>
                  <a:schemeClr val="lt1"/>
                </a:solidFill>
              </a:defRPr>
            </a:lvl3pPr>
            <a:lvl4pPr lvl="3" algn="ctr" rtl="0">
              <a:spcBef>
                <a:spcPts val="0"/>
              </a:spcBef>
              <a:spcAft>
                <a:spcPts val="0"/>
              </a:spcAft>
              <a:buClr>
                <a:schemeClr val="lt1"/>
              </a:buClr>
              <a:buSzPts val="9600"/>
              <a:buNone/>
              <a:defRPr sz="9600">
                <a:solidFill>
                  <a:schemeClr val="lt1"/>
                </a:solidFill>
              </a:defRPr>
            </a:lvl4pPr>
            <a:lvl5pPr lvl="4" algn="ctr" rtl="0">
              <a:spcBef>
                <a:spcPts val="0"/>
              </a:spcBef>
              <a:spcAft>
                <a:spcPts val="0"/>
              </a:spcAft>
              <a:buClr>
                <a:schemeClr val="lt1"/>
              </a:buClr>
              <a:buSzPts val="9600"/>
              <a:buNone/>
              <a:defRPr sz="9600">
                <a:solidFill>
                  <a:schemeClr val="lt1"/>
                </a:solidFill>
              </a:defRPr>
            </a:lvl5pPr>
            <a:lvl6pPr lvl="5" algn="ctr" rtl="0">
              <a:spcBef>
                <a:spcPts val="0"/>
              </a:spcBef>
              <a:spcAft>
                <a:spcPts val="0"/>
              </a:spcAft>
              <a:buClr>
                <a:schemeClr val="lt1"/>
              </a:buClr>
              <a:buSzPts val="9600"/>
              <a:buNone/>
              <a:defRPr sz="9600">
                <a:solidFill>
                  <a:schemeClr val="lt1"/>
                </a:solidFill>
              </a:defRPr>
            </a:lvl6pPr>
            <a:lvl7pPr lvl="6" algn="ctr" rtl="0">
              <a:spcBef>
                <a:spcPts val="0"/>
              </a:spcBef>
              <a:spcAft>
                <a:spcPts val="0"/>
              </a:spcAft>
              <a:buClr>
                <a:schemeClr val="lt1"/>
              </a:buClr>
              <a:buSzPts val="9600"/>
              <a:buNone/>
              <a:defRPr sz="9600">
                <a:solidFill>
                  <a:schemeClr val="lt1"/>
                </a:solidFill>
              </a:defRPr>
            </a:lvl7pPr>
            <a:lvl8pPr lvl="7" algn="ctr" rtl="0">
              <a:spcBef>
                <a:spcPts val="0"/>
              </a:spcBef>
              <a:spcAft>
                <a:spcPts val="0"/>
              </a:spcAft>
              <a:buClr>
                <a:schemeClr val="lt1"/>
              </a:buClr>
              <a:buSzPts val="9600"/>
              <a:buNone/>
              <a:defRPr sz="9600">
                <a:solidFill>
                  <a:schemeClr val="lt1"/>
                </a:solidFill>
              </a:defRPr>
            </a:lvl8pPr>
            <a:lvl9pPr lvl="8" algn="ctr" rtl="0">
              <a:spcBef>
                <a:spcPts val="0"/>
              </a:spcBef>
              <a:spcAft>
                <a:spcPts val="0"/>
              </a:spcAft>
              <a:buClr>
                <a:schemeClr val="lt1"/>
              </a:buClr>
              <a:buSzPts val="9600"/>
              <a:buNone/>
              <a:defRPr sz="9600">
                <a:solidFill>
                  <a:schemeClr val="lt1"/>
                </a:solidFill>
              </a:defRPr>
            </a:lvl9pPr>
          </a:lstStyle>
          <a:p>
            <a:r>
              <a:t>xx%</a:t>
            </a:r>
          </a:p>
        </p:txBody>
      </p:sp>
      <p:sp>
        <p:nvSpPr>
          <p:cNvPr id="66" name="Google Shape;66;p12"/>
          <p:cNvSpPr txBox="1">
            <a:spLocks noGrp="1"/>
          </p:cNvSpPr>
          <p:nvPr>
            <p:ph type="title" idx="15" hasCustomPrompt="1"/>
          </p:nvPr>
        </p:nvSpPr>
        <p:spPr>
          <a:xfrm>
            <a:off x="4570775" y="2653650"/>
            <a:ext cx="1718400" cy="1220100"/>
          </a:xfrm>
          <a:prstGeom prst="rect">
            <a:avLst/>
          </a:prstGeom>
        </p:spPr>
        <p:txBody>
          <a:bodyPr spcFirstLastPara="1" wrap="square" lIns="91425" tIns="91425" rIns="91425" bIns="91425" anchor="ctr" anchorCtr="0">
            <a:normAutofit/>
          </a:bodyPr>
          <a:lstStyle>
            <a:lvl1pPr lvl="0" algn="r" rtl="0">
              <a:spcBef>
                <a:spcPts val="0"/>
              </a:spcBef>
              <a:spcAft>
                <a:spcPts val="0"/>
              </a:spcAft>
              <a:buClr>
                <a:schemeClr val="lt1"/>
              </a:buClr>
              <a:buSzPts val="9600"/>
              <a:buNone/>
              <a:defRPr sz="9800">
                <a:solidFill>
                  <a:schemeClr val="lt1"/>
                </a:solidFill>
              </a:defRPr>
            </a:lvl1pPr>
            <a:lvl2pPr lvl="1" algn="ctr" rtl="0">
              <a:spcBef>
                <a:spcPts val="0"/>
              </a:spcBef>
              <a:spcAft>
                <a:spcPts val="0"/>
              </a:spcAft>
              <a:buClr>
                <a:schemeClr val="lt1"/>
              </a:buClr>
              <a:buSzPts val="9600"/>
              <a:buNone/>
              <a:defRPr sz="9600">
                <a:solidFill>
                  <a:schemeClr val="lt1"/>
                </a:solidFill>
              </a:defRPr>
            </a:lvl2pPr>
            <a:lvl3pPr lvl="2" algn="ctr" rtl="0">
              <a:spcBef>
                <a:spcPts val="0"/>
              </a:spcBef>
              <a:spcAft>
                <a:spcPts val="0"/>
              </a:spcAft>
              <a:buClr>
                <a:schemeClr val="lt1"/>
              </a:buClr>
              <a:buSzPts val="9600"/>
              <a:buNone/>
              <a:defRPr sz="9600">
                <a:solidFill>
                  <a:schemeClr val="lt1"/>
                </a:solidFill>
              </a:defRPr>
            </a:lvl3pPr>
            <a:lvl4pPr lvl="3" algn="ctr" rtl="0">
              <a:spcBef>
                <a:spcPts val="0"/>
              </a:spcBef>
              <a:spcAft>
                <a:spcPts val="0"/>
              </a:spcAft>
              <a:buClr>
                <a:schemeClr val="lt1"/>
              </a:buClr>
              <a:buSzPts val="9600"/>
              <a:buNone/>
              <a:defRPr sz="9600">
                <a:solidFill>
                  <a:schemeClr val="lt1"/>
                </a:solidFill>
              </a:defRPr>
            </a:lvl4pPr>
            <a:lvl5pPr lvl="4" algn="ctr" rtl="0">
              <a:spcBef>
                <a:spcPts val="0"/>
              </a:spcBef>
              <a:spcAft>
                <a:spcPts val="0"/>
              </a:spcAft>
              <a:buClr>
                <a:schemeClr val="lt1"/>
              </a:buClr>
              <a:buSzPts val="9600"/>
              <a:buNone/>
              <a:defRPr sz="9600">
                <a:solidFill>
                  <a:schemeClr val="lt1"/>
                </a:solidFill>
              </a:defRPr>
            </a:lvl5pPr>
            <a:lvl6pPr lvl="5" algn="ctr" rtl="0">
              <a:spcBef>
                <a:spcPts val="0"/>
              </a:spcBef>
              <a:spcAft>
                <a:spcPts val="0"/>
              </a:spcAft>
              <a:buClr>
                <a:schemeClr val="lt1"/>
              </a:buClr>
              <a:buSzPts val="9600"/>
              <a:buNone/>
              <a:defRPr sz="9600">
                <a:solidFill>
                  <a:schemeClr val="lt1"/>
                </a:solidFill>
              </a:defRPr>
            </a:lvl6pPr>
            <a:lvl7pPr lvl="6" algn="ctr" rtl="0">
              <a:spcBef>
                <a:spcPts val="0"/>
              </a:spcBef>
              <a:spcAft>
                <a:spcPts val="0"/>
              </a:spcAft>
              <a:buClr>
                <a:schemeClr val="lt1"/>
              </a:buClr>
              <a:buSzPts val="9600"/>
              <a:buNone/>
              <a:defRPr sz="9600">
                <a:solidFill>
                  <a:schemeClr val="lt1"/>
                </a:solidFill>
              </a:defRPr>
            </a:lvl7pPr>
            <a:lvl8pPr lvl="7" algn="ctr" rtl="0">
              <a:spcBef>
                <a:spcPts val="0"/>
              </a:spcBef>
              <a:spcAft>
                <a:spcPts val="0"/>
              </a:spcAft>
              <a:buClr>
                <a:schemeClr val="lt1"/>
              </a:buClr>
              <a:buSzPts val="9600"/>
              <a:buNone/>
              <a:defRPr sz="9600">
                <a:solidFill>
                  <a:schemeClr val="lt1"/>
                </a:solidFill>
              </a:defRPr>
            </a:lvl8pPr>
            <a:lvl9pPr lvl="8" algn="ctr" rtl="0">
              <a:spcBef>
                <a:spcPts val="0"/>
              </a:spcBef>
              <a:spcAft>
                <a:spcPts val="0"/>
              </a:spcAft>
              <a:buClr>
                <a:schemeClr val="lt1"/>
              </a:buClr>
              <a:buSzPts val="9600"/>
              <a:buNone/>
              <a:defRPr sz="9600">
                <a:solidFill>
                  <a:schemeClr val="lt1"/>
                </a:solidFill>
              </a:defRPr>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BLANK_1_1_1">
    <p:spTree>
      <p:nvGrpSpPr>
        <p:cNvPr id="1" name="Shape 76"/>
        <p:cNvGrpSpPr/>
        <p:nvPr/>
      </p:nvGrpSpPr>
      <p:grpSpPr>
        <a:xfrm>
          <a:off x="0" y="0"/>
          <a:ext cx="0" cy="0"/>
          <a:chOff x="0" y="0"/>
          <a:chExt cx="0" cy="0"/>
        </a:xfrm>
      </p:grpSpPr>
      <p:pic>
        <p:nvPicPr>
          <p:cNvPr id="77" name="Google Shape;77;p15"/>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78" name="Google Shape;78;p15"/>
          <p:cNvSpPr txBox="1">
            <a:spLocks noGrp="1"/>
          </p:cNvSpPr>
          <p:nvPr>
            <p:ph type="title"/>
          </p:nvPr>
        </p:nvSpPr>
        <p:spPr>
          <a:xfrm>
            <a:off x="602575" y="734700"/>
            <a:ext cx="3024900" cy="572700"/>
          </a:xfrm>
          <a:prstGeom prst="rect">
            <a:avLst/>
          </a:prstGeom>
        </p:spPr>
        <p:txBody>
          <a:bodyPr spcFirstLastPara="1" wrap="square" lIns="91425" tIns="91425" rIns="91425" bIns="91425" anchor="ctr" anchorCtr="0">
            <a:normAutofit/>
          </a:bodyPr>
          <a:lstStyle>
            <a:lvl1pPr lvl="0" rtl="0">
              <a:spcBef>
                <a:spcPts val="0"/>
              </a:spcBef>
              <a:spcAft>
                <a:spcPts val="0"/>
              </a:spcAft>
              <a:buSzPts val="3000"/>
              <a:buNone/>
              <a:defRPr b="1">
                <a:solidFill>
                  <a:srgbClr val="E50914"/>
                </a:solidFill>
                <a:latin typeface="Roboto Condensed"/>
                <a:ea typeface="Roboto Condensed"/>
                <a:cs typeface="Roboto Condensed"/>
                <a:sym typeface="Roboto Condensed"/>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9" name="Google Shape;79;p15"/>
          <p:cNvSpPr txBox="1">
            <a:spLocks noGrp="1"/>
          </p:cNvSpPr>
          <p:nvPr>
            <p:ph type="subTitle" idx="1"/>
          </p:nvPr>
        </p:nvSpPr>
        <p:spPr>
          <a:xfrm>
            <a:off x="602575" y="2174700"/>
            <a:ext cx="2907600" cy="1615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atin typeface="Roboto"/>
                <a:ea typeface="Roboto"/>
                <a:cs typeface="Roboto"/>
                <a:sym typeface="Robo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0" name="Google Shape;80;p15"/>
          <p:cNvSpPr txBox="1">
            <a:spLocks noGrp="1"/>
          </p:cNvSpPr>
          <p:nvPr>
            <p:ph type="title" idx="2"/>
          </p:nvPr>
        </p:nvSpPr>
        <p:spPr>
          <a:xfrm>
            <a:off x="602575" y="1647000"/>
            <a:ext cx="2907600" cy="527700"/>
          </a:xfrm>
          <a:prstGeom prst="rect">
            <a:avLst/>
          </a:prstGeom>
        </p:spPr>
        <p:txBody>
          <a:bodyPr spcFirstLastPara="1" wrap="square" lIns="91425" tIns="91425" rIns="91425" bIns="91425" anchor="ctr" anchorCtr="0">
            <a:normAutofit/>
          </a:bodyPr>
          <a:lstStyle>
            <a:lvl1pPr lvl="0"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cxnSp>
        <p:nvCxnSpPr>
          <p:cNvPr id="81" name="Google Shape;81;p15"/>
          <p:cNvCxnSpPr/>
          <p:nvPr/>
        </p:nvCxnSpPr>
        <p:spPr>
          <a:xfrm>
            <a:off x="518225" y="885425"/>
            <a:ext cx="0" cy="271200"/>
          </a:xfrm>
          <a:prstGeom prst="straightConnector1">
            <a:avLst/>
          </a:prstGeom>
          <a:noFill/>
          <a:ln w="28575" cap="flat" cmpd="sng">
            <a:solidFill>
              <a:srgbClr val="E50914"/>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87"/>
        <p:cNvGrpSpPr/>
        <p:nvPr/>
      </p:nvGrpSpPr>
      <p:grpSpPr>
        <a:xfrm>
          <a:off x="0" y="0"/>
          <a:ext cx="0" cy="0"/>
          <a:chOff x="0" y="0"/>
          <a:chExt cx="0" cy="0"/>
        </a:xfrm>
      </p:grpSpPr>
      <p:pic>
        <p:nvPicPr>
          <p:cNvPr id="88" name="Google Shape;88;p17"/>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89" name="Google Shape;89;p17"/>
          <p:cNvSpPr txBox="1">
            <a:spLocks noGrp="1"/>
          </p:cNvSpPr>
          <p:nvPr>
            <p:ph type="title"/>
          </p:nvPr>
        </p:nvSpPr>
        <p:spPr>
          <a:xfrm>
            <a:off x="602575" y="734675"/>
            <a:ext cx="7821600" cy="572700"/>
          </a:xfrm>
          <a:prstGeom prst="rect">
            <a:avLst/>
          </a:prstGeom>
        </p:spPr>
        <p:txBody>
          <a:bodyPr spcFirstLastPara="1" wrap="square" lIns="91425" tIns="91425" rIns="91425" bIns="91425" anchor="ctr" anchorCtr="0">
            <a:normAutofit/>
          </a:bodyPr>
          <a:lstStyle>
            <a:lvl1pPr lvl="0" rtl="0">
              <a:spcBef>
                <a:spcPts val="0"/>
              </a:spcBef>
              <a:spcAft>
                <a:spcPts val="0"/>
              </a:spcAft>
              <a:buSzPts val="3000"/>
              <a:buNone/>
              <a:defRPr b="1">
                <a:solidFill>
                  <a:srgbClr val="E50914"/>
                </a:solidFill>
                <a:latin typeface="Roboto Condensed"/>
                <a:ea typeface="Roboto Condensed"/>
                <a:cs typeface="Roboto Condensed"/>
                <a:sym typeface="Roboto Condensed"/>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0" name="Google Shape;90;p17"/>
          <p:cNvSpPr txBox="1">
            <a:spLocks noGrp="1"/>
          </p:cNvSpPr>
          <p:nvPr>
            <p:ph type="subTitle" idx="1"/>
          </p:nvPr>
        </p:nvSpPr>
        <p:spPr>
          <a:xfrm>
            <a:off x="720000" y="2193175"/>
            <a:ext cx="4828500" cy="459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2500"/>
              <a:buFont typeface="Roboto Condensed"/>
              <a:buNone/>
              <a:defRPr sz="2000" b="1">
                <a:solidFill>
                  <a:schemeClr val="accent2"/>
                </a:solidFill>
                <a:latin typeface="Roboto Condensed"/>
                <a:ea typeface="Roboto Condensed"/>
                <a:cs typeface="Roboto Condensed"/>
                <a:sym typeface="Roboto Condensed"/>
              </a:defRPr>
            </a:lvl1pPr>
            <a:lvl2pPr lvl="1"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2pPr>
            <a:lvl3pPr lvl="2"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3pPr>
            <a:lvl4pPr lvl="3"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4pPr>
            <a:lvl5pPr lvl="4"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5pPr>
            <a:lvl6pPr lvl="5"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6pPr>
            <a:lvl7pPr lvl="6"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7pPr>
            <a:lvl8pPr lvl="7"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8pPr>
            <a:lvl9pPr lvl="8"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9pPr>
          </a:lstStyle>
          <a:p>
            <a:endParaRPr/>
          </a:p>
        </p:txBody>
      </p:sp>
      <p:sp>
        <p:nvSpPr>
          <p:cNvPr id="91" name="Google Shape;91;p17"/>
          <p:cNvSpPr txBox="1">
            <a:spLocks noGrp="1"/>
          </p:cNvSpPr>
          <p:nvPr>
            <p:ph type="subTitle" idx="2"/>
          </p:nvPr>
        </p:nvSpPr>
        <p:spPr>
          <a:xfrm>
            <a:off x="6011975" y="2193175"/>
            <a:ext cx="2412000" cy="459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2500"/>
              <a:buFont typeface="Roboto Condensed"/>
              <a:buNone/>
              <a:defRPr sz="2000" b="1">
                <a:solidFill>
                  <a:schemeClr val="accent2"/>
                </a:solidFill>
                <a:latin typeface="Roboto Condensed"/>
                <a:ea typeface="Roboto Condensed"/>
                <a:cs typeface="Roboto Condensed"/>
                <a:sym typeface="Roboto Condensed"/>
              </a:defRPr>
            </a:lvl1pPr>
            <a:lvl2pPr lvl="1"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2pPr>
            <a:lvl3pPr lvl="2"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3pPr>
            <a:lvl4pPr lvl="3"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4pPr>
            <a:lvl5pPr lvl="4"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5pPr>
            <a:lvl6pPr lvl="5"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6pPr>
            <a:lvl7pPr lvl="6"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7pPr>
            <a:lvl8pPr lvl="7"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8pPr>
            <a:lvl9pPr lvl="8" algn="ctr" rtl="0">
              <a:lnSpc>
                <a:spcPct val="100000"/>
              </a:lnSpc>
              <a:spcBef>
                <a:spcPts val="0"/>
              </a:spcBef>
              <a:spcAft>
                <a:spcPts val="0"/>
              </a:spcAft>
              <a:buClr>
                <a:schemeClr val="accent2"/>
              </a:buClr>
              <a:buSzPts val="2500"/>
              <a:buFont typeface="Roboto Condensed"/>
              <a:buNone/>
              <a:defRPr sz="2500" b="1">
                <a:solidFill>
                  <a:schemeClr val="accent2"/>
                </a:solidFill>
                <a:latin typeface="Roboto Condensed"/>
                <a:ea typeface="Roboto Condensed"/>
                <a:cs typeface="Roboto Condensed"/>
                <a:sym typeface="Roboto Condensed"/>
              </a:defRPr>
            </a:lvl9pPr>
          </a:lstStyle>
          <a:p>
            <a:endParaRPr/>
          </a:p>
        </p:txBody>
      </p:sp>
      <p:sp>
        <p:nvSpPr>
          <p:cNvPr id="92" name="Google Shape;92;p17"/>
          <p:cNvSpPr txBox="1">
            <a:spLocks noGrp="1"/>
          </p:cNvSpPr>
          <p:nvPr>
            <p:ph type="subTitle" idx="3"/>
          </p:nvPr>
        </p:nvSpPr>
        <p:spPr>
          <a:xfrm>
            <a:off x="719825" y="2651300"/>
            <a:ext cx="4828500" cy="178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Font typeface="Roboto"/>
              <a:buChar char="●"/>
              <a:defRPr>
                <a:latin typeface="Roboto"/>
                <a:ea typeface="Roboto"/>
                <a:cs typeface="Roboto"/>
                <a:sym typeface="Roboto"/>
              </a:defRPr>
            </a:lvl1pPr>
            <a:lvl2pPr lvl="1" algn="ctr" rtl="0">
              <a:lnSpc>
                <a:spcPct val="100000"/>
              </a:lnSpc>
              <a:spcBef>
                <a:spcPts val="0"/>
              </a:spcBef>
              <a:spcAft>
                <a:spcPts val="0"/>
              </a:spcAft>
              <a:buSzPts val="1400"/>
              <a:buFont typeface="Roboto"/>
              <a:buChar char="○"/>
              <a:defRPr>
                <a:latin typeface="Roboto"/>
                <a:ea typeface="Roboto"/>
                <a:cs typeface="Roboto"/>
                <a:sym typeface="Roboto"/>
              </a:defRPr>
            </a:lvl2pPr>
            <a:lvl3pPr lvl="2" algn="ctr" rtl="0">
              <a:lnSpc>
                <a:spcPct val="100000"/>
              </a:lnSpc>
              <a:spcBef>
                <a:spcPts val="0"/>
              </a:spcBef>
              <a:spcAft>
                <a:spcPts val="0"/>
              </a:spcAft>
              <a:buSzPts val="1400"/>
              <a:buFont typeface="Roboto"/>
              <a:buChar char="■"/>
              <a:defRPr>
                <a:latin typeface="Roboto"/>
                <a:ea typeface="Roboto"/>
                <a:cs typeface="Roboto"/>
                <a:sym typeface="Roboto"/>
              </a:defRPr>
            </a:lvl3pPr>
            <a:lvl4pPr lvl="3" algn="ctr" rtl="0">
              <a:lnSpc>
                <a:spcPct val="100000"/>
              </a:lnSpc>
              <a:spcBef>
                <a:spcPts val="0"/>
              </a:spcBef>
              <a:spcAft>
                <a:spcPts val="0"/>
              </a:spcAft>
              <a:buSzPts val="1400"/>
              <a:buFont typeface="Roboto"/>
              <a:buChar char="●"/>
              <a:defRPr>
                <a:latin typeface="Roboto"/>
                <a:ea typeface="Roboto"/>
                <a:cs typeface="Roboto"/>
                <a:sym typeface="Roboto"/>
              </a:defRPr>
            </a:lvl4pPr>
            <a:lvl5pPr lvl="4" algn="ctr" rtl="0">
              <a:lnSpc>
                <a:spcPct val="100000"/>
              </a:lnSpc>
              <a:spcBef>
                <a:spcPts val="0"/>
              </a:spcBef>
              <a:spcAft>
                <a:spcPts val="0"/>
              </a:spcAft>
              <a:buSzPts val="1400"/>
              <a:buFont typeface="Roboto"/>
              <a:buChar char="○"/>
              <a:defRPr>
                <a:latin typeface="Roboto"/>
                <a:ea typeface="Roboto"/>
                <a:cs typeface="Roboto"/>
                <a:sym typeface="Roboto"/>
              </a:defRPr>
            </a:lvl5pPr>
            <a:lvl6pPr lvl="5" algn="ctr" rtl="0">
              <a:lnSpc>
                <a:spcPct val="100000"/>
              </a:lnSpc>
              <a:spcBef>
                <a:spcPts val="0"/>
              </a:spcBef>
              <a:spcAft>
                <a:spcPts val="0"/>
              </a:spcAft>
              <a:buSzPts val="1400"/>
              <a:buFont typeface="Roboto"/>
              <a:buChar char="■"/>
              <a:defRPr>
                <a:latin typeface="Roboto"/>
                <a:ea typeface="Roboto"/>
                <a:cs typeface="Roboto"/>
                <a:sym typeface="Roboto"/>
              </a:defRPr>
            </a:lvl6pPr>
            <a:lvl7pPr lvl="6" algn="ctr" rtl="0">
              <a:lnSpc>
                <a:spcPct val="100000"/>
              </a:lnSpc>
              <a:spcBef>
                <a:spcPts val="0"/>
              </a:spcBef>
              <a:spcAft>
                <a:spcPts val="0"/>
              </a:spcAft>
              <a:buSzPts val="1400"/>
              <a:buFont typeface="Roboto"/>
              <a:buChar char="●"/>
              <a:defRPr>
                <a:latin typeface="Roboto"/>
                <a:ea typeface="Roboto"/>
                <a:cs typeface="Roboto"/>
                <a:sym typeface="Roboto"/>
              </a:defRPr>
            </a:lvl7pPr>
            <a:lvl8pPr lvl="7" algn="ctr" rtl="0">
              <a:lnSpc>
                <a:spcPct val="100000"/>
              </a:lnSpc>
              <a:spcBef>
                <a:spcPts val="0"/>
              </a:spcBef>
              <a:spcAft>
                <a:spcPts val="0"/>
              </a:spcAft>
              <a:buSzPts val="1400"/>
              <a:buFont typeface="Roboto"/>
              <a:buChar char="○"/>
              <a:defRPr>
                <a:latin typeface="Roboto"/>
                <a:ea typeface="Roboto"/>
                <a:cs typeface="Roboto"/>
                <a:sym typeface="Roboto"/>
              </a:defRPr>
            </a:lvl8pPr>
            <a:lvl9pPr lvl="8" algn="ctr" rtl="0">
              <a:lnSpc>
                <a:spcPct val="100000"/>
              </a:lnSpc>
              <a:spcBef>
                <a:spcPts val="0"/>
              </a:spcBef>
              <a:spcAft>
                <a:spcPts val="0"/>
              </a:spcAft>
              <a:buSzPts val="1400"/>
              <a:buFont typeface="Roboto"/>
              <a:buChar char="■"/>
              <a:defRPr>
                <a:latin typeface="Roboto"/>
                <a:ea typeface="Roboto"/>
                <a:cs typeface="Roboto"/>
                <a:sym typeface="Roboto"/>
              </a:defRPr>
            </a:lvl9pPr>
          </a:lstStyle>
          <a:p>
            <a:endParaRPr/>
          </a:p>
        </p:txBody>
      </p:sp>
      <p:sp>
        <p:nvSpPr>
          <p:cNvPr id="93" name="Google Shape;93;p17"/>
          <p:cNvSpPr txBox="1">
            <a:spLocks noGrp="1"/>
          </p:cNvSpPr>
          <p:nvPr>
            <p:ph type="subTitle" idx="4"/>
          </p:nvPr>
        </p:nvSpPr>
        <p:spPr>
          <a:xfrm>
            <a:off x="6012275" y="2651300"/>
            <a:ext cx="2412000" cy="178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Font typeface="Roboto"/>
              <a:buChar char="●"/>
              <a:defRPr>
                <a:latin typeface="Roboto"/>
                <a:ea typeface="Roboto"/>
                <a:cs typeface="Roboto"/>
                <a:sym typeface="Roboto"/>
              </a:defRPr>
            </a:lvl1pPr>
            <a:lvl2pPr lvl="1" algn="ctr" rtl="0">
              <a:lnSpc>
                <a:spcPct val="100000"/>
              </a:lnSpc>
              <a:spcBef>
                <a:spcPts val="0"/>
              </a:spcBef>
              <a:spcAft>
                <a:spcPts val="0"/>
              </a:spcAft>
              <a:buSzPts val="1400"/>
              <a:buFont typeface="Roboto"/>
              <a:buChar char="○"/>
              <a:defRPr>
                <a:latin typeface="Roboto"/>
                <a:ea typeface="Roboto"/>
                <a:cs typeface="Roboto"/>
                <a:sym typeface="Roboto"/>
              </a:defRPr>
            </a:lvl2pPr>
            <a:lvl3pPr lvl="2" algn="ctr" rtl="0">
              <a:lnSpc>
                <a:spcPct val="100000"/>
              </a:lnSpc>
              <a:spcBef>
                <a:spcPts val="0"/>
              </a:spcBef>
              <a:spcAft>
                <a:spcPts val="0"/>
              </a:spcAft>
              <a:buSzPts val="1400"/>
              <a:buFont typeface="Roboto"/>
              <a:buChar char="■"/>
              <a:defRPr>
                <a:latin typeface="Roboto"/>
                <a:ea typeface="Roboto"/>
                <a:cs typeface="Roboto"/>
                <a:sym typeface="Roboto"/>
              </a:defRPr>
            </a:lvl3pPr>
            <a:lvl4pPr lvl="3" algn="ctr" rtl="0">
              <a:lnSpc>
                <a:spcPct val="100000"/>
              </a:lnSpc>
              <a:spcBef>
                <a:spcPts val="0"/>
              </a:spcBef>
              <a:spcAft>
                <a:spcPts val="0"/>
              </a:spcAft>
              <a:buSzPts val="1400"/>
              <a:buFont typeface="Roboto"/>
              <a:buChar char="●"/>
              <a:defRPr>
                <a:latin typeface="Roboto"/>
                <a:ea typeface="Roboto"/>
                <a:cs typeface="Roboto"/>
                <a:sym typeface="Roboto"/>
              </a:defRPr>
            </a:lvl4pPr>
            <a:lvl5pPr lvl="4" algn="ctr" rtl="0">
              <a:lnSpc>
                <a:spcPct val="100000"/>
              </a:lnSpc>
              <a:spcBef>
                <a:spcPts val="0"/>
              </a:spcBef>
              <a:spcAft>
                <a:spcPts val="0"/>
              </a:spcAft>
              <a:buSzPts val="1400"/>
              <a:buFont typeface="Roboto"/>
              <a:buChar char="○"/>
              <a:defRPr>
                <a:latin typeface="Roboto"/>
                <a:ea typeface="Roboto"/>
                <a:cs typeface="Roboto"/>
                <a:sym typeface="Roboto"/>
              </a:defRPr>
            </a:lvl5pPr>
            <a:lvl6pPr lvl="5" algn="ctr" rtl="0">
              <a:lnSpc>
                <a:spcPct val="100000"/>
              </a:lnSpc>
              <a:spcBef>
                <a:spcPts val="0"/>
              </a:spcBef>
              <a:spcAft>
                <a:spcPts val="0"/>
              </a:spcAft>
              <a:buSzPts val="1400"/>
              <a:buFont typeface="Roboto"/>
              <a:buChar char="■"/>
              <a:defRPr>
                <a:latin typeface="Roboto"/>
                <a:ea typeface="Roboto"/>
                <a:cs typeface="Roboto"/>
                <a:sym typeface="Roboto"/>
              </a:defRPr>
            </a:lvl6pPr>
            <a:lvl7pPr lvl="6" algn="ctr" rtl="0">
              <a:lnSpc>
                <a:spcPct val="100000"/>
              </a:lnSpc>
              <a:spcBef>
                <a:spcPts val="0"/>
              </a:spcBef>
              <a:spcAft>
                <a:spcPts val="0"/>
              </a:spcAft>
              <a:buSzPts val="1400"/>
              <a:buFont typeface="Roboto"/>
              <a:buChar char="●"/>
              <a:defRPr>
                <a:latin typeface="Roboto"/>
                <a:ea typeface="Roboto"/>
                <a:cs typeface="Roboto"/>
                <a:sym typeface="Roboto"/>
              </a:defRPr>
            </a:lvl7pPr>
            <a:lvl8pPr lvl="7" algn="ctr" rtl="0">
              <a:lnSpc>
                <a:spcPct val="100000"/>
              </a:lnSpc>
              <a:spcBef>
                <a:spcPts val="0"/>
              </a:spcBef>
              <a:spcAft>
                <a:spcPts val="0"/>
              </a:spcAft>
              <a:buSzPts val="1400"/>
              <a:buFont typeface="Roboto"/>
              <a:buChar char="○"/>
              <a:defRPr>
                <a:latin typeface="Roboto"/>
                <a:ea typeface="Roboto"/>
                <a:cs typeface="Roboto"/>
                <a:sym typeface="Roboto"/>
              </a:defRPr>
            </a:lvl8pPr>
            <a:lvl9pPr lvl="8" algn="ctr" rtl="0">
              <a:lnSpc>
                <a:spcPct val="100000"/>
              </a:lnSpc>
              <a:spcBef>
                <a:spcPts val="0"/>
              </a:spcBef>
              <a:spcAft>
                <a:spcPts val="0"/>
              </a:spcAft>
              <a:buSzPts val="1400"/>
              <a:buFont typeface="Roboto"/>
              <a:buChar char="■"/>
              <a:defRPr>
                <a:latin typeface="Roboto"/>
                <a:ea typeface="Roboto"/>
                <a:cs typeface="Roboto"/>
                <a:sym typeface="Roboto"/>
              </a:defRPr>
            </a:lvl9pPr>
          </a:lstStyle>
          <a:p>
            <a:endParaRPr/>
          </a:p>
        </p:txBody>
      </p:sp>
      <p:cxnSp>
        <p:nvCxnSpPr>
          <p:cNvPr id="94" name="Google Shape;94;p17"/>
          <p:cNvCxnSpPr/>
          <p:nvPr/>
        </p:nvCxnSpPr>
        <p:spPr>
          <a:xfrm>
            <a:off x="518225" y="885425"/>
            <a:ext cx="0" cy="271200"/>
          </a:xfrm>
          <a:prstGeom prst="straightConnector1">
            <a:avLst/>
          </a:prstGeom>
          <a:noFill/>
          <a:ln w="28575" cap="flat" cmpd="sng">
            <a:solidFill>
              <a:srgbClr val="E50914"/>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BLANK_1_1_1_1_1">
    <p:spTree>
      <p:nvGrpSpPr>
        <p:cNvPr id="1" name="Shape 95"/>
        <p:cNvGrpSpPr/>
        <p:nvPr/>
      </p:nvGrpSpPr>
      <p:grpSpPr>
        <a:xfrm>
          <a:off x="0" y="0"/>
          <a:ext cx="0" cy="0"/>
          <a:chOff x="0" y="0"/>
          <a:chExt cx="0" cy="0"/>
        </a:xfrm>
      </p:grpSpPr>
      <p:pic>
        <p:nvPicPr>
          <p:cNvPr id="96" name="Google Shape;96;p18"/>
          <p:cNvPicPr preferRelativeResize="0"/>
          <p:nvPr/>
        </p:nvPicPr>
        <p:blipFill>
          <a:blip r:embed="rId2">
            <a:alphaModFix/>
          </a:blip>
          <a:stretch>
            <a:fillRect/>
          </a:stretch>
        </p:blipFill>
        <p:spPr>
          <a:xfrm rot="10800000">
            <a:off x="0" y="0"/>
            <a:ext cx="9144003" cy="5143501"/>
          </a:xfrm>
          <a:prstGeom prst="rect">
            <a:avLst/>
          </a:prstGeom>
          <a:noFill/>
          <a:ln w="9525" cap="flat" cmpd="sng">
            <a:solidFill>
              <a:schemeClr val="dk2"/>
            </a:solidFill>
            <a:prstDash val="solid"/>
            <a:round/>
            <a:headEnd type="none" w="sm" len="sm"/>
            <a:tailEnd type="none" w="sm" len="sm"/>
          </a:ln>
        </p:spPr>
      </p:pic>
      <p:sp>
        <p:nvSpPr>
          <p:cNvPr id="97" name="Google Shape;97;p18"/>
          <p:cNvSpPr txBox="1">
            <a:spLocks noGrp="1"/>
          </p:cNvSpPr>
          <p:nvPr>
            <p:ph type="title"/>
          </p:nvPr>
        </p:nvSpPr>
        <p:spPr>
          <a:xfrm>
            <a:off x="720000" y="2390163"/>
            <a:ext cx="2336400" cy="5277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 name="Google Shape;98;p18"/>
          <p:cNvSpPr txBox="1">
            <a:spLocks noGrp="1"/>
          </p:cNvSpPr>
          <p:nvPr>
            <p:ph type="subTitle" idx="1"/>
          </p:nvPr>
        </p:nvSpPr>
        <p:spPr>
          <a:xfrm>
            <a:off x="720000" y="2765475"/>
            <a:ext cx="2336400" cy="91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99" name="Google Shape;99;p18"/>
          <p:cNvSpPr txBox="1">
            <a:spLocks noGrp="1"/>
          </p:cNvSpPr>
          <p:nvPr>
            <p:ph type="title" idx="2"/>
          </p:nvPr>
        </p:nvSpPr>
        <p:spPr>
          <a:xfrm>
            <a:off x="3403800" y="2390163"/>
            <a:ext cx="2336400" cy="5277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0" name="Google Shape;100;p18"/>
          <p:cNvSpPr txBox="1">
            <a:spLocks noGrp="1"/>
          </p:cNvSpPr>
          <p:nvPr>
            <p:ph type="subTitle" idx="3"/>
          </p:nvPr>
        </p:nvSpPr>
        <p:spPr>
          <a:xfrm>
            <a:off x="3403800" y="2765475"/>
            <a:ext cx="2336400" cy="91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1" name="Google Shape;101;p18"/>
          <p:cNvSpPr txBox="1">
            <a:spLocks noGrp="1"/>
          </p:cNvSpPr>
          <p:nvPr>
            <p:ph type="title" idx="4"/>
          </p:nvPr>
        </p:nvSpPr>
        <p:spPr>
          <a:xfrm>
            <a:off x="6087600" y="2390163"/>
            <a:ext cx="2336400" cy="5277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2" name="Google Shape;102;p18"/>
          <p:cNvSpPr txBox="1">
            <a:spLocks noGrp="1"/>
          </p:cNvSpPr>
          <p:nvPr>
            <p:ph type="subTitle" idx="5"/>
          </p:nvPr>
        </p:nvSpPr>
        <p:spPr>
          <a:xfrm>
            <a:off x="6087600" y="2765475"/>
            <a:ext cx="2336400" cy="917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3" name="Google Shape;103;p18"/>
          <p:cNvSpPr txBox="1">
            <a:spLocks noGrp="1"/>
          </p:cNvSpPr>
          <p:nvPr>
            <p:ph type="title" idx="6"/>
          </p:nvPr>
        </p:nvSpPr>
        <p:spPr>
          <a:xfrm>
            <a:off x="602575" y="734675"/>
            <a:ext cx="7821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b="1">
                <a:solidFill>
                  <a:srgbClr val="E50914"/>
                </a:solidFill>
                <a:latin typeface="Roboto Condensed"/>
                <a:ea typeface="Roboto Condensed"/>
                <a:cs typeface="Roboto Condensed"/>
                <a:sym typeface="Roboto Condensed"/>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4" name="Google Shape;104;p18"/>
          <p:cNvCxnSpPr/>
          <p:nvPr/>
        </p:nvCxnSpPr>
        <p:spPr>
          <a:xfrm>
            <a:off x="518225" y="885425"/>
            <a:ext cx="0" cy="271200"/>
          </a:xfrm>
          <a:prstGeom prst="straightConnector1">
            <a:avLst/>
          </a:prstGeom>
          <a:noFill/>
          <a:ln w="28575" cap="flat" cmpd="sng">
            <a:solidFill>
              <a:srgbClr val="E50914"/>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02575" y="379575"/>
            <a:ext cx="7821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1pPr>
            <a:lvl2pPr lvl="1">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2pPr>
            <a:lvl3pPr lvl="2">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3pPr>
            <a:lvl4pPr lvl="3">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4pPr>
            <a:lvl5pPr lvl="4">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5pPr>
            <a:lvl6pPr lvl="5">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6pPr>
            <a:lvl7pPr lvl="6">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7pPr>
            <a:lvl8pPr lvl="7">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8pPr>
            <a:lvl9pPr lvl="8">
              <a:spcBef>
                <a:spcPts val="0"/>
              </a:spcBef>
              <a:spcAft>
                <a:spcPts val="0"/>
              </a:spcAft>
              <a:buClr>
                <a:schemeClr val="accent2"/>
              </a:buClr>
              <a:buSzPts val="3000"/>
              <a:buFont typeface="Roboto Condensed"/>
              <a:buNone/>
              <a:defRPr sz="3000" b="1">
                <a:solidFill>
                  <a:schemeClr val="accent2"/>
                </a:solidFill>
                <a:latin typeface="Roboto Condensed"/>
                <a:ea typeface="Roboto Condensed"/>
                <a:cs typeface="Roboto Condensed"/>
                <a:sym typeface="Roboto Condensed"/>
              </a:defRPr>
            </a:lvl9pPr>
          </a:lstStyle>
          <a:p>
            <a:endParaRPr/>
          </a:p>
        </p:txBody>
      </p:sp>
      <p:sp>
        <p:nvSpPr>
          <p:cNvPr id="7" name="Google Shape;7;p1"/>
          <p:cNvSpPr txBox="1">
            <a:spLocks noGrp="1"/>
          </p:cNvSpPr>
          <p:nvPr>
            <p:ph type="body" idx="1"/>
          </p:nvPr>
        </p:nvSpPr>
        <p:spPr>
          <a:xfrm>
            <a:off x="602575" y="1152470"/>
            <a:ext cx="7821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1pPr>
            <a:lvl2pPr marL="914400" lvl="1"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2pPr>
            <a:lvl3pPr marL="1371600" lvl="2"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3pPr>
            <a:lvl4pPr marL="1828800" lvl="3"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4pPr>
            <a:lvl5pPr marL="2286000" lvl="4"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5pPr>
            <a:lvl6pPr marL="2743200" lvl="5"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6pPr>
            <a:lvl7pPr marL="3200400" lvl="6"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7pPr>
            <a:lvl8pPr marL="3657600" lvl="7"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8pPr>
            <a:lvl9pPr marL="4114800" lvl="8" indent="-317500">
              <a:lnSpc>
                <a:spcPct val="115000"/>
              </a:lnSpc>
              <a:spcBef>
                <a:spcPts val="0"/>
              </a:spcBef>
              <a:spcAft>
                <a:spcPts val="0"/>
              </a:spcAft>
              <a:buClr>
                <a:schemeClr val="lt1"/>
              </a:buClr>
              <a:buSzPts val="1400"/>
              <a:buFont typeface="Roboto"/>
              <a:buChar char="■"/>
              <a:defRPr>
                <a:solidFill>
                  <a:schemeClr val="lt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4" r:id="rId4"/>
    <p:sldLayoutId id="2147483657" r:id="rId5"/>
    <p:sldLayoutId id="2147483658" r:id="rId6"/>
    <p:sldLayoutId id="2147483661" r:id="rId7"/>
    <p:sldLayoutId id="2147483663" r:id="rId8"/>
    <p:sldLayoutId id="2147483664" r:id="rId9"/>
    <p:sldLayoutId id="214748366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hyperlink" Target="https://www.industryweek.com/finance/software-systems/article/21950334/how-to-optimize-your-supply-chain-to-improve-cash-flow" TargetMode="External"/><Relationship Id="rId3" Type="http://schemas.openxmlformats.org/officeDocument/2006/relationships/slide" Target="slide8.xml"/><Relationship Id="rId7" Type="http://schemas.openxmlformats.org/officeDocument/2006/relationships/hyperlink" Target="https://kpakpakpa.com/spotlight/the-three-flows-of-supply-chain/"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hyperlink" Target="https://corporatetransformationservices.com/cash-flow-and-supply-chains-not-just-about-profit/#:%7E:text=Cash%20flow%2C%20on%20the%20other,turning%20them%20into%20finished%20products" TargetMode="External"/><Relationship Id="rId5" Type="http://schemas.openxmlformats.org/officeDocument/2006/relationships/hyperlink" Target="https://www.dummies.com/article/business-careers-money/business/operations/managing-supply-chain-flows-249004" TargetMode="External"/><Relationship Id="rId4" Type="http://schemas.openxmlformats.org/officeDocument/2006/relationships/hyperlink" Target="https://www.investopedia.com/terms/s/scm.asp"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41414"/>
        </a:solidFill>
        <a:effectLst/>
      </p:bgPr>
    </p:bg>
    <p:spTree>
      <p:nvGrpSpPr>
        <p:cNvPr id="1" name="Shape 158"/>
        <p:cNvGrpSpPr/>
        <p:nvPr/>
      </p:nvGrpSpPr>
      <p:grpSpPr>
        <a:xfrm>
          <a:off x="0" y="0"/>
          <a:ext cx="0" cy="0"/>
          <a:chOff x="0" y="0"/>
          <a:chExt cx="0" cy="0"/>
        </a:xfrm>
      </p:grpSpPr>
      <p:sp>
        <p:nvSpPr>
          <p:cNvPr id="159" name="Google Shape;159;p26"/>
          <p:cNvSpPr/>
          <p:nvPr/>
        </p:nvSpPr>
        <p:spPr>
          <a:xfrm>
            <a:off x="873950" y="3515380"/>
            <a:ext cx="2858100" cy="744000"/>
          </a:xfrm>
          <a:prstGeom prst="roundRect">
            <a:avLst>
              <a:gd name="adj" fmla="val 8666"/>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6"/>
          <p:cNvSpPr txBox="1">
            <a:spLocks noGrp="1"/>
          </p:cNvSpPr>
          <p:nvPr>
            <p:ph type="ctrTitle"/>
          </p:nvPr>
        </p:nvSpPr>
        <p:spPr>
          <a:xfrm>
            <a:off x="724004" y="1139005"/>
            <a:ext cx="5971085" cy="2269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Cash Flow </a:t>
            </a:r>
            <a:br>
              <a:rPr lang="en-US" dirty="0" smtClean="0"/>
            </a:br>
            <a:r>
              <a:rPr lang="en-US" dirty="0" smtClean="0"/>
              <a:t>in Supply Chain </a:t>
            </a:r>
            <a:r>
              <a:rPr lang="en-US" sz="5950" dirty="0" smtClean="0">
                <a:solidFill>
                  <a:schemeClr val="lt1"/>
                </a:solidFill>
              </a:rPr>
              <a:t>Management</a:t>
            </a:r>
            <a:endParaRPr lang="en-US" sz="5950" dirty="0">
              <a:solidFill>
                <a:schemeClr val="lt1"/>
              </a:solidFill>
            </a:endParaRPr>
          </a:p>
        </p:txBody>
      </p:sp>
      <p:sp>
        <p:nvSpPr>
          <p:cNvPr id="161" name="Google Shape;161;p26"/>
          <p:cNvSpPr txBox="1">
            <a:spLocks noGrp="1"/>
          </p:cNvSpPr>
          <p:nvPr>
            <p:ph type="subTitle" idx="1"/>
          </p:nvPr>
        </p:nvSpPr>
        <p:spPr>
          <a:xfrm>
            <a:off x="1396962" y="3535088"/>
            <a:ext cx="2485626" cy="744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400" b="1" dirty="0">
                <a:solidFill>
                  <a:schemeClr val="dk1"/>
                </a:solidFill>
              </a:rPr>
              <a:t>Farah Elsaite </a:t>
            </a:r>
            <a:r>
              <a:rPr lang="en-US" sz="1400" b="1" dirty="0">
                <a:solidFill>
                  <a:schemeClr val="accent1"/>
                </a:solidFill>
              </a:rPr>
              <a:t>2914</a:t>
            </a:r>
          </a:p>
          <a:p>
            <a:pPr marL="0" lvl="0" indent="0" algn="l" rtl="0">
              <a:spcBef>
                <a:spcPts val="0"/>
              </a:spcBef>
              <a:spcAft>
                <a:spcPts val="0"/>
              </a:spcAft>
              <a:buNone/>
            </a:pPr>
            <a:r>
              <a:rPr lang="en-US" sz="1400" b="1" dirty="0">
                <a:solidFill>
                  <a:schemeClr val="dk1"/>
                </a:solidFill>
              </a:rPr>
              <a:t>Omar </a:t>
            </a:r>
            <a:r>
              <a:rPr lang="en-US" sz="1400" b="1" dirty="0" err="1">
                <a:solidFill>
                  <a:schemeClr val="dk1"/>
                </a:solidFill>
              </a:rPr>
              <a:t>Bubtana</a:t>
            </a:r>
            <a:r>
              <a:rPr lang="en-US" sz="1400" b="1" dirty="0">
                <a:solidFill>
                  <a:schemeClr val="dk1"/>
                </a:solidFill>
              </a:rPr>
              <a:t> </a:t>
            </a:r>
            <a:r>
              <a:rPr lang="en-US" sz="1400" b="1" dirty="0">
                <a:solidFill>
                  <a:schemeClr val="accent1"/>
                </a:solidFill>
              </a:rPr>
              <a:t>2770</a:t>
            </a:r>
          </a:p>
          <a:p>
            <a:pPr marL="0" lvl="0" indent="0" algn="l" rtl="0">
              <a:spcBef>
                <a:spcPts val="0"/>
              </a:spcBef>
              <a:spcAft>
                <a:spcPts val="0"/>
              </a:spcAft>
              <a:buNone/>
            </a:pPr>
            <a:r>
              <a:rPr lang="en-US" sz="1400" b="1" dirty="0">
                <a:solidFill>
                  <a:schemeClr val="dk1"/>
                </a:solidFill>
              </a:rPr>
              <a:t>Ameen </a:t>
            </a:r>
            <a:r>
              <a:rPr lang="en-US" sz="1400" b="1" dirty="0" err="1">
                <a:solidFill>
                  <a:schemeClr val="dk1"/>
                </a:solidFill>
              </a:rPr>
              <a:t>Bendardaf</a:t>
            </a:r>
            <a:r>
              <a:rPr lang="en-US" sz="1400" b="1" dirty="0">
                <a:solidFill>
                  <a:schemeClr val="dk1"/>
                </a:solidFill>
              </a:rPr>
              <a:t> </a:t>
            </a:r>
            <a:r>
              <a:rPr lang="en-US" sz="1400" b="1" dirty="0">
                <a:solidFill>
                  <a:schemeClr val="accent1"/>
                </a:solidFill>
              </a:rPr>
              <a:t>2769</a:t>
            </a:r>
          </a:p>
        </p:txBody>
      </p:sp>
      <p:sp>
        <p:nvSpPr>
          <p:cNvPr id="729" name="Google Shape;729;p26"/>
          <p:cNvSpPr/>
          <p:nvPr/>
        </p:nvSpPr>
        <p:spPr>
          <a:xfrm rot="5400000">
            <a:off x="1114923" y="3778932"/>
            <a:ext cx="240300" cy="207900"/>
          </a:xfrm>
          <a:prstGeom prst="triangle">
            <a:avLst>
              <a:gd name="adj"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6"/>
          <p:cNvSpPr/>
          <p:nvPr/>
        </p:nvSpPr>
        <p:spPr>
          <a:xfrm>
            <a:off x="3854025" y="3515380"/>
            <a:ext cx="494400" cy="744000"/>
          </a:xfrm>
          <a:prstGeom prst="roundRect">
            <a:avLst>
              <a:gd name="adj" fmla="val 10591"/>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6"/>
          <p:cNvSpPr/>
          <p:nvPr/>
        </p:nvSpPr>
        <p:spPr>
          <a:xfrm>
            <a:off x="3943575" y="3729730"/>
            <a:ext cx="315300" cy="315300"/>
          </a:xfrm>
          <a:prstGeom prst="mathPlus">
            <a:avLst>
              <a:gd name="adj1" fmla="val 751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2" name="Google Shape;732;p26">
            <a:hlinkClick r:id="rId3" action="ppaction://hlinksldjump"/>
          </p:cNvPr>
          <p:cNvSpPr/>
          <p:nvPr/>
        </p:nvSpPr>
        <p:spPr>
          <a:xfrm>
            <a:off x="8224365" y="856093"/>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739" name="Google Shape;161;p26">
            <a:extLst>
              <a:ext uri="{FF2B5EF4-FFF2-40B4-BE49-F238E27FC236}">
                <a16:creationId xmlns:a16="http://schemas.microsoft.com/office/drawing/2014/main" id="{682B7BA1-C5FC-4697-801D-CD150022F00B}"/>
              </a:ext>
            </a:extLst>
          </p:cNvPr>
          <p:cNvSpPr txBox="1">
            <a:spLocks/>
          </p:cNvSpPr>
          <p:nvPr/>
        </p:nvSpPr>
        <p:spPr>
          <a:xfrm>
            <a:off x="789061" y="4323975"/>
            <a:ext cx="4056208" cy="744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sz="1400" b="1" dirty="0">
                <a:solidFill>
                  <a:schemeClr val="accent2"/>
                </a:solidFill>
              </a:rPr>
              <a:t>Model Instructor: </a:t>
            </a:r>
            <a:r>
              <a:rPr lang="en-US" sz="1400" b="1" dirty="0">
                <a:solidFill>
                  <a:schemeClr val="bg1"/>
                </a:solidFill>
              </a:rPr>
              <a:t>Dr. Mohamed </a:t>
            </a:r>
            <a:r>
              <a:rPr lang="en-US" sz="1400" b="1" dirty="0" err="1">
                <a:solidFill>
                  <a:schemeClr val="bg1"/>
                </a:solidFill>
              </a:rPr>
              <a:t>Zuwawi</a:t>
            </a:r>
            <a:endParaRPr lang="en-US" sz="1400" b="1" dirty="0">
              <a:solidFill>
                <a:schemeClr val="bg1"/>
              </a:solidFill>
            </a:endParaRPr>
          </a:p>
          <a:p>
            <a:pPr marL="0" indent="0"/>
            <a:r>
              <a:rPr lang="en-US" sz="1400" b="1" dirty="0"/>
              <a:t>Date: 30.12.2021</a:t>
            </a:r>
          </a:p>
          <a:p>
            <a:pPr marL="0" indent="0"/>
            <a:endParaRPr lang="en-US" sz="1400" b="1" dirty="0">
              <a:solidFill>
                <a:schemeClr val="bg1"/>
              </a:solidFill>
            </a:endParaRPr>
          </a:p>
        </p:txBody>
      </p:sp>
      <p:pic>
        <p:nvPicPr>
          <p:cNvPr id="740" name="Picture 2" descr="Logo&#10;&#10;Description automatically generated">
            <a:extLst>
              <a:ext uri="{FF2B5EF4-FFF2-40B4-BE49-F238E27FC236}">
                <a16:creationId xmlns:a16="http://schemas.microsoft.com/office/drawing/2014/main" id="{C1E121DB-05DB-42B9-AC60-F1BAAC30A759}"/>
              </a:ext>
            </a:extLst>
          </p:cNvPr>
          <p:cNvPicPr>
            <a:picLocks noChangeAspect="1"/>
          </p:cNvPicPr>
          <p:nvPr/>
        </p:nvPicPr>
        <p:blipFill>
          <a:blip r:embed="rId4"/>
          <a:stretch>
            <a:fillRect/>
          </a:stretch>
        </p:blipFill>
        <p:spPr>
          <a:xfrm>
            <a:off x="140525" y="-148765"/>
            <a:ext cx="1466850" cy="1333500"/>
          </a:xfrm>
          <a:prstGeom prst="rect">
            <a:avLst/>
          </a:prstGeom>
        </p:spPr>
      </p:pic>
      <p:pic>
        <p:nvPicPr>
          <p:cNvPr id="741" name="Picture 3" descr="A picture containing text&#10;&#10;Description automatically generated">
            <a:extLst>
              <a:ext uri="{FF2B5EF4-FFF2-40B4-BE49-F238E27FC236}">
                <a16:creationId xmlns:a16="http://schemas.microsoft.com/office/drawing/2014/main" id="{BB50592E-9A24-4C6A-A18B-485BF59E2682}"/>
              </a:ext>
            </a:extLst>
          </p:cNvPr>
          <p:cNvPicPr>
            <a:picLocks noChangeAspect="1"/>
          </p:cNvPicPr>
          <p:nvPr/>
        </p:nvPicPr>
        <p:blipFill>
          <a:blip r:embed="rId5"/>
          <a:stretch>
            <a:fillRect/>
          </a:stretch>
        </p:blipFill>
        <p:spPr>
          <a:xfrm>
            <a:off x="7605525" y="0"/>
            <a:ext cx="1428750" cy="1352550"/>
          </a:xfrm>
          <a:prstGeom prst="rect">
            <a:avLst/>
          </a:prstGeom>
        </p:spPr>
      </p:pic>
      <p:sp>
        <p:nvSpPr>
          <p:cNvPr id="742" name="Title 1">
            <a:extLst>
              <a:ext uri="{FF2B5EF4-FFF2-40B4-BE49-F238E27FC236}">
                <a16:creationId xmlns:a16="http://schemas.microsoft.com/office/drawing/2014/main" id="{063474B3-8E98-4182-A589-33D05556AA39}"/>
              </a:ext>
            </a:extLst>
          </p:cNvPr>
          <p:cNvSpPr>
            <a:spLocks noGrp="1"/>
          </p:cNvSpPr>
          <p:nvPr/>
        </p:nvSpPr>
        <p:spPr>
          <a:xfrm>
            <a:off x="1405597" y="228893"/>
            <a:ext cx="5885655" cy="1051719"/>
          </a:xfrm>
          <a:prstGeom prst="rect">
            <a:avLst/>
          </a:prstGeom>
        </p:spPr>
        <p:txBody>
          <a:bodyPr vert="horz" lIns="91440" tIns="45720" rIns="91440" bIns="45720" rtlCol="0" anchor="b">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dirty="0">
                <a:solidFill>
                  <a:schemeClr val="bg1"/>
                </a:solidFill>
              </a:rPr>
              <a:t>Libyan International Medical University</a:t>
            </a:r>
            <a:br>
              <a:rPr lang="en-US" sz="2000" dirty="0">
                <a:solidFill>
                  <a:schemeClr val="bg1"/>
                </a:solidFill>
              </a:rPr>
            </a:br>
            <a:r>
              <a:rPr lang="en-US" sz="2000" dirty="0">
                <a:solidFill>
                  <a:schemeClr val="bg1"/>
                </a:solidFill>
              </a:rPr>
              <a:t>Faculty of Business Administration</a:t>
            </a:r>
            <a:r>
              <a:rPr lang="en-US" sz="2000" dirty="0"/>
              <a:t/>
            </a:r>
            <a:br>
              <a:rPr lang="en-US" sz="2000" dirty="0"/>
            </a:br>
            <a:endParaRPr lang="en-US" sz="20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41414"/>
        </a:solidFill>
        <a:effectLst/>
      </p:bgPr>
    </p:bg>
    <p:spTree>
      <p:nvGrpSpPr>
        <p:cNvPr id="1" name="Shape 742"/>
        <p:cNvGrpSpPr/>
        <p:nvPr/>
      </p:nvGrpSpPr>
      <p:grpSpPr>
        <a:xfrm>
          <a:off x="0" y="0"/>
          <a:ext cx="0" cy="0"/>
          <a:chOff x="0" y="0"/>
          <a:chExt cx="0" cy="0"/>
        </a:xfrm>
      </p:grpSpPr>
      <p:sp>
        <p:nvSpPr>
          <p:cNvPr id="749" name="Google Shape;749;p27"/>
          <p:cNvSpPr/>
          <p:nvPr/>
        </p:nvSpPr>
        <p:spPr>
          <a:xfrm>
            <a:off x="1020366" y="1113271"/>
            <a:ext cx="684421" cy="662055"/>
          </a:xfrm>
          <a:prstGeom prst="rect">
            <a:avLst/>
          </a:prstGeom>
        </p:spPr>
        <p:txBody>
          <a:bodyPr>
            <a:prstTxWarp prst="textPlain">
              <a:avLst/>
            </a:prstTxWarp>
          </a:bodyPr>
          <a:lstStyle/>
          <a:p>
            <a:pPr lvl="0" algn="ctr"/>
            <a:r>
              <a:rPr b="1" i="0" dirty="0">
                <a:ln w="19050" cap="flat" cmpd="sng">
                  <a:solidFill>
                    <a:schemeClr val="lt1"/>
                  </a:solidFill>
                  <a:prstDash val="solid"/>
                  <a:round/>
                  <a:headEnd type="none" w="sm" len="sm"/>
                  <a:tailEnd type="none" w="sm" len="sm"/>
                </a:ln>
                <a:noFill/>
                <a:latin typeface="Roboto Condensed"/>
              </a:rPr>
              <a:t>01</a:t>
            </a:r>
          </a:p>
        </p:txBody>
      </p:sp>
      <p:sp>
        <p:nvSpPr>
          <p:cNvPr id="751" name="Google Shape;751;p27"/>
          <p:cNvSpPr txBox="1">
            <a:spLocks noGrp="1"/>
          </p:cNvSpPr>
          <p:nvPr>
            <p:ph type="title"/>
          </p:nvPr>
        </p:nvSpPr>
        <p:spPr>
          <a:xfrm>
            <a:off x="1925745" y="1175972"/>
            <a:ext cx="1890900" cy="527700"/>
          </a:xfrm>
          <a:prstGeom prst="rect">
            <a:avLst/>
          </a:prstGeom>
        </p:spPr>
        <p:txBody>
          <a:bodyPr spcFirstLastPara="1" wrap="square" lIns="91425" tIns="91425" rIns="91425" bIns="91425" anchor="ctr" anchorCtr="0">
            <a:normAutofit fontScale="90000"/>
          </a:bodyPr>
          <a:lstStyle/>
          <a:p>
            <a:pPr marL="0" lvl="0" indent="0" rtl="0">
              <a:spcBef>
                <a:spcPts val="0"/>
              </a:spcBef>
              <a:spcAft>
                <a:spcPts val="0"/>
              </a:spcAft>
              <a:buNone/>
            </a:pPr>
            <a:r>
              <a:rPr lang="en" dirty="0"/>
              <a:t>INTRODUCTION</a:t>
            </a:r>
            <a:endParaRPr dirty="0"/>
          </a:p>
        </p:txBody>
      </p:sp>
      <p:sp>
        <p:nvSpPr>
          <p:cNvPr id="753" name="Google Shape;753;p27"/>
          <p:cNvSpPr txBox="1">
            <a:spLocks noGrp="1"/>
          </p:cNvSpPr>
          <p:nvPr>
            <p:ph type="title" idx="7"/>
          </p:nvPr>
        </p:nvSpPr>
        <p:spPr>
          <a:xfrm>
            <a:off x="6260599" y="2061222"/>
            <a:ext cx="2237975" cy="1185839"/>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HOW DOES SUPPLY CHAIN INCREASE CASH FLOW </a:t>
            </a:r>
            <a:endParaRPr dirty="0"/>
          </a:p>
        </p:txBody>
      </p:sp>
      <p:sp>
        <p:nvSpPr>
          <p:cNvPr id="755" name="Google Shape;755;p27"/>
          <p:cNvSpPr txBox="1">
            <a:spLocks noGrp="1"/>
          </p:cNvSpPr>
          <p:nvPr>
            <p:ph type="title" idx="2"/>
          </p:nvPr>
        </p:nvSpPr>
        <p:spPr>
          <a:xfrm>
            <a:off x="518227" y="390350"/>
            <a:ext cx="78216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000" dirty="0"/>
              <a:t>TABLE OF CONTENTS</a:t>
            </a:r>
            <a:endParaRPr sz="3000" dirty="0"/>
          </a:p>
        </p:txBody>
      </p:sp>
      <p:sp>
        <p:nvSpPr>
          <p:cNvPr id="756" name="Google Shape;756;p27"/>
          <p:cNvSpPr txBox="1">
            <a:spLocks noGrp="1"/>
          </p:cNvSpPr>
          <p:nvPr>
            <p:ph type="title" idx="3"/>
          </p:nvPr>
        </p:nvSpPr>
        <p:spPr>
          <a:xfrm>
            <a:off x="6260599" y="998149"/>
            <a:ext cx="2079228" cy="88334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DEFINING CASH FLOW IN SUPPLY CHAIN</a:t>
            </a:r>
            <a:endParaRPr dirty="0"/>
          </a:p>
        </p:txBody>
      </p:sp>
      <p:grpSp>
        <p:nvGrpSpPr>
          <p:cNvPr id="758" name="Google Shape;758;p27"/>
          <p:cNvGrpSpPr/>
          <p:nvPr/>
        </p:nvGrpSpPr>
        <p:grpSpPr>
          <a:xfrm>
            <a:off x="891425" y="4515050"/>
            <a:ext cx="7361100" cy="100205"/>
            <a:chOff x="891425" y="4642050"/>
            <a:chExt cx="7361100" cy="100205"/>
          </a:xfrm>
        </p:grpSpPr>
        <p:sp>
          <p:nvSpPr>
            <p:cNvPr id="759" name="Google Shape;759;p27"/>
            <p:cNvSpPr/>
            <p:nvPr/>
          </p:nvSpPr>
          <p:spPr>
            <a:xfrm>
              <a:off x="891425" y="4642055"/>
              <a:ext cx="7361100" cy="100200"/>
            </a:xfrm>
            <a:prstGeom prst="roundRect">
              <a:avLst>
                <a:gd name="adj" fmla="val 50000"/>
              </a:avLst>
            </a:prstGeom>
            <a:solidFill>
              <a:srgbClr val="FFFFFF">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7"/>
            <p:cNvSpPr/>
            <p:nvPr/>
          </p:nvSpPr>
          <p:spPr>
            <a:xfrm>
              <a:off x="891425" y="4642050"/>
              <a:ext cx="490808" cy="100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1" name="Google Shape;761;p27">
            <a:hlinkClick r:id="" action="ppaction://hlinkshowjump?jump=nextslide"/>
          </p:cNvPr>
          <p:cNvSpPr/>
          <p:nvPr/>
        </p:nvSpPr>
        <p:spPr>
          <a:xfrm rot="5400000">
            <a:off x="8408049"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7">
            <a:hlinkClick r:id="" action="ppaction://hlinkshowjump?jump=nextslide"/>
          </p:cNvPr>
          <p:cNvSpPr/>
          <p:nvPr/>
        </p:nvSpPr>
        <p:spPr>
          <a:xfrm rot="5400000">
            <a:off x="8488674"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7">
            <a:hlinkClick r:id="" action="ppaction://hlinkshowjump?jump=previousslide"/>
          </p:cNvPr>
          <p:cNvSpPr/>
          <p:nvPr/>
        </p:nvSpPr>
        <p:spPr>
          <a:xfrm rot="-5400000" flipH="1">
            <a:off x="588892"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7">
            <a:hlinkClick r:id="" action="ppaction://hlinkshowjump?jump=previousslide"/>
          </p:cNvPr>
          <p:cNvSpPr/>
          <p:nvPr/>
        </p:nvSpPr>
        <p:spPr>
          <a:xfrm rot="-5400000" flipH="1">
            <a:off x="508327"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7"/>
          <p:cNvSpPr txBox="1">
            <a:spLocks noGrp="1"/>
          </p:cNvSpPr>
          <p:nvPr>
            <p:ph type="title" idx="5"/>
          </p:nvPr>
        </p:nvSpPr>
        <p:spPr>
          <a:xfrm>
            <a:off x="1925745" y="2134647"/>
            <a:ext cx="1868075" cy="106362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THREE FLOWS OF SUPPLY CHAIN</a:t>
            </a:r>
            <a:endParaRPr dirty="0"/>
          </a:p>
        </p:txBody>
      </p:sp>
      <p:sp>
        <p:nvSpPr>
          <p:cNvPr id="30" name="Google Shape;749;p27">
            <a:extLst>
              <a:ext uri="{FF2B5EF4-FFF2-40B4-BE49-F238E27FC236}">
                <a16:creationId xmlns:a16="http://schemas.microsoft.com/office/drawing/2014/main" id="{23DBD47A-B788-478C-929A-810F32D0EDDE}"/>
              </a:ext>
            </a:extLst>
          </p:cNvPr>
          <p:cNvSpPr/>
          <p:nvPr/>
        </p:nvSpPr>
        <p:spPr>
          <a:xfrm>
            <a:off x="5350180" y="1108795"/>
            <a:ext cx="684421" cy="662055"/>
          </a:xfrm>
          <a:prstGeom prst="rect">
            <a:avLst/>
          </a:prstGeom>
        </p:spPr>
        <p:txBody>
          <a:bodyPr>
            <a:prstTxWarp prst="textPlain">
              <a:avLst/>
            </a:prstTxWarp>
          </a:bodyPr>
          <a:lstStyle/>
          <a:p>
            <a:pPr lvl="0" algn="ctr"/>
            <a:r>
              <a:rPr b="1" i="0" dirty="0">
                <a:ln w="19050" cap="flat" cmpd="sng">
                  <a:solidFill>
                    <a:schemeClr val="lt1"/>
                  </a:solidFill>
                  <a:prstDash val="solid"/>
                  <a:round/>
                  <a:headEnd type="none" w="sm" len="sm"/>
                  <a:tailEnd type="none" w="sm" len="sm"/>
                </a:ln>
                <a:noFill/>
                <a:latin typeface="Roboto Condensed"/>
              </a:rPr>
              <a:t>0</a:t>
            </a:r>
            <a:r>
              <a:rPr lang="en-US" b="1" i="0" dirty="0">
                <a:ln w="19050" cap="flat" cmpd="sng">
                  <a:solidFill>
                    <a:schemeClr val="lt1"/>
                  </a:solidFill>
                  <a:prstDash val="solid"/>
                  <a:round/>
                  <a:headEnd type="none" w="sm" len="sm"/>
                  <a:tailEnd type="none" w="sm" len="sm"/>
                </a:ln>
                <a:noFill/>
                <a:latin typeface="Roboto Condensed"/>
              </a:rPr>
              <a:t>2</a:t>
            </a:r>
            <a:endParaRPr b="1" i="0" dirty="0">
              <a:ln w="19050" cap="flat" cmpd="sng">
                <a:solidFill>
                  <a:schemeClr val="lt1"/>
                </a:solidFill>
                <a:prstDash val="solid"/>
                <a:round/>
                <a:headEnd type="none" w="sm" len="sm"/>
                <a:tailEnd type="none" w="sm" len="sm"/>
              </a:ln>
              <a:noFill/>
              <a:latin typeface="Roboto Condensed"/>
            </a:endParaRPr>
          </a:p>
        </p:txBody>
      </p:sp>
      <p:sp>
        <p:nvSpPr>
          <p:cNvPr id="31" name="Google Shape;749;p27">
            <a:extLst>
              <a:ext uri="{FF2B5EF4-FFF2-40B4-BE49-F238E27FC236}">
                <a16:creationId xmlns:a16="http://schemas.microsoft.com/office/drawing/2014/main" id="{C12E3CDD-D1CC-4C20-8E08-E1883CF41530}"/>
              </a:ext>
            </a:extLst>
          </p:cNvPr>
          <p:cNvSpPr/>
          <p:nvPr/>
        </p:nvSpPr>
        <p:spPr>
          <a:xfrm>
            <a:off x="1015326" y="2322310"/>
            <a:ext cx="684421" cy="662055"/>
          </a:xfrm>
          <a:prstGeom prst="rect">
            <a:avLst/>
          </a:prstGeom>
        </p:spPr>
        <p:txBody>
          <a:bodyPr>
            <a:prstTxWarp prst="textPlain">
              <a:avLst/>
            </a:prstTxWarp>
          </a:bodyPr>
          <a:lstStyle/>
          <a:p>
            <a:pPr lvl="0" algn="ctr"/>
            <a:r>
              <a:rPr b="1" i="0" dirty="0">
                <a:ln w="19050" cap="flat" cmpd="sng">
                  <a:solidFill>
                    <a:schemeClr val="lt1"/>
                  </a:solidFill>
                  <a:prstDash val="solid"/>
                  <a:round/>
                  <a:headEnd type="none" w="sm" len="sm"/>
                  <a:tailEnd type="none" w="sm" len="sm"/>
                </a:ln>
                <a:noFill/>
                <a:latin typeface="Roboto Condensed"/>
              </a:rPr>
              <a:t>0</a:t>
            </a:r>
            <a:r>
              <a:rPr lang="en-US" b="1" dirty="0">
                <a:ln w="19050" cap="flat" cmpd="sng">
                  <a:solidFill>
                    <a:schemeClr val="lt1"/>
                  </a:solidFill>
                  <a:prstDash val="solid"/>
                  <a:round/>
                  <a:headEnd type="none" w="sm" len="sm"/>
                  <a:tailEnd type="none" w="sm" len="sm"/>
                </a:ln>
                <a:noFill/>
                <a:latin typeface="Roboto Condensed"/>
              </a:rPr>
              <a:t>3</a:t>
            </a:r>
            <a:endParaRPr b="1" i="0" dirty="0">
              <a:ln w="19050" cap="flat" cmpd="sng">
                <a:solidFill>
                  <a:schemeClr val="lt1"/>
                </a:solidFill>
                <a:prstDash val="solid"/>
                <a:round/>
                <a:headEnd type="none" w="sm" len="sm"/>
                <a:tailEnd type="none" w="sm" len="sm"/>
              </a:ln>
              <a:noFill/>
              <a:latin typeface="Roboto Condensed"/>
            </a:endParaRPr>
          </a:p>
        </p:txBody>
      </p:sp>
      <p:sp>
        <p:nvSpPr>
          <p:cNvPr id="32" name="Google Shape;749;p27">
            <a:extLst>
              <a:ext uri="{FF2B5EF4-FFF2-40B4-BE49-F238E27FC236}">
                <a16:creationId xmlns:a16="http://schemas.microsoft.com/office/drawing/2014/main" id="{EA1EFF1F-E844-43B2-AEDF-D90C014294F0}"/>
              </a:ext>
            </a:extLst>
          </p:cNvPr>
          <p:cNvSpPr/>
          <p:nvPr/>
        </p:nvSpPr>
        <p:spPr>
          <a:xfrm>
            <a:off x="5350179" y="2322310"/>
            <a:ext cx="684421" cy="662055"/>
          </a:xfrm>
          <a:prstGeom prst="rect">
            <a:avLst/>
          </a:prstGeom>
        </p:spPr>
        <p:txBody>
          <a:bodyPr>
            <a:prstTxWarp prst="textPlain">
              <a:avLst/>
            </a:prstTxWarp>
          </a:bodyPr>
          <a:lstStyle/>
          <a:p>
            <a:pPr lvl="0" algn="ctr"/>
            <a:r>
              <a:rPr b="1" i="0" dirty="0">
                <a:ln w="19050" cap="flat" cmpd="sng">
                  <a:solidFill>
                    <a:schemeClr val="lt1"/>
                  </a:solidFill>
                  <a:prstDash val="solid"/>
                  <a:round/>
                  <a:headEnd type="none" w="sm" len="sm"/>
                  <a:tailEnd type="none" w="sm" len="sm"/>
                </a:ln>
                <a:noFill/>
                <a:latin typeface="Roboto Condensed"/>
              </a:rPr>
              <a:t>0</a:t>
            </a:r>
            <a:r>
              <a:rPr lang="en-US" b="1" dirty="0">
                <a:ln w="19050" cap="flat" cmpd="sng">
                  <a:solidFill>
                    <a:schemeClr val="lt1"/>
                  </a:solidFill>
                  <a:prstDash val="solid"/>
                  <a:round/>
                  <a:headEnd type="none" w="sm" len="sm"/>
                  <a:tailEnd type="none" w="sm" len="sm"/>
                </a:ln>
                <a:noFill/>
                <a:latin typeface="Roboto Condensed"/>
              </a:rPr>
              <a:t>4</a:t>
            </a:r>
            <a:endParaRPr b="1" i="0" dirty="0">
              <a:ln w="19050" cap="flat" cmpd="sng">
                <a:solidFill>
                  <a:schemeClr val="lt1"/>
                </a:solidFill>
                <a:prstDash val="solid"/>
                <a:round/>
                <a:headEnd type="none" w="sm" len="sm"/>
                <a:tailEnd type="none" w="sm" len="sm"/>
              </a:ln>
              <a:noFill/>
              <a:latin typeface="Roboto Condensed"/>
            </a:endParaRPr>
          </a:p>
        </p:txBody>
      </p:sp>
      <p:sp>
        <p:nvSpPr>
          <p:cNvPr id="43" name="Google Shape;749;p27">
            <a:extLst>
              <a:ext uri="{FF2B5EF4-FFF2-40B4-BE49-F238E27FC236}">
                <a16:creationId xmlns:a16="http://schemas.microsoft.com/office/drawing/2014/main" id="{ACAEE237-4618-4C0D-AA4D-C7B9A1088CD9}"/>
              </a:ext>
            </a:extLst>
          </p:cNvPr>
          <p:cNvSpPr/>
          <p:nvPr/>
        </p:nvSpPr>
        <p:spPr>
          <a:xfrm>
            <a:off x="1015326" y="3531349"/>
            <a:ext cx="684421" cy="662055"/>
          </a:xfrm>
          <a:prstGeom prst="rect">
            <a:avLst/>
          </a:prstGeom>
        </p:spPr>
        <p:txBody>
          <a:bodyPr>
            <a:prstTxWarp prst="textPlain">
              <a:avLst/>
            </a:prstTxWarp>
          </a:bodyPr>
          <a:lstStyle/>
          <a:p>
            <a:pPr lvl="0" algn="ctr"/>
            <a:r>
              <a:rPr b="1" i="0" dirty="0">
                <a:ln w="19050" cap="flat" cmpd="sng">
                  <a:solidFill>
                    <a:schemeClr val="lt1"/>
                  </a:solidFill>
                  <a:prstDash val="solid"/>
                  <a:round/>
                  <a:headEnd type="none" w="sm" len="sm"/>
                  <a:tailEnd type="none" w="sm" len="sm"/>
                </a:ln>
                <a:noFill/>
                <a:latin typeface="Roboto Condensed"/>
              </a:rPr>
              <a:t>0</a:t>
            </a:r>
            <a:r>
              <a:rPr lang="en-US" b="1" dirty="0">
                <a:ln w="19050" cap="flat" cmpd="sng">
                  <a:solidFill>
                    <a:schemeClr val="lt1"/>
                  </a:solidFill>
                  <a:prstDash val="solid"/>
                  <a:round/>
                  <a:headEnd type="none" w="sm" len="sm"/>
                  <a:tailEnd type="none" w="sm" len="sm"/>
                </a:ln>
                <a:noFill/>
                <a:latin typeface="Roboto Condensed"/>
              </a:rPr>
              <a:t>5</a:t>
            </a:r>
            <a:endParaRPr b="1" i="0" dirty="0">
              <a:ln w="19050" cap="flat" cmpd="sng">
                <a:solidFill>
                  <a:schemeClr val="lt1"/>
                </a:solidFill>
                <a:prstDash val="solid"/>
                <a:round/>
                <a:headEnd type="none" w="sm" len="sm"/>
                <a:tailEnd type="none" w="sm" len="sm"/>
              </a:ln>
              <a:noFill/>
              <a:latin typeface="Roboto Condensed"/>
            </a:endParaRPr>
          </a:p>
        </p:txBody>
      </p:sp>
      <p:sp>
        <p:nvSpPr>
          <p:cNvPr id="44" name="Google Shape;749;p27">
            <a:extLst>
              <a:ext uri="{FF2B5EF4-FFF2-40B4-BE49-F238E27FC236}">
                <a16:creationId xmlns:a16="http://schemas.microsoft.com/office/drawing/2014/main" id="{2AFD02FE-1A07-4A93-9735-191FE813F4A6}"/>
              </a:ext>
            </a:extLst>
          </p:cNvPr>
          <p:cNvSpPr/>
          <p:nvPr/>
        </p:nvSpPr>
        <p:spPr>
          <a:xfrm>
            <a:off x="5350180" y="3531349"/>
            <a:ext cx="684421" cy="662055"/>
          </a:xfrm>
          <a:prstGeom prst="rect">
            <a:avLst/>
          </a:prstGeom>
        </p:spPr>
        <p:txBody>
          <a:bodyPr>
            <a:prstTxWarp prst="textPlain">
              <a:avLst/>
            </a:prstTxWarp>
          </a:bodyPr>
          <a:lstStyle/>
          <a:p>
            <a:pPr lvl="0" algn="ctr"/>
            <a:r>
              <a:rPr b="1" i="0" dirty="0">
                <a:ln w="19050" cap="flat" cmpd="sng">
                  <a:solidFill>
                    <a:schemeClr val="lt1"/>
                  </a:solidFill>
                  <a:prstDash val="solid"/>
                  <a:round/>
                  <a:headEnd type="none" w="sm" len="sm"/>
                  <a:tailEnd type="none" w="sm" len="sm"/>
                </a:ln>
                <a:noFill/>
                <a:latin typeface="Roboto Condensed"/>
              </a:rPr>
              <a:t>0</a:t>
            </a:r>
            <a:r>
              <a:rPr lang="en-US" b="1" dirty="0">
                <a:ln w="19050" cap="flat" cmpd="sng">
                  <a:solidFill>
                    <a:schemeClr val="lt1"/>
                  </a:solidFill>
                  <a:prstDash val="solid"/>
                  <a:round/>
                  <a:headEnd type="none" w="sm" len="sm"/>
                  <a:tailEnd type="none" w="sm" len="sm"/>
                </a:ln>
                <a:noFill/>
                <a:latin typeface="Roboto Condensed"/>
              </a:rPr>
              <a:t>6</a:t>
            </a:r>
            <a:endParaRPr b="1" i="0" dirty="0">
              <a:ln w="19050" cap="flat" cmpd="sng">
                <a:solidFill>
                  <a:schemeClr val="lt1"/>
                </a:solidFill>
                <a:prstDash val="solid"/>
                <a:round/>
                <a:headEnd type="none" w="sm" len="sm"/>
                <a:tailEnd type="none" w="sm" len="sm"/>
              </a:ln>
              <a:noFill/>
              <a:latin typeface="Roboto Condensed"/>
            </a:endParaRPr>
          </a:p>
        </p:txBody>
      </p:sp>
      <p:sp>
        <p:nvSpPr>
          <p:cNvPr id="47" name="Google Shape;765;p27">
            <a:extLst>
              <a:ext uri="{FF2B5EF4-FFF2-40B4-BE49-F238E27FC236}">
                <a16:creationId xmlns:a16="http://schemas.microsoft.com/office/drawing/2014/main" id="{06B90739-7CBD-4717-92C1-12054D1885D0}"/>
              </a:ext>
            </a:extLst>
          </p:cNvPr>
          <p:cNvSpPr txBox="1">
            <a:spLocks/>
          </p:cNvSpPr>
          <p:nvPr/>
        </p:nvSpPr>
        <p:spPr>
          <a:xfrm>
            <a:off x="1925745" y="3387595"/>
            <a:ext cx="1890900" cy="949562"/>
          </a:xfrm>
          <a:prstGeom prst="rect">
            <a:avLst/>
          </a:prstGeom>
          <a:noFill/>
          <a:ln>
            <a:noFill/>
          </a:ln>
        </p:spPr>
        <p:txBody>
          <a:bodyPr spcFirstLastPara="1" wrap="square" lIns="91425" tIns="91425" rIns="91425" bIns="91425" anchor="ctr"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2"/>
              </a:buClr>
              <a:buSzPts val="2400"/>
              <a:buFont typeface="Roboto Condensed"/>
              <a:buNone/>
              <a:defRPr sz="2000" b="1" i="0" u="none" strike="noStrike" cap="none">
                <a:solidFill>
                  <a:srgbClr val="E50914"/>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9pPr>
          </a:lstStyle>
          <a:p>
            <a:r>
              <a:rPr lang="en-US" dirty="0"/>
              <a:t>CONCLUSION</a:t>
            </a:r>
          </a:p>
        </p:txBody>
      </p:sp>
      <p:sp>
        <p:nvSpPr>
          <p:cNvPr id="48" name="Google Shape;765;p27">
            <a:extLst>
              <a:ext uri="{FF2B5EF4-FFF2-40B4-BE49-F238E27FC236}">
                <a16:creationId xmlns:a16="http://schemas.microsoft.com/office/drawing/2014/main" id="{6D35995A-E97F-4650-AB43-031E86038160}"/>
              </a:ext>
            </a:extLst>
          </p:cNvPr>
          <p:cNvSpPr txBox="1">
            <a:spLocks/>
          </p:cNvSpPr>
          <p:nvPr/>
        </p:nvSpPr>
        <p:spPr>
          <a:xfrm>
            <a:off x="6260599" y="3378892"/>
            <a:ext cx="1890900" cy="949562"/>
          </a:xfrm>
          <a:prstGeom prst="rect">
            <a:avLst/>
          </a:prstGeom>
          <a:noFill/>
          <a:ln>
            <a:noFill/>
          </a:ln>
        </p:spPr>
        <p:txBody>
          <a:bodyPr spcFirstLastPara="1" wrap="square" lIns="91425" tIns="91425" rIns="91425" bIns="91425" anchor="ctr"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2"/>
              </a:buClr>
              <a:buSzPts val="2400"/>
              <a:buFont typeface="Roboto Condensed"/>
              <a:buNone/>
              <a:defRPr sz="2000" b="1" i="0" u="none" strike="noStrike" cap="none">
                <a:solidFill>
                  <a:srgbClr val="E50914"/>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accent2"/>
              </a:buClr>
              <a:buSzPts val="2400"/>
              <a:buFont typeface="Roboto Condensed"/>
              <a:buNone/>
              <a:defRPr sz="2400" b="1" i="0" u="none" strike="noStrike" cap="none">
                <a:solidFill>
                  <a:schemeClr val="accent2"/>
                </a:solidFill>
                <a:latin typeface="Roboto Condensed"/>
                <a:ea typeface="Roboto Condensed"/>
                <a:cs typeface="Roboto Condensed"/>
                <a:sym typeface="Roboto Condensed"/>
              </a:defRPr>
            </a:lvl9pPr>
          </a:lstStyle>
          <a:p>
            <a:r>
              <a:rPr lang="en-US" dirty="0"/>
              <a:t>REFERENCES</a:t>
            </a:r>
          </a:p>
        </p:txBody>
      </p:sp>
      <p:sp>
        <p:nvSpPr>
          <p:cNvPr id="50" name="Google Shape;161;p26">
            <a:extLst>
              <a:ext uri="{FF2B5EF4-FFF2-40B4-BE49-F238E27FC236}">
                <a16:creationId xmlns:a16="http://schemas.microsoft.com/office/drawing/2014/main" id="{C8EC20EB-6CCC-4EBF-B463-92DC2352976A}"/>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1</a:t>
            </a:r>
          </a:p>
        </p:txBody>
      </p:sp>
      <p:sp>
        <p:nvSpPr>
          <p:cNvPr id="51" name="Google Shape;1177;p30">
            <a:hlinkClick r:id="rId3" action="ppaction://hlinksldjump"/>
            <a:extLst>
              <a:ext uri="{FF2B5EF4-FFF2-40B4-BE49-F238E27FC236}">
                <a16:creationId xmlns:a16="http://schemas.microsoft.com/office/drawing/2014/main" id="{9FD01D43-99BF-497F-8F69-E34DC3CA5609}"/>
              </a:ext>
            </a:extLst>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7" name="Google Shape;807;p30"/>
          <p:cNvSpPr/>
          <p:nvPr/>
        </p:nvSpPr>
        <p:spPr>
          <a:xfrm>
            <a:off x="2204141" y="4188436"/>
            <a:ext cx="1156555" cy="16"/>
          </a:xfrm>
          <a:custGeom>
            <a:avLst/>
            <a:gdLst/>
            <a:ahLst/>
            <a:cxnLst/>
            <a:rect l="l" t="t" r="r" b="b"/>
            <a:pathLst>
              <a:path w="74281" h="1" extrusionOk="0">
                <a:moveTo>
                  <a:pt x="4715" y="0"/>
                </a:moveTo>
                <a:lnTo>
                  <a:pt x="1" y="0"/>
                </a:lnTo>
                <a:lnTo>
                  <a:pt x="1" y="0"/>
                </a:lnTo>
                <a:lnTo>
                  <a:pt x="4715" y="0"/>
                </a:lnTo>
                <a:lnTo>
                  <a:pt x="4715" y="0"/>
                </a:lnTo>
                <a:close/>
                <a:moveTo>
                  <a:pt x="73217" y="0"/>
                </a:moveTo>
                <a:lnTo>
                  <a:pt x="10822" y="0"/>
                </a:lnTo>
                <a:lnTo>
                  <a:pt x="10822" y="0"/>
                </a:lnTo>
                <a:lnTo>
                  <a:pt x="73217" y="0"/>
                </a:lnTo>
                <a:lnTo>
                  <a:pt x="73217" y="0"/>
                </a:lnTo>
                <a:close/>
                <a:moveTo>
                  <a:pt x="74280" y="0"/>
                </a:moveTo>
                <a:lnTo>
                  <a:pt x="74050" y="0"/>
                </a:lnTo>
                <a:lnTo>
                  <a:pt x="74050" y="0"/>
                </a:lnTo>
                <a:close/>
              </a:path>
            </a:pathLst>
          </a:custGeom>
          <a:solidFill>
            <a:srgbClr val="DBA2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30"/>
          <p:cNvSpPr txBox="1">
            <a:spLocks noGrp="1"/>
          </p:cNvSpPr>
          <p:nvPr>
            <p:ph type="title"/>
          </p:nvPr>
        </p:nvSpPr>
        <p:spPr>
          <a:xfrm flipH="1">
            <a:off x="628835" y="879560"/>
            <a:ext cx="5053500" cy="89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1173" name="Google Shape;1173;p30"/>
          <p:cNvSpPr txBox="1">
            <a:spLocks noGrp="1"/>
          </p:cNvSpPr>
          <p:nvPr>
            <p:ph type="subTitle" idx="1"/>
          </p:nvPr>
        </p:nvSpPr>
        <p:spPr>
          <a:xfrm flipH="1">
            <a:off x="373245" y="1776560"/>
            <a:ext cx="5549089" cy="3032467"/>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b="1" i="0" dirty="0">
                <a:solidFill>
                  <a:schemeClr val="accent2"/>
                </a:solidFill>
                <a:effectLst/>
                <a:latin typeface="Roboto" panose="02000000000000000000" pitchFamily="2" charset="0"/>
                <a:ea typeface="Roboto" panose="02000000000000000000" pitchFamily="2" charset="0"/>
              </a:rPr>
              <a:t>Supply chain management </a:t>
            </a:r>
            <a:r>
              <a:rPr lang="en-US" sz="1800" b="0" i="0" dirty="0">
                <a:solidFill>
                  <a:schemeClr val="bg1"/>
                </a:solidFill>
                <a:effectLst/>
                <a:latin typeface="Roboto" panose="02000000000000000000" pitchFamily="2" charset="0"/>
                <a:ea typeface="Roboto" panose="02000000000000000000" pitchFamily="2" charset="0"/>
              </a:rPr>
              <a:t>is the management of the flow of goods and services, includes all processes that transform raw materials into final products. </a:t>
            </a:r>
            <a:r>
              <a:rPr lang="en-US" sz="1800" b="1" i="0" dirty="0">
                <a:solidFill>
                  <a:schemeClr val="accent2"/>
                </a:solidFill>
                <a:effectLst/>
                <a:latin typeface="Roboto" panose="02000000000000000000" pitchFamily="2" charset="0"/>
                <a:ea typeface="Roboto" panose="02000000000000000000" pitchFamily="2" charset="0"/>
              </a:rPr>
              <a:t>Cash flow</a:t>
            </a:r>
            <a:r>
              <a:rPr lang="en-US" sz="1800" b="0" i="0" dirty="0">
                <a:solidFill>
                  <a:schemeClr val="bg1"/>
                </a:solidFill>
                <a:effectLst/>
                <a:latin typeface="Roboto" panose="02000000000000000000" pitchFamily="2" charset="0"/>
                <a:ea typeface="Roboto" panose="02000000000000000000" pitchFamily="2" charset="0"/>
              </a:rPr>
              <a:t>, on the other hand, is the very real, literal flow of money continuously paying for the entire operation. It is the money paying suppliers for raw materials. It pays for the process that adds value to the materials.</a:t>
            </a:r>
            <a:endParaRPr sz="1800" dirty="0">
              <a:solidFill>
                <a:schemeClr val="bg1"/>
              </a:solidFill>
              <a:latin typeface="Roboto" panose="02000000000000000000" pitchFamily="2" charset="0"/>
              <a:ea typeface="Roboto" panose="02000000000000000000" pitchFamily="2" charset="0"/>
            </a:endParaRPr>
          </a:p>
        </p:txBody>
      </p:sp>
      <p:grpSp>
        <p:nvGrpSpPr>
          <p:cNvPr id="1174" name="Google Shape;1174;p30"/>
          <p:cNvGrpSpPr/>
          <p:nvPr/>
        </p:nvGrpSpPr>
        <p:grpSpPr>
          <a:xfrm>
            <a:off x="891424" y="4515008"/>
            <a:ext cx="7361100" cy="100205"/>
            <a:chOff x="891425" y="4642050"/>
            <a:chExt cx="7361100" cy="100205"/>
          </a:xfrm>
        </p:grpSpPr>
        <p:sp>
          <p:nvSpPr>
            <p:cNvPr id="1175" name="Google Shape;1175;p30"/>
            <p:cNvSpPr/>
            <p:nvPr/>
          </p:nvSpPr>
          <p:spPr>
            <a:xfrm>
              <a:off x="891425" y="4642055"/>
              <a:ext cx="7361100" cy="100200"/>
            </a:xfrm>
            <a:prstGeom prst="roundRect">
              <a:avLst>
                <a:gd name="adj" fmla="val 50000"/>
              </a:avLst>
            </a:prstGeom>
            <a:solidFill>
              <a:srgbClr val="FFFFFF">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0"/>
            <p:cNvSpPr/>
            <p:nvPr/>
          </p:nvSpPr>
          <p:spPr>
            <a:xfrm>
              <a:off x="891425" y="4642050"/>
              <a:ext cx="1500902" cy="100136"/>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7" name="Google Shape;1177;p30">
            <a:hlinkClick r:id="rId3" action="ppaction://hlinksldjump"/>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1184" name="Google Shape;1184;p30">
            <a:hlinkClick r:id="" action="ppaction://hlinkshowjump?jump=nextslide"/>
          </p:cNvPr>
          <p:cNvSpPr/>
          <p:nvPr/>
        </p:nvSpPr>
        <p:spPr>
          <a:xfrm rot="5400000">
            <a:off x="8408049"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0">
            <a:hlinkClick r:id="" action="ppaction://hlinkshowjump?jump=nextslide"/>
          </p:cNvPr>
          <p:cNvSpPr/>
          <p:nvPr/>
        </p:nvSpPr>
        <p:spPr>
          <a:xfrm rot="5400000">
            <a:off x="8488674"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0">
            <a:hlinkClick r:id="" action="ppaction://hlinkshowjump?jump=previousslide"/>
          </p:cNvPr>
          <p:cNvSpPr/>
          <p:nvPr/>
        </p:nvSpPr>
        <p:spPr>
          <a:xfrm rot="-5400000" flipH="1">
            <a:off x="588892"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0">
            <a:hlinkClick r:id="" action="ppaction://hlinkshowjump?jump=previousslide"/>
          </p:cNvPr>
          <p:cNvSpPr/>
          <p:nvPr/>
        </p:nvSpPr>
        <p:spPr>
          <a:xfrm rot="-5400000" flipH="1">
            <a:off x="508327"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161;p26">
            <a:extLst>
              <a:ext uri="{FF2B5EF4-FFF2-40B4-BE49-F238E27FC236}">
                <a16:creationId xmlns:a16="http://schemas.microsoft.com/office/drawing/2014/main" id="{67F42975-A756-4BA5-90F9-19CFA15D9864}"/>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2</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1"/>
        <p:cNvGrpSpPr/>
        <p:nvPr/>
      </p:nvGrpSpPr>
      <p:grpSpPr>
        <a:xfrm>
          <a:off x="0" y="0"/>
          <a:ext cx="0" cy="0"/>
          <a:chOff x="0" y="0"/>
          <a:chExt cx="0" cy="0"/>
        </a:xfrm>
      </p:grpSpPr>
      <p:sp>
        <p:nvSpPr>
          <p:cNvPr id="1194" name="Google Shape;1194;p31"/>
          <p:cNvSpPr txBox="1">
            <a:spLocks noGrp="1"/>
          </p:cNvSpPr>
          <p:nvPr>
            <p:ph type="subTitle" idx="1"/>
          </p:nvPr>
        </p:nvSpPr>
        <p:spPr>
          <a:xfrm>
            <a:off x="518227" y="1401297"/>
            <a:ext cx="4332945" cy="3020552"/>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2000" b="1" dirty="0">
                <a:solidFill>
                  <a:schemeClr val="accent2"/>
                </a:solidFill>
              </a:rPr>
              <a:t>Cash flows </a:t>
            </a:r>
            <a:r>
              <a:rPr lang="en-US" sz="2000" dirty="0"/>
              <a:t>upstream from the customer through all the supply chain partners that provide goods and services along the way. Information flows both upstream and downstream as customers place orders and suppliers provide information about the products and when they will be delivered.</a:t>
            </a:r>
            <a:endParaRPr sz="2000" dirty="0"/>
          </a:p>
        </p:txBody>
      </p:sp>
      <p:grpSp>
        <p:nvGrpSpPr>
          <p:cNvPr id="1197" name="Google Shape;1197;p31"/>
          <p:cNvGrpSpPr/>
          <p:nvPr/>
        </p:nvGrpSpPr>
        <p:grpSpPr>
          <a:xfrm>
            <a:off x="891425" y="4515050"/>
            <a:ext cx="7361100" cy="100205"/>
            <a:chOff x="891425" y="4642050"/>
            <a:chExt cx="7361100" cy="100205"/>
          </a:xfrm>
        </p:grpSpPr>
        <p:sp>
          <p:nvSpPr>
            <p:cNvPr id="1198" name="Google Shape;1198;p31"/>
            <p:cNvSpPr/>
            <p:nvPr/>
          </p:nvSpPr>
          <p:spPr>
            <a:xfrm>
              <a:off x="891425" y="4642055"/>
              <a:ext cx="7361100" cy="100200"/>
            </a:xfrm>
            <a:prstGeom prst="roundRect">
              <a:avLst>
                <a:gd name="adj" fmla="val 50000"/>
              </a:avLst>
            </a:prstGeom>
            <a:solidFill>
              <a:srgbClr val="FFFFFF">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1"/>
            <p:cNvSpPr/>
            <p:nvPr/>
          </p:nvSpPr>
          <p:spPr>
            <a:xfrm>
              <a:off x="891425" y="4642050"/>
              <a:ext cx="2521626" cy="100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0" name="Google Shape;1200;p31">
            <a:hlinkClick r:id="rId3" action="ppaction://hlinksldjump"/>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1207" name="Google Shape;1207;p31">
            <a:hlinkClick r:id="" action="ppaction://hlinkshowjump?jump=nextslide"/>
          </p:cNvPr>
          <p:cNvSpPr/>
          <p:nvPr/>
        </p:nvSpPr>
        <p:spPr>
          <a:xfrm rot="5400000">
            <a:off x="8408049"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1">
            <a:hlinkClick r:id="" action="ppaction://hlinkshowjump?jump=nextslide"/>
          </p:cNvPr>
          <p:cNvSpPr/>
          <p:nvPr/>
        </p:nvSpPr>
        <p:spPr>
          <a:xfrm rot="5400000">
            <a:off x="8488674"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1">
            <a:hlinkClick r:id="" action="ppaction://hlinkshowjump?jump=previousslide"/>
          </p:cNvPr>
          <p:cNvSpPr/>
          <p:nvPr/>
        </p:nvSpPr>
        <p:spPr>
          <a:xfrm rot="-5400000" flipH="1">
            <a:off x="588892"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1">
            <a:hlinkClick r:id="" action="ppaction://hlinkshowjump?jump=previousslide"/>
          </p:cNvPr>
          <p:cNvSpPr/>
          <p:nvPr/>
        </p:nvSpPr>
        <p:spPr>
          <a:xfrm rot="-5400000" flipH="1">
            <a:off x="508327"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56;p27">
            <a:extLst>
              <a:ext uri="{FF2B5EF4-FFF2-40B4-BE49-F238E27FC236}">
                <a16:creationId xmlns:a16="http://schemas.microsoft.com/office/drawing/2014/main" id="{2BE1AE9B-C0A4-4229-A08A-7060217A425B}"/>
              </a:ext>
            </a:extLst>
          </p:cNvPr>
          <p:cNvSpPr txBox="1">
            <a:spLocks noGrp="1"/>
          </p:cNvSpPr>
          <p:nvPr>
            <p:ph type="title"/>
          </p:nvPr>
        </p:nvSpPr>
        <p:spPr>
          <a:xfrm>
            <a:off x="603250" y="735013"/>
            <a:ext cx="6520564" cy="57308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DEFINING CASH FLOW IN SUPPLY CHAIN</a:t>
            </a:r>
            <a:endParaRPr dirty="0"/>
          </a:p>
        </p:txBody>
      </p:sp>
      <p:pic>
        <p:nvPicPr>
          <p:cNvPr id="5" name="Picture 4">
            <a:extLst>
              <a:ext uri="{FF2B5EF4-FFF2-40B4-BE49-F238E27FC236}">
                <a16:creationId xmlns:a16="http://schemas.microsoft.com/office/drawing/2014/main" id="{6F4FD679-E2FB-4104-A740-20827B3CDD09}"/>
              </a:ext>
            </a:extLst>
          </p:cNvPr>
          <p:cNvPicPr>
            <a:picLocks noChangeAspect="1"/>
          </p:cNvPicPr>
          <p:nvPr/>
        </p:nvPicPr>
        <p:blipFill>
          <a:blip r:embed="rId4"/>
          <a:stretch>
            <a:fillRect/>
          </a:stretch>
        </p:blipFill>
        <p:spPr>
          <a:xfrm>
            <a:off x="5252680" y="1401297"/>
            <a:ext cx="3309494" cy="2821292"/>
          </a:xfrm>
          <a:prstGeom prst="rect">
            <a:avLst/>
          </a:prstGeom>
          <a:ln>
            <a:noFill/>
          </a:ln>
          <a:effectLst>
            <a:outerShdw blurRad="190500" algn="tl" rotWithShape="0">
              <a:srgbClr val="000000">
                <a:alpha val="70000"/>
              </a:srgbClr>
            </a:outerShdw>
          </a:effectLst>
        </p:spPr>
      </p:pic>
      <p:sp>
        <p:nvSpPr>
          <p:cNvPr id="26" name="Google Shape;161;p26">
            <a:extLst>
              <a:ext uri="{FF2B5EF4-FFF2-40B4-BE49-F238E27FC236}">
                <a16:creationId xmlns:a16="http://schemas.microsoft.com/office/drawing/2014/main" id="{C30A78E2-0256-4005-ABF3-12C623621D63}"/>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3</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4"/>
        <p:cNvGrpSpPr/>
        <p:nvPr/>
      </p:nvGrpSpPr>
      <p:grpSpPr>
        <a:xfrm>
          <a:off x="0" y="0"/>
          <a:ext cx="0" cy="0"/>
          <a:chOff x="0" y="0"/>
          <a:chExt cx="0" cy="0"/>
        </a:xfrm>
      </p:grpSpPr>
      <p:sp>
        <p:nvSpPr>
          <p:cNvPr id="1215" name="Google Shape;1215;p32"/>
          <p:cNvSpPr txBox="1">
            <a:spLocks noGrp="1"/>
          </p:cNvSpPr>
          <p:nvPr>
            <p:ph type="title"/>
          </p:nvPr>
        </p:nvSpPr>
        <p:spPr>
          <a:xfrm>
            <a:off x="720000" y="2390163"/>
            <a:ext cx="2336400" cy="527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b="1" dirty="0">
                <a:effectLst/>
                <a:latin typeface="Roboto Condensed" panose="02000000000000000000" pitchFamily="2" charset="0"/>
                <a:ea typeface="Roboto Condensed" panose="02000000000000000000" pitchFamily="2" charset="0"/>
              </a:rPr>
              <a:t>Material Flow</a:t>
            </a:r>
            <a:endParaRPr dirty="0">
              <a:latin typeface="Roboto Condensed" panose="02000000000000000000" pitchFamily="2" charset="0"/>
              <a:ea typeface="Roboto Condensed" panose="02000000000000000000" pitchFamily="2" charset="0"/>
            </a:endParaRPr>
          </a:p>
        </p:txBody>
      </p:sp>
      <p:sp>
        <p:nvSpPr>
          <p:cNvPr id="1216" name="Google Shape;1216;p32"/>
          <p:cNvSpPr txBox="1">
            <a:spLocks noGrp="1"/>
          </p:cNvSpPr>
          <p:nvPr>
            <p:ph type="subTitle" idx="1"/>
          </p:nvPr>
        </p:nvSpPr>
        <p:spPr>
          <a:xfrm>
            <a:off x="720000" y="2882453"/>
            <a:ext cx="2336400" cy="9177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dirty="0">
                <a:solidFill>
                  <a:schemeClr val="bg1"/>
                </a:solidFill>
                <a:latin typeface="Roboto" panose="02000000000000000000" pitchFamily="2" charset="0"/>
                <a:ea typeface="Roboto" panose="02000000000000000000" pitchFamily="2" charset="0"/>
              </a:rPr>
              <a:t>T</a:t>
            </a:r>
            <a:r>
              <a:rPr lang="en-US" b="0" i="0" dirty="0">
                <a:solidFill>
                  <a:schemeClr val="bg1"/>
                </a:solidFill>
                <a:effectLst/>
                <a:latin typeface="Roboto" panose="02000000000000000000" pitchFamily="2" charset="0"/>
                <a:ea typeface="Roboto" panose="02000000000000000000" pitchFamily="2" charset="0"/>
              </a:rPr>
              <a:t>he flow of the physical product from supplier all the way down to the customer.</a:t>
            </a:r>
            <a:endParaRPr dirty="0">
              <a:solidFill>
                <a:schemeClr val="bg1"/>
              </a:solidFill>
              <a:latin typeface="Roboto" panose="02000000000000000000" pitchFamily="2" charset="0"/>
              <a:ea typeface="Roboto" panose="02000000000000000000" pitchFamily="2" charset="0"/>
            </a:endParaRPr>
          </a:p>
        </p:txBody>
      </p:sp>
      <p:sp>
        <p:nvSpPr>
          <p:cNvPr id="1217" name="Google Shape;1217;p32"/>
          <p:cNvSpPr txBox="1">
            <a:spLocks noGrp="1"/>
          </p:cNvSpPr>
          <p:nvPr>
            <p:ph type="title" idx="2"/>
          </p:nvPr>
        </p:nvSpPr>
        <p:spPr>
          <a:xfrm>
            <a:off x="3403800" y="2390163"/>
            <a:ext cx="2336400" cy="527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b="1" dirty="0">
                <a:effectLst/>
                <a:latin typeface="Roboto Condensed" panose="02000000000000000000" pitchFamily="2" charset="0"/>
                <a:ea typeface="Roboto Condensed" panose="02000000000000000000" pitchFamily="2" charset="0"/>
              </a:rPr>
              <a:t>Information Flow</a:t>
            </a:r>
            <a:endParaRPr dirty="0">
              <a:latin typeface="Roboto Condensed" panose="02000000000000000000" pitchFamily="2" charset="0"/>
              <a:ea typeface="Roboto Condensed" panose="02000000000000000000" pitchFamily="2" charset="0"/>
            </a:endParaRPr>
          </a:p>
        </p:txBody>
      </p:sp>
      <p:sp>
        <p:nvSpPr>
          <p:cNvPr id="1218" name="Google Shape;1218;p32"/>
          <p:cNvSpPr txBox="1">
            <a:spLocks noGrp="1"/>
          </p:cNvSpPr>
          <p:nvPr>
            <p:ph type="subTitle" idx="3"/>
          </p:nvPr>
        </p:nvSpPr>
        <p:spPr>
          <a:xfrm>
            <a:off x="3403800" y="2877704"/>
            <a:ext cx="2336400" cy="91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0" i="0" dirty="0">
                <a:solidFill>
                  <a:schemeClr val="bg1"/>
                </a:solidFill>
                <a:effectLst/>
                <a:latin typeface="Roboto" panose="02000000000000000000" pitchFamily="2" charset="0"/>
                <a:ea typeface="Roboto" panose="02000000000000000000" pitchFamily="2" charset="0"/>
              </a:rPr>
              <a:t> The flow of information from supplier to customer and from customer back to supplier.</a:t>
            </a:r>
            <a:endParaRPr dirty="0">
              <a:solidFill>
                <a:schemeClr val="bg1"/>
              </a:solidFill>
              <a:latin typeface="Roboto" panose="02000000000000000000" pitchFamily="2" charset="0"/>
              <a:ea typeface="Roboto" panose="02000000000000000000" pitchFamily="2" charset="0"/>
            </a:endParaRPr>
          </a:p>
        </p:txBody>
      </p:sp>
      <p:sp>
        <p:nvSpPr>
          <p:cNvPr id="1219" name="Google Shape;1219;p32"/>
          <p:cNvSpPr txBox="1">
            <a:spLocks noGrp="1"/>
          </p:cNvSpPr>
          <p:nvPr>
            <p:ph type="title" idx="4"/>
          </p:nvPr>
        </p:nvSpPr>
        <p:spPr>
          <a:xfrm>
            <a:off x="6087600" y="2390163"/>
            <a:ext cx="2336400" cy="527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dirty="0"/>
              <a:t>Cash Flow</a:t>
            </a:r>
            <a:endParaRPr dirty="0"/>
          </a:p>
        </p:txBody>
      </p:sp>
      <p:sp>
        <p:nvSpPr>
          <p:cNvPr id="1220" name="Google Shape;1220;p32"/>
          <p:cNvSpPr txBox="1">
            <a:spLocks noGrp="1"/>
          </p:cNvSpPr>
          <p:nvPr>
            <p:ph type="subTitle" idx="5"/>
          </p:nvPr>
        </p:nvSpPr>
        <p:spPr>
          <a:xfrm>
            <a:off x="6079035" y="2798759"/>
            <a:ext cx="2336400" cy="91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0" i="0" dirty="0">
                <a:solidFill>
                  <a:schemeClr val="bg1"/>
                </a:solidFill>
                <a:effectLst/>
                <a:latin typeface="Roboto" panose="02000000000000000000" pitchFamily="2" charset="0"/>
                <a:ea typeface="Roboto" panose="02000000000000000000" pitchFamily="2" charset="0"/>
              </a:rPr>
              <a:t> Involves the movement of money from the customer to the supplier.</a:t>
            </a:r>
            <a:endParaRPr dirty="0">
              <a:solidFill>
                <a:schemeClr val="bg1"/>
              </a:solidFill>
              <a:latin typeface="Roboto" panose="02000000000000000000" pitchFamily="2" charset="0"/>
              <a:ea typeface="Roboto" panose="02000000000000000000" pitchFamily="2" charset="0"/>
            </a:endParaRPr>
          </a:p>
        </p:txBody>
      </p:sp>
      <p:grpSp>
        <p:nvGrpSpPr>
          <p:cNvPr id="1237" name="Google Shape;1237;p32"/>
          <p:cNvGrpSpPr/>
          <p:nvPr/>
        </p:nvGrpSpPr>
        <p:grpSpPr>
          <a:xfrm>
            <a:off x="891425" y="4515049"/>
            <a:ext cx="7361100" cy="100206"/>
            <a:chOff x="891425" y="4642049"/>
            <a:chExt cx="7361100" cy="100206"/>
          </a:xfrm>
        </p:grpSpPr>
        <p:sp>
          <p:nvSpPr>
            <p:cNvPr id="1238" name="Google Shape;1238;p32"/>
            <p:cNvSpPr/>
            <p:nvPr/>
          </p:nvSpPr>
          <p:spPr>
            <a:xfrm>
              <a:off x="891425" y="4642055"/>
              <a:ext cx="7361100" cy="100200"/>
            </a:xfrm>
            <a:prstGeom prst="roundRect">
              <a:avLst>
                <a:gd name="adj" fmla="val 50000"/>
              </a:avLst>
            </a:prstGeom>
            <a:solidFill>
              <a:srgbClr val="FFFFFF">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2"/>
            <p:cNvSpPr/>
            <p:nvPr/>
          </p:nvSpPr>
          <p:spPr>
            <a:xfrm>
              <a:off x="891425" y="4642049"/>
              <a:ext cx="4010184" cy="100201"/>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0" name="Google Shape;1240;p32">
            <a:hlinkClick r:id="rId3" action="ppaction://hlinksldjump"/>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1247" name="Google Shape;1247;p32">
            <a:hlinkClick r:id="" action="ppaction://hlinkshowjump?jump=nextslide"/>
          </p:cNvPr>
          <p:cNvSpPr/>
          <p:nvPr/>
        </p:nvSpPr>
        <p:spPr>
          <a:xfrm rot="5400000">
            <a:off x="8408049"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32">
            <a:hlinkClick r:id="" action="ppaction://hlinkshowjump?jump=nextslide"/>
          </p:cNvPr>
          <p:cNvSpPr/>
          <p:nvPr/>
        </p:nvSpPr>
        <p:spPr>
          <a:xfrm rot="5400000">
            <a:off x="8488674"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32">
            <a:hlinkClick r:id="" action="ppaction://hlinkshowjump?jump=previousslide"/>
          </p:cNvPr>
          <p:cNvSpPr/>
          <p:nvPr/>
        </p:nvSpPr>
        <p:spPr>
          <a:xfrm rot="-5400000" flipH="1">
            <a:off x="588892"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2">
            <a:hlinkClick r:id="" action="ppaction://hlinkshowjump?jump=previousslide"/>
          </p:cNvPr>
          <p:cNvSpPr/>
          <p:nvPr/>
        </p:nvSpPr>
        <p:spPr>
          <a:xfrm rot="-5400000" flipH="1">
            <a:off x="508327"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65;p27">
            <a:extLst>
              <a:ext uri="{FF2B5EF4-FFF2-40B4-BE49-F238E27FC236}">
                <a16:creationId xmlns:a16="http://schemas.microsoft.com/office/drawing/2014/main" id="{D64C443E-A645-49FC-86B8-4A2CCDCBABF6}"/>
              </a:ext>
            </a:extLst>
          </p:cNvPr>
          <p:cNvSpPr txBox="1">
            <a:spLocks noGrp="1"/>
          </p:cNvSpPr>
          <p:nvPr>
            <p:ph type="title" idx="6"/>
          </p:nvPr>
        </p:nvSpPr>
        <p:spPr>
          <a:xfrm>
            <a:off x="603250" y="735013"/>
            <a:ext cx="7821613" cy="57308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THREE FLOWS OF SUPPLY CHAIN</a:t>
            </a:r>
            <a:endParaRPr dirty="0"/>
          </a:p>
        </p:txBody>
      </p:sp>
      <p:grpSp>
        <p:nvGrpSpPr>
          <p:cNvPr id="39" name="Google Shape;12396;p67">
            <a:extLst>
              <a:ext uri="{FF2B5EF4-FFF2-40B4-BE49-F238E27FC236}">
                <a16:creationId xmlns:a16="http://schemas.microsoft.com/office/drawing/2014/main" id="{71CA79CB-8977-4E72-9947-00C837195086}"/>
              </a:ext>
            </a:extLst>
          </p:cNvPr>
          <p:cNvGrpSpPr/>
          <p:nvPr/>
        </p:nvGrpSpPr>
        <p:grpSpPr>
          <a:xfrm>
            <a:off x="1648143" y="1890535"/>
            <a:ext cx="366963" cy="352768"/>
            <a:chOff x="-31889075" y="2658950"/>
            <a:chExt cx="302475" cy="290775"/>
          </a:xfrm>
          <a:solidFill>
            <a:schemeClr val="bg1"/>
          </a:solidFill>
        </p:grpSpPr>
        <p:sp>
          <p:nvSpPr>
            <p:cNvPr id="40" name="Google Shape;12397;p67">
              <a:extLst>
                <a:ext uri="{FF2B5EF4-FFF2-40B4-BE49-F238E27FC236}">
                  <a16:creationId xmlns:a16="http://schemas.microsoft.com/office/drawing/2014/main" id="{86A7648F-1B27-4FB5-9B22-1D20484CE317}"/>
                </a:ext>
              </a:extLst>
            </p:cNvPr>
            <p:cNvSpPr/>
            <p:nvPr/>
          </p:nvSpPr>
          <p:spPr>
            <a:xfrm>
              <a:off x="-31889075" y="2658950"/>
              <a:ext cx="302475" cy="290775"/>
            </a:xfrm>
            <a:custGeom>
              <a:avLst/>
              <a:gdLst/>
              <a:ahLst/>
              <a:cxnLst/>
              <a:rect l="l" t="t" r="r" b="b"/>
              <a:pathLst>
                <a:path w="12099" h="11631" extrusionOk="0">
                  <a:moveTo>
                    <a:pt x="10555" y="712"/>
                  </a:moveTo>
                  <a:lnTo>
                    <a:pt x="11153" y="1310"/>
                  </a:lnTo>
                  <a:lnTo>
                    <a:pt x="10051" y="3138"/>
                  </a:lnTo>
                  <a:lnTo>
                    <a:pt x="8728" y="1814"/>
                  </a:lnTo>
                  <a:lnTo>
                    <a:pt x="10555" y="712"/>
                  </a:lnTo>
                  <a:close/>
                  <a:moveTo>
                    <a:pt x="8665" y="2696"/>
                  </a:moveTo>
                  <a:lnTo>
                    <a:pt x="9137" y="3169"/>
                  </a:lnTo>
                  <a:lnTo>
                    <a:pt x="7278" y="4996"/>
                  </a:lnTo>
                  <a:lnTo>
                    <a:pt x="6806" y="4524"/>
                  </a:lnTo>
                  <a:lnTo>
                    <a:pt x="8665" y="2696"/>
                  </a:lnTo>
                  <a:close/>
                  <a:moveTo>
                    <a:pt x="3022" y="640"/>
                  </a:moveTo>
                  <a:cubicBezTo>
                    <a:pt x="3549" y="640"/>
                    <a:pt x="4066" y="847"/>
                    <a:pt x="4443" y="1247"/>
                  </a:cubicBezTo>
                  <a:cubicBezTo>
                    <a:pt x="5010" y="1783"/>
                    <a:pt x="5199" y="2602"/>
                    <a:pt x="4915" y="3358"/>
                  </a:cubicBezTo>
                  <a:cubicBezTo>
                    <a:pt x="4884" y="3484"/>
                    <a:pt x="4915" y="3642"/>
                    <a:pt x="5010" y="3705"/>
                  </a:cubicBezTo>
                  <a:lnTo>
                    <a:pt x="8160" y="6855"/>
                  </a:lnTo>
                  <a:cubicBezTo>
                    <a:pt x="8208" y="6926"/>
                    <a:pt x="8308" y="6961"/>
                    <a:pt x="8409" y="6961"/>
                  </a:cubicBezTo>
                  <a:cubicBezTo>
                    <a:pt x="8442" y="6961"/>
                    <a:pt x="8476" y="6957"/>
                    <a:pt x="8507" y="6950"/>
                  </a:cubicBezTo>
                  <a:cubicBezTo>
                    <a:pt x="8741" y="6862"/>
                    <a:pt x="8981" y="6819"/>
                    <a:pt x="9217" y="6819"/>
                  </a:cubicBezTo>
                  <a:cubicBezTo>
                    <a:pt x="9743" y="6819"/>
                    <a:pt x="10248" y="7031"/>
                    <a:pt x="10618" y="7422"/>
                  </a:cubicBezTo>
                  <a:cubicBezTo>
                    <a:pt x="11153" y="7926"/>
                    <a:pt x="11342" y="8682"/>
                    <a:pt x="11153" y="9375"/>
                  </a:cubicBezTo>
                  <a:lnTo>
                    <a:pt x="10240" y="8493"/>
                  </a:lnTo>
                  <a:cubicBezTo>
                    <a:pt x="10035" y="8289"/>
                    <a:pt x="9767" y="8186"/>
                    <a:pt x="9503" y="8186"/>
                  </a:cubicBezTo>
                  <a:cubicBezTo>
                    <a:pt x="9240" y="8186"/>
                    <a:pt x="8980" y="8289"/>
                    <a:pt x="8791" y="8493"/>
                  </a:cubicBezTo>
                  <a:cubicBezTo>
                    <a:pt x="8381" y="8871"/>
                    <a:pt x="8381" y="9533"/>
                    <a:pt x="8791" y="9943"/>
                  </a:cubicBezTo>
                  <a:lnTo>
                    <a:pt x="9673" y="10856"/>
                  </a:lnTo>
                  <a:cubicBezTo>
                    <a:pt x="9498" y="10904"/>
                    <a:pt x="9318" y="10928"/>
                    <a:pt x="9140" y="10928"/>
                  </a:cubicBezTo>
                  <a:cubicBezTo>
                    <a:pt x="8614" y="10928"/>
                    <a:pt x="8096" y="10721"/>
                    <a:pt x="7719" y="10321"/>
                  </a:cubicBezTo>
                  <a:cubicBezTo>
                    <a:pt x="7152" y="9785"/>
                    <a:pt x="6963" y="8966"/>
                    <a:pt x="7247" y="8210"/>
                  </a:cubicBezTo>
                  <a:cubicBezTo>
                    <a:pt x="7278" y="8084"/>
                    <a:pt x="7247" y="7926"/>
                    <a:pt x="7152" y="7863"/>
                  </a:cubicBezTo>
                  <a:lnTo>
                    <a:pt x="4002" y="4713"/>
                  </a:lnTo>
                  <a:cubicBezTo>
                    <a:pt x="3960" y="4629"/>
                    <a:pt x="3876" y="4587"/>
                    <a:pt x="3787" y="4587"/>
                  </a:cubicBezTo>
                  <a:cubicBezTo>
                    <a:pt x="3743" y="4587"/>
                    <a:pt x="3697" y="4597"/>
                    <a:pt x="3655" y="4618"/>
                  </a:cubicBezTo>
                  <a:cubicBezTo>
                    <a:pt x="3421" y="4706"/>
                    <a:pt x="3181" y="4749"/>
                    <a:pt x="2945" y="4749"/>
                  </a:cubicBezTo>
                  <a:cubicBezTo>
                    <a:pt x="2419" y="4749"/>
                    <a:pt x="1914" y="4537"/>
                    <a:pt x="1544" y="4146"/>
                  </a:cubicBezTo>
                  <a:cubicBezTo>
                    <a:pt x="1009" y="3642"/>
                    <a:pt x="820" y="2885"/>
                    <a:pt x="1009" y="2192"/>
                  </a:cubicBezTo>
                  <a:lnTo>
                    <a:pt x="1009" y="2192"/>
                  </a:lnTo>
                  <a:lnTo>
                    <a:pt x="1922" y="3075"/>
                  </a:lnTo>
                  <a:cubicBezTo>
                    <a:pt x="2127" y="3279"/>
                    <a:pt x="2395" y="3382"/>
                    <a:pt x="2659" y="3382"/>
                  </a:cubicBezTo>
                  <a:cubicBezTo>
                    <a:pt x="2923" y="3382"/>
                    <a:pt x="3183" y="3279"/>
                    <a:pt x="3372" y="3075"/>
                  </a:cubicBezTo>
                  <a:cubicBezTo>
                    <a:pt x="3781" y="2696"/>
                    <a:pt x="3781" y="2035"/>
                    <a:pt x="3372" y="1625"/>
                  </a:cubicBezTo>
                  <a:lnTo>
                    <a:pt x="2490" y="712"/>
                  </a:lnTo>
                  <a:cubicBezTo>
                    <a:pt x="2665" y="664"/>
                    <a:pt x="2844" y="640"/>
                    <a:pt x="3022" y="640"/>
                  </a:cubicBezTo>
                  <a:close/>
                  <a:moveTo>
                    <a:pt x="4380" y="6036"/>
                  </a:moveTo>
                  <a:lnTo>
                    <a:pt x="5829" y="7485"/>
                  </a:lnTo>
                  <a:lnTo>
                    <a:pt x="2679" y="10636"/>
                  </a:lnTo>
                  <a:cubicBezTo>
                    <a:pt x="2474" y="10840"/>
                    <a:pt x="2206" y="10943"/>
                    <a:pt x="1942" y="10943"/>
                  </a:cubicBezTo>
                  <a:cubicBezTo>
                    <a:pt x="1678" y="10943"/>
                    <a:pt x="1418" y="10840"/>
                    <a:pt x="1229" y="10636"/>
                  </a:cubicBezTo>
                  <a:cubicBezTo>
                    <a:pt x="820" y="10226"/>
                    <a:pt x="820" y="9596"/>
                    <a:pt x="1229" y="9186"/>
                  </a:cubicBezTo>
                  <a:lnTo>
                    <a:pt x="4380" y="6036"/>
                  </a:lnTo>
                  <a:close/>
                  <a:moveTo>
                    <a:pt x="2915" y="1"/>
                  </a:moveTo>
                  <a:cubicBezTo>
                    <a:pt x="2465" y="1"/>
                    <a:pt x="2014" y="112"/>
                    <a:pt x="1607" y="334"/>
                  </a:cubicBezTo>
                  <a:cubicBezTo>
                    <a:pt x="1544" y="365"/>
                    <a:pt x="1450" y="491"/>
                    <a:pt x="1450" y="554"/>
                  </a:cubicBezTo>
                  <a:cubicBezTo>
                    <a:pt x="1450" y="680"/>
                    <a:pt x="1481" y="775"/>
                    <a:pt x="1544" y="838"/>
                  </a:cubicBezTo>
                  <a:lnTo>
                    <a:pt x="2836" y="2129"/>
                  </a:lnTo>
                  <a:cubicBezTo>
                    <a:pt x="2962" y="2255"/>
                    <a:pt x="2962" y="2507"/>
                    <a:pt x="2836" y="2602"/>
                  </a:cubicBezTo>
                  <a:cubicBezTo>
                    <a:pt x="2773" y="2665"/>
                    <a:pt x="2686" y="2696"/>
                    <a:pt x="2600" y="2696"/>
                  </a:cubicBezTo>
                  <a:cubicBezTo>
                    <a:pt x="2513" y="2696"/>
                    <a:pt x="2427" y="2665"/>
                    <a:pt x="2364" y="2602"/>
                  </a:cubicBezTo>
                  <a:lnTo>
                    <a:pt x="1072" y="1310"/>
                  </a:lnTo>
                  <a:cubicBezTo>
                    <a:pt x="1001" y="1239"/>
                    <a:pt x="912" y="1204"/>
                    <a:pt x="846" y="1204"/>
                  </a:cubicBezTo>
                  <a:cubicBezTo>
                    <a:pt x="824" y="1204"/>
                    <a:pt x="804" y="1208"/>
                    <a:pt x="788" y="1216"/>
                  </a:cubicBezTo>
                  <a:cubicBezTo>
                    <a:pt x="662" y="1216"/>
                    <a:pt x="599" y="1310"/>
                    <a:pt x="536" y="1373"/>
                  </a:cubicBezTo>
                  <a:cubicBezTo>
                    <a:pt x="1" y="2413"/>
                    <a:pt x="127" y="3736"/>
                    <a:pt x="1009" y="4618"/>
                  </a:cubicBezTo>
                  <a:cubicBezTo>
                    <a:pt x="1549" y="5135"/>
                    <a:pt x="2230" y="5407"/>
                    <a:pt x="2934" y="5407"/>
                  </a:cubicBezTo>
                  <a:cubicBezTo>
                    <a:pt x="3173" y="5407"/>
                    <a:pt x="3415" y="5375"/>
                    <a:pt x="3655" y="5311"/>
                  </a:cubicBezTo>
                  <a:lnTo>
                    <a:pt x="3907" y="5563"/>
                  </a:lnTo>
                  <a:lnTo>
                    <a:pt x="757" y="8714"/>
                  </a:lnTo>
                  <a:cubicBezTo>
                    <a:pt x="64" y="9344"/>
                    <a:pt x="64" y="10447"/>
                    <a:pt x="757" y="11108"/>
                  </a:cubicBezTo>
                  <a:cubicBezTo>
                    <a:pt x="1088" y="11455"/>
                    <a:pt x="1521" y="11628"/>
                    <a:pt x="1954" y="11628"/>
                  </a:cubicBezTo>
                  <a:cubicBezTo>
                    <a:pt x="2387" y="11628"/>
                    <a:pt x="2820" y="11455"/>
                    <a:pt x="3151" y="11108"/>
                  </a:cubicBezTo>
                  <a:lnTo>
                    <a:pt x="6302" y="7958"/>
                  </a:lnTo>
                  <a:lnTo>
                    <a:pt x="6522" y="8210"/>
                  </a:lnTo>
                  <a:cubicBezTo>
                    <a:pt x="6302" y="9155"/>
                    <a:pt x="6522" y="10132"/>
                    <a:pt x="7247" y="10825"/>
                  </a:cubicBezTo>
                  <a:cubicBezTo>
                    <a:pt x="7765" y="11362"/>
                    <a:pt x="8469" y="11630"/>
                    <a:pt x="9169" y="11630"/>
                  </a:cubicBezTo>
                  <a:cubicBezTo>
                    <a:pt x="9618" y="11630"/>
                    <a:pt x="10066" y="11519"/>
                    <a:pt x="10460" y="11297"/>
                  </a:cubicBezTo>
                  <a:cubicBezTo>
                    <a:pt x="10555" y="11266"/>
                    <a:pt x="10618" y="11140"/>
                    <a:pt x="10618" y="11077"/>
                  </a:cubicBezTo>
                  <a:cubicBezTo>
                    <a:pt x="10618" y="11014"/>
                    <a:pt x="10586" y="10888"/>
                    <a:pt x="10555" y="10793"/>
                  </a:cubicBezTo>
                  <a:lnTo>
                    <a:pt x="9263" y="9501"/>
                  </a:lnTo>
                  <a:cubicBezTo>
                    <a:pt x="9137" y="9375"/>
                    <a:pt x="9137" y="9155"/>
                    <a:pt x="9263" y="9029"/>
                  </a:cubicBezTo>
                  <a:cubicBezTo>
                    <a:pt x="9310" y="8966"/>
                    <a:pt x="9397" y="8934"/>
                    <a:pt x="9488" y="8934"/>
                  </a:cubicBezTo>
                  <a:cubicBezTo>
                    <a:pt x="9578" y="8934"/>
                    <a:pt x="9673" y="8966"/>
                    <a:pt x="9736" y="9029"/>
                  </a:cubicBezTo>
                  <a:lnTo>
                    <a:pt x="11027" y="10321"/>
                  </a:lnTo>
                  <a:cubicBezTo>
                    <a:pt x="11075" y="10392"/>
                    <a:pt x="11157" y="10427"/>
                    <a:pt x="11236" y="10427"/>
                  </a:cubicBezTo>
                  <a:cubicBezTo>
                    <a:pt x="11262" y="10427"/>
                    <a:pt x="11287" y="10423"/>
                    <a:pt x="11311" y="10415"/>
                  </a:cubicBezTo>
                  <a:cubicBezTo>
                    <a:pt x="11405" y="10415"/>
                    <a:pt x="11500" y="10321"/>
                    <a:pt x="11532" y="10258"/>
                  </a:cubicBezTo>
                  <a:cubicBezTo>
                    <a:pt x="12099" y="9218"/>
                    <a:pt x="11973" y="7895"/>
                    <a:pt x="11059" y="7013"/>
                  </a:cubicBezTo>
                  <a:cubicBezTo>
                    <a:pt x="10542" y="6496"/>
                    <a:pt x="9850" y="6224"/>
                    <a:pt x="9139" y="6224"/>
                  </a:cubicBezTo>
                  <a:cubicBezTo>
                    <a:pt x="8897" y="6224"/>
                    <a:pt x="8653" y="6255"/>
                    <a:pt x="8413" y="6320"/>
                  </a:cubicBezTo>
                  <a:lnTo>
                    <a:pt x="7719" y="5595"/>
                  </a:lnTo>
                  <a:lnTo>
                    <a:pt x="9578" y="3736"/>
                  </a:lnTo>
                  <a:lnTo>
                    <a:pt x="9799" y="3988"/>
                  </a:lnTo>
                  <a:cubicBezTo>
                    <a:pt x="9867" y="4056"/>
                    <a:pt x="9958" y="4089"/>
                    <a:pt x="10051" y="4089"/>
                  </a:cubicBezTo>
                  <a:cubicBezTo>
                    <a:pt x="10172" y="4089"/>
                    <a:pt x="10294" y="4032"/>
                    <a:pt x="10366" y="3925"/>
                  </a:cubicBezTo>
                  <a:lnTo>
                    <a:pt x="11815" y="1499"/>
                  </a:lnTo>
                  <a:cubicBezTo>
                    <a:pt x="11878" y="1373"/>
                    <a:pt x="11878" y="1184"/>
                    <a:pt x="11784" y="1090"/>
                  </a:cubicBezTo>
                  <a:lnTo>
                    <a:pt x="10775" y="82"/>
                  </a:lnTo>
                  <a:cubicBezTo>
                    <a:pt x="10723" y="30"/>
                    <a:pt x="10652" y="6"/>
                    <a:pt x="10573" y="6"/>
                  </a:cubicBezTo>
                  <a:cubicBezTo>
                    <a:pt x="10507" y="6"/>
                    <a:pt x="10437" y="22"/>
                    <a:pt x="10366" y="50"/>
                  </a:cubicBezTo>
                  <a:lnTo>
                    <a:pt x="7940" y="1499"/>
                  </a:lnTo>
                  <a:cubicBezTo>
                    <a:pt x="7751" y="1625"/>
                    <a:pt x="7719" y="1909"/>
                    <a:pt x="7877" y="2066"/>
                  </a:cubicBezTo>
                  <a:lnTo>
                    <a:pt x="8097" y="2287"/>
                  </a:lnTo>
                  <a:lnTo>
                    <a:pt x="6270" y="4146"/>
                  </a:lnTo>
                  <a:lnTo>
                    <a:pt x="5546" y="3421"/>
                  </a:lnTo>
                  <a:cubicBezTo>
                    <a:pt x="5798" y="2476"/>
                    <a:pt x="5546" y="1499"/>
                    <a:pt x="4852" y="806"/>
                  </a:cubicBezTo>
                  <a:cubicBezTo>
                    <a:pt x="4315" y="269"/>
                    <a:pt x="3615" y="1"/>
                    <a:pt x="291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2398;p67">
              <a:extLst>
                <a:ext uri="{FF2B5EF4-FFF2-40B4-BE49-F238E27FC236}">
                  <a16:creationId xmlns:a16="http://schemas.microsoft.com/office/drawing/2014/main" id="{98C1F97B-30FE-4092-8588-1B2BCA5C0AE9}"/>
                </a:ext>
              </a:extLst>
            </p:cNvPr>
            <p:cNvSpPr/>
            <p:nvPr/>
          </p:nvSpPr>
          <p:spPr>
            <a:xfrm>
              <a:off x="-31838650" y="2838200"/>
              <a:ext cx="70100" cy="68550"/>
            </a:xfrm>
            <a:custGeom>
              <a:avLst/>
              <a:gdLst/>
              <a:ahLst/>
              <a:cxnLst/>
              <a:rect l="l" t="t" r="r" b="b"/>
              <a:pathLst>
                <a:path w="2804" h="2742" extrusionOk="0">
                  <a:moveTo>
                    <a:pt x="2430" y="0"/>
                  </a:moveTo>
                  <a:cubicBezTo>
                    <a:pt x="2339" y="0"/>
                    <a:pt x="2253" y="32"/>
                    <a:pt x="2205" y="95"/>
                  </a:cubicBezTo>
                  <a:lnTo>
                    <a:pt x="95" y="2174"/>
                  </a:lnTo>
                  <a:cubicBezTo>
                    <a:pt x="0" y="2300"/>
                    <a:pt x="0" y="2521"/>
                    <a:pt x="95" y="2647"/>
                  </a:cubicBezTo>
                  <a:cubicBezTo>
                    <a:pt x="158" y="2710"/>
                    <a:pt x="236" y="2741"/>
                    <a:pt x="319" y="2741"/>
                  </a:cubicBezTo>
                  <a:cubicBezTo>
                    <a:pt x="402" y="2741"/>
                    <a:pt x="488" y="2710"/>
                    <a:pt x="567" y="2647"/>
                  </a:cubicBezTo>
                  <a:lnTo>
                    <a:pt x="2678" y="567"/>
                  </a:lnTo>
                  <a:cubicBezTo>
                    <a:pt x="2804" y="441"/>
                    <a:pt x="2804" y="221"/>
                    <a:pt x="2678" y="95"/>
                  </a:cubicBezTo>
                  <a:cubicBezTo>
                    <a:pt x="2615" y="32"/>
                    <a:pt x="2520" y="0"/>
                    <a:pt x="24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12506;p67">
            <a:extLst>
              <a:ext uri="{FF2B5EF4-FFF2-40B4-BE49-F238E27FC236}">
                <a16:creationId xmlns:a16="http://schemas.microsoft.com/office/drawing/2014/main" id="{95C5B21D-4F4C-41D9-B57A-73CEB6CCC7EA}"/>
              </a:ext>
            </a:extLst>
          </p:cNvPr>
          <p:cNvGrpSpPr/>
          <p:nvPr/>
        </p:nvGrpSpPr>
        <p:grpSpPr>
          <a:xfrm>
            <a:off x="4395196" y="1892208"/>
            <a:ext cx="353557" cy="353557"/>
            <a:chOff x="-30064925" y="2332550"/>
            <a:chExt cx="291425" cy="291425"/>
          </a:xfrm>
          <a:solidFill>
            <a:schemeClr val="bg1"/>
          </a:solidFill>
        </p:grpSpPr>
        <p:sp>
          <p:nvSpPr>
            <p:cNvPr id="43" name="Google Shape;12507;p67">
              <a:extLst>
                <a:ext uri="{FF2B5EF4-FFF2-40B4-BE49-F238E27FC236}">
                  <a16:creationId xmlns:a16="http://schemas.microsoft.com/office/drawing/2014/main" id="{B7C715F3-3545-44F1-AE66-A18240C5531A}"/>
                </a:ext>
              </a:extLst>
            </p:cNvPr>
            <p:cNvSpPr/>
            <p:nvPr/>
          </p:nvSpPr>
          <p:spPr>
            <a:xfrm>
              <a:off x="-30064925" y="2332550"/>
              <a:ext cx="291425" cy="291425"/>
            </a:xfrm>
            <a:custGeom>
              <a:avLst/>
              <a:gdLst/>
              <a:ahLst/>
              <a:cxnLst/>
              <a:rect l="l" t="t" r="r" b="b"/>
              <a:pathLst>
                <a:path w="11657" h="11657" extrusionOk="0">
                  <a:moveTo>
                    <a:pt x="5829" y="662"/>
                  </a:moveTo>
                  <a:cubicBezTo>
                    <a:pt x="8664" y="662"/>
                    <a:pt x="10995" y="2993"/>
                    <a:pt x="10995" y="5828"/>
                  </a:cubicBezTo>
                  <a:cubicBezTo>
                    <a:pt x="10995" y="8695"/>
                    <a:pt x="8664" y="10995"/>
                    <a:pt x="5829" y="10995"/>
                  </a:cubicBezTo>
                  <a:cubicBezTo>
                    <a:pt x="2993" y="10995"/>
                    <a:pt x="662" y="8664"/>
                    <a:pt x="662" y="5828"/>
                  </a:cubicBezTo>
                  <a:cubicBezTo>
                    <a:pt x="662" y="2993"/>
                    <a:pt x="2993" y="662"/>
                    <a:pt x="5829" y="662"/>
                  </a:cubicBezTo>
                  <a:close/>
                  <a:moveTo>
                    <a:pt x="5829" y="0"/>
                  </a:moveTo>
                  <a:cubicBezTo>
                    <a:pt x="2615" y="0"/>
                    <a:pt x="0" y="2615"/>
                    <a:pt x="0" y="5828"/>
                  </a:cubicBezTo>
                  <a:cubicBezTo>
                    <a:pt x="0" y="9042"/>
                    <a:pt x="2647" y="11657"/>
                    <a:pt x="5829" y="11657"/>
                  </a:cubicBezTo>
                  <a:cubicBezTo>
                    <a:pt x="9074" y="11657"/>
                    <a:pt x="11657" y="9010"/>
                    <a:pt x="11657" y="5828"/>
                  </a:cubicBezTo>
                  <a:cubicBezTo>
                    <a:pt x="11657" y="2646"/>
                    <a:pt x="9074" y="0"/>
                    <a:pt x="582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2508;p67">
              <a:extLst>
                <a:ext uri="{FF2B5EF4-FFF2-40B4-BE49-F238E27FC236}">
                  <a16:creationId xmlns:a16="http://schemas.microsoft.com/office/drawing/2014/main" id="{ED857608-A908-491E-BD21-5C9F08500AFF}"/>
                </a:ext>
              </a:extLst>
            </p:cNvPr>
            <p:cNvSpPr/>
            <p:nvPr/>
          </p:nvSpPr>
          <p:spPr>
            <a:xfrm>
              <a:off x="-29944425" y="2384525"/>
              <a:ext cx="51225" cy="51225"/>
            </a:xfrm>
            <a:custGeom>
              <a:avLst/>
              <a:gdLst/>
              <a:ahLst/>
              <a:cxnLst/>
              <a:rect l="l" t="t" r="r" b="b"/>
              <a:pathLst>
                <a:path w="2049" h="2049" extrusionOk="0">
                  <a:moveTo>
                    <a:pt x="1009" y="662"/>
                  </a:moveTo>
                  <a:cubicBezTo>
                    <a:pt x="1198" y="662"/>
                    <a:pt x="1355" y="819"/>
                    <a:pt x="1355" y="1040"/>
                  </a:cubicBezTo>
                  <a:cubicBezTo>
                    <a:pt x="1355" y="1229"/>
                    <a:pt x="1198" y="1387"/>
                    <a:pt x="1009" y="1387"/>
                  </a:cubicBezTo>
                  <a:cubicBezTo>
                    <a:pt x="820" y="1387"/>
                    <a:pt x="662" y="1229"/>
                    <a:pt x="662" y="1040"/>
                  </a:cubicBezTo>
                  <a:cubicBezTo>
                    <a:pt x="662" y="819"/>
                    <a:pt x="820" y="662"/>
                    <a:pt x="1009" y="662"/>
                  </a:cubicBezTo>
                  <a:close/>
                  <a:moveTo>
                    <a:pt x="1009" y="0"/>
                  </a:moveTo>
                  <a:cubicBezTo>
                    <a:pt x="473" y="0"/>
                    <a:pt x="0" y="473"/>
                    <a:pt x="0" y="1040"/>
                  </a:cubicBezTo>
                  <a:cubicBezTo>
                    <a:pt x="0" y="1576"/>
                    <a:pt x="473" y="2048"/>
                    <a:pt x="1009" y="2048"/>
                  </a:cubicBezTo>
                  <a:cubicBezTo>
                    <a:pt x="1576" y="2048"/>
                    <a:pt x="2048" y="1576"/>
                    <a:pt x="2048" y="1040"/>
                  </a:cubicBezTo>
                  <a:cubicBezTo>
                    <a:pt x="2048" y="473"/>
                    <a:pt x="1607" y="0"/>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2509;p67">
              <a:extLst>
                <a:ext uri="{FF2B5EF4-FFF2-40B4-BE49-F238E27FC236}">
                  <a16:creationId xmlns:a16="http://schemas.microsoft.com/office/drawing/2014/main" id="{2194088A-2B66-4828-BB1B-800467FEF26D}"/>
                </a:ext>
              </a:extLst>
            </p:cNvPr>
            <p:cNvSpPr/>
            <p:nvPr/>
          </p:nvSpPr>
          <p:spPr>
            <a:xfrm>
              <a:off x="-29944425" y="2452250"/>
              <a:ext cx="51225" cy="119750"/>
            </a:xfrm>
            <a:custGeom>
              <a:avLst/>
              <a:gdLst/>
              <a:ahLst/>
              <a:cxnLst/>
              <a:rect l="l" t="t" r="r" b="b"/>
              <a:pathLst>
                <a:path w="2049" h="4790" extrusionOk="0">
                  <a:moveTo>
                    <a:pt x="1009" y="725"/>
                  </a:moveTo>
                  <a:cubicBezTo>
                    <a:pt x="1198" y="725"/>
                    <a:pt x="1355" y="883"/>
                    <a:pt x="1355" y="1072"/>
                  </a:cubicBezTo>
                  <a:lnTo>
                    <a:pt x="1355" y="3781"/>
                  </a:lnTo>
                  <a:cubicBezTo>
                    <a:pt x="1355" y="4002"/>
                    <a:pt x="1198" y="4159"/>
                    <a:pt x="1009" y="4159"/>
                  </a:cubicBezTo>
                  <a:cubicBezTo>
                    <a:pt x="820" y="4159"/>
                    <a:pt x="662" y="4002"/>
                    <a:pt x="662" y="3781"/>
                  </a:cubicBezTo>
                  <a:lnTo>
                    <a:pt x="662" y="1072"/>
                  </a:lnTo>
                  <a:cubicBezTo>
                    <a:pt x="662" y="883"/>
                    <a:pt x="820" y="725"/>
                    <a:pt x="1009" y="725"/>
                  </a:cubicBezTo>
                  <a:close/>
                  <a:moveTo>
                    <a:pt x="1009" y="1"/>
                  </a:moveTo>
                  <a:cubicBezTo>
                    <a:pt x="473" y="1"/>
                    <a:pt x="0" y="473"/>
                    <a:pt x="0" y="1040"/>
                  </a:cubicBezTo>
                  <a:lnTo>
                    <a:pt x="0" y="3750"/>
                  </a:lnTo>
                  <a:cubicBezTo>
                    <a:pt x="0" y="4317"/>
                    <a:pt x="473" y="4790"/>
                    <a:pt x="1009" y="4790"/>
                  </a:cubicBezTo>
                  <a:cubicBezTo>
                    <a:pt x="1576" y="4790"/>
                    <a:pt x="2048" y="4317"/>
                    <a:pt x="2048" y="3750"/>
                  </a:cubicBezTo>
                  <a:lnTo>
                    <a:pt x="2048" y="1040"/>
                  </a:lnTo>
                  <a:cubicBezTo>
                    <a:pt x="2048" y="473"/>
                    <a:pt x="1607" y="1"/>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11527;p64">
            <a:extLst>
              <a:ext uri="{FF2B5EF4-FFF2-40B4-BE49-F238E27FC236}">
                <a16:creationId xmlns:a16="http://schemas.microsoft.com/office/drawing/2014/main" id="{63C1FAD5-6438-45EB-9561-0073F86A220C}"/>
              </a:ext>
            </a:extLst>
          </p:cNvPr>
          <p:cNvGrpSpPr/>
          <p:nvPr/>
        </p:nvGrpSpPr>
        <p:grpSpPr>
          <a:xfrm>
            <a:off x="7083018" y="1890535"/>
            <a:ext cx="412839" cy="353557"/>
            <a:chOff x="6222125" y="2025975"/>
            <a:chExt cx="499450" cy="474125"/>
          </a:xfrm>
          <a:solidFill>
            <a:schemeClr val="bg1"/>
          </a:solidFill>
        </p:grpSpPr>
        <p:sp>
          <p:nvSpPr>
            <p:cNvPr id="47" name="Google Shape;11528;p64">
              <a:extLst>
                <a:ext uri="{FF2B5EF4-FFF2-40B4-BE49-F238E27FC236}">
                  <a16:creationId xmlns:a16="http://schemas.microsoft.com/office/drawing/2014/main" id="{96548964-4D6B-440E-A837-4759B7905387}"/>
                </a:ext>
              </a:extLst>
            </p:cNvPr>
            <p:cNvSpPr/>
            <p:nvPr/>
          </p:nvSpPr>
          <p:spPr>
            <a:xfrm>
              <a:off x="6222125" y="2025975"/>
              <a:ext cx="499450" cy="474125"/>
            </a:xfrm>
            <a:custGeom>
              <a:avLst/>
              <a:gdLst/>
              <a:ahLst/>
              <a:cxnLst/>
              <a:rect l="l" t="t" r="r" b="b"/>
              <a:pathLst>
                <a:path w="19978" h="18965" extrusionOk="0">
                  <a:moveTo>
                    <a:pt x="10490" y="1134"/>
                  </a:moveTo>
                  <a:cubicBezTo>
                    <a:pt x="15095" y="1134"/>
                    <a:pt x="18839" y="4878"/>
                    <a:pt x="18839" y="9483"/>
                  </a:cubicBezTo>
                  <a:cubicBezTo>
                    <a:pt x="18839" y="14087"/>
                    <a:pt x="15095" y="17832"/>
                    <a:pt x="10490" y="17832"/>
                  </a:cubicBezTo>
                  <a:cubicBezTo>
                    <a:pt x="5886" y="17832"/>
                    <a:pt x="2142" y="14087"/>
                    <a:pt x="2142" y="9483"/>
                  </a:cubicBezTo>
                  <a:cubicBezTo>
                    <a:pt x="2142" y="4878"/>
                    <a:pt x="5886" y="1134"/>
                    <a:pt x="10490" y="1134"/>
                  </a:cubicBezTo>
                  <a:close/>
                  <a:moveTo>
                    <a:pt x="10488" y="0"/>
                  </a:moveTo>
                  <a:cubicBezTo>
                    <a:pt x="6717" y="0"/>
                    <a:pt x="3222" y="2259"/>
                    <a:pt x="1731" y="5853"/>
                  </a:cubicBezTo>
                  <a:cubicBezTo>
                    <a:pt x="1" y="10032"/>
                    <a:pt x="1462" y="14854"/>
                    <a:pt x="5222" y="17367"/>
                  </a:cubicBezTo>
                  <a:cubicBezTo>
                    <a:pt x="6828" y="18439"/>
                    <a:pt x="8663" y="18964"/>
                    <a:pt x="10487" y="18964"/>
                  </a:cubicBezTo>
                  <a:cubicBezTo>
                    <a:pt x="12934" y="18964"/>
                    <a:pt x="15362" y="18020"/>
                    <a:pt x="17194" y="16186"/>
                  </a:cubicBezTo>
                  <a:cubicBezTo>
                    <a:pt x="18978" y="14414"/>
                    <a:pt x="19978" y="11998"/>
                    <a:pt x="19972" y="9483"/>
                  </a:cubicBezTo>
                  <a:cubicBezTo>
                    <a:pt x="19972" y="4960"/>
                    <a:pt x="16777" y="1065"/>
                    <a:pt x="12341" y="183"/>
                  </a:cubicBezTo>
                  <a:cubicBezTo>
                    <a:pt x="11721" y="60"/>
                    <a:pt x="11101" y="0"/>
                    <a:pt x="104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8" name="Google Shape;11529;p64">
              <a:extLst>
                <a:ext uri="{FF2B5EF4-FFF2-40B4-BE49-F238E27FC236}">
                  <a16:creationId xmlns:a16="http://schemas.microsoft.com/office/drawing/2014/main" id="{E6B76EE4-FFB1-4B75-8EDB-9E726048D4B2}"/>
                </a:ext>
              </a:extLst>
            </p:cNvPr>
            <p:cNvSpPr/>
            <p:nvPr/>
          </p:nvSpPr>
          <p:spPr>
            <a:xfrm>
              <a:off x="6309175" y="2087825"/>
              <a:ext cx="350425" cy="350425"/>
            </a:xfrm>
            <a:custGeom>
              <a:avLst/>
              <a:gdLst/>
              <a:ahLst/>
              <a:cxnLst/>
              <a:rect l="l" t="t" r="r" b="b"/>
              <a:pathLst>
                <a:path w="14017" h="14017" extrusionOk="0">
                  <a:moveTo>
                    <a:pt x="7008" y="1133"/>
                  </a:moveTo>
                  <a:cubicBezTo>
                    <a:pt x="10248" y="1133"/>
                    <a:pt x="12884" y="3769"/>
                    <a:pt x="12884" y="7009"/>
                  </a:cubicBezTo>
                  <a:cubicBezTo>
                    <a:pt x="12884" y="10249"/>
                    <a:pt x="10248" y="12885"/>
                    <a:pt x="7008" y="12885"/>
                  </a:cubicBezTo>
                  <a:cubicBezTo>
                    <a:pt x="3769" y="12885"/>
                    <a:pt x="1133" y="10249"/>
                    <a:pt x="1133" y="7009"/>
                  </a:cubicBezTo>
                  <a:cubicBezTo>
                    <a:pt x="1133" y="3769"/>
                    <a:pt x="3769" y="1133"/>
                    <a:pt x="7008" y="1133"/>
                  </a:cubicBezTo>
                  <a:close/>
                  <a:moveTo>
                    <a:pt x="7008" y="1"/>
                  </a:moveTo>
                  <a:cubicBezTo>
                    <a:pt x="3144" y="1"/>
                    <a:pt x="0" y="3144"/>
                    <a:pt x="0" y="7009"/>
                  </a:cubicBezTo>
                  <a:cubicBezTo>
                    <a:pt x="0" y="10874"/>
                    <a:pt x="3144" y="14017"/>
                    <a:pt x="7008" y="14017"/>
                  </a:cubicBezTo>
                  <a:cubicBezTo>
                    <a:pt x="10873" y="14017"/>
                    <a:pt x="14017" y="10874"/>
                    <a:pt x="14017" y="7009"/>
                  </a:cubicBezTo>
                  <a:cubicBezTo>
                    <a:pt x="14017" y="3144"/>
                    <a:pt x="10873" y="1"/>
                    <a:pt x="700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9" name="Google Shape;11530;p64">
              <a:extLst>
                <a:ext uri="{FF2B5EF4-FFF2-40B4-BE49-F238E27FC236}">
                  <a16:creationId xmlns:a16="http://schemas.microsoft.com/office/drawing/2014/main" id="{2A92D8E6-BD8D-4430-AF24-E342EF0E748D}"/>
                </a:ext>
              </a:extLst>
            </p:cNvPr>
            <p:cNvSpPr/>
            <p:nvPr/>
          </p:nvSpPr>
          <p:spPr>
            <a:xfrm>
              <a:off x="6431600" y="2142250"/>
              <a:ext cx="105575" cy="241575"/>
            </a:xfrm>
            <a:custGeom>
              <a:avLst/>
              <a:gdLst/>
              <a:ahLst/>
              <a:cxnLst/>
              <a:rect l="l" t="t" r="r" b="b"/>
              <a:pathLst>
                <a:path w="4223" h="9663" extrusionOk="0">
                  <a:moveTo>
                    <a:pt x="2111" y="1"/>
                  </a:moveTo>
                  <a:cubicBezTo>
                    <a:pt x="1797" y="1"/>
                    <a:pt x="1547" y="254"/>
                    <a:pt x="1547" y="568"/>
                  </a:cubicBezTo>
                  <a:lnTo>
                    <a:pt x="1547" y="1504"/>
                  </a:lnTo>
                  <a:cubicBezTo>
                    <a:pt x="599" y="1785"/>
                    <a:pt x="1" y="2718"/>
                    <a:pt x="143" y="3697"/>
                  </a:cubicBezTo>
                  <a:cubicBezTo>
                    <a:pt x="285" y="4675"/>
                    <a:pt x="1124" y="5399"/>
                    <a:pt x="2111" y="5399"/>
                  </a:cubicBezTo>
                  <a:cubicBezTo>
                    <a:pt x="2872" y="5399"/>
                    <a:pt x="3256" y="6320"/>
                    <a:pt x="2715" y="6858"/>
                  </a:cubicBezTo>
                  <a:cubicBezTo>
                    <a:pt x="2542" y="7033"/>
                    <a:pt x="2328" y="7111"/>
                    <a:pt x="2118" y="7111"/>
                  </a:cubicBezTo>
                  <a:cubicBezTo>
                    <a:pt x="1679" y="7111"/>
                    <a:pt x="1257" y="6769"/>
                    <a:pt x="1257" y="6254"/>
                  </a:cubicBezTo>
                  <a:cubicBezTo>
                    <a:pt x="1257" y="5940"/>
                    <a:pt x="1003" y="5686"/>
                    <a:pt x="689" y="5686"/>
                  </a:cubicBezTo>
                  <a:cubicBezTo>
                    <a:pt x="378" y="5686"/>
                    <a:pt x="125" y="5940"/>
                    <a:pt x="125" y="6254"/>
                  </a:cubicBezTo>
                  <a:cubicBezTo>
                    <a:pt x="125" y="7133"/>
                    <a:pt x="701" y="7909"/>
                    <a:pt x="1547" y="8159"/>
                  </a:cubicBezTo>
                  <a:lnTo>
                    <a:pt x="1547" y="9098"/>
                  </a:lnTo>
                  <a:cubicBezTo>
                    <a:pt x="1547" y="9409"/>
                    <a:pt x="1797" y="9663"/>
                    <a:pt x="2111" y="9663"/>
                  </a:cubicBezTo>
                  <a:cubicBezTo>
                    <a:pt x="2425" y="9663"/>
                    <a:pt x="2679" y="9409"/>
                    <a:pt x="2679" y="9098"/>
                  </a:cubicBezTo>
                  <a:lnTo>
                    <a:pt x="2679" y="8159"/>
                  </a:lnTo>
                  <a:cubicBezTo>
                    <a:pt x="3624" y="7878"/>
                    <a:pt x="4222" y="6945"/>
                    <a:pt x="4080" y="5967"/>
                  </a:cubicBezTo>
                  <a:cubicBezTo>
                    <a:pt x="3939" y="4991"/>
                    <a:pt x="3102" y="4267"/>
                    <a:pt x="2118" y="4267"/>
                  </a:cubicBezTo>
                  <a:cubicBezTo>
                    <a:pt x="2116" y="4267"/>
                    <a:pt x="2114" y="4267"/>
                    <a:pt x="2111" y="4267"/>
                  </a:cubicBezTo>
                  <a:cubicBezTo>
                    <a:pt x="2106" y="4267"/>
                    <a:pt x="2100" y="4267"/>
                    <a:pt x="2095" y="4267"/>
                  </a:cubicBezTo>
                  <a:cubicBezTo>
                    <a:pt x="1622" y="4267"/>
                    <a:pt x="1239" y="3884"/>
                    <a:pt x="1239" y="3410"/>
                  </a:cubicBezTo>
                  <a:cubicBezTo>
                    <a:pt x="1239" y="2935"/>
                    <a:pt x="1622" y="2555"/>
                    <a:pt x="2095" y="2555"/>
                  </a:cubicBezTo>
                  <a:cubicBezTo>
                    <a:pt x="2100" y="2555"/>
                    <a:pt x="2106" y="2555"/>
                    <a:pt x="2111" y="2555"/>
                  </a:cubicBezTo>
                  <a:cubicBezTo>
                    <a:pt x="2582" y="2555"/>
                    <a:pt x="2966" y="2939"/>
                    <a:pt x="2966" y="3410"/>
                  </a:cubicBezTo>
                  <a:cubicBezTo>
                    <a:pt x="2966" y="3724"/>
                    <a:pt x="3220" y="3977"/>
                    <a:pt x="3534" y="3977"/>
                  </a:cubicBezTo>
                  <a:cubicBezTo>
                    <a:pt x="3845" y="3977"/>
                    <a:pt x="4098" y="3724"/>
                    <a:pt x="4098" y="3410"/>
                  </a:cubicBezTo>
                  <a:cubicBezTo>
                    <a:pt x="4098" y="2531"/>
                    <a:pt x="3522" y="1755"/>
                    <a:pt x="2679" y="1504"/>
                  </a:cubicBezTo>
                  <a:lnTo>
                    <a:pt x="2679" y="568"/>
                  </a:lnTo>
                  <a:cubicBezTo>
                    <a:pt x="2679" y="254"/>
                    <a:pt x="2425" y="1"/>
                    <a:pt x="211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50" name="Google Shape;161;p26">
            <a:extLst>
              <a:ext uri="{FF2B5EF4-FFF2-40B4-BE49-F238E27FC236}">
                <a16:creationId xmlns:a16="http://schemas.microsoft.com/office/drawing/2014/main" id="{B470F414-A6D8-49F0-9CE3-0DE8C3CE80D7}"/>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4"/>
        <p:cNvGrpSpPr/>
        <p:nvPr/>
      </p:nvGrpSpPr>
      <p:grpSpPr>
        <a:xfrm>
          <a:off x="0" y="0"/>
          <a:ext cx="0" cy="0"/>
          <a:chOff x="0" y="0"/>
          <a:chExt cx="0" cy="0"/>
        </a:xfrm>
      </p:grpSpPr>
      <p:sp>
        <p:nvSpPr>
          <p:cNvPr id="1255" name="Google Shape;1255;p33"/>
          <p:cNvSpPr txBox="1">
            <a:spLocks noGrp="1"/>
          </p:cNvSpPr>
          <p:nvPr>
            <p:ph type="subTitle" idx="1"/>
          </p:nvPr>
        </p:nvSpPr>
        <p:spPr>
          <a:xfrm>
            <a:off x="592658" y="1613237"/>
            <a:ext cx="4771041" cy="45900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SzPct val="150000"/>
              <a:buFont typeface="Wingdings" panose="05000000000000000000" pitchFamily="2" charset="2"/>
              <a:buChar char="§"/>
            </a:pPr>
            <a:r>
              <a:rPr lang="en-US" sz="1600" b="1" i="0" dirty="0">
                <a:solidFill>
                  <a:schemeClr val="bg1"/>
                </a:solidFill>
                <a:effectLst/>
                <a:latin typeface="Roboto" panose="02000000000000000000" pitchFamily="2" charset="0"/>
                <a:ea typeface="Roboto" panose="02000000000000000000" pitchFamily="2" charset="0"/>
              </a:rPr>
              <a:t>Business Process Optimization.</a:t>
            </a:r>
            <a:endParaRPr sz="1600" dirty="0">
              <a:solidFill>
                <a:schemeClr val="bg1"/>
              </a:solidFill>
              <a:latin typeface="Roboto" panose="02000000000000000000" pitchFamily="2" charset="0"/>
              <a:ea typeface="Roboto" panose="02000000000000000000" pitchFamily="2" charset="0"/>
            </a:endParaRPr>
          </a:p>
        </p:txBody>
      </p:sp>
      <p:grpSp>
        <p:nvGrpSpPr>
          <p:cNvPr id="1360" name="Google Shape;1360;p33"/>
          <p:cNvGrpSpPr/>
          <p:nvPr/>
        </p:nvGrpSpPr>
        <p:grpSpPr>
          <a:xfrm>
            <a:off x="891424" y="4515050"/>
            <a:ext cx="7361101" cy="100205"/>
            <a:chOff x="891424" y="4642050"/>
            <a:chExt cx="7361101" cy="100205"/>
          </a:xfrm>
        </p:grpSpPr>
        <p:sp>
          <p:nvSpPr>
            <p:cNvPr id="1361" name="Google Shape;1361;p33"/>
            <p:cNvSpPr/>
            <p:nvPr/>
          </p:nvSpPr>
          <p:spPr>
            <a:xfrm>
              <a:off x="891425" y="4642055"/>
              <a:ext cx="7361100" cy="100200"/>
            </a:xfrm>
            <a:prstGeom prst="roundRect">
              <a:avLst>
                <a:gd name="adj" fmla="val 50000"/>
              </a:avLst>
            </a:prstGeom>
            <a:solidFill>
              <a:srgbClr val="FFFFFF">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3"/>
            <p:cNvSpPr/>
            <p:nvPr/>
          </p:nvSpPr>
          <p:spPr>
            <a:xfrm>
              <a:off x="891424" y="4642050"/>
              <a:ext cx="4754464" cy="100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3" name="Google Shape;1363;p33">
            <a:hlinkClick r:id="rId3" action="ppaction://hlinksldjump"/>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1370" name="Google Shape;1370;p33">
            <a:hlinkClick r:id="" action="ppaction://hlinkshowjump?jump=nextslide"/>
          </p:cNvPr>
          <p:cNvSpPr/>
          <p:nvPr/>
        </p:nvSpPr>
        <p:spPr>
          <a:xfrm rot="5400000">
            <a:off x="8408049"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3">
            <a:hlinkClick r:id="" action="ppaction://hlinkshowjump?jump=nextslide"/>
          </p:cNvPr>
          <p:cNvSpPr/>
          <p:nvPr/>
        </p:nvSpPr>
        <p:spPr>
          <a:xfrm rot="5400000">
            <a:off x="8488674"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3">
            <a:hlinkClick r:id="" action="ppaction://hlinkshowjump?jump=previousslide"/>
          </p:cNvPr>
          <p:cNvSpPr/>
          <p:nvPr/>
        </p:nvSpPr>
        <p:spPr>
          <a:xfrm rot="-5400000" flipH="1">
            <a:off x="588892"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3">
            <a:hlinkClick r:id="" action="ppaction://hlinkshowjump?jump=previousslide"/>
          </p:cNvPr>
          <p:cNvSpPr/>
          <p:nvPr/>
        </p:nvSpPr>
        <p:spPr>
          <a:xfrm rot="-5400000" flipH="1">
            <a:off x="508327"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753;p27">
            <a:extLst>
              <a:ext uri="{FF2B5EF4-FFF2-40B4-BE49-F238E27FC236}">
                <a16:creationId xmlns:a16="http://schemas.microsoft.com/office/drawing/2014/main" id="{86AB976B-AE92-4A46-8FC4-4C42466D67BF}"/>
              </a:ext>
            </a:extLst>
          </p:cNvPr>
          <p:cNvSpPr txBox="1">
            <a:spLocks noGrp="1"/>
          </p:cNvSpPr>
          <p:nvPr>
            <p:ph type="title"/>
          </p:nvPr>
        </p:nvSpPr>
        <p:spPr>
          <a:xfrm>
            <a:off x="603250" y="735013"/>
            <a:ext cx="8104815" cy="57308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HOW DOES SUPPLY CHAIN INCREASE CASH FLOW </a:t>
            </a:r>
            <a:endParaRPr dirty="0"/>
          </a:p>
        </p:txBody>
      </p:sp>
      <p:sp>
        <p:nvSpPr>
          <p:cNvPr id="127" name="TextBox 126">
            <a:extLst>
              <a:ext uri="{FF2B5EF4-FFF2-40B4-BE49-F238E27FC236}">
                <a16:creationId xmlns:a16="http://schemas.microsoft.com/office/drawing/2014/main" id="{E51256A0-7A25-46EA-8042-62D8895A6481}"/>
              </a:ext>
            </a:extLst>
          </p:cNvPr>
          <p:cNvSpPr txBox="1"/>
          <p:nvPr/>
        </p:nvSpPr>
        <p:spPr>
          <a:xfrm>
            <a:off x="592658" y="2082899"/>
            <a:ext cx="4582632" cy="338554"/>
          </a:xfrm>
          <a:prstGeom prst="rect">
            <a:avLst/>
          </a:prstGeom>
          <a:noFill/>
        </p:spPr>
        <p:txBody>
          <a:bodyPr wrap="square">
            <a:spAutoFit/>
          </a:bodyPr>
          <a:lstStyle/>
          <a:p>
            <a:pPr marL="285750" indent="-285750">
              <a:buClr>
                <a:schemeClr val="accent2"/>
              </a:buClr>
              <a:buSzPct val="150000"/>
              <a:buFont typeface="Wingdings" panose="05000000000000000000" pitchFamily="2" charset="2"/>
              <a:buChar char="§"/>
            </a:pPr>
            <a:r>
              <a:rPr lang="en-US" sz="1600" b="1" i="0" dirty="0">
                <a:solidFill>
                  <a:schemeClr val="bg1"/>
                </a:solidFill>
                <a:effectLst/>
                <a:latin typeface="Roboto" panose="02000000000000000000" pitchFamily="2" charset="0"/>
                <a:ea typeface="Roboto" panose="02000000000000000000" pitchFamily="2" charset="0"/>
              </a:rPr>
              <a:t>Logistics Optimization.</a:t>
            </a:r>
            <a:endParaRPr lang="en-US" sz="1600" dirty="0">
              <a:solidFill>
                <a:schemeClr val="bg1"/>
              </a:solidFill>
              <a:latin typeface="Roboto" panose="02000000000000000000" pitchFamily="2" charset="0"/>
              <a:ea typeface="Roboto" panose="02000000000000000000" pitchFamily="2" charset="0"/>
            </a:endParaRPr>
          </a:p>
        </p:txBody>
      </p:sp>
      <p:sp>
        <p:nvSpPr>
          <p:cNvPr id="129" name="TextBox 128">
            <a:extLst>
              <a:ext uri="{FF2B5EF4-FFF2-40B4-BE49-F238E27FC236}">
                <a16:creationId xmlns:a16="http://schemas.microsoft.com/office/drawing/2014/main" id="{A9467119-FC76-4476-9E4C-68D43C77FA45}"/>
              </a:ext>
            </a:extLst>
          </p:cNvPr>
          <p:cNvSpPr txBox="1"/>
          <p:nvPr/>
        </p:nvSpPr>
        <p:spPr>
          <a:xfrm>
            <a:off x="592658" y="2502646"/>
            <a:ext cx="4582632" cy="338554"/>
          </a:xfrm>
          <a:prstGeom prst="rect">
            <a:avLst/>
          </a:prstGeom>
          <a:noFill/>
        </p:spPr>
        <p:txBody>
          <a:bodyPr wrap="square">
            <a:spAutoFit/>
          </a:bodyPr>
          <a:lstStyle/>
          <a:p>
            <a:pPr marL="285750" indent="-285750">
              <a:buClr>
                <a:schemeClr val="accent2"/>
              </a:buClr>
              <a:buSzPct val="150000"/>
              <a:buFont typeface="Wingdings" panose="05000000000000000000" pitchFamily="2" charset="2"/>
              <a:buChar char="§"/>
            </a:pPr>
            <a:r>
              <a:rPr lang="en-US" sz="1600" b="1" i="0" dirty="0">
                <a:solidFill>
                  <a:schemeClr val="bg1"/>
                </a:solidFill>
                <a:effectLst/>
                <a:latin typeface="Roboto" panose="02000000000000000000" pitchFamily="2" charset="0"/>
                <a:ea typeface="Roboto" panose="02000000000000000000" pitchFamily="2" charset="0"/>
              </a:rPr>
              <a:t>Machine Optimization.</a:t>
            </a:r>
            <a:endParaRPr lang="en-US" sz="1600" dirty="0">
              <a:solidFill>
                <a:schemeClr val="bg1"/>
              </a:solidFill>
              <a:latin typeface="Roboto" panose="02000000000000000000" pitchFamily="2" charset="0"/>
              <a:ea typeface="Roboto" panose="02000000000000000000" pitchFamily="2" charset="0"/>
            </a:endParaRPr>
          </a:p>
        </p:txBody>
      </p:sp>
      <p:sp>
        <p:nvSpPr>
          <p:cNvPr id="131" name="TextBox 130">
            <a:extLst>
              <a:ext uri="{FF2B5EF4-FFF2-40B4-BE49-F238E27FC236}">
                <a16:creationId xmlns:a16="http://schemas.microsoft.com/office/drawing/2014/main" id="{0A8BCD40-9A24-43D5-802E-EB4329C7AA27}"/>
              </a:ext>
            </a:extLst>
          </p:cNvPr>
          <p:cNvSpPr txBox="1"/>
          <p:nvPr/>
        </p:nvSpPr>
        <p:spPr>
          <a:xfrm>
            <a:off x="592658" y="2918397"/>
            <a:ext cx="4582632" cy="338554"/>
          </a:xfrm>
          <a:prstGeom prst="rect">
            <a:avLst/>
          </a:prstGeom>
          <a:noFill/>
        </p:spPr>
        <p:txBody>
          <a:bodyPr wrap="square">
            <a:spAutoFit/>
          </a:bodyPr>
          <a:lstStyle/>
          <a:p>
            <a:pPr marL="285750" indent="-285750">
              <a:buClr>
                <a:schemeClr val="accent2"/>
              </a:buClr>
              <a:buSzPct val="150000"/>
              <a:buFont typeface="Wingdings" panose="05000000000000000000" pitchFamily="2" charset="2"/>
              <a:buChar char="§"/>
            </a:pPr>
            <a:r>
              <a:rPr lang="en-US" sz="1600" b="1" i="0" dirty="0">
                <a:solidFill>
                  <a:schemeClr val="bg1"/>
                </a:solidFill>
                <a:effectLst/>
                <a:latin typeface="Roboto" panose="02000000000000000000" pitchFamily="2" charset="0"/>
                <a:ea typeface="Roboto" panose="02000000000000000000" pitchFamily="2" charset="0"/>
              </a:rPr>
              <a:t>Production Optimization.</a:t>
            </a:r>
            <a:endParaRPr lang="en-US" sz="1600" dirty="0">
              <a:solidFill>
                <a:schemeClr val="bg1"/>
              </a:solidFill>
              <a:latin typeface="Roboto" panose="02000000000000000000" pitchFamily="2" charset="0"/>
              <a:ea typeface="Roboto" panose="02000000000000000000" pitchFamily="2" charset="0"/>
            </a:endParaRPr>
          </a:p>
        </p:txBody>
      </p:sp>
      <p:sp>
        <p:nvSpPr>
          <p:cNvPr id="133" name="TextBox 132">
            <a:extLst>
              <a:ext uri="{FF2B5EF4-FFF2-40B4-BE49-F238E27FC236}">
                <a16:creationId xmlns:a16="http://schemas.microsoft.com/office/drawing/2014/main" id="{09710CEB-80C1-4F88-8432-88D81F8C66C7}"/>
              </a:ext>
            </a:extLst>
          </p:cNvPr>
          <p:cNvSpPr txBox="1"/>
          <p:nvPr/>
        </p:nvSpPr>
        <p:spPr>
          <a:xfrm>
            <a:off x="592658" y="3309104"/>
            <a:ext cx="4582632" cy="338554"/>
          </a:xfrm>
          <a:prstGeom prst="rect">
            <a:avLst/>
          </a:prstGeom>
          <a:noFill/>
        </p:spPr>
        <p:txBody>
          <a:bodyPr wrap="square">
            <a:spAutoFit/>
          </a:bodyPr>
          <a:lstStyle/>
          <a:p>
            <a:pPr marL="285750" indent="-285750">
              <a:buClr>
                <a:schemeClr val="accent2"/>
              </a:buClr>
              <a:buSzPct val="150000"/>
              <a:buFont typeface="Wingdings" panose="05000000000000000000" pitchFamily="2" charset="2"/>
              <a:buChar char="§"/>
            </a:pPr>
            <a:r>
              <a:rPr lang="en-US" sz="1600" b="1" i="0" dirty="0">
                <a:solidFill>
                  <a:schemeClr val="bg1"/>
                </a:solidFill>
                <a:effectLst/>
                <a:latin typeface="Roboto" panose="02000000000000000000" pitchFamily="2" charset="0"/>
                <a:ea typeface="Roboto" panose="02000000000000000000" pitchFamily="2" charset="0"/>
              </a:rPr>
              <a:t>Risk Management.</a:t>
            </a:r>
            <a:endParaRPr lang="en-US" sz="1600" dirty="0">
              <a:solidFill>
                <a:schemeClr val="bg1"/>
              </a:solidFill>
              <a:latin typeface="Roboto" panose="02000000000000000000" pitchFamily="2" charset="0"/>
              <a:ea typeface="Roboto" panose="02000000000000000000" pitchFamily="2" charset="0"/>
            </a:endParaRPr>
          </a:p>
        </p:txBody>
      </p:sp>
      <p:sp>
        <p:nvSpPr>
          <p:cNvPr id="135" name="TextBox 134">
            <a:extLst>
              <a:ext uri="{FF2B5EF4-FFF2-40B4-BE49-F238E27FC236}">
                <a16:creationId xmlns:a16="http://schemas.microsoft.com/office/drawing/2014/main" id="{11B52886-41EA-427A-A82A-595BFED3B50C}"/>
              </a:ext>
            </a:extLst>
          </p:cNvPr>
          <p:cNvSpPr txBox="1"/>
          <p:nvPr/>
        </p:nvSpPr>
        <p:spPr>
          <a:xfrm>
            <a:off x="592658" y="3731339"/>
            <a:ext cx="4582632" cy="338554"/>
          </a:xfrm>
          <a:prstGeom prst="rect">
            <a:avLst/>
          </a:prstGeom>
          <a:noFill/>
        </p:spPr>
        <p:txBody>
          <a:bodyPr wrap="square">
            <a:spAutoFit/>
          </a:bodyPr>
          <a:lstStyle/>
          <a:p>
            <a:pPr marL="285750" indent="-285750">
              <a:buClr>
                <a:schemeClr val="accent2"/>
              </a:buClr>
              <a:buSzPct val="150000"/>
              <a:buFont typeface="Wingdings" panose="05000000000000000000" pitchFamily="2" charset="2"/>
              <a:buChar char="§"/>
            </a:pPr>
            <a:r>
              <a:rPr lang="en-US" sz="1600" b="1" i="0" dirty="0">
                <a:solidFill>
                  <a:schemeClr val="bg1"/>
                </a:solidFill>
                <a:effectLst/>
                <a:latin typeface="Roboto" panose="02000000000000000000" pitchFamily="2" charset="0"/>
                <a:ea typeface="Roboto" panose="02000000000000000000" pitchFamily="2" charset="0"/>
              </a:rPr>
              <a:t>Spend Management.</a:t>
            </a:r>
            <a:endParaRPr lang="en-US" sz="1600" dirty="0">
              <a:solidFill>
                <a:schemeClr val="bg1"/>
              </a:solidFill>
              <a:latin typeface="Roboto" panose="02000000000000000000" pitchFamily="2" charset="0"/>
              <a:ea typeface="Roboto" panose="02000000000000000000" pitchFamily="2" charset="0"/>
            </a:endParaRPr>
          </a:p>
        </p:txBody>
      </p:sp>
      <p:pic>
        <p:nvPicPr>
          <p:cNvPr id="12" name="Picture 11">
            <a:extLst>
              <a:ext uri="{FF2B5EF4-FFF2-40B4-BE49-F238E27FC236}">
                <a16:creationId xmlns:a16="http://schemas.microsoft.com/office/drawing/2014/main" id="{2E511595-B1B1-43DC-BD63-0A1C68CD8799}"/>
              </a:ext>
            </a:extLst>
          </p:cNvPr>
          <p:cNvPicPr>
            <a:picLocks noChangeAspect="1"/>
          </p:cNvPicPr>
          <p:nvPr/>
        </p:nvPicPr>
        <p:blipFill>
          <a:blip r:embed="rId4"/>
          <a:stretch>
            <a:fillRect/>
          </a:stretch>
        </p:blipFill>
        <p:spPr>
          <a:xfrm>
            <a:off x="4722821" y="1679899"/>
            <a:ext cx="3822328" cy="2533459"/>
          </a:xfrm>
          <a:prstGeom prst="rect">
            <a:avLst/>
          </a:prstGeom>
          <a:ln>
            <a:noFill/>
          </a:ln>
          <a:effectLst>
            <a:outerShdw blurRad="190500" algn="tl" rotWithShape="0">
              <a:srgbClr val="000000">
                <a:alpha val="70000"/>
              </a:srgbClr>
            </a:outerShdw>
          </a:effectLst>
        </p:spPr>
      </p:pic>
      <p:sp>
        <p:nvSpPr>
          <p:cNvPr id="138" name="Google Shape;161;p26">
            <a:extLst>
              <a:ext uri="{FF2B5EF4-FFF2-40B4-BE49-F238E27FC236}">
                <a16:creationId xmlns:a16="http://schemas.microsoft.com/office/drawing/2014/main" id="{56A8726C-1371-4613-8AF8-C254DA6D9179}"/>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5</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8"/>
        <p:cNvGrpSpPr/>
        <p:nvPr/>
      </p:nvGrpSpPr>
      <p:grpSpPr>
        <a:xfrm>
          <a:off x="0" y="0"/>
          <a:ext cx="0" cy="0"/>
          <a:chOff x="0" y="0"/>
          <a:chExt cx="0" cy="0"/>
        </a:xfrm>
      </p:grpSpPr>
      <p:sp>
        <p:nvSpPr>
          <p:cNvPr id="2234" name="Google Shape;2234;p49"/>
          <p:cNvSpPr txBox="1">
            <a:spLocks noGrp="1"/>
          </p:cNvSpPr>
          <p:nvPr>
            <p:ph type="subTitle" idx="1"/>
          </p:nvPr>
        </p:nvSpPr>
        <p:spPr>
          <a:xfrm>
            <a:off x="1662230" y="1642232"/>
            <a:ext cx="5819489" cy="251459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b="0" i="0" dirty="0">
                <a:solidFill>
                  <a:schemeClr val="bg1"/>
                </a:solidFill>
                <a:effectLst/>
                <a:latin typeface="Roboto" panose="02000000000000000000" pitchFamily="2" charset="0"/>
                <a:ea typeface="Roboto" panose="02000000000000000000" pitchFamily="2" charset="0"/>
              </a:rPr>
              <a:t>Managing your cash flow is an essential part of keeping your company in business. Knowledge of your cash flow should lead you to having a stronger position when negotiating with suppliers. A good cash flow means you are less likely to be </a:t>
            </a:r>
            <a:r>
              <a:rPr lang="en-US" sz="1800" i="0" dirty="0">
                <a:solidFill>
                  <a:schemeClr val="bg1"/>
                </a:solidFill>
                <a:effectLst/>
                <a:latin typeface="Roboto" panose="02000000000000000000" pitchFamily="2" charset="0"/>
                <a:ea typeface="Roboto" panose="02000000000000000000" pitchFamily="2" charset="0"/>
              </a:rPr>
              <a:t>slow on payments </a:t>
            </a:r>
            <a:r>
              <a:rPr lang="en-US" sz="1800" b="0" i="0" dirty="0">
                <a:solidFill>
                  <a:schemeClr val="bg1"/>
                </a:solidFill>
                <a:effectLst/>
                <a:latin typeface="Roboto" panose="02000000000000000000" pitchFamily="2" charset="0"/>
                <a:ea typeface="Roboto" panose="02000000000000000000" pitchFamily="2" charset="0"/>
              </a:rPr>
              <a:t>and more likely to be high up on your suppliers list of priority customers.</a:t>
            </a:r>
            <a:endParaRPr sz="1800" dirty="0">
              <a:solidFill>
                <a:schemeClr val="bg1"/>
              </a:solidFill>
              <a:latin typeface="Roboto" panose="02000000000000000000" pitchFamily="2" charset="0"/>
              <a:ea typeface="Roboto" panose="02000000000000000000" pitchFamily="2" charset="0"/>
            </a:endParaRPr>
          </a:p>
        </p:txBody>
      </p:sp>
      <p:sp>
        <p:nvSpPr>
          <p:cNvPr id="2236" name="Google Shape;2236;p49"/>
          <p:cNvSpPr txBox="1">
            <a:spLocks noGrp="1"/>
          </p:cNvSpPr>
          <p:nvPr>
            <p:ph type="title"/>
          </p:nvPr>
        </p:nvSpPr>
        <p:spPr>
          <a:xfrm>
            <a:off x="602575" y="734700"/>
            <a:ext cx="30249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CONCLUSION</a:t>
            </a:r>
            <a:endParaRPr dirty="0"/>
          </a:p>
        </p:txBody>
      </p:sp>
      <p:grpSp>
        <p:nvGrpSpPr>
          <p:cNvPr id="2239" name="Google Shape;2239;p49"/>
          <p:cNvGrpSpPr/>
          <p:nvPr/>
        </p:nvGrpSpPr>
        <p:grpSpPr>
          <a:xfrm>
            <a:off x="891425" y="4515050"/>
            <a:ext cx="7361100" cy="100205"/>
            <a:chOff x="891425" y="4642050"/>
            <a:chExt cx="7361100" cy="100205"/>
          </a:xfrm>
        </p:grpSpPr>
        <p:sp>
          <p:nvSpPr>
            <p:cNvPr id="2240" name="Google Shape;2240;p49"/>
            <p:cNvSpPr/>
            <p:nvPr/>
          </p:nvSpPr>
          <p:spPr>
            <a:xfrm>
              <a:off x="891425" y="4642055"/>
              <a:ext cx="7361100" cy="100200"/>
            </a:xfrm>
            <a:prstGeom prst="roundRect">
              <a:avLst>
                <a:gd name="adj" fmla="val 50000"/>
              </a:avLst>
            </a:prstGeom>
            <a:solidFill>
              <a:srgbClr val="FFFFFF">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49"/>
            <p:cNvSpPr/>
            <p:nvPr/>
          </p:nvSpPr>
          <p:spPr>
            <a:xfrm>
              <a:off x="891425" y="4642050"/>
              <a:ext cx="6077400" cy="100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42" name="Google Shape;2242;p49">
            <a:hlinkClick r:id="rId3" action="ppaction://hlinksldjump"/>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2249" name="Google Shape;2249;p49">
            <a:hlinkClick r:id="" action="ppaction://hlinkshowjump?jump=nextslide"/>
          </p:cNvPr>
          <p:cNvSpPr/>
          <p:nvPr/>
        </p:nvSpPr>
        <p:spPr>
          <a:xfrm rot="5400000">
            <a:off x="8408049"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49">
            <a:hlinkClick r:id="" action="ppaction://hlinkshowjump?jump=nextslide"/>
          </p:cNvPr>
          <p:cNvSpPr/>
          <p:nvPr/>
        </p:nvSpPr>
        <p:spPr>
          <a:xfrm rot="5400000">
            <a:off x="8488674" y="4501511"/>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49">
            <a:hlinkClick r:id="" action="ppaction://hlinkshowjump?jump=previousslide"/>
          </p:cNvPr>
          <p:cNvSpPr/>
          <p:nvPr/>
        </p:nvSpPr>
        <p:spPr>
          <a:xfrm rot="-5400000" flipH="1">
            <a:off x="588892"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49">
            <a:hlinkClick r:id="" action="ppaction://hlinkshowjump?jump=previousslide"/>
          </p:cNvPr>
          <p:cNvSpPr/>
          <p:nvPr/>
        </p:nvSpPr>
        <p:spPr>
          <a:xfrm rot="-5400000" flipH="1">
            <a:off x="508327" y="4501557"/>
            <a:ext cx="147000" cy="127200"/>
          </a:xfrm>
          <a:prstGeom prst="triangle">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61;p26">
            <a:extLst>
              <a:ext uri="{FF2B5EF4-FFF2-40B4-BE49-F238E27FC236}">
                <a16:creationId xmlns:a16="http://schemas.microsoft.com/office/drawing/2014/main" id="{08CB89AD-D157-428C-BE5F-D54BD6193874}"/>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6</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08"/>
        <p:cNvGrpSpPr/>
        <p:nvPr/>
      </p:nvGrpSpPr>
      <p:grpSpPr>
        <a:xfrm>
          <a:off x="0" y="0"/>
          <a:ext cx="0" cy="0"/>
          <a:chOff x="0" y="0"/>
          <a:chExt cx="0" cy="0"/>
        </a:xfrm>
      </p:grpSpPr>
      <p:sp>
        <p:nvSpPr>
          <p:cNvPr id="3109" name="Google Shape;3109;p53"/>
          <p:cNvSpPr txBox="1">
            <a:spLocks noGrp="1"/>
          </p:cNvSpPr>
          <p:nvPr>
            <p:ph type="title"/>
          </p:nvPr>
        </p:nvSpPr>
        <p:spPr>
          <a:xfrm>
            <a:off x="645427" y="704453"/>
            <a:ext cx="78216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REFERENCES</a:t>
            </a:r>
            <a:endParaRPr dirty="0"/>
          </a:p>
        </p:txBody>
      </p:sp>
      <p:sp>
        <p:nvSpPr>
          <p:cNvPr id="3114" name="Google Shape;3114;p53">
            <a:hlinkClick r:id="rId3" action="ppaction://hlinksldjump"/>
          </p:cNvPr>
          <p:cNvSpPr/>
          <p:nvPr/>
        </p:nvSpPr>
        <p:spPr>
          <a:xfrm>
            <a:off x="8224365" y="388260"/>
            <a:ext cx="191070" cy="171380"/>
          </a:xfrm>
          <a:custGeom>
            <a:avLst/>
            <a:gdLst/>
            <a:ahLst/>
            <a:cxnLst/>
            <a:rect l="l" t="t" r="r" b="b"/>
            <a:pathLst>
              <a:path w="6948" h="6232" extrusionOk="0">
                <a:moveTo>
                  <a:pt x="3602" y="0"/>
                </a:moveTo>
                <a:lnTo>
                  <a:pt x="0" y="2632"/>
                </a:lnTo>
                <a:lnTo>
                  <a:pt x="0" y="6187"/>
                </a:lnTo>
                <a:lnTo>
                  <a:pt x="2713" y="6222"/>
                </a:lnTo>
                <a:lnTo>
                  <a:pt x="2713" y="4861"/>
                </a:lnTo>
                <a:lnTo>
                  <a:pt x="4196" y="4875"/>
                </a:lnTo>
                <a:lnTo>
                  <a:pt x="4196" y="6232"/>
                </a:lnTo>
                <a:lnTo>
                  <a:pt x="6948" y="6232"/>
                </a:lnTo>
                <a:lnTo>
                  <a:pt x="6948" y="2586"/>
                </a:lnTo>
                <a:close/>
              </a:path>
            </a:pathLst>
          </a:custGeom>
          <a:noFill/>
          <a:ln w="19050" cap="flat" cmpd="sng">
            <a:solidFill>
              <a:schemeClr val="lt1"/>
            </a:solidFill>
            <a:prstDash val="solid"/>
            <a:round/>
            <a:headEnd type="none" w="med" len="med"/>
            <a:tailEnd type="none" w="med" len="med"/>
          </a:ln>
        </p:spPr>
      </p:sp>
      <p:sp>
        <p:nvSpPr>
          <p:cNvPr id="5" name="Subtitle 4">
            <a:extLst>
              <a:ext uri="{FF2B5EF4-FFF2-40B4-BE49-F238E27FC236}">
                <a16:creationId xmlns:a16="http://schemas.microsoft.com/office/drawing/2014/main" id="{A24C60C5-BC47-4E3E-A003-25867C1BB4AE}"/>
              </a:ext>
            </a:extLst>
          </p:cNvPr>
          <p:cNvSpPr>
            <a:spLocks noGrp="1"/>
          </p:cNvSpPr>
          <p:nvPr>
            <p:ph type="subTitle" idx="1"/>
          </p:nvPr>
        </p:nvSpPr>
        <p:spPr>
          <a:xfrm>
            <a:off x="0" y="848695"/>
            <a:ext cx="9037674" cy="4778690"/>
          </a:xfrm>
        </p:spPr>
        <p:txBody>
          <a:bodyPr/>
          <a:lstStyle/>
          <a:p>
            <a:r>
              <a:rPr lang="en-US" sz="1300" i="1" dirty="0">
                <a:solidFill>
                  <a:schemeClr val="bg1"/>
                </a:solidFill>
                <a:effectLst/>
                <a:latin typeface="Roboto" panose="02000000000000000000" pitchFamily="2" charset="0"/>
                <a:ea typeface="Roboto" panose="02000000000000000000" pitchFamily="2" charset="0"/>
              </a:rPr>
              <a:t>Supply Chain Management (SCM)</a:t>
            </a:r>
            <a:r>
              <a:rPr lang="en-US" sz="1300" dirty="0">
                <a:solidFill>
                  <a:schemeClr val="bg1"/>
                </a:solidFill>
                <a:effectLst/>
                <a:latin typeface="Roboto" panose="02000000000000000000" pitchFamily="2" charset="0"/>
                <a:ea typeface="Roboto" panose="02000000000000000000" pitchFamily="2" charset="0"/>
              </a:rPr>
              <a:t>. (n.d.). Investopedia. Retrieved December 31, 2021, from </a:t>
            </a:r>
            <a:r>
              <a:rPr lang="en-US" sz="1300" dirty="0">
                <a:effectLst/>
                <a:latin typeface="Roboto" panose="02000000000000000000" pitchFamily="2" charset="0"/>
                <a:ea typeface="Roboto" panose="02000000000000000000" pitchFamily="2" charset="0"/>
                <a:hlinkClick r:id="rId4">
                  <a:extLst>
                    <a:ext uri="{A12FA001-AC4F-418D-AE19-62706E023703}">
                      <ahyp:hlinkClr xmlns="" xmlns:ahyp="http://schemas.microsoft.com/office/drawing/2018/hyperlinkcolor" val="tx"/>
                    </a:ext>
                  </a:extLst>
                </a:hlinkClick>
              </a:rPr>
              <a:t>https://www.investopedia.com/terms/s/scm.asp</a:t>
            </a:r>
            <a:endParaRPr lang="en-US" sz="1300" dirty="0">
              <a:effectLst/>
              <a:latin typeface="Roboto" panose="02000000000000000000" pitchFamily="2" charset="0"/>
              <a:ea typeface="Roboto" panose="02000000000000000000" pitchFamily="2" charset="0"/>
            </a:endParaRPr>
          </a:p>
          <a:p>
            <a:endParaRPr lang="en-US" sz="1300" i="1" dirty="0">
              <a:effectLst/>
              <a:latin typeface="Roboto" panose="02000000000000000000" pitchFamily="2" charset="0"/>
              <a:ea typeface="Roboto" panose="02000000000000000000" pitchFamily="2" charset="0"/>
            </a:endParaRPr>
          </a:p>
          <a:p>
            <a:r>
              <a:rPr lang="en-US" sz="1300" i="1" dirty="0">
                <a:solidFill>
                  <a:schemeClr val="bg1"/>
                </a:solidFill>
                <a:effectLst/>
                <a:latin typeface="Roboto" panose="02000000000000000000" pitchFamily="2" charset="0"/>
                <a:ea typeface="Roboto" panose="02000000000000000000" pitchFamily="2" charset="0"/>
              </a:rPr>
              <a:t>dummies - Learning Made Easy</a:t>
            </a:r>
            <a:r>
              <a:rPr lang="en-US" sz="1300" dirty="0">
                <a:solidFill>
                  <a:schemeClr val="bg1"/>
                </a:solidFill>
                <a:effectLst/>
                <a:latin typeface="Roboto" panose="02000000000000000000" pitchFamily="2" charset="0"/>
                <a:ea typeface="Roboto" panose="02000000000000000000" pitchFamily="2" charset="0"/>
              </a:rPr>
              <a:t>. (n.d.). Managing Supply Chain Flows. Retrieved December 31, 2021, from </a:t>
            </a:r>
            <a:r>
              <a:rPr lang="en-US" sz="1300" dirty="0">
                <a:effectLst/>
                <a:latin typeface="Roboto" panose="02000000000000000000" pitchFamily="2" charset="0"/>
                <a:ea typeface="Roboto" panose="02000000000000000000" pitchFamily="2" charset="0"/>
                <a:hlinkClick r:id="rId5">
                  <a:extLst>
                    <a:ext uri="{A12FA001-AC4F-418D-AE19-62706E023703}">
                      <ahyp:hlinkClr xmlns="" xmlns:ahyp="http://schemas.microsoft.com/office/drawing/2018/hyperlinkcolor" val="tx"/>
                    </a:ext>
                  </a:extLst>
                </a:hlinkClick>
              </a:rPr>
              <a:t>https://www.dummies.com/article/business-careers-money/business/operations/managing-supply-chain-flows-249004</a:t>
            </a:r>
            <a:endParaRPr lang="en-US" sz="1300" dirty="0">
              <a:effectLst/>
              <a:latin typeface="Roboto" panose="02000000000000000000" pitchFamily="2" charset="0"/>
              <a:ea typeface="Roboto" panose="02000000000000000000" pitchFamily="2" charset="0"/>
            </a:endParaRPr>
          </a:p>
          <a:p>
            <a:endParaRPr lang="en-US" sz="1300" dirty="0">
              <a:effectLst/>
              <a:latin typeface="Roboto" panose="02000000000000000000" pitchFamily="2" charset="0"/>
              <a:ea typeface="Roboto" panose="02000000000000000000" pitchFamily="2" charset="0"/>
            </a:endParaRPr>
          </a:p>
          <a:p>
            <a:r>
              <a:rPr lang="en-US" sz="1300" dirty="0">
                <a:solidFill>
                  <a:schemeClr val="bg1"/>
                </a:solidFill>
                <a:effectLst/>
                <a:latin typeface="Roboto" panose="02000000000000000000" pitchFamily="2" charset="0"/>
                <a:ea typeface="Roboto" panose="02000000000000000000" pitchFamily="2" charset="0"/>
              </a:rPr>
              <a:t>Mitchell, L. (n.d.). </a:t>
            </a:r>
            <a:r>
              <a:rPr lang="en-US" sz="1300" i="1" dirty="0">
                <a:solidFill>
                  <a:schemeClr val="bg1"/>
                </a:solidFill>
                <a:effectLst/>
                <a:latin typeface="Roboto" panose="02000000000000000000" pitchFamily="2" charset="0"/>
                <a:ea typeface="Roboto" panose="02000000000000000000" pitchFamily="2" charset="0"/>
              </a:rPr>
              <a:t>Cash Flow and Supply Chains - Not Just About Profit</a:t>
            </a:r>
            <a:r>
              <a:rPr lang="en-US" sz="1300" dirty="0">
                <a:solidFill>
                  <a:schemeClr val="bg1"/>
                </a:solidFill>
                <a:effectLst/>
                <a:latin typeface="Roboto" panose="02000000000000000000" pitchFamily="2" charset="0"/>
                <a:ea typeface="Roboto" panose="02000000000000000000" pitchFamily="2" charset="0"/>
              </a:rPr>
              <a:t>. Corporate Transformation Services. Retrieved December 31, 2021, from</a:t>
            </a:r>
            <a:r>
              <a:rPr lang="en-US" sz="1300" dirty="0">
                <a:effectLst/>
                <a:latin typeface="Roboto" panose="02000000000000000000" pitchFamily="2" charset="0"/>
                <a:ea typeface="Roboto" panose="02000000000000000000" pitchFamily="2" charset="0"/>
              </a:rPr>
              <a:t> </a:t>
            </a:r>
            <a:r>
              <a:rPr lang="en-US" sz="1300" dirty="0">
                <a:effectLst/>
                <a:latin typeface="Roboto" panose="02000000000000000000" pitchFamily="2" charset="0"/>
                <a:ea typeface="Roboto" panose="02000000000000000000" pitchFamily="2" charset="0"/>
                <a:hlinkClick r:id="rId6">
                  <a:extLst>
                    <a:ext uri="{A12FA001-AC4F-418D-AE19-62706E023703}">
                      <ahyp:hlinkClr xmlns="" xmlns:ahyp="http://schemas.microsoft.com/office/drawing/2018/hyperlinkcolor" val="tx"/>
                    </a:ext>
                  </a:extLst>
                </a:hlinkClick>
              </a:rPr>
              <a:t>https://corporatetransformationservices.com/cash-flow-and-supply-chains-not-just-about-profit/#:%7E:text=Cash%20flow%2C%20on%20the%20other,turning%20them%20into%20finished%20products</a:t>
            </a:r>
            <a:r>
              <a:rPr lang="en-US" sz="1300" dirty="0">
                <a:effectLst/>
                <a:latin typeface="Roboto" panose="02000000000000000000" pitchFamily="2" charset="0"/>
                <a:ea typeface="Roboto" panose="02000000000000000000" pitchFamily="2" charset="0"/>
              </a:rPr>
              <a:t>).</a:t>
            </a:r>
          </a:p>
          <a:p>
            <a:endParaRPr lang="en-US" sz="1300" dirty="0">
              <a:effectLst/>
              <a:latin typeface="Roboto" panose="02000000000000000000" pitchFamily="2" charset="0"/>
              <a:ea typeface="Roboto" panose="02000000000000000000" pitchFamily="2" charset="0"/>
            </a:endParaRPr>
          </a:p>
          <a:p>
            <a:r>
              <a:rPr lang="en-US" sz="1300" dirty="0">
                <a:solidFill>
                  <a:schemeClr val="bg1"/>
                </a:solidFill>
                <a:effectLst/>
                <a:latin typeface="Roboto" panose="02000000000000000000" pitchFamily="2" charset="0"/>
                <a:ea typeface="Roboto" panose="02000000000000000000" pitchFamily="2" charset="0"/>
              </a:rPr>
              <a:t>Aluko, N. (n.d.). </a:t>
            </a:r>
            <a:r>
              <a:rPr lang="en-US" sz="1300" i="1" dirty="0">
                <a:solidFill>
                  <a:schemeClr val="bg1"/>
                </a:solidFill>
                <a:effectLst/>
                <a:latin typeface="Roboto" panose="02000000000000000000" pitchFamily="2" charset="0"/>
                <a:ea typeface="Roboto" panose="02000000000000000000" pitchFamily="2" charset="0"/>
              </a:rPr>
              <a:t>The three flows of supply chain - kpakpakpa.com</a:t>
            </a:r>
            <a:r>
              <a:rPr lang="en-US" sz="1300" dirty="0">
                <a:solidFill>
                  <a:schemeClr val="bg1"/>
                </a:solidFill>
                <a:effectLst/>
                <a:latin typeface="Roboto" panose="02000000000000000000" pitchFamily="2" charset="0"/>
                <a:ea typeface="Roboto" panose="02000000000000000000" pitchFamily="2" charset="0"/>
              </a:rPr>
              <a:t>. </a:t>
            </a:r>
            <a:r>
              <a:rPr lang="en-US" sz="1300" dirty="0" err="1">
                <a:solidFill>
                  <a:schemeClr val="bg1"/>
                </a:solidFill>
                <a:effectLst/>
                <a:latin typeface="Roboto" panose="02000000000000000000" pitchFamily="2" charset="0"/>
                <a:ea typeface="Roboto" panose="02000000000000000000" pitchFamily="2" charset="0"/>
              </a:rPr>
              <a:t>Kpakpakpa</a:t>
            </a:r>
            <a:r>
              <a:rPr lang="en-US" sz="1300" dirty="0">
                <a:solidFill>
                  <a:schemeClr val="bg1"/>
                </a:solidFill>
                <a:effectLst/>
                <a:latin typeface="Roboto" panose="02000000000000000000" pitchFamily="2" charset="0"/>
                <a:ea typeface="Roboto" panose="02000000000000000000" pitchFamily="2" charset="0"/>
              </a:rPr>
              <a:t> - Quality Access To The Nigerian Market. Retrieved December 31, 2021, from</a:t>
            </a:r>
            <a:r>
              <a:rPr lang="en-US" sz="1300" dirty="0">
                <a:effectLst/>
                <a:latin typeface="Roboto" panose="02000000000000000000" pitchFamily="2" charset="0"/>
                <a:ea typeface="Roboto" panose="02000000000000000000" pitchFamily="2" charset="0"/>
              </a:rPr>
              <a:t> </a:t>
            </a:r>
            <a:r>
              <a:rPr lang="en-US" sz="1300" dirty="0">
                <a:effectLst/>
                <a:latin typeface="Roboto" panose="02000000000000000000" pitchFamily="2" charset="0"/>
                <a:ea typeface="Roboto" panose="02000000000000000000" pitchFamily="2" charset="0"/>
                <a:hlinkClick r:id="rId7">
                  <a:extLst>
                    <a:ext uri="{A12FA001-AC4F-418D-AE19-62706E023703}">
                      <ahyp:hlinkClr xmlns="" xmlns:ahyp="http://schemas.microsoft.com/office/drawing/2018/hyperlinkcolor" val="tx"/>
                    </a:ext>
                  </a:extLst>
                </a:hlinkClick>
              </a:rPr>
              <a:t>https://kpakpakpa.com/spotlight/the-three-flows-of-supply-chain</a:t>
            </a:r>
            <a:r>
              <a:rPr lang="en-US" sz="1300" dirty="0">
                <a:solidFill>
                  <a:srgbClr val="141414"/>
                </a:solidFill>
                <a:effectLst/>
                <a:latin typeface="Roboto" panose="02000000000000000000" pitchFamily="2" charset="0"/>
                <a:ea typeface="Roboto" panose="02000000000000000000" pitchFamily="2" charset="0"/>
                <a:hlinkClick r:id="rId7">
                  <a:extLst>
                    <a:ext uri="{A12FA001-AC4F-418D-AE19-62706E023703}">
                      <ahyp:hlinkClr xmlns="" xmlns:ahyp="http://schemas.microsoft.com/office/drawing/2018/hyperlinkcolor" val="tx"/>
                    </a:ext>
                  </a:extLst>
                </a:hlinkClick>
              </a:rPr>
              <a:t>/</a:t>
            </a:r>
            <a:endParaRPr lang="en-US" sz="1300" dirty="0">
              <a:effectLst/>
              <a:latin typeface="Roboto" panose="02000000000000000000" pitchFamily="2" charset="0"/>
              <a:ea typeface="Roboto" panose="02000000000000000000" pitchFamily="2" charset="0"/>
            </a:endParaRPr>
          </a:p>
          <a:p>
            <a:endParaRPr lang="en-US" sz="1300" dirty="0">
              <a:effectLst/>
              <a:latin typeface="Roboto" panose="02000000000000000000" pitchFamily="2" charset="0"/>
              <a:ea typeface="Roboto" panose="02000000000000000000" pitchFamily="2" charset="0"/>
            </a:endParaRPr>
          </a:p>
          <a:p>
            <a:r>
              <a:rPr lang="en-US" sz="1300" i="1" dirty="0" err="1">
                <a:solidFill>
                  <a:schemeClr val="bg1"/>
                </a:solidFill>
                <a:effectLst/>
                <a:latin typeface="Roboto" panose="02000000000000000000" pitchFamily="2" charset="0"/>
                <a:ea typeface="Roboto" panose="02000000000000000000" pitchFamily="2" charset="0"/>
              </a:rPr>
              <a:t>StackPath</a:t>
            </a:r>
            <a:r>
              <a:rPr lang="en-US" sz="1300" dirty="0">
                <a:solidFill>
                  <a:schemeClr val="bg1"/>
                </a:solidFill>
                <a:effectLst/>
                <a:latin typeface="Roboto" panose="02000000000000000000" pitchFamily="2" charset="0"/>
                <a:ea typeface="Roboto" panose="02000000000000000000" pitchFamily="2" charset="0"/>
              </a:rPr>
              <a:t>. (n.d.). How to Optimize Your Supply Chain. Retrieved December 31, 2021, from </a:t>
            </a:r>
            <a:r>
              <a:rPr lang="en-US" sz="1300" dirty="0">
                <a:effectLst/>
                <a:latin typeface="Roboto" panose="02000000000000000000" pitchFamily="2" charset="0"/>
                <a:ea typeface="Roboto" panose="02000000000000000000" pitchFamily="2" charset="0"/>
                <a:hlinkClick r:id="rId8">
                  <a:extLst>
                    <a:ext uri="{A12FA001-AC4F-418D-AE19-62706E023703}">
                      <ahyp:hlinkClr xmlns="" xmlns:ahyp="http://schemas.microsoft.com/office/drawing/2018/hyperlinkcolor" val="tx"/>
                    </a:ext>
                  </a:extLst>
                </a:hlinkClick>
              </a:rPr>
              <a:t>https://www.industryweek.com/finance/software-systems/article/21950334/how-to-optimize-your-supply-chain-to-improve-cash-flow</a:t>
            </a:r>
            <a:endParaRPr lang="en-US" sz="1300" dirty="0">
              <a:effectLst/>
              <a:latin typeface="Roboto" panose="02000000000000000000" pitchFamily="2" charset="0"/>
              <a:ea typeface="Roboto" panose="02000000000000000000" pitchFamily="2" charset="0"/>
            </a:endParaRPr>
          </a:p>
          <a:p>
            <a:endParaRPr lang="en-US" sz="1300" dirty="0">
              <a:latin typeface="Roboto" panose="02000000000000000000" pitchFamily="2" charset="0"/>
              <a:ea typeface="Roboto" panose="02000000000000000000" pitchFamily="2" charset="0"/>
            </a:endParaRPr>
          </a:p>
        </p:txBody>
      </p:sp>
      <p:sp>
        <p:nvSpPr>
          <p:cNvPr id="30" name="Google Shape;161;p26">
            <a:extLst>
              <a:ext uri="{FF2B5EF4-FFF2-40B4-BE49-F238E27FC236}">
                <a16:creationId xmlns:a16="http://schemas.microsoft.com/office/drawing/2014/main" id="{DD2F3CC3-B009-4A45-BDF1-5F011C58F34E}"/>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7</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06"/>
        <p:cNvGrpSpPr/>
        <p:nvPr/>
      </p:nvGrpSpPr>
      <p:grpSpPr>
        <a:xfrm>
          <a:off x="0" y="0"/>
          <a:ext cx="0" cy="0"/>
          <a:chOff x="0" y="0"/>
          <a:chExt cx="0" cy="0"/>
        </a:xfrm>
      </p:grpSpPr>
      <p:sp>
        <p:nvSpPr>
          <p:cNvPr id="26" name="Google Shape;2601;p52">
            <a:extLst>
              <a:ext uri="{FF2B5EF4-FFF2-40B4-BE49-F238E27FC236}">
                <a16:creationId xmlns:a16="http://schemas.microsoft.com/office/drawing/2014/main" id="{5D26F0CB-0766-402B-94F6-6EF2839DE23D}"/>
              </a:ext>
            </a:extLst>
          </p:cNvPr>
          <p:cNvSpPr txBox="1">
            <a:spLocks noGrp="1"/>
          </p:cNvSpPr>
          <p:nvPr>
            <p:ph type="title"/>
          </p:nvPr>
        </p:nvSpPr>
        <p:spPr>
          <a:xfrm>
            <a:off x="661350" y="2285400"/>
            <a:ext cx="78213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THANK </a:t>
            </a:r>
            <a:r>
              <a:rPr lang="en-US" dirty="0">
                <a:solidFill>
                  <a:schemeClr val="bg1"/>
                </a:solidFill>
              </a:rPr>
              <a:t>YOU</a:t>
            </a:r>
            <a:r>
              <a:rPr lang="en-US" dirty="0"/>
              <a:t> !</a:t>
            </a:r>
            <a:endParaRPr dirty="0"/>
          </a:p>
        </p:txBody>
      </p:sp>
      <p:sp>
        <p:nvSpPr>
          <p:cNvPr id="27" name="Google Shape;161;p26">
            <a:extLst>
              <a:ext uri="{FF2B5EF4-FFF2-40B4-BE49-F238E27FC236}">
                <a16:creationId xmlns:a16="http://schemas.microsoft.com/office/drawing/2014/main" id="{632F1C4D-2DCC-422C-8BB2-D723BB9770BC}"/>
              </a:ext>
            </a:extLst>
          </p:cNvPr>
          <p:cNvSpPr txBox="1">
            <a:spLocks/>
          </p:cNvSpPr>
          <p:nvPr/>
        </p:nvSpPr>
        <p:spPr>
          <a:xfrm>
            <a:off x="8730990" y="4786667"/>
            <a:ext cx="302813" cy="33948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Roboto"/>
              <a:buNone/>
              <a:defRPr sz="16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pPr marL="0" indent="0"/>
            <a:r>
              <a:rPr lang="en-US" b="1" dirty="0">
                <a:solidFill>
                  <a:schemeClr val="bg1"/>
                </a:solidFill>
                <a:latin typeface="Roboto" panose="02000000000000000000" pitchFamily="2" charset="0"/>
                <a:ea typeface="Roboto" panose="02000000000000000000" pitchFamily="2" charset="0"/>
              </a:rPr>
              <a:t>9</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theme/theme1.xml><?xml version="1.0" encoding="utf-8"?>
<a:theme xmlns:a="http://schemas.openxmlformats.org/drawingml/2006/main" name="Series Screenwriter Portfolio by Slidesgo">
  <a:themeElements>
    <a:clrScheme name="Simple Light">
      <a:dk1>
        <a:srgbClr val="141414"/>
      </a:dk1>
      <a:lt1>
        <a:srgbClr val="FFFFFF"/>
      </a:lt1>
      <a:dk2>
        <a:srgbClr val="3F4D86"/>
      </a:dk2>
      <a:lt2>
        <a:srgbClr val="543D3D"/>
      </a:lt2>
      <a:accent1>
        <a:srgbClr val="B1060F"/>
      </a:accent1>
      <a:accent2>
        <a:srgbClr val="E20812"/>
      </a:accent2>
      <a:accent3>
        <a:srgbClr val="BC6392"/>
      </a:accent3>
      <a:accent4>
        <a:srgbClr val="6DA39E"/>
      </a:accent4>
      <a:accent5>
        <a:srgbClr val="84BEDF"/>
      </a:accent5>
      <a:accent6>
        <a:srgbClr val="D3A23F"/>
      </a:accent6>
      <a:hlink>
        <a:srgbClr val="14141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442</TotalTime>
  <Words>493</Words>
  <Application>Microsoft Office PowerPoint</Application>
  <PresentationFormat>On-screen Show (16:9)</PresentationFormat>
  <Paragraphs>59</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Roboto</vt:lpstr>
      <vt:lpstr>Roboto Condensed</vt:lpstr>
      <vt:lpstr>Wingdings</vt:lpstr>
      <vt:lpstr>Series Screenwriter Portfolio by Slidesgo</vt:lpstr>
      <vt:lpstr>Cash Flow  in Supply Chain Management</vt:lpstr>
      <vt:lpstr>INTRODUCTION</vt:lpstr>
      <vt:lpstr>INTRODUCTION</vt:lpstr>
      <vt:lpstr>DEFINING CASH FLOW IN SUPPLY CHAIN</vt:lpstr>
      <vt:lpstr>Material Flow</vt:lpstr>
      <vt:lpstr>HOW DOES SUPPLY CHAIN INCREASE CASH FLOW </vt:lpstr>
      <vt:lpstr>CONCLUSION</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CASH FLOW  IN SUPPLY CHAIN MANAGEMENT</dc:title>
  <dc:creator>Mohamed Zwawi</dc:creator>
  <cp:lastModifiedBy>user</cp:lastModifiedBy>
  <cp:revision>10</cp:revision>
  <dcterms:modified xsi:type="dcterms:W3CDTF">2022-01-15T13:11:53Z</dcterms:modified>
</cp:coreProperties>
</file>