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96" r:id="rId3"/>
    <p:sldId id="295" r:id="rId4"/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3:07.748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0 2161,'0'0,"0"-88,0-88,88-1,0-43,45-89,-45 0,0-43,0 87,-88 89,0 87,88 89,-88 89,45-1,43 44,0-44,0 45,0 43,1 44,43 1,-44-1,-44-43,-44-89,0 44,0-44,88-88,1 89,-89-89</inkml:trace>
  <inkml:trace contextRef="#ctx0" brushRef="#br0" timeOffset="613">750 1456,'0'0,"88"0,44 0,0 0,-132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5:02.080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4322 1059,'0'0,"-44"0,-88 0,44 0,-89 0,45 0,-44 0,-1 0,1 0,-45 0,-131 0,-1 88,44-88,89 0,-1 0,89 0,44 0,-45 0,45 0,44 0,44 88,0 133,0 87,0 45,88 44,0-88,45-1,-45-43,0-44,-44-1,44 0,1 1,-89-89,0 1,88-45,0-88,-88 0</inkml:trace>
  <inkml:trace contextRef="#ctx0" brushRef="#br0" timeOffset="482">530 3440,'88'0,"88"0,45 0,44 0,-1 0,1 0,-89 0,-88 88,133 1,176-1,-397-88</inkml:trace>
  <inkml:trace contextRef="#ctx0" brushRef="#br0" timeOffset="4778">4631 486,'0'0,"0"-89,-88 45,0 44,-1 0,1 0,-44 0,44-88,-89 44,1 44,44-88,-45 88,1 0,-1 0,-43 0,-1 0,-43 0,-45 0,45 0,-1 88,0 0,89 45,-44 43,43 44,1 1,-1-45,45 45,44 43,0-43,88-1,0 45,0-45,0 45,0-45,0 89,88-44,0-45,0 1,45-1,-1 1,0-1,45-88,-1 45,0-1,45 1,-1-45,-43 0,43-44,-88 1,45-89,-1 0,45 0,43 0,45 0,-44-89,-1-43,-43-44,-1 43,-43 1,-1-88,-44 43,0-87,-87-1,43 0,-88 1,0 43,0-43,0-45,0-44,0 1,0 43,0 0,-44 45,-45-45,89 44,-88 45,0 44,44 43,44 1,0 132,44-176,-44 176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5:42.437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1 971,'0'0,"220"0,89 0,-1 44,45-44,-44 0,-89 0,-43 0,-89 0,0 0,0 0,1 0,43 88,132-44,-264-44</inkml:trace>
  <inkml:trace contextRef="#ctx0" brushRef="#br0" timeOffset="1854">1985 1,'88'132,"0"-44,133 133,-1-45,-43-44,-45-43,-44-1,-88-44,0 44,-88 44,-88 45,-45 87,-43 89,-1-44,265-309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6:00.722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1 0,'0'0,"88"89,0 43,88 88,45 89,44 44,-1-89,1 89,-1-88,-43 43,-1-43,-43 0,-1-45,45-44,-45 1,44 43,-43-87,-45-1,0-44,-43 0,-1-88,-88 88,0 1,0-89</inkml:trace>
  <inkml:trace contextRef="#ctx0" brushRef="#br0" timeOffset="1037">3352 2734,'0'177,"132"-45,1 89,-1-89,0 44,1-44,-1-43,-44-1,-88-88,0 0,0 88,0-44,0 44,0 1,-88 43,0 0,-89-44,45 89,-44-89,87 44,-43-44,44 1,88-1,-177 0,177-88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6:08.402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0 1191,'0'0,"132"0,1 0,43-44,45 44,43-132,1 87,-1 45,-87 0,-45 0,0 0,-88 0,221 0,-265 0</inkml:trace>
  <inkml:trace contextRef="#ctx0" brushRef="#br0" timeOffset="956">1544 0,'0'0,"0"0,88 133,44-89,44 44,1 0,-1 0,1-44,-89 45,44-45,-88-44,-44 88,0 0,0-44,0 44,-44 1,-44 87,-44-44,-1 45,45-45,44 0,44-44,0 45,-176 43,176-176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6:15.871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0 838,'0'0,"133"0,43 0,45 0,-45 0,44 0,-87 0,-1 0,0 0,-44 0,-43 0,-45 88,88-88,44 0,89 133,-221-133</inkml:trace>
  <inkml:trace contextRef="#ctx0" brushRef="#br0" timeOffset="983">1191 0,'132'89,"-44"-1,1 44,87 0,45 1,-45 43,-44-88,-44 0,-88 1,0 43,-132 0,-88 45,-1 87,-88 45,1-45,-133 177,441-441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6:24.986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1 177,'88'132,"88"0,1 1,-1-45,-44 44,45-44,-1-88,1 133,43 87,-220-220</inkml:trace>
  <inkml:trace contextRef="#ctx0" brushRef="#br0" timeOffset="988">1191 0,'89'133,"43"87,44-43,1 43,-1-44,-88-43,0-45,-88 0,0 0,0 1,-132-1,-44 0,43 44,1-44,-88 45,-45 87,-88 1,353-221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6:27.058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0 2294,'0'0,"0"-88,88-89,1 1,43 0,0-45,45 1,-45 43,44 1,-43-1,-45 89,-88 0,88 88,-88 0,176 0,-176 0</inkml:trace>
  <inkml:trace contextRef="#ctx0" brushRef="#br0" timeOffset="967">397 133,'88'0,"1"0,-1 0,44-88,89 88,-45-44,0 44,-88 0,-88 0,89 0,-45 0,-44 44,0 132,0 89,0 44,0-1,0-87,0-89,132 44,-132-176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3:10.337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3352 441,'0'0,"0"0,0-88,0 0,0 44,0-44,-88 88,0-88,-1 88,45-45,-44 45,0 0,0 0,-45 0,1 0,-44 0,-1 0,1 0,0 0,-45 0,45 0,-1 0,1 89,0 43,43-44,45 0,0 0,0 45,-1-1,1 44,0 1,0-1,44 1,44 43,-88 1,88 43,0-43,0-1,0-88,0 45,0-45,0-44,0 1,88-1,0 0,0 0,-44-44,44 44,45 1,-45-45,0-44,0 88,-44-88,45 88,-45-88,44 0,0 44,0-44,-44 88,45-88,-1 44,0-44,-44 0,44 0,0 0,-43 89,43-89,-44 0,-44 0,88 0,0 0,-44 0,45 0,-1 0,0 0,-44 0,44 0,-44 0,45 0,-1 0,-44 0,44 0,0 0,-44 0,-44-89,88 89,-88-44,89-44,-45 44,-44 44,88-88,-88 44,88-44,-88-1,44 45,44-44,-88 0,0 0,89-45,-89 45,44-44,-44 0,88-1,-88 1,0 44,88-44,-88-1,0 45,0-44,0 44,0-45,0-43,0 44,0-45,0 45,-88-44,-44-1,43 1,1 43,44 1,44 44,-88 0,88 88,-44 0,44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3:17.235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0 0,'0'133,"0"43,0 89,0 87,0-43,44-44,-44-89,88-44,-88-43,0-1,0-88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3:24.318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618 309,'0'0,"0"0,0-88,0 0,132 44,44-45,1 89,-1 0,45 0,-1 0,-44 0,-43 0,-45 0,-88 0,88 0,0 44,-88 45,0-1,0 0,0 44,0-43,0 43,-132 0,0-44,-45 1,1-89,44 88,-45-44,45-44,0 0,88 0,44 88,88 0,44-44,45 89,43-45,-44 0,1 44,-89-44,0 1,-88-45,0 44,0 0,0 0,-132 1,0-1,-89 0,1-88,-1 44,-43-44,43 0,1 0,43 0,45 0,-133-44,265 44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3:31.601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4102 310,'0'-89,"0"45,0-44,0 0,-89 88,1 0,0 0,0 0,0 0,-89 0,1 0,-45 0,-43 0,-45 0,45 0,-1 0,44 0,45 0,44 0,44 0,-1 88,1 0,0 1,0 43,0 44,-45-44,45 45,-44-1,0-43,43-1,45 0,-44-44,88 89,-88-45,88 0,-44 1,44 43,-88 0,88 1,0 43,0-87,0 43,0-44,0 45,0-45,0-44,0 44,0-43,0-1,0 0,0 0,88 0,0 1,0-1,0 0,1 0,-1 0,0 1,44-1,-44-44,45-44,-89 88,44-88,0 0,44 0,1 0,-1 88,44-88,1 0,-45 0,0 0,1 0,-45 0,44 0,0-88,1 88,-1-88,-44 0,0 44,45-45,-45 1,0-44,44 44,-43-45,43 1,-44-44,44 43,-43-87,-1 44,0 43,0-43,0 44,-88-45,0 1,0-1,44 1,-44-44,0 43,0-43,0-1,0 45,-44-1,-44 45,88 44,-88 0,88-1,-88 89,88-88,0 88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4:23.925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2381 1368,'0'-88,"0"0,0-1,-88 89,44 0,44-88,-132 88,44 0,-45 0,1 0,44 0,-44 132,-45 1,45-1,44-44,0 45,88-45,0 44,0 0,0 1,0 43,0 0,0 1,0-45,88 0,0 45,0-45,44-44,1 0,43 1,-44-45,1-44,-45 0,44 88,0-88,1 0,-1 0,221 0,-353 0</inkml:trace>
  <inkml:trace contextRef="#ctx0" brushRef="#br0" timeOffset="2305">2778 45,'0'0,"0"0,-88 0,44 0,-44-44,0 44,-1 0,-43 0,-44 0,-45 0,-43 88,-45 0,44 89,1-45,88 89,-45-89,89 88,-1 45,45-1,88 1,0 88,0-44,88-1,45-43,-1-1,0-43,45-1,-1-87,45-1,43 0,-43-88,43 44,-87-88,43 0,-88 0,45 0,-1 0,1 0,-45 0,0 0,0-132,1-44,-1-45,0-43,-88-1,45-44,-89 1,0-45,0 44,-89 1,-43 87,0-43,-45 87,1 1,44 44,-1-1,1 1,44 0,0 43,0 45,88-44,-177 88,177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4:33.187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0 662,'0'44,"0"132,0 45,89 88,-1-1,-44 1,-44-133,0-43,0-45,88 0,-88-88</inkml:trace>
  <inkml:trace contextRef="#ctx0" brushRef="#br0" timeOffset="1145">177 133,'0'0,"0"0,0-44,0-44,88 88,44 0,1 0,-45 0,88 0,0 88,45 0,-1 0,1 44,-45-43,1-1,-1 0,-44 44,1-44,-1 45,-44-1,0 0,-88-43,0-1,0 0,0 44,0-44,0 45,0-45,0 0,0 0,-88 0,44-88,-44 45,-44-45,43 88,-43 0,0-88,-45 0,-43 88,132-88,88 0,0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4:36.354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3925 706,'0'0,"0"0,-44 0,44-45,-133 45,89 0,-44 0,0-88,44 88,-44 0,-45-88,1 88,-44 0,-1 0,-43 0,-45 0,1 0,-1 0,0 0,45 0,-1 88,45 45,-44-45,43 88,1 1,44 87,43 1,1-1,88 1,0-1,0 1,0 44,0-89,88 1,45-1,43-43,44-1,45 0,0-43,43-1,-43 0,44-44,43 1,-43-89,-44 0,-45 0,1 0,-45 0,-44 0,1 0,-1 0,0-133,0 1,-43 0,-1-45,44-87,-44-1,1 45,-89-1,88 1,-88-1,0 1,0-1,0-43,0-1,-133-44,-43-43,0 43,-1 88,89 1,-44 44,-89-89,221 265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8T17:24:50.873"/>
    </inkml:context>
    <inkml:brush xml:id="br0">
      <inkml:brushProperty name="width" value="0.07" units="cm"/>
      <inkml:brushProperty name="height" value="0.07" units="cm"/>
    </inkml:brush>
  </inkml:definitions>
  <inkml:trace contextRef="#ctx0" brushRef="#br0">2779 1368,'0'0,"-45"0,-43 0,-44 0,0 88,-133-88,-44 88,1-88,43 88,45 0,87-88,45 0,88 44,0 133,0 43,0 133,0 0,0 44,44-89,-44 1,88-88,1-45,-89-88,44 0,44-44,0-44,0 0,1 0,43 0,88 0,89 0,0 0,-45 0,-43 0,-89 0,0 0,-88 0,-44 0</inkml:trace>
  <inkml:trace contextRef="#ctx0" brushRef="#br0" timeOffset="487">1676 2558,'0'0,"0"0,176 0,45 0,44 0,-1 88,-132-88,1 89,87-89,-220 0</inkml:trace>
  <inkml:trace contextRef="#ctx0" brushRef="#br0" timeOffset="2309">3396 1,'0'0,"-44"0,-88 0,43 0,-43 0,-44 0,-89 0,-88 88,-44 0,45 44,-1 1,44-45,89 44,43 0,45 1,0 43,44 89,43-1,45 1,0 43,0 45,0-44,45 44,-45-1,88-43,44 0,0-1,45-43,-1 0,45-1,43-43,-87-45,43 0,45-87,43-1,-43 0,-45-88,1 0,-45 0,-43 0,-1 0,0 0,0-88,45-44,-1-45,1-87,-1-1,-44-44,-44 1,1-1,-89 0,0 45,0-45,0-44,0 0,-89 45,1 43,44 1,-88-1,44 0,-1 1,-43 43,44 1,-44-1,-1 133,45-44,0 88,0 44,44 0,-177 0,221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392EC-F5F7-D248-A1C0-4A888CD8A8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1FF324-E914-614B-9D1C-117750113D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52D35-D0B1-D849-AC84-9EB65872D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9820-9448-D54B-AEAF-94217C430754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06100-276B-044D-BE0F-237C35D89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68ADC-33D7-BA43-B0C4-98F1CE891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E6C7D-2F72-3F42-88E1-1B58DF2AA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828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EA331-5791-2C41-A5E2-A45A4E549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7D066C-28C7-AF4E-8697-59AE52223E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287A5-A073-EA40-8B29-FE9B8596C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9820-9448-D54B-AEAF-94217C430754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DCA9A-710A-DF4B-A134-EE787F0F2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89550-3EDB-6742-915E-05663A450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E6C7D-2F72-3F42-88E1-1B58DF2AA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4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85CE3A-F4CE-0C44-91D0-9E53ABE6A1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B6DF4-D2F4-AA4A-844A-F23A7C8541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421B1-906E-EB43-BF2C-B6692BACB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9820-9448-D54B-AEAF-94217C430754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AEB8C-B5DE-3E42-861B-E3CEB7FDB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7353B9-0DF9-474D-88DB-9212089C8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E6C7D-2F72-3F42-88E1-1B58DF2AA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627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4729-4C6A-434B-8201-C0FC8127AFF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3F65D-964C-4E4B-AB8E-8C2E1DB97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33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4729-4C6A-434B-8201-C0FC8127AFF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3F65D-964C-4E4B-AB8E-8C2E1DB97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27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4729-4C6A-434B-8201-C0FC8127AFF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3F65D-964C-4E4B-AB8E-8C2E1DB97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88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4729-4C6A-434B-8201-C0FC8127AFF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3F65D-964C-4E4B-AB8E-8C2E1DB97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30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4729-4C6A-434B-8201-C0FC8127AFF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3F65D-964C-4E4B-AB8E-8C2E1DB97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787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4729-4C6A-434B-8201-C0FC8127AFF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3F65D-964C-4E4B-AB8E-8C2E1DB97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4465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4729-4C6A-434B-8201-C0FC8127AFF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3F65D-964C-4E4B-AB8E-8C2E1DB97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208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4729-4C6A-434B-8201-C0FC8127AFF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3F65D-964C-4E4B-AB8E-8C2E1DB97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04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48B56-E7C5-BB4C-B177-A07921E4C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8FEFF-B9EC-E948-95D9-808653740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C86139-9BFF-2049-9A67-65C5429E0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9820-9448-D54B-AEAF-94217C430754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0AD25-FB33-D04F-B200-501FB96A5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C2C9A-C26D-2647-B1FE-43757B9A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E6C7D-2F72-3F42-88E1-1B58DF2AA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3889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4729-4C6A-434B-8201-C0FC8127AFF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3F65D-964C-4E4B-AB8E-8C2E1DB97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494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4729-4C6A-434B-8201-C0FC8127AFF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3F65D-964C-4E4B-AB8E-8C2E1DB97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86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4729-4C6A-434B-8201-C0FC8127AFF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3F65D-964C-4E4B-AB8E-8C2E1DB97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051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A2C12-0D38-474C-B9C0-68B5D4B55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B9936C-BCBB-E244-949F-7FA823BC4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62129-EF95-174B-923E-F1319A51F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9820-9448-D54B-AEAF-94217C430754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59391-0FBD-6F4C-A89E-6815C93FA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B6FB6-E17A-874B-9DF1-D76EDB449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E6C7D-2F72-3F42-88E1-1B58DF2AA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14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229D4-4D2E-844F-A99E-069BC7329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593BE-AAD4-3C4A-B8BE-13542C9D97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D8DD3E-63AD-DE49-BD37-6082F53F0E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FFB28-2C60-6E4D-85A6-461720F06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9820-9448-D54B-AEAF-94217C430754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1E05F9-1F4A-A846-9D5B-C540402DA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67A33-8093-534A-9E18-02BBA0D8F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E6C7D-2F72-3F42-88E1-1B58DF2AA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317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8BB88-8686-FA4A-94FE-4DB14FD7C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693D29-78E7-BA4C-9F34-498DD84B2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CA833E-EDCC-4B47-BF01-DB6FB9B86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79147A-0468-0A4D-8E28-372731A078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50815D-2F03-0A45-8EAC-B717E56406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66841C-3F47-1E41-9F6D-D85D5E862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9820-9448-D54B-AEAF-94217C430754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C097BF-C22D-4244-9DB1-94E73C469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7038AA-26F0-1041-B398-6A74891B3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E6C7D-2F72-3F42-88E1-1B58DF2AA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62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2241D-B466-9442-9E2E-B42E4AB15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9CFEEB-57D7-A34A-A62F-0349B1F96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9820-9448-D54B-AEAF-94217C430754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0024B7-2019-BE4D-8FF6-90585EB2C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70F084-5EF4-864F-BD29-7B774A706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E6C7D-2F72-3F42-88E1-1B58DF2AA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AE804A-4815-5D4B-9F4A-29CEF20D4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9820-9448-D54B-AEAF-94217C430754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57C06D-4F62-A343-BED0-431B6A73E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709E81-01A6-434C-8314-6ED9B44EA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E6C7D-2F72-3F42-88E1-1B58DF2AA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48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B2478-1CE7-4647-8BBF-F77598E16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3EE1B-6303-EA40-A551-ED8838EA3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6BA52-1AE6-D54A-8A19-0331FE4162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B18B-6FCC-544B-942D-A6FB75C6B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9820-9448-D54B-AEAF-94217C430754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3BBC10-5030-8F47-A20B-2BDBA599E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5300A-FF41-704E-9874-DE07BA166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E6C7D-2F72-3F42-88E1-1B58DF2AA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5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860CF-F060-ED47-B2DC-A54111F96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5143B2-6144-8F42-8AEB-57955449C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EEB5F4-CD13-604F-BAB8-B70C5E686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4882E5-98B3-EB41-B382-06402616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9820-9448-D54B-AEAF-94217C430754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83E187-BB1A-D04F-BAB3-681629AE9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EB52D7-3331-4D45-A163-73B3C4F17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E6C7D-2F72-3F42-88E1-1B58DF2AA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4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720304-35E3-B74A-A173-0687BE4F2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D19402-2B2F-E445-A1DA-124EBD601D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E798F-DA67-274D-A4E4-C4074CF78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29820-9448-D54B-AEAF-94217C430754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ADA22-8EC3-EB40-8AB6-7E67EA7E3B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FE378-F3FE-B742-A8F8-E0DA316935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E6C7D-2F72-3F42-88E1-1B58DF2AA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4729-4C6A-434B-8201-C0FC8127AFF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3F65D-964C-4E4B-AB8E-8C2E1DB97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18" Type="http://schemas.openxmlformats.org/officeDocument/2006/relationships/customXml" Target="../ink/ink9.xml"/><Relationship Id="rId26" Type="http://schemas.openxmlformats.org/officeDocument/2006/relationships/customXml" Target="../ink/ink13.xml"/><Relationship Id="rId3" Type="http://schemas.openxmlformats.org/officeDocument/2006/relationships/image" Target="../media/image17.png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openxmlformats.org/officeDocument/2006/relationships/customXml" Target="../ink/ink6.xml"/><Relationship Id="rId17" Type="http://schemas.openxmlformats.org/officeDocument/2006/relationships/image" Target="../media/image8.png"/><Relationship Id="rId25" Type="http://schemas.openxmlformats.org/officeDocument/2006/relationships/image" Target="../media/image12.png"/><Relationship Id="rId33" Type="http://schemas.openxmlformats.org/officeDocument/2006/relationships/image" Target="../media/image16.png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29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5.png"/><Relationship Id="rId24" Type="http://schemas.openxmlformats.org/officeDocument/2006/relationships/customXml" Target="../ink/ink12.xml"/><Relationship Id="rId32" Type="http://schemas.openxmlformats.org/officeDocument/2006/relationships/customXml" Target="../ink/ink16.xml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openxmlformats.org/officeDocument/2006/relationships/image" Target="../media/image11.png"/><Relationship Id="rId28" Type="http://schemas.openxmlformats.org/officeDocument/2006/relationships/customXml" Target="../ink/ink14.xml"/><Relationship Id="rId10" Type="http://schemas.openxmlformats.org/officeDocument/2006/relationships/customXml" Target="../ink/ink5.xml"/><Relationship Id="rId19" Type="http://schemas.openxmlformats.org/officeDocument/2006/relationships/image" Target="../media/image9.png"/><Relationship Id="rId31" Type="http://schemas.openxmlformats.org/officeDocument/2006/relationships/image" Target="../media/image15.png"/><Relationship Id="rId4" Type="http://schemas.openxmlformats.org/officeDocument/2006/relationships/customXml" Target="../ink/ink2.xml"/><Relationship Id="rId9" Type="http://schemas.openxmlformats.org/officeDocument/2006/relationships/image" Target="../media/image4.png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13.png"/><Relationship Id="rId30" Type="http://schemas.openxmlformats.org/officeDocument/2006/relationships/customXml" Target="../ink/ink15.xml"/><Relationship Id="rId8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2F637-F137-4E38-B2E8-88571DD63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688" y="1398297"/>
            <a:ext cx="10515600" cy="4351338"/>
          </a:xfrm>
        </p:spPr>
        <p:txBody>
          <a:bodyPr/>
          <a:lstStyle/>
          <a:p>
            <a:pPr marL="0" indent="0" algn="ctr" rtl="1">
              <a:buNone/>
            </a:pPr>
            <a:endParaRPr lang="ar-SA" dirty="0"/>
          </a:p>
          <a:p>
            <a:pPr marL="0" indent="0" algn="ctr" rtl="1">
              <a:buNone/>
            </a:pPr>
            <a:r>
              <a:rPr lang="ar-SA" dirty="0"/>
              <a:t>محمد ونيس بالقاسم </a:t>
            </a:r>
            <a:r>
              <a:rPr lang="en-US" dirty="0"/>
              <a:t>Name:</a:t>
            </a:r>
            <a:r>
              <a:rPr lang="ar-SA" dirty="0"/>
              <a:t> </a:t>
            </a:r>
          </a:p>
          <a:p>
            <a:pPr marL="0" indent="0" algn="ctr" rtl="1">
              <a:buNone/>
            </a:pPr>
            <a:r>
              <a:rPr lang="en-US" dirty="0"/>
              <a:t>Student number: 2395</a:t>
            </a:r>
          </a:p>
          <a:p>
            <a:pPr marL="0" indent="0" algn="ctr" rtl="1">
              <a:buNone/>
            </a:pPr>
            <a:r>
              <a:rPr lang="en-US" dirty="0"/>
              <a:t>Group: A2</a:t>
            </a:r>
          </a:p>
        </p:txBody>
      </p:sp>
    </p:spTree>
    <p:extLst>
      <p:ext uri="{BB962C8B-B14F-4D97-AF65-F5344CB8AC3E}">
        <p14:creationId xmlns:p14="http://schemas.microsoft.com/office/powerpoint/2010/main" val="548270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/>
              <a:t>Assignment to be submitted in Moodle by </a:t>
            </a:r>
            <a:r>
              <a:rPr lang="en-US" sz="2800" b="1" dirty="0">
                <a:solidFill>
                  <a:srgbClr val="FF0000"/>
                </a:solidFill>
              </a:rPr>
              <a:t>19 March 2022 </a:t>
            </a:r>
            <a:br>
              <a:rPr lang="en-US" sz="2800" b="1" dirty="0">
                <a:solidFill>
                  <a:srgbClr val="FF0000"/>
                </a:solidFill>
              </a:rPr>
            </a:br>
            <a:r>
              <a:rPr lang="en-US" sz="2800" b="1" dirty="0">
                <a:solidFill>
                  <a:srgbClr val="FF0000"/>
                </a:solidFill>
              </a:rPr>
              <a:t>3Qs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5659" y="1484662"/>
            <a:ext cx="10515600" cy="435133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>
                <a:latin typeface="Agency FB" panose="020B0503020202020204" pitchFamily="34" charset="0"/>
                <a:cs typeface="Arial" panose="020B0604020202020204" pitchFamily="34" charset="0"/>
              </a:rPr>
              <a:t>Develop a network diagram for the project specified below. (50 %)</a:t>
            </a:r>
          </a:p>
          <a:p>
            <a:pPr algn="just"/>
            <a:r>
              <a:rPr lang="en-US" dirty="0">
                <a:latin typeface="Agency FB" panose="020B0503020202020204" pitchFamily="34" charset="0"/>
                <a:cs typeface="Arial" panose="020B0604020202020204" pitchFamily="34" charset="0"/>
              </a:rPr>
              <a:t>Identify the Critical Activities and the total duration of the project. (35%)</a:t>
            </a:r>
          </a:p>
          <a:p>
            <a:pPr algn="just"/>
            <a:r>
              <a:rPr lang="en-US" dirty="0">
                <a:latin typeface="Agency FB" panose="020B0503020202020204" pitchFamily="34" charset="0"/>
                <a:cs typeface="Arial" panose="020B0604020202020204" pitchFamily="34" charset="0"/>
              </a:rPr>
              <a:t>Justify which activity would you crash based on some rationale (15%)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646" y="2810225"/>
            <a:ext cx="9971626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903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2" name="Ink 22">
                <a:extLst>
                  <a:ext uri="{FF2B5EF4-FFF2-40B4-BE49-F238E27FC236}">
                    <a16:creationId xmlns:a16="http://schemas.microsoft.com/office/drawing/2014/main" id="{A8E6FC98-BEC3-664F-8579-B07B867C3C25}"/>
                  </a:ext>
                </a:extLst>
              </p14:cNvPr>
              <p14:cNvContentPartPr/>
              <p14:nvPr/>
            </p14:nvContentPartPr>
            <p14:xfrm>
              <a:off x="1015995" y="968245"/>
              <a:ext cx="571680" cy="778320"/>
            </p14:xfrm>
          </p:contentPart>
        </mc:Choice>
        <mc:Fallback xmlns="">
          <p:pic>
            <p:nvPicPr>
              <p:cNvPr id="22" name="Ink 22">
                <a:extLst>
                  <a:ext uri="{FF2B5EF4-FFF2-40B4-BE49-F238E27FC236}">
                    <a16:creationId xmlns:a16="http://schemas.microsoft.com/office/drawing/2014/main" id="{A8E6FC98-BEC3-664F-8579-B07B867C3C2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03395" y="955645"/>
                <a:ext cx="596520" cy="80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CD61B29B-4799-4B46-BF92-6C1E2B5D5DE7}"/>
                  </a:ext>
                </a:extLst>
              </p14:cNvPr>
              <p14:cNvContentPartPr/>
              <p14:nvPr/>
            </p14:nvContentPartPr>
            <p14:xfrm>
              <a:off x="618915" y="650725"/>
              <a:ext cx="1397520" cy="150840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CD61B29B-4799-4B46-BF92-6C1E2B5D5DE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6675" y="638125"/>
                <a:ext cx="1422360" cy="153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6BA66217-0A3E-9544-9367-70C2BDBA8704}"/>
                  </a:ext>
                </a:extLst>
              </p14:cNvPr>
              <p14:cNvContentPartPr/>
              <p14:nvPr/>
            </p14:nvContentPartPr>
            <p14:xfrm>
              <a:off x="3492435" y="968245"/>
              <a:ext cx="47880" cy="71460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6BA66217-0A3E-9544-9367-70C2BDBA870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79835" y="955651"/>
                <a:ext cx="72720" cy="7394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9CF6818C-5810-F44C-B36F-C5331201A7D5}"/>
                  </a:ext>
                </a:extLst>
              </p14:cNvPr>
              <p14:cNvContentPartPr/>
              <p14:nvPr/>
            </p14:nvContentPartPr>
            <p14:xfrm>
              <a:off x="3349515" y="968245"/>
              <a:ext cx="825840" cy="92124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9CF6818C-5810-F44C-B36F-C5331201A7D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336915" y="955645"/>
                <a:ext cx="850680" cy="94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BE645D79-8820-A245-89E7-29C2901D03BE}"/>
                  </a:ext>
                </a:extLst>
              </p14:cNvPr>
              <p14:cNvContentPartPr/>
              <p14:nvPr/>
            </p14:nvContentPartPr>
            <p14:xfrm>
              <a:off x="3063675" y="571165"/>
              <a:ext cx="1619640" cy="18417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BE645D79-8820-A245-89E7-29C2901D03B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051435" y="558925"/>
                <a:ext cx="1644480" cy="186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6" name="Ink 36">
                <a:extLst>
                  <a:ext uri="{FF2B5EF4-FFF2-40B4-BE49-F238E27FC236}">
                    <a16:creationId xmlns:a16="http://schemas.microsoft.com/office/drawing/2014/main" id="{435677AC-2B63-1A4E-8FC7-16A58A93C84E}"/>
                  </a:ext>
                </a:extLst>
              </p14:cNvPr>
              <p14:cNvContentPartPr/>
              <p14:nvPr/>
            </p14:nvContentPartPr>
            <p14:xfrm>
              <a:off x="3174915" y="2698405"/>
              <a:ext cx="1365480" cy="1556280"/>
            </p14:xfrm>
          </p:contentPart>
        </mc:Choice>
        <mc:Fallback xmlns="">
          <p:pic>
            <p:nvPicPr>
              <p:cNvPr id="36" name="Ink 36">
                <a:extLst>
                  <a:ext uri="{FF2B5EF4-FFF2-40B4-BE49-F238E27FC236}">
                    <a16:creationId xmlns:a16="http://schemas.microsoft.com/office/drawing/2014/main" id="{435677AC-2B63-1A4E-8FC7-16A58A93C84E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162315" y="2686165"/>
                <a:ext cx="1390320" cy="158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9" name="Ink 39">
                <a:extLst>
                  <a:ext uri="{FF2B5EF4-FFF2-40B4-BE49-F238E27FC236}">
                    <a16:creationId xmlns:a16="http://schemas.microsoft.com/office/drawing/2014/main" id="{E6ADA063-D635-6843-B22F-13B3D2D87EAC}"/>
                  </a:ext>
                </a:extLst>
              </p14:cNvPr>
              <p14:cNvContentPartPr/>
              <p14:nvPr/>
            </p14:nvContentPartPr>
            <p14:xfrm>
              <a:off x="5968875" y="666565"/>
              <a:ext cx="984600" cy="921240"/>
            </p14:xfrm>
          </p:contentPart>
        </mc:Choice>
        <mc:Fallback xmlns="">
          <p:pic>
            <p:nvPicPr>
              <p:cNvPr id="39" name="Ink 39">
                <a:extLst>
                  <a:ext uri="{FF2B5EF4-FFF2-40B4-BE49-F238E27FC236}">
                    <a16:creationId xmlns:a16="http://schemas.microsoft.com/office/drawing/2014/main" id="{E6ADA063-D635-6843-B22F-13B3D2D87EAC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956275" y="654325"/>
                <a:ext cx="1009440" cy="94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1E7941B3-9A18-DD43-BDCB-6EB2FBC32246}"/>
                  </a:ext>
                </a:extLst>
              </p14:cNvPr>
              <p14:cNvContentPartPr/>
              <p14:nvPr/>
            </p14:nvContentPartPr>
            <p14:xfrm>
              <a:off x="5603835" y="95245"/>
              <a:ext cx="1730880" cy="173088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1E7941B3-9A18-DD43-BDCB-6EB2FBC32246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591235" y="82645"/>
                <a:ext cx="1755720" cy="175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44" name="Ink 44">
                <a:extLst>
                  <a:ext uri="{FF2B5EF4-FFF2-40B4-BE49-F238E27FC236}">
                    <a16:creationId xmlns:a16="http://schemas.microsoft.com/office/drawing/2014/main" id="{8B0A2006-AC9B-354D-95E3-7F10A6FD25D3}"/>
                  </a:ext>
                </a:extLst>
              </p14:cNvPr>
              <p14:cNvContentPartPr/>
              <p14:nvPr/>
            </p14:nvContentPartPr>
            <p14:xfrm>
              <a:off x="5651355" y="2301685"/>
              <a:ext cx="1667160" cy="2207160"/>
            </p14:xfrm>
          </p:contentPart>
        </mc:Choice>
        <mc:Fallback xmlns="">
          <p:pic>
            <p:nvPicPr>
              <p:cNvPr id="44" name="Ink 44">
                <a:extLst>
                  <a:ext uri="{FF2B5EF4-FFF2-40B4-BE49-F238E27FC236}">
                    <a16:creationId xmlns:a16="http://schemas.microsoft.com/office/drawing/2014/main" id="{8B0A2006-AC9B-354D-95E3-7F10A6FD25D3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638755" y="2289445"/>
                <a:ext cx="1692000" cy="22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49" name="Ink 49">
                <a:extLst>
                  <a:ext uri="{FF2B5EF4-FFF2-40B4-BE49-F238E27FC236}">
                    <a16:creationId xmlns:a16="http://schemas.microsoft.com/office/drawing/2014/main" id="{39D6FF51-484D-D443-93F7-2502021F9EBD}"/>
                  </a:ext>
                </a:extLst>
              </p14:cNvPr>
              <p14:cNvContentPartPr/>
              <p14:nvPr/>
            </p14:nvContentPartPr>
            <p14:xfrm>
              <a:off x="7984875" y="1158685"/>
              <a:ext cx="1810080" cy="2127600"/>
            </p14:xfrm>
          </p:contentPart>
        </mc:Choice>
        <mc:Fallback xmlns="">
          <p:pic>
            <p:nvPicPr>
              <p:cNvPr id="49" name="Ink 49">
                <a:extLst>
                  <a:ext uri="{FF2B5EF4-FFF2-40B4-BE49-F238E27FC236}">
                    <a16:creationId xmlns:a16="http://schemas.microsoft.com/office/drawing/2014/main" id="{39D6FF51-484D-D443-93F7-2502021F9EBD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972635" y="1146445"/>
                <a:ext cx="1834920" cy="215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52" name="Ink 52">
                <a:extLst>
                  <a:ext uri="{FF2B5EF4-FFF2-40B4-BE49-F238E27FC236}">
                    <a16:creationId xmlns:a16="http://schemas.microsoft.com/office/drawing/2014/main" id="{467A3D79-1E83-B640-A8FC-ACC67D801CD4}"/>
                  </a:ext>
                </a:extLst>
              </p14:cNvPr>
              <p14:cNvContentPartPr/>
              <p14:nvPr/>
            </p14:nvContentPartPr>
            <p14:xfrm>
              <a:off x="1920675" y="1206205"/>
              <a:ext cx="1079640" cy="825840"/>
            </p14:xfrm>
          </p:contentPart>
        </mc:Choice>
        <mc:Fallback xmlns="">
          <p:pic>
            <p:nvPicPr>
              <p:cNvPr id="52" name="Ink 52">
                <a:extLst>
                  <a:ext uri="{FF2B5EF4-FFF2-40B4-BE49-F238E27FC236}">
                    <a16:creationId xmlns:a16="http://schemas.microsoft.com/office/drawing/2014/main" id="{467A3D79-1E83-B640-A8FC-ACC67D801CD4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908439" y="1193965"/>
                <a:ext cx="1104472" cy="85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55" name="Ink 55">
                <a:extLst>
                  <a:ext uri="{FF2B5EF4-FFF2-40B4-BE49-F238E27FC236}">
                    <a16:creationId xmlns:a16="http://schemas.microsoft.com/office/drawing/2014/main" id="{74A37016-36FF-EF40-AF05-C173C25A788B}"/>
                  </a:ext>
                </a:extLst>
              </p14:cNvPr>
              <p14:cNvContentPartPr/>
              <p14:nvPr/>
            </p14:nvContentPartPr>
            <p14:xfrm>
              <a:off x="1285635" y="2428765"/>
              <a:ext cx="1524600" cy="1905480"/>
            </p14:xfrm>
          </p:contentPart>
        </mc:Choice>
        <mc:Fallback xmlns="">
          <p:pic>
            <p:nvPicPr>
              <p:cNvPr id="55" name="Ink 55">
                <a:extLst>
                  <a:ext uri="{FF2B5EF4-FFF2-40B4-BE49-F238E27FC236}">
                    <a16:creationId xmlns:a16="http://schemas.microsoft.com/office/drawing/2014/main" id="{74A37016-36FF-EF40-AF05-C173C25A788B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273392" y="2416165"/>
                <a:ext cx="1549446" cy="193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58" name="Ink 58">
                <a:extLst>
                  <a:ext uri="{FF2B5EF4-FFF2-40B4-BE49-F238E27FC236}">
                    <a16:creationId xmlns:a16="http://schemas.microsoft.com/office/drawing/2014/main" id="{53334209-068F-F445-B81F-0D178B960258}"/>
                  </a:ext>
                </a:extLst>
              </p14:cNvPr>
              <p14:cNvContentPartPr/>
              <p14:nvPr/>
            </p14:nvContentPartPr>
            <p14:xfrm>
              <a:off x="4635435" y="1127005"/>
              <a:ext cx="984600" cy="778320"/>
            </p14:xfrm>
          </p:contentPart>
        </mc:Choice>
        <mc:Fallback xmlns="">
          <p:pic>
            <p:nvPicPr>
              <p:cNvPr id="58" name="Ink 58">
                <a:extLst>
                  <a:ext uri="{FF2B5EF4-FFF2-40B4-BE49-F238E27FC236}">
                    <a16:creationId xmlns:a16="http://schemas.microsoft.com/office/drawing/2014/main" id="{53334209-068F-F445-B81F-0D178B960258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622835" y="1114405"/>
                <a:ext cx="1009440" cy="80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61" name="Ink 61">
                <a:extLst>
                  <a:ext uri="{FF2B5EF4-FFF2-40B4-BE49-F238E27FC236}">
                    <a16:creationId xmlns:a16="http://schemas.microsoft.com/office/drawing/2014/main" id="{E8724D05-0E66-AB40-9C87-07EE900EFF71}"/>
                  </a:ext>
                </a:extLst>
              </p14:cNvPr>
              <p14:cNvContentPartPr/>
              <p14:nvPr/>
            </p14:nvContentPartPr>
            <p14:xfrm>
              <a:off x="4825875" y="3428845"/>
              <a:ext cx="825840" cy="984600"/>
            </p14:xfrm>
          </p:contentPart>
        </mc:Choice>
        <mc:Fallback xmlns="">
          <p:pic>
            <p:nvPicPr>
              <p:cNvPr id="61" name="Ink 61">
                <a:extLst>
                  <a:ext uri="{FF2B5EF4-FFF2-40B4-BE49-F238E27FC236}">
                    <a16:creationId xmlns:a16="http://schemas.microsoft.com/office/drawing/2014/main" id="{E8724D05-0E66-AB40-9C87-07EE900EFF71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813275" y="3416245"/>
                <a:ext cx="850680" cy="100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64" name="Ink 64">
                <a:extLst>
                  <a:ext uri="{FF2B5EF4-FFF2-40B4-BE49-F238E27FC236}">
                    <a16:creationId xmlns:a16="http://schemas.microsoft.com/office/drawing/2014/main" id="{43B85A8A-1A64-794A-824F-06959C4DEF11}"/>
                  </a:ext>
                </a:extLst>
              </p14:cNvPr>
              <p14:cNvContentPartPr/>
              <p14:nvPr/>
            </p14:nvContentPartPr>
            <p14:xfrm>
              <a:off x="7333995" y="1301605"/>
              <a:ext cx="762480" cy="857520"/>
            </p14:xfrm>
          </p:contentPart>
        </mc:Choice>
        <mc:Fallback xmlns="">
          <p:pic>
            <p:nvPicPr>
              <p:cNvPr id="64" name="Ink 64">
                <a:extLst>
                  <a:ext uri="{FF2B5EF4-FFF2-40B4-BE49-F238E27FC236}">
                    <a16:creationId xmlns:a16="http://schemas.microsoft.com/office/drawing/2014/main" id="{43B85A8A-1A64-794A-824F-06959C4DEF11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321755" y="1289005"/>
                <a:ext cx="787320" cy="88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67" name="Ink 67">
                <a:extLst>
                  <a:ext uri="{FF2B5EF4-FFF2-40B4-BE49-F238E27FC236}">
                    <a16:creationId xmlns:a16="http://schemas.microsoft.com/office/drawing/2014/main" id="{E8CCB829-F625-D240-B927-0FD5F3F0AF71}"/>
                  </a:ext>
                </a:extLst>
              </p14:cNvPr>
              <p14:cNvContentPartPr/>
              <p14:nvPr/>
            </p14:nvContentPartPr>
            <p14:xfrm>
              <a:off x="7588155" y="2841325"/>
              <a:ext cx="619560" cy="826200"/>
            </p14:xfrm>
          </p:contentPart>
        </mc:Choice>
        <mc:Fallback xmlns="">
          <p:pic>
            <p:nvPicPr>
              <p:cNvPr id="67" name="Ink 67">
                <a:extLst>
                  <a:ext uri="{FF2B5EF4-FFF2-40B4-BE49-F238E27FC236}">
                    <a16:creationId xmlns:a16="http://schemas.microsoft.com/office/drawing/2014/main" id="{E8CCB829-F625-D240-B927-0FD5F3F0AF71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7575555" y="2829080"/>
                <a:ext cx="644400" cy="85105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5445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89927-E2C7-2F4A-9713-ACE0E5A60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825" y="36512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Identifying the critical path:</a:t>
            </a:r>
          </a:p>
          <a:p>
            <a:pPr marL="514350" indent="-514350">
              <a:buAutoNum type="arabicPeriod"/>
            </a:pPr>
            <a:r>
              <a:rPr lang="en-US" dirty="0"/>
              <a:t>A-B-D-F = 5+4+6+4 = 19 day.</a:t>
            </a:r>
          </a:p>
          <a:p>
            <a:pPr marL="514350" indent="-514350">
              <a:buAutoNum type="arabicPeriod"/>
            </a:pPr>
            <a:r>
              <a:rPr lang="en-US" dirty="0"/>
              <a:t> A-C-E-F = 5+5+3+4 = 17 day.</a:t>
            </a:r>
          </a:p>
          <a:p>
            <a:r>
              <a:rPr lang="en-US" dirty="0"/>
              <a:t>The path number 1 is a critical path</a:t>
            </a:r>
          </a:p>
          <a:p>
            <a:r>
              <a:rPr lang="en-US" dirty="0"/>
              <a:t>Justify: path 1 would take a lot of time when it compared with path 2 because it has activities more than that in path 2, considering the time as an important factor so path 1 would be our critical path; but there is a lot of factors would make this consideration change like the finance and the priority of sequences of activities that must be done before the other.</a:t>
            </a:r>
          </a:p>
        </p:txBody>
      </p:sp>
    </p:spTree>
    <p:extLst>
      <p:ext uri="{BB962C8B-B14F-4D97-AF65-F5344CB8AC3E}">
        <p14:creationId xmlns:p14="http://schemas.microsoft.com/office/powerpoint/2010/main" val="14120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167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Agency FB</vt:lpstr>
      <vt:lpstr>Arial</vt:lpstr>
      <vt:lpstr>Calibri</vt:lpstr>
      <vt:lpstr>Calibri Light</vt:lpstr>
      <vt:lpstr>Office Theme</vt:lpstr>
      <vt:lpstr>1_Office Theme</vt:lpstr>
      <vt:lpstr>PowerPoint Presentation</vt:lpstr>
      <vt:lpstr>Assignment to be submitted in Moodle by 19 March 2022  3Qs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 wanes</dc:creator>
  <cp:lastModifiedBy>Mohammed wanes</cp:lastModifiedBy>
  <cp:revision>4</cp:revision>
  <dcterms:created xsi:type="dcterms:W3CDTF">2022-03-18T17:18:55Z</dcterms:created>
  <dcterms:modified xsi:type="dcterms:W3CDTF">2022-03-18T17:53:55Z</dcterms:modified>
</cp:coreProperties>
</file>