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8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9" r:id="rId4"/>
    <p:sldId id="261" r:id="rId5"/>
    <p:sldId id="272" r:id="rId6"/>
    <p:sldId id="266" r:id="rId7"/>
    <p:sldId id="264" r:id="rId8"/>
    <p:sldId id="263" r:id="rId9"/>
    <p:sldId id="275" r:id="rId10"/>
    <p:sldId id="270" r:id="rId11"/>
    <p:sldId id="276" r:id="rId12"/>
  </p:sldIdLst>
  <p:sldSz cx="9144000" cy="5143500" type="screen16x9"/>
  <p:notesSz cx="6858000" cy="9144000"/>
  <p:embeddedFontLst>
    <p:embeddedFont>
      <p:font typeface="Josefin Sans" pitchFamily="2" charset="0"/>
      <p:regular r:id="rId15"/>
      <p:bold r:id="rId16"/>
      <p:italic r:id="rId17"/>
      <p:boldItalic r:id="rId18"/>
    </p:embeddedFont>
    <p:embeddedFont>
      <p:font typeface="Poppins" panose="00000500000000000000" pitchFamily="2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F9C7D901-C801-4780-BCA7-20E8F4000387}">
          <p14:sldIdLst>
            <p14:sldId id="256"/>
            <p14:sldId id="257"/>
            <p14:sldId id="259"/>
            <p14:sldId id="261"/>
            <p14:sldId id="272"/>
          </p14:sldIdLst>
        </p14:section>
        <p14:section name="Untitled Section" id="{E89BCF53-E3F3-4B3C-A763-D2962931BD98}">
          <p14:sldIdLst>
            <p14:sldId id="266"/>
            <p14:sldId id="264"/>
            <p14:sldId id="263"/>
            <p14:sldId id="275"/>
            <p14:sldId id="270"/>
            <p14:sldId id="27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 " initials="" lastIdx="2" clrIdx="0">
    <p:extLst>
      <p:ext uri="{19B8F6BF-5375-455C-9EA6-DF929625EA0E}">
        <p15:presenceInfo xmlns:p15="http://schemas.microsoft.com/office/powerpoint/2012/main" userId="36ef0ea5b44fbdc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9848D21-3A83-4A95-9AFD-A5382DAD7A46}">
  <a:tblStyle styleId="{09848D21-3A83-4A95-9AFD-A5382DAD7A4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26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28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120000" cy="120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4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Relationship Id="rId22" Type="http://schemas.openxmlformats.org/officeDocument/2006/relationships/font" Target="fonts/font8.fntdata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703BA2A-7551-6830-0BC1-9E3C9611C23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17B05C-BF64-AA47-763D-9531A4BC605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852683C6-3E81-464A-B0DD-4A5628DFFD1B}" type="datetimeFigureOut">
              <a:rPr lang="ar-SA" smtClean="0"/>
              <a:t>11/8/1443</a:t>
            </a:fld>
            <a:endParaRPr lang="ar-S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B4E9B8-A7C0-7F24-E925-5ADF5A59AD6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E524B0-72CF-C83F-D75C-09A6428DA90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DF2562F7-5DED-4B3C-BDB8-76C21DA94D3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213641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hf hdr="0" ftr="0" dt="0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8" name="Google Shape;608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5" name="Google Shape;1875;ge635160474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6" name="Google Shape;1876;ge635160474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" name="Google Shape;744;ge5e5a65a2c_1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5" name="Google Shape;745;ge5e5a65a2c_1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" name="Google Shape;877;ge635160474_0_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8" name="Google Shape;878;ge635160474_0_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3" name="Google Shape;1123;ge5e5a65a2c_1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4" name="Google Shape;1124;ge5e5a65a2c_1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Google Shape;2158;ge635160474_0_4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9" name="Google Shape;2159;ge635160474_0_4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" name="Google Shape;1566;ge635160474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7" name="Google Shape;1567;ge635160474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8" name="Google Shape;1458;ge635160474_0_3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9" name="Google Shape;1459;ge635160474_0_3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1" name="Google Shape;1391;ge635160474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2" name="Google Shape;1392;ge635160474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2" name="Google Shape;2412;ge635160474_0_4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3" name="Google Shape;2413;ge635160474_0_4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2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0" y="0"/>
            <a:ext cx="9143962" cy="5143514"/>
            <a:chOff x="0" y="0"/>
            <a:chExt cx="9143962" cy="5143514"/>
          </a:xfrm>
        </p:grpSpPr>
        <p:sp>
          <p:nvSpPr>
            <p:cNvPr id="10" name="Google Shape;10;p2"/>
            <p:cNvSpPr/>
            <p:nvPr/>
          </p:nvSpPr>
          <p:spPr>
            <a:xfrm rot="-5400000" flipH="1">
              <a:off x="-470261" y="470261"/>
              <a:ext cx="5143514" cy="4202993"/>
            </a:xfrm>
            <a:custGeom>
              <a:avLst/>
              <a:gdLst/>
              <a:ahLst/>
              <a:cxnLst/>
              <a:rect l="l" t="t" r="r" b="b"/>
              <a:pathLst>
                <a:path w="56902" h="46483" extrusionOk="0">
                  <a:moveTo>
                    <a:pt x="1" y="1"/>
                  </a:moveTo>
                  <a:lnTo>
                    <a:pt x="1" y="44986"/>
                  </a:lnTo>
                  <a:cubicBezTo>
                    <a:pt x="2385" y="45969"/>
                    <a:pt x="4965" y="46483"/>
                    <a:pt x="7546" y="46483"/>
                  </a:cubicBezTo>
                  <a:cubicBezTo>
                    <a:pt x="9275" y="46483"/>
                    <a:pt x="11005" y="46252"/>
                    <a:pt x="12676" y="45776"/>
                  </a:cubicBezTo>
                  <a:cubicBezTo>
                    <a:pt x="18117" y="44226"/>
                    <a:pt x="22767" y="40153"/>
                    <a:pt x="25016" y="34986"/>
                  </a:cubicBezTo>
                  <a:cubicBezTo>
                    <a:pt x="27387" y="29484"/>
                    <a:pt x="27296" y="22797"/>
                    <a:pt x="31278" y="18329"/>
                  </a:cubicBezTo>
                  <a:cubicBezTo>
                    <a:pt x="35260" y="13891"/>
                    <a:pt x="41886" y="13283"/>
                    <a:pt x="47813" y="12767"/>
                  </a:cubicBezTo>
                  <a:cubicBezTo>
                    <a:pt x="50853" y="12524"/>
                    <a:pt x="54044" y="12098"/>
                    <a:pt x="56902" y="11125"/>
                  </a:cubicBezTo>
                  <a:lnTo>
                    <a:pt x="5690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 rot="-5400000" flipH="1">
              <a:off x="4698712" y="698236"/>
              <a:ext cx="3714770" cy="5175731"/>
            </a:xfrm>
            <a:custGeom>
              <a:avLst/>
              <a:gdLst/>
              <a:ahLst/>
              <a:cxnLst/>
              <a:rect l="l" t="t" r="r" b="b"/>
              <a:pathLst>
                <a:path w="41096" h="57241" extrusionOk="0">
                  <a:moveTo>
                    <a:pt x="39068" y="1"/>
                  </a:moveTo>
                  <a:cubicBezTo>
                    <a:pt x="35544" y="1"/>
                    <a:pt x="31995" y="1156"/>
                    <a:pt x="29728" y="3805"/>
                  </a:cubicBezTo>
                  <a:cubicBezTo>
                    <a:pt x="27448" y="6450"/>
                    <a:pt x="26749" y="10128"/>
                    <a:pt x="26627" y="13623"/>
                  </a:cubicBezTo>
                  <a:cubicBezTo>
                    <a:pt x="26475" y="17118"/>
                    <a:pt x="26749" y="20675"/>
                    <a:pt x="25989" y="24109"/>
                  </a:cubicBezTo>
                  <a:cubicBezTo>
                    <a:pt x="25259" y="27514"/>
                    <a:pt x="23223" y="30918"/>
                    <a:pt x="19910" y="32104"/>
                  </a:cubicBezTo>
                  <a:cubicBezTo>
                    <a:pt x="18675" y="32549"/>
                    <a:pt x="17381" y="32647"/>
                    <a:pt x="16068" y="32647"/>
                  </a:cubicBezTo>
                  <a:cubicBezTo>
                    <a:pt x="15045" y="32647"/>
                    <a:pt x="14011" y="32588"/>
                    <a:pt x="12985" y="32588"/>
                  </a:cubicBezTo>
                  <a:cubicBezTo>
                    <a:pt x="11828" y="32588"/>
                    <a:pt x="10682" y="32663"/>
                    <a:pt x="9575" y="32985"/>
                  </a:cubicBezTo>
                  <a:cubicBezTo>
                    <a:pt x="5745" y="34079"/>
                    <a:pt x="3314" y="37818"/>
                    <a:pt x="1976" y="41557"/>
                  </a:cubicBezTo>
                  <a:cubicBezTo>
                    <a:pt x="244" y="46572"/>
                    <a:pt x="1" y="52073"/>
                    <a:pt x="1216" y="57241"/>
                  </a:cubicBezTo>
                  <a:lnTo>
                    <a:pt x="41096" y="57241"/>
                  </a:lnTo>
                  <a:lnTo>
                    <a:pt x="41096" y="127"/>
                  </a:lnTo>
                  <a:cubicBezTo>
                    <a:pt x="40427" y="44"/>
                    <a:pt x="39748" y="1"/>
                    <a:pt x="390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713100" y="885175"/>
            <a:ext cx="5486400" cy="2560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44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713100" y="3984125"/>
            <a:ext cx="5397900" cy="3657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 flipH="1">
            <a:off x="211734" y="148088"/>
            <a:ext cx="8629626" cy="4861088"/>
            <a:chOff x="211734" y="148088"/>
            <a:chExt cx="8629626" cy="4861088"/>
          </a:xfrm>
        </p:grpSpPr>
        <p:grpSp>
          <p:nvGrpSpPr>
            <p:cNvPr id="15" name="Google Shape;15;p2"/>
            <p:cNvGrpSpPr/>
            <p:nvPr/>
          </p:nvGrpSpPr>
          <p:grpSpPr>
            <a:xfrm flipH="1">
              <a:off x="211734" y="148088"/>
              <a:ext cx="8629626" cy="4824883"/>
              <a:chOff x="364134" y="148088"/>
              <a:chExt cx="8629626" cy="4824883"/>
            </a:xfrm>
          </p:grpSpPr>
          <p:sp>
            <p:nvSpPr>
              <p:cNvPr id="16" name="Google Shape;16;p2"/>
              <p:cNvSpPr/>
              <p:nvPr/>
            </p:nvSpPr>
            <p:spPr>
              <a:xfrm>
                <a:off x="6885309" y="4867919"/>
                <a:ext cx="107748" cy="105052"/>
              </a:xfrm>
              <a:custGeom>
                <a:avLst/>
                <a:gdLst/>
                <a:ahLst/>
                <a:cxnLst/>
                <a:rect l="l" t="t" r="r" b="b"/>
                <a:pathLst>
                  <a:path w="1825" h="1825" extrusionOk="0">
                    <a:moveTo>
                      <a:pt x="912" y="1"/>
                    </a:moveTo>
                    <a:cubicBezTo>
                      <a:pt x="912" y="517"/>
                      <a:pt x="517" y="913"/>
                      <a:pt x="0" y="913"/>
                    </a:cubicBezTo>
                    <a:cubicBezTo>
                      <a:pt x="517" y="913"/>
                      <a:pt x="912" y="1338"/>
                      <a:pt x="912" y="1824"/>
                    </a:cubicBezTo>
                    <a:cubicBezTo>
                      <a:pt x="912" y="1338"/>
                      <a:pt x="1338" y="913"/>
                      <a:pt x="1824" y="913"/>
                    </a:cubicBezTo>
                    <a:cubicBezTo>
                      <a:pt x="1338" y="913"/>
                      <a:pt x="912" y="517"/>
                      <a:pt x="91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7" name="Google Shape;17;p2"/>
              <p:cNvGrpSpPr/>
              <p:nvPr/>
            </p:nvGrpSpPr>
            <p:grpSpPr>
              <a:xfrm>
                <a:off x="364134" y="148088"/>
                <a:ext cx="8629626" cy="4306408"/>
                <a:chOff x="364134" y="148088"/>
                <a:chExt cx="8629626" cy="4306408"/>
              </a:xfrm>
            </p:grpSpPr>
            <p:sp>
              <p:nvSpPr>
                <p:cNvPr id="18" name="Google Shape;18;p2"/>
                <p:cNvSpPr/>
                <p:nvPr/>
              </p:nvSpPr>
              <p:spPr>
                <a:xfrm>
                  <a:off x="599259" y="617344"/>
                  <a:ext cx="107748" cy="1050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5" h="1825" extrusionOk="0">
                      <a:moveTo>
                        <a:pt x="912" y="1"/>
                      </a:moveTo>
                      <a:cubicBezTo>
                        <a:pt x="912" y="517"/>
                        <a:pt x="517" y="913"/>
                        <a:pt x="0" y="913"/>
                      </a:cubicBezTo>
                      <a:cubicBezTo>
                        <a:pt x="517" y="913"/>
                        <a:pt x="912" y="1338"/>
                        <a:pt x="912" y="1824"/>
                      </a:cubicBezTo>
                      <a:cubicBezTo>
                        <a:pt x="912" y="1338"/>
                        <a:pt x="1338" y="913"/>
                        <a:pt x="1824" y="913"/>
                      </a:cubicBezTo>
                      <a:cubicBezTo>
                        <a:pt x="1338" y="913"/>
                        <a:pt x="912" y="517"/>
                        <a:pt x="912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" name="Google Shape;19;p2"/>
                <p:cNvSpPr/>
                <p:nvPr/>
              </p:nvSpPr>
              <p:spPr>
                <a:xfrm>
                  <a:off x="414400" y="356638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" name="Google Shape;20;p2"/>
                <p:cNvSpPr/>
                <p:nvPr/>
              </p:nvSpPr>
              <p:spPr>
                <a:xfrm>
                  <a:off x="8624800" y="885163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" name="Google Shape;21;p2"/>
                <p:cNvSpPr/>
                <p:nvPr/>
              </p:nvSpPr>
              <p:spPr>
                <a:xfrm>
                  <a:off x="8829759" y="731144"/>
                  <a:ext cx="107748" cy="1050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5" h="1825" extrusionOk="0">
                      <a:moveTo>
                        <a:pt x="912" y="1"/>
                      </a:moveTo>
                      <a:cubicBezTo>
                        <a:pt x="912" y="517"/>
                        <a:pt x="517" y="913"/>
                        <a:pt x="0" y="913"/>
                      </a:cubicBezTo>
                      <a:cubicBezTo>
                        <a:pt x="517" y="913"/>
                        <a:pt x="912" y="1338"/>
                        <a:pt x="912" y="1824"/>
                      </a:cubicBezTo>
                      <a:cubicBezTo>
                        <a:pt x="912" y="1338"/>
                        <a:pt x="1338" y="913"/>
                        <a:pt x="1824" y="913"/>
                      </a:cubicBezTo>
                      <a:cubicBezTo>
                        <a:pt x="1338" y="913"/>
                        <a:pt x="912" y="517"/>
                        <a:pt x="912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" name="Google Shape;22;p2"/>
                <p:cNvSpPr/>
                <p:nvPr/>
              </p:nvSpPr>
              <p:spPr>
                <a:xfrm>
                  <a:off x="8816050" y="3168538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" name="Google Shape;23;p2"/>
                <p:cNvSpPr/>
                <p:nvPr/>
              </p:nvSpPr>
              <p:spPr>
                <a:xfrm>
                  <a:off x="364134" y="4349444"/>
                  <a:ext cx="107748" cy="1050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5" h="1825" extrusionOk="0">
                      <a:moveTo>
                        <a:pt x="912" y="1"/>
                      </a:moveTo>
                      <a:cubicBezTo>
                        <a:pt x="912" y="517"/>
                        <a:pt x="517" y="913"/>
                        <a:pt x="0" y="913"/>
                      </a:cubicBezTo>
                      <a:cubicBezTo>
                        <a:pt x="517" y="913"/>
                        <a:pt x="912" y="1338"/>
                        <a:pt x="912" y="1824"/>
                      </a:cubicBezTo>
                      <a:cubicBezTo>
                        <a:pt x="912" y="1338"/>
                        <a:pt x="1338" y="913"/>
                        <a:pt x="1824" y="913"/>
                      </a:cubicBezTo>
                      <a:cubicBezTo>
                        <a:pt x="1338" y="913"/>
                        <a:pt x="912" y="517"/>
                        <a:pt x="912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" name="Google Shape;24;p2"/>
                <p:cNvSpPr/>
                <p:nvPr/>
              </p:nvSpPr>
              <p:spPr>
                <a:xfrm>
                  <a:off x="2942450" y="228588"/>
                  <a:ext cx="91436" cy="914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" name="Google Shape;25;p2"/>
                <p:cNvSpPr/>
                <p:nvPr/>
              </p:nvSpPr>
              <p:spPr>
                <a:xfrm>
                  <a:off x="6024525" y="148088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26" name="Google Shape;26;p2"/>
            <p:cNvSpPr/>
            <p:nvPr/>
          </p:nvSpPr>
          <p:spPr>
            <a:xfrm flipH="1">
              <a:off x="6055159" y="4835913"/>
              <a:ext cx="177710" cy="173263"/>
            </a:xfrm>
            <a:custGeom>
              <a:avLst/>
              <a:gdLst/>
              <a:ahLst/>
              <a:cxnLst/>
              <a:rect l="l" t="t" r="r" b="b"/>
              <a:pathLst>
                <a:path w="3010" h="3010" extrusionOk="0">
                  <a:moveTo>
                    <a:pt x="1520" y="1"/>
                  </a:moveTo>
                  <a:cubicBezTo>
                    <a:pt x="1520" y="821"/>
                    <a:pt x="852" y="1490"/>
                    <a:pt x="1" y="1490"/>
                  </a:cubicBezTo>
                  <a:cubicBezTo>
                    <a:pt x="852" y="1490"/>
                    <a:pt x="1520" y="2189"/>
                    <a:pt x="1520" y="3010"/>
                  </a:cubicBezTo>
                  <a:cubicBezTo>
                    <a:pt x="1520" y="2189"/>
                    <a:pt x="2189" y="1490"/>
                    <a:pt x="3010" y="1490"/>
                  </a:cubicBezTo>
                  <a:cubicBezTo>
                    <a:pt x="2189" y="1490"/>
                    <a:pt x="1520" y="821"/>
                    <a:pt x="1520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BLANK_11">
    <p:bg>
      <p:bgPr>
        <a:solidFill>
          <a:schemeClr val="lt2"/>
        </a:solidFill>
        <a:effectLst/>
      </p:bgPr>
    </p:bg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6" name="Google Shape;326;p19"/>
          <p:cNvGrpSpPr/>
          <p:nvPr/>
        </p:nvGrpSpPr>
        <p:grpSpPr>
          <a:xfrm>
            <a:off x="59" y="-26"/>
            <a:ext cx="9143974" cy="5143559"/>
            <a:chOff x="59" y="-26"/>
            <a:chExt cx="9143974" cy="5143559"/>
          </a:xfrm>
        </p:grpSpPr>
        <p:sp>
          <p:nvSpPr>
            <p:cNvPr id="327" name="Google Shape;327;p19"/>
            <p:cNvSpPr/>
            <p:nvPr/>
          </p:nvSpPr>
          <p:spPr>
            <a:xfrm rot="5400000" flipH="1">
              <a:off x="4182008" y="-348742"/>
              <a:ext cx="4613309" cy="5310740"/>
            </a:xfrm>
            <a:custGeom>
              <a:avLst/>
              <a:gdLst/>
              <a:ahLst/>
              <a:cxnLst/>
              <a:rect l="l" t="t" r="r" b="b"/>
              <a:pathLst>
                <a:path w="51035" h="58752" extrusionOk="0">
                  <a:moveTo>
                    <a:pt x="1034" y="1"/>
                  </a:moveTo>
                  <a:cubicBezTo>
                    <a:pt x="0" y="4499"/>
                    <a:pt x="426" y="9271"/>
                    <a:pt x="2219" y="13496"/>
                  </a:cubicBezTo>
                  <a:cubicBezTo>
                    <a:pt x="4438" y="18694"/>
                    <a:pt x="8754" y="22949"/>
                    <a:pt x="13952" y="25138"/>
                  </a:cubicBezTo>
                  <a:cubicBezTo>
                    <a:pt x="17630" y="26658"/>
                    <a:pt x="21825" y="27235"/>
                    <a:pt x="24834" y="29849"/>
                  </a:cubicBezTo>
                  <a:cubicBezTo>
                    <a:pt x="27357" y="32038"/>
                    <a:pt x="28603" y="35320"/>
                    <a:pt x="29423" y="38573"/>
                  </a:cubicBezTo>
                  <a:cubicBezTo>
                    <a:pt x="30214" y="41795"/>
                    <a:pt x="30700" y="45138"/>
                    <a:pt x="32037" y="48208"/>
                  </a:cubicBezTo>
                  <a:cubicBezTo>
                    <a:pt x="33892" y="52372"/>
                    <a:pt x="37418" y="55746"/>
                    <a:pt x="41643" y="57479"/>
                  </a:cubicBezTo>
                  <a:cubicBezTo>
                    <a:pt x="43744" y="58324"/>
                    <a:pt x="46016" y="58752"/>
                    <a:pt x="48292" y="58752"/>
                  </a:cubicBezTo>
                  <a:cubicBezTo>
                    <a:pt x="49209" y="58752"/>
                    <a:pt x="50127" y="58682"/>
                    <a:pt x="51035" y="58543"/>
                  </a:cubicBezTo>
                  <a:lnTo>
                    <a:pt x="5103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19"/>
            <p:cNvSpPr/>
            <p:nvPr/>
          </p:nvSpPr>
          <p:spPr>
            <a:xfrm rot="5400000" flipH="1">
              <a:off x="-869766" y="1125338"/>
              <a:ext cx="4888019" cy="3148371"/>
            </a:xfrm>
            <a:custGeom>
              <a:avLst/>
              <a:gdLst/>
              <a:ahLst/>
              <a:cxnLst/>
              <a:rect l="l" t="t" r="r" b="b"/>
              <a:pathLst>
                <a:path w="54074" h="34830" extrusionOk="0">
                  <a:moveTo>
                    <a:pt x="10434" y="1"/>
                  </a:moveTo>
                  <a:cubicBezTo>
                    <a:pt x="9231" y="1"/>
                    <a:pt x="8029" y="123"/>
                    <a:pt x="6869" y="361"/>
                  </a:cubicBezTo>
                  <a:cubicBezTo>
                    <a:pt x="4468" y="847"/>
                    <a:pt x="2189" y="1728"/>
                    <a:pt x="0" y="2792"/>
                  </a:cubicBezTo>
                  <a:lnTo>
                    <a:pt x="0" y="34829"/>
                  </a:lnTo>
                  <a:lnTo>
                    <a:pt x="54074" y="34829"/>
                  </a:lnTo>
                  <a:cubicBezTo>
                    <a:pt x="53041" y="29844"/>
                    <a:pt x="48420" y="25650"/>
                    <a:pt x="43284" y="25467"/>
                  </a:cubicBezTo>
                  <a:cubicBezTo>
                    <a:pt x="43126" y="25461"/>
                    <a:pt x="42967" y="25458"/>
                    <a:pt x="42809" y="25458"/>
                  </a:cubicBezTo>
                  <a:cubicBezTo>
                    <a:pt x="40146" y="25458"/>
                    <a:pt x="37420" y="26294"/>
                    <a:pt x="34803" y="26294"/>
                  </a:cubicBezTo>
                  <a:cubicBezTo>
                    <a:pt x="33801" y="26294"/>
                    <a:pt x="32815" y="26171"/>
                    <a:pt x="31855" y="25832"/>
                  </a:cubicBezTo>
                  <a:cubicBezTo>
                    <a:pt x="28025" y="24464"/>
                    <a:pt x="26080" y="20209"/>
                    <a:pt x="25168" y="16227"/>
                  </a:cubicBezTo>
                  <a:cubicBezTo>
                    <a:pt x="24256" y="12276"/>
                    <a:pt x="23800" y="7990"/>
                    <a:pt x="21338" y="4768"/>
                  </a:cubicBezTo>
                  <a:cubicBezTo>
                    <a:pt x="18835" y="1485"/>
                    <a:pt x="14625" y="1"/>
                    <a:pt x="104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9" name="Google Shape;329;p19"/>
          <p:cNvGrpSpPr/>
          <p:nvPr/>
        </p:nvGrpSpPr>
        <p:grpSpPr>
          <a:xfrm flipH="1">
            <a:off x="211734" y="148088"/>
            <a:ext cx="8629626" cy="4861088"/>
            <a:chOff x="211734" y="148088"/>
            <a:chExt cx="8629626" cy="4861088"/>
          </a:xfrm>
        </p:grpSpPr>
        <p:grpSp>
          <p:nvGrpSpPr>
            <p:cNvPr id="330" name="Google Shape;330;p19"/>
            <p:cNvGrpSpPr/>
            <p:nvPr/>
          </p:nvGrpSpPr>
          <p:grpSpPr>
            <a:xfrm flipH="1">
              <a:off x="211734" y="148088"/>
              <a:ext cx="8629626" cy="4824883"/>
              <a:chOff x="364134" y="148088"/>
              <a:chExt cx="8629626" cy="4824883"/>
            </a:xfrm>
          </p:grpSpPr>
          <p:sp>
            <p:nvSpPr>
              <p:cNvPr id="331" name="Google Shape;331;p19"/>
              <p:cNvSpPr/>
              <p:nvPr/>
            </p:nvSpPr>
            <p:spPr>
              <a:xfrm>
                <a:off x="6885309" y="4867919"/>
                <a:ext cx="107748" cy="105052"/>
              </a:xfrm>
              <a:custGeom>
                <a:avLst/>
                <a:gdLst/>
                <a:ahLst/>
                <a:cxnLst/>
                <a:rect l="l" t="t" r="r" b="b"/>
                <a:pathLst>
                  <a:path w="1825" h="1825" extrusionOk="0">
                    <a:moveTo>
                      <a:pt x="912" y="1"/>
                    </a:moveTo>
                    <a:cubicBezTo>
                      <a:pt x="912" y="517"/>
                      <a:pt x="517" y="913"/>
                      <a:pt x="0" y="913"/>
                    </a:cubicBezTo>
                    <a:cubicBezTo>
                      <a:pt x="517" y="913"/>
                      <a:pt x="912" y="1338"/>
                      <a:pt x="912" y="1824"/>
                    </a:cubicBezTo>
                    <a:cubicBezTo>
                      <a:pt x="912" y="1338"/>
                      <a:pt x="1338" y="913"/>
                      <a:pt x="1824" y="913"/>
                    </a:cubicBezTo>
                    <a:cubicBezTo>
                      <a:pt x="1338" y="913"/>
                      <a:pt x="912" y="517"/>
                      <a:pt x="91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332" name="Google Shape;332;p19"/>
              <p:cNvGrpSpPr/>
              <p:nvPr/>
            </p:nvGrpSpPr>
            <p:grpSpPr>
              <a:xfrm>
                <a:off x="364134" y="148088"/>
                <a:ext cx="8629626" cy="4306408"/>
                <a:chOff x="364134" y="148088"/>
                <a:chExt cx="8629626" cy="4306408"/>
              </a:xfrm>
            </p:grpSpPr>
            <p:sp>
              <p:nvSpPr>
                <p:cNvPr id="333" name="Google Shape;333;p19"/>
                <p:cNvSpPr/>
                <p:nvPr/>
              </p:nvSpPr>
              <p:spPr>
                <a:xfrm>
                  <a:off x="599259" y="617344"/>
                  <a:ext cx="107748" cy="1050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5" h="1825" extrusionOk="0">
                      <a:moveTo>
                        <a:pt x="912" y="1"/>
                      </a:moveTo>
                      <a:cubicBezTo>
                        <a:pt x="912" y="517"/>
                        <a:pt x="517" y="913"/>
                        <a:pt x="0" y="913"/>
                      </a:cubicBezTo>
                      <a:cubicBezTo>
                        <a:pt x="517" y="913"/>
                        <a:pt x="912" y="1338"/>
                        <a:pt x="912" y="1824"/>
                      </a:cubicBezTo>
                      <a:cubicBezTo>
                        <a:pt x="912" y="1338"/>
                        <a:pt x="1338" y="913"/>
                        <a:pt x="1824" y="913"/>
                      </a:cubicBezTo>
                      <a:cubicBezTo>
                        <a:pt x="1338" y="913"/>
                        <a:pt x="912" y="517"/>
                        <a:pt x="912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4" name="Google Shape;334;p19"/>
                <p:cNvSpPr/>
                <p:nvPr/>
              </p:nvSpPr>
              <p:spPr>
                <a:xfrm>
                  <a:off x="414400" y="356638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5" name="Google Shape;335;p19"/>
                <p:cNvSpPr/>
                <p:nvPr/>
              </p:nvSpPr>
              <p:spPr>
                <a:xfrm>
                  <a:off x="8624800" y="885163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6" name="Google Shape;336;p19"/>
                <p:cNvSpPr/>
                <p:nvPr/>
              </p:nvSpPr>
              <p:spPr>
                <a:xfrm>
                  <a:off x="8829759" y="731144"/>
                  <a:ext cx="107748" cy="1050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5" h="1825" extrusionOk="0">
                      <a:moveTo>
                        <a:pt x="912" y="1"/>
                      </a:moveTo>
                      <a:cubicBezTo>
                        <a:pt x="912" y="517"/>
                        <a:pt x="517" y="913"/>
                        <a:pt x="0" y="913"/>
                      </a:cubicBezTo>
                      <a:cubicBezTo>
                        <a:pt x="517" y="913"/>
                        <a:pt x="912" y="1338"/>
                        <a:pt x="912" y="1824"/>
                      </a:cubicBezTo>
                      <a:cubicBezTo>
                        <a:pt x="912" y="1338"/>
                        <a:pt x="1338" y="913"/>
                        <a:pt x="1824" y="913"/>
                      </a:cubicBezTo>
                      <a:cubicBezTo>
                        <a:pt x="1338" y="913"/>
                        <a:pt x="912" y="517"/>
                        <a:pt x="912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7" name="Google Shape;337;p19"/>
                <p:cNvSpPr/>
                <p:nvPr/>
              </p:nvSpPr>
              <p:spPr>
                <a:xfrm>
                  <a:off x="8816050" y="3168538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8" name="Google Shape;338;p19"/>
                <p:cNvSpPr/>
                <p:nvPr/>
              </p:nvSpPr>
              <p:spPr>
                <a:xfrm>
                  <a:off x="364134" y="4349444"/>
                  <a:ext cx="107748" cy="1050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5" h="1825" extrusionOk="0">
                      <a:moveTo>
                        <a:pt x="912" y="1"/>
                      </a:moveTo>
                      <a:cubicBezTo>
                        <a:pt x="912" y="517"/>
                        <a:pt x="517" y="913"/>
                        <a:pt x="0" y="913"/>
                      </a:cubicBezTo>
                      <a:cubicBezTo>
                        <a:pt x="517" y="913"/>
                        <a:pt x="912" y="1338"/>
                        <a:pt x="912" y="1824"/>
                      </a:cubicBezTo>
                      <a:cubicBezTo>
                        <a:pt x="912" y="1338"/>
                        <a:pt x="1338" y="913"/>
                        <a:pt x="1824" y="913"/>
                      </a:cubicBezTo>
                      <a:cubicBezTo>
                        <a:pt x="1338" y="913"/>
                        <a:pt x="912" y="517"/>
                        <a:pt x="912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9" name="Google Shape;339;p19"/>
                <p:cNvSpPr/>
                <p:nvPr/>
              </p:nvSpPr>
              <p:spPr>
                <a:xfrm>
                  <a:off x="2942450" y="228588"/>
                  <a:ext cx="91436" cy="914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0" name="Google Shape;340;p19"/>
                <p:cNvSpPr/>
                <p:nvPr/>
              </p:nvSpPr>
              <p:spPr>
                <a:xfrm>
                  <a:off x="6024525" y="148088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341" name="Google Shape;341;p19"/>
            <p:cNvSpPr/>
            <p:nvPr/>
          </p:nvSpPr>
          <p:spPr>
            <a:xfrm flipH="1">
              <a:off x="6055159" y="4835913"/>
              <a:ext cx="177710" cy="173263"/>
            </a:xfrm>
            <a:custGeom>
              <a:avLst/>
              <a:gdLst/>
              <a:ahLst/>
              <a:cxnLst/>
              <a:rect l="l" t="t" r="r" b="b"/>
              <a:pathLst>
                <a:path w="3010" h="3010" extrusionOk="0">
                  <a:moveTo>
                    <a:pt x="1520" y="1"/>
                  </a:moveTo>
                  <a:cubicBezTo>
                    <a:pt x="1520" y="821"/>
                    <a:pt x="852" y="1490"/>
                    <a:pt x="1" y="1490"/>
                  </a:cubicBezTo>
                  <a:cubicBezTo>
                    <a:pt x="852" y="1490"/>
                    <a:pt x="1520" y="2189"/>
                    <a:pt x="1520" y="3010"/>
                  </a:cubicBezTo>
                  <a:cubicBezTo>
                    <a:pt x="1520" y="2189"/>
                    <a:pt x="2189" y="1490"/>
                    <a:pt x="3010" y="1490"/>
                  </a:cubicBezTo>
                  <a:cubicBezTo>
                    <a:pt x="2189" y="1490"/>
                    <a:pt x="1520" y="821"/>
                    <a:pt x="1520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2" name="Google Shape;342;p19"/>
          <p:cNvSpPr txBox="1">
            <a:spLocks noGrp="1"/>
          </p:cNvSpPr>
          <p:nvPr>
            <p:ph type="title"/>
          </p:nvPr>
        </p:nvSpPr>
        <p:spPr>
          <a:xfrm>
            <a:off x="713100" y="463325"/>
            <a:ext cx="7717800" cy="457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43" name="Google Shape;343;p19"/>
          <p:cNvSpPr txBox="1">
            <a:spLocks noGrp="1"/>
          </p:cNvSpPr>
          <p:nvPr>
            <p:ph type="subTitle" idx="1"/>
          </p:nvPr>
        </p:nvSpPr>
        <p:spPr>
          <a:xfrm>
            <a:off x="713100" y="3215058"/>
            <a:ext cx="2167200" cy="91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4" name="Google Shape;344;p19"/>
          <p:cNvSpPr txBox="1">
            <a:spLocks noGrp="1"/>
          </p:cNvSpPr>
          <p:nvPr>
            <p:ph type="subTitle" idx="2"/>
          </p:nvPr>
        </p:nvSpPr>
        <p:spPr>
          <a:xfrm>
            <a:off x="713101" y="2571756"/>
            <a:ext cx="21672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345" name="Google Shape;345;p19"/>
          <p:cNvSpPr txBox="1">
            <a:spLocks noGrp="1"/>
          </p:cNvSpPr>
          <p:nvPr>
            <p:ph type="subTitle" idx="3"/>
          </p:nvPr>
        </p:nvSpPr>
        <p:spPr>
          <a:xfrm>
            <a:off x="3488400" y="3215058"/>
            <a:ext cx="2167200" cy="91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6" name="Google Shape;346;p19"/>
          <p:cNvSpPr txBox="1">
            <a:spLocks noGrp="1"/>
          </p:cNvSpPr>
          <p:nvPr>
            <p:ph type="subTitle" idx="4"/>
          </p:nvPr>
        </p:nvSpPr>
        <p:spPr>
          <a:xfrm>
            <a:off x="3488401" y="2571756"/>
            <a:ext cx="21672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347" name="Google Shape;347;p19"/>
          <p:cNvSpPr txBox="1">
            <a:spLocks noGrp="1"/>
          </p:cNvSpPr>
          <p:nvPr>
            <p:ph type="subTitle" idx="5"/>
          </p:nvPr>
        </p:nvSpPr>
        <p:spPr>
          <a:xfrm>
            <a:off x="6263700" y="3215058"/>
            <a:ext cx="2167200" cy="91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8" name="Google Shape;348;p19"/>
          <p:cNvSpPr txBox="1">
            <a:spLocks noGrp="1"/>
          </p:cNvSpPr>
          <p:nvPr>
            <p:ph type="subTitle" idx="6"/>
          </p:nvPr>
        </p:nvSpPr>
        <p:spPr>
          <a:xfrm>
            <a:off x="6263701" y="2571756"/>
            <a:ext cx="21672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1">
  <p:cSld name="BLANK_14">
    <p:bg>
      <p:bgPr>
        <a:solidFill>
          <a:schemeClr val="lt2"/>
        </a:solidFill>
        <a:effectLst/>
      </p:bgPr>
    </p:bg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4" name="Google Shape;374;p21"/>
          <p:cNvGrpSpPr/>
          <p:nvPr/>
        </p:nvGrpSpPr>
        <p:grpSpPr>
          <a:xfrm>
            <a:off x="0" y="0"/>
            <a:ext cx="9143962" cy="5143514"/>
            <a:chOff x="0" y="0"/>
            <a:chExt cx="9143962" cy="5143514"/>
          </a:xfrm>
        </p:grpSpPr>
        <p:sp>
          <p:nvSpPr>
            <p:cNvPr id="375" name="Google Shape;375;p21"/>
            <p:cNvSpPr/>
            <p:nvPr/>
          </p:nvSpPr>
          <p:spPr>
            <a:xfrm rot="-5400000" flipH="1">
              <a:off x="-470261" y="470261"/>
              <a:ext cx="5143514" cy="4202993"/>
            </a:xfrm>
            <a:custGeom>
              <a:avLst/>
              <a:gdLst/>
              <a:ahLst/>
              <a:cxnLst/>
              <a:rect l="l" t="t" r="r" b="b"/>
              <a:pathLst>
                <a:path w="56902" h="46483" extrusionOk="0">
                  <a:moveTo>
                    <a:pt x="1" y="1"/>
                  </a:moveTo>
                  <a:lnTo>
                    <a:pt x="1" y="44986"/>
                  </a:lnTo>
                  <a:cubicBezTo>
                    <a:pt x="2385" y="45969"/>
                    <a:pt x="4965" y="46483"/>
                    <a:pt x="7546" y="46483"/>
                  </a:cubicBezTo>
                  <a:cubicBezTo>
                    <a:pt x="9275" y="46483"/>
                    <a:pt x="11005" y="46252"/>
                    <a:pt x="12676" y="45776"/>
                  </a:cubicBezTo>
                  <a:cubicBezTo>
                    <a:pt x="18117" y="44226"/>
                    <a:pt x="22767" y="40153"/>
                    <a:pt x="25016" y="34986"/>
                  </a:cubicBezTo>
                  <a:cubicBezTo>
                    <a:pt x="27387" y="29484"/>
                    <a:pt x="27296" y="22797"/>
                    <a:pt x="31278" y="18329"/>
                  </a:cubicBezTo>
                  <a:cubicBezTo>
                    <a:pt x="35260" y="13891"/>
                    <a:pt x="41886" y="13283"/>
                    <a:pt x="47813" y="12767"/>
                  </a:cubicBezTo>
                  <a:cubicBezTo>
                    <a:pt x="50853" y="12524"/>
                    <a:pt x="54044" y="12098"/>
                    <a:pt x="56902" y="11125"/>
                  </a:cubicBezTo>
                  <a:lnTo>
                    <a:pt x="5690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21"/>
            <p:cNvSpPr/>
            <p:nvPr/>
          </p:nvSpPr>
          <p:spPr>
            <a:xfrm rot="-5400000" flipH="1">
              <a:off x="4698712" y="698236"/>
              <a:ext cx="3714770" cy="5175731"/>
            </a:xfrm>
            <a:custGeom>
              <a:avLst/>
              <a:gdLst/>
              <a:ahLst/>
              <a:cxnLst/>
              <a:rect l="l" t="t" r="r" b="b"/>
              <a:pathLst>
                <a:path w="41096" h="57241" extrusionOk="0">
                  <a:moveTo>
                    <a:pt x="39068" y="1"/>
                  </a:moveTo>
                  <a:cubicBezTo>
                    <a:pt x="35544" y="1"/>
                    <a:pt x="31995" y="1156"/>
                    <a:pt x="29728" y="3805"/>
                  </a:cubicBezTo>
                  <a:cubicBezTo>
                    <a:pt x="27448" y="6450"/>
                    <a:pt x="26749" y="10128"/>
                    <a:pt x="26627" y="13623"/>
                  </a:cubicBezTo>
                  <a:cubicBezTo>
                    <a:pt x="26475" y="17118"/>
                    <a:pt x="26749" y="20675"/>
                    <a:pt x="25989" y="24109"/>
                  </a:cubicBezTo>
                  <a:cubicBezTo>
                    <a:pt x="25259" y="27514"/>
                    <a:pt x="23223" y="30918"/>
                    <a:pt x="19910" y="32104"/>
                  </a:cubicBezTo>
                  <a:cubicBezTo>
                    <a:pt x="18675" y="32549"/>
                    <a:pt x="17381" y="32647"/>
                    <a:pt x="16068" y="32647"/>
                  </a:cubicBezTo>
                  <a:cubicBezTo>
                    <a:pt x="15045" y="32647"/>
                    <a:pt x="14011" y="32588"/>
                    <a:pt x="12985" y="32588"/>
                  </a:cubicBezTo>
                  <a:cubicBezTo>
                    <a:pt x="11828" y="32588"/>
                    <a:pt x="10682" y="32663"/>
                    <a:pt x="9575" y="32985"/>
                  </a:cubicBezTo>
                  <a:cubicBezTo>
                    <a:pt x="5745" y="34079"/>
                    <a:pt x="3314" y="37818"/>
                    <a:pt x="1976" y="41557"/>
                  </a:cubicBezTo>
                  <a:cubicBezTo>
                    <a:pt x="244" y="46572"/>
                    <a:pt x="1" y="52073"/>
                    <a:pt x="1216" y="57241"/>
                  </a:cubicBezTo>
                  <a:lnTo>
                    <a:pt x="41096" y="57241"/>
                  </a:lnTo>
                  <a:lnTo>
                    <a:pt x="41096" y="127"/>
                  </a:lnTo>
                  <a:cubicBezTo>
                    <a:pt x="40427" y="44"/>
                    <a:pt x="39748" y="1"/>
                    <a:pt x="390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7" name="Google Shape;377;p21"/>
          <p:cNvGrpSpPr/>
          <p:nvPr/>
        </p:nvGrpSpPr>
        <p:grpSpPr>
          <a:xfrm>
            <a:off x="211734" y="148088"/>
            <a:ext cx="8629626" cy="4861088"/>
            <a:chOff x="211734" y="148088"/>
            <a:chExt cx="8629626" cy="4861088"/>
          </a:xfrm>
        </p:grpSpPr>
        <p:grpSp>
          <p:nvGrpSpPr>
            <p:cNvPr id="378" name="Google Shape;378;p21"/>
            <p:cNvGrpSpPr/>
            <p:nvPr/>
          </p:nvGrpSpPr>
          <p:grpSpPr>
            <a:xfrm flipH="1">
              <a:off x="211734" y="148088"/>
              <a:ext cx="8629626" cy="4824883"/>
              <a:chOff x="364134" y="148088"/>
              <a:chExt cx="8629626" cy="4824883"/>
            </a:xfrm>
          </p:grpSpPr>
          <p:sp>
            <p:nvSpPr>
              <p:cNvPr id="379" name="Google Shape;379;p21"/>
              <p:cNvSpPr/>
              <p:nvPr/>
            </p:nvSpPr>
            <p:spPr>
              <a:xfrm>
                <a:off x="6885309" y="4867919"/>
                <a:ext cx="107748" cy="105052"/>
              </a:xfrm>
              <a:custGeom>
                <a:avLst/>
                <a:gdLst/>
                <a:ahLst/>
                <a:cxnLst/>
                <a:rect l="l" t="t" r="r" b="b"/>
                <a:pathLst>
                  <a:path w="1825" h="1825" extrusionOk="0">
                    <a:moveTo>
                      <a:pt x="912" y="1"/>
                    </a:moveTo>
                    <a:cubicBezTo>
                      <a:pt x="912" y="517"/>
                      <a:pt x="517" y="913"/>
                      <a:pt x="0" y="913"/>
                    </a:cubicBezTo>
                    <a:cubicBezTo>
                      <a:pt x="517" y="913"/>
                      <a:pt x="912" y="1338"/>
                      <a:pt x="912" y="1824"/>
                    </a:cubicBezTo>
                    <a:cubicBezTo>
                      <a:pt x="912" y="1338"/>
                      <a:pt x="1338" y="913"/>
                      <a:pt x="1824" y="913"/>
                    </a:cubicBezTo>
                    <a:cubicBezTo>
                      <a:pt x="1338" y="913"/>
                      <a:pt x="912" y="517"/>
                      <a:pt x="91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380" name="Google Shape;380;p21"/>
              <p:cNvGrpSpPr/>
              <p:nvPr/>
            </p:nvGrpSpPr>
            <p:grpSpPr>
              <a:xfrm>
                <a:off x="364134" y="148088"/>
                <a:ext cx="8629626" cy="4306408"/>
                <a:chOff x="364134" y="148088"/>
                <a:chExt cx="8629626" cy="4306408"/>
              </a:xfrm>
            </p:grpSpPr>
            <p:sp>
              <p:nvSpPr>
                <p:cNvPr id="381" name="Google Shape;381;p21"/>
                <p:cNvSpPr/>
                <p:nvPr/>
              </p:nvSpPr>
              <p:spPr>
                <a:xfrm>
                  <a:off x="751659" y="617344"/>
                  <a:ext cx="107748" cy="1050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5" h="1825" extrusionOk="0">
                      <a:moveTo>
                        <a:pt x="912" y="1"/>
                      </a:moveTo>
                      <a:cubicBezTo>
                        <a:pt x="912" y="517"/>
                        <a:pt x="517" y="913"/>
                        <a:pt x="0" y="913"/>
                      </a:cubicBezTo>
                      <a:cubicBezTo>
                        <a:pt x="517" y="913"/>
                        <a:pt x="912" y="1338"/>
                        <a:pt x="912" y="1824"/>
                      </a:cubicBezTo>
                      <a:cubicBezTo>
                        <a:pt x="912" y="1338"/>
                        <a:pt x="1338" y="913"/>
                        <a:pt x="1824" y="913"/>
                      </a:cubicBezTo>
                      <a:cubicBezTo>
                        <a:pt x="1338" y="913"/>
                        <a:pt x="912" y="517"/>
                        <a:pt x="912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2" name="Google Shape;382;p21"/>
                <p:cNvSpPr/>
                <p:nvPr/>
              </p:nvSpPr>
              <p:spPr>
                <a:xfrm>
                  <a:off x="566800" y="356638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3" name="Google Shape;383;p21"/>
                <p:cNvSpPr/>
                <p:nvPr/>
              </p:nvSpPr>
              <p:spPr>
                <a:xfrm>
                  <a:off x="8624800" y="885163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4" name="Google Shape;384;p21"/>
                <p:cNvSpPr/>
                <p:nvPr/>
              </p:nvSpPr>
              <p:spPr>
                <a:xfrm>
                  <a:off x="8829759" y="731144"/>
                  <a:ext cx="107748" cy="1050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5" h="1825" extrusionOk="0">
                      <a:moveTo>
                        <a:pt x="912" y="1"/>
                      </a:moveTo>
                      <a:cubicBezTo>
                        <a:pt x="912" y="517"/>
                        <a:pt x="517" y="913"/>
                        <a:pt x="0" y="913"/>
                      </a:cubicBezTo>
                      <a:cubicBezTo>
                        <a:pt x="517" y="913"/>
                        <a:pt x="912" y="1338"/>
                        <a:pt x="912" y="1824"/>
                      </a:cubicBezTo>
                      <a:cubicBezTo>
                        <a:pt x="912" y="1338"/>
                        <a:pt x="1338" y="913"/>
                        <a:pt x="1824" y="913"/>
                      </a:cubicBezTo>
                      <a:cubicBezTo>
                        <a:pt x="1338" y="913"/>
                        <a:pt x="912" y="517"/>
                        <a:pt x="912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5" name="Google Shape;385;p21"/>
                <p:cNvSpPr/>
                <p:nvPr/>
              </p:nvSpPr>
              <p:spPr>
                <a:xfrm>
                  <a:off x="8816050" y="3168538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6" name="Google Shape;386;p21"/>
                <p:cNvSpPr/>
                <p:nvPr/>
              </p:nvSpPr>
              <p:spPr>
                <a:xfrm>
                  <a:off x="364134" y="4349444"/>
                  <a:ext cx="107748" cy="1050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5" h="1825" extrusionOk="0">
                      <a:moveTo>
                        <a:pt x="912" y="1"/>
                      </a:moveTo>
                      <a:cubicBezTo>
                        <a:pt x="912" y="517"/>
                        <a:pt x="517" y="913"/>
                        <a:pt x="0" y="913"/>
                      </a:cubicBezTo>
                      <a:cubicBezTo>
                        <a:pt x="517" y="913"/>
                        <a:pt x="912" y="1338"/>
                        <a:pt x="912" y="1824"/>
                      </a:cubicBezTo>
                      <a:cubicBezTo>
                        <a:pt x="912" y="1338"/>
                        <a:pt x="1338" y="913"/>
                        <a:pt x="1824" y="913"/>
                      </a:cubicBezTo>
                      <a:cubicBezTo>
                        <a:pt x="1338" y="913"/>
                        <a:pt x="912" y="517"/>
                        <a:pt x="912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7" name="Google Shape;387;p21"/>
                <p:cNvSpPr/>
                <p:nvPr/>
              </p:nvSpPr>
              <p:spPr>
                <a:xfrm>
                  <a:off x="2942450" y="228588"/>
                  <a:ext cx="91436" cy="914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8" name="Google Shape;388;p21"/>
                <p:cNvSpPr/>
                <p:nvPr/>
              </p:nvSpPr>
              <p:spPr>
                <a:xfrm>
                  <a:off x="6024525" y="148088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389" name="Google Shape;389;p21"/>
            <p:cNvSpPr/>
            <p:nvPr/>
          </p:nvSpPr>
          <p:spPr>
            <a:xfrm flipH="1">
              <a:off x="6055159" y="4835913"/>
              <a:ext cx="177710" cy="173263"/>
            </a:xfrm>
            <a:custGeom>
              <a:avLst/>
              <a:gdLst/>
              <a:ahLst/>
              <a:cxnLst/>
              <a:rect l="l" t="t" r="r" b="b"/>
              <a:pathLst>
                <a:path w="3010" h="3010" extrusionOk="0">
                  <a:moveTo>
                    <a:pt x="1520" y="1"/>
                  </a:moveTo>
                  <a:cubicBezTo>
                    <a:pt x="1520" y="821"/>
                    <a:pt x="852" y="1490"/>
                    <a:pt x="1" y="1490"/>
                  </a:cubicBezTo>
                  <a:cubicBezTo>
                    <a:pt x="852" y="1490"/>
                    <a:pt x="1520" y="2189"/>
                    <a:pt x="1520" y="3010"/>
                  </a:cubicBezTo>
                  <a:cubicBezTo>
                    <a:pt x="1520" y="2189"/>
                    <a:pt x="2189" y="1490"/>
                    <a:pt x="3010" y="1490"/>
                  </a:cubicBezTo>
                  <a:cubicBezTo>
                    <a:pt x="2189" y="1490"/>
                    <a:pt x="1520" y="821"/>
                    <a:pt x="1520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0" name="Google Shape;390;p21"/>
          <p:cNvSpPr txBox="1">
            <a:spLocks noGrp="1"/>
          </p:cNvSpPr>
          <p:nvPr>
            <p:ph type="title"/>
          </p:nvPr>
        </p:nvSpPr>
        <p:spPr>
          <a:xfrm>
            <a:off x="713100" y="463325"/>
            <a:ext cx="7717800" cy="457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91" name="Google Shape;391;p21"/>
          <p:cNvSpPr txBox="1">
            <a:spLocks noGrp="1"/>
          </p:cNvSpPr>
          <p:nvPr>
            <p:ph type="subTitle" idx="1"/>
          </p:nvPr>
        </p:nvSpPr>
        <p:spPr>
          <a:xfrm>
            <a:off x="1219197" y="2171256"/>
            <a:ext cx="1828800" cy="10974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2" name="Google Shape;392;p21"/>
          <p:cNvSpPr txBox="1">
            <a:spLocks noGrp="1"/>
          </p:cNvSpPr>
          <p:nvPr>
            <p:ph type="subTitle" idx="2"/>
          </p:nvPr>
        </p:nvSpPr>
        <p:spPr>
          <a:xfrm>
            <a:off x="1219197" y="3582240"/>
            <a:ext cx="18288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393" name="Google Shape;393;p21"/>
          <p:cNvSpPr txBox="1">
            <a:spLocks noGrp="1"/>
          </p:cNvSpPr>
          <p:nvPr>
            <p:ph type="subTitle" idx="3"/>
          </p:nvPr>
        </p:nvSpPr>
        <p:spPr>
          <a:xfrm>
            <a:off x="3657601" y="2171268"/>
            <a:ext cx="1828800" cy="10974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4" name="Google Shape;394;p21"/>
          <p:cNvSpPr txBox="1">
            <a:spLocks noGrp="1"/>
          </p:cNvSpPr>
          <p:nvPr>
            <p:ph type="subTitle" idx="4"/>
          </p:nvPr>
        </p:nvSpPr>
        <p:spPr>
          <a:xfrm>
            <a:off x="3657601" y="3582231"/>
            <a:ext cx="18288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395" name="Google Shape;395;p21"/>
          <p:cNvSpPr txBox="1">
            <a:spLocks noGrp="1"/>
          </p:cNvSpPr>
          <p:nvPr>
            <p:ph type="subTitle" idx="5"/>
          </p:nvPr>
        </p:nvSpPr>
        <p:spPr>
          <a:xfrm>
            <a:off x="6095996" y="2171268"/>
            <a:ext cx="1828800" cy="10974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6" name="Google Shape;396;p21"/>
          <p:cNvSpPr txBox="1">
            <a:spLocks noGrp="1"/>
          </p:cNvSpPr>
          <p:nvPr>
            <p:ph type="subTitle" idx="6"/>
          </p:nvPr>
        </p:nvSpPr>
        <p:spPr>
          <a:xfrm>
            <a:off x="6095996" y="3582231"/>
            <a:ext cx="18288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BLANK_4">
    <p:bg>
      <p:bgPr>
        <a:solidFill>
          <a:schemeClr val="lt2"/>
        </a:solidFill>
        <a:effectLst/>
      </p:bgPr>
    </p:bg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7" name="Google Shape;477;p25"/>
          <p:cNvGrpSpPr/>
          <p:nvPr/>
        </p:nvGrpSpPr>
        <p:grpSpPr>
          <a:xfrm>
            <a:off x="0" y="0"/>
            <a:ext cx="9143962" cy="5143514"/>
            <a:chOff x="0" y="0"/>
            <a:chExt cx="9143962" cy="5143514"/>
          </a:xfrm>
        </p:grpSpPr>
        <p:sp>
          <p:nvSpPr>
            <p:cNvPr id="478" name="Google Shape;478;p25"/>
            <p:cNvSpPr/>
            <p:nvPr/>
          </p:nvSpPr>
          <p:spPr>
            <a:xfrm rot="-5400000" flipH="1">
              <a:off x="-470261" y="470261"/>
              <a:ext cx="5143514" cy="4202993"/>
            </a:xfrm>
            <a:custGeom>
              <a:avLst/>
              <a:gdLst/>
              <a:ahLst/>
              <a:cxnLst/>
              <a:rect l="l" t="t" r="r" b="b"/>
              <a:pathLst>
                <a:path w="56902" h="46483" extrusionOk="0">
                  <a:moveTo>
                    <a:pt x="1" y="1"/>
                  </a:moveTo>
                  <a:lnTo>
                    <a:pt x="1" y="44986"/>
                  </a:lnTo>
                  <a:cubicBezTo>
                    <a:pt x="2385" y="45969"/>
                    <a:pt x="4965" y="46483"/>
                    <a:pt x="7546" y="46483"/>
                  </a:cubicBezTo>
                  <a:cubicBezTo>
                    <a:pt x="9275" y="46483"/>
                    <a:pt x="11005" y="46252"/>
                    <a:pt x="12676" y="45776"/>
                  </a:cubicBezTo>
                  <a:cubicBezTo>
                    <a:pt x="18117" y="44226"/>
                    <a:pt x="22767" y="40153"/>
                    <a:pt x="25016" y="34986"/>
                  </a:cubicBezTo>
                  <a:cubicBezTo>
                    <a:pt x="27387" y="29484"/>
                    <a:pt x="27296" y="22797"/>
                    <a:pt x="31278" y="18329"/>
                  </a:cubicBezTo>
                  <a:cubicBezTo>
                    <a:pt x="35260" y="13891"/>
                    <a:pt x="41886" y="13283"/>
                    <a:pt x="47813" y="12767"/>
                  </a:cubicBezTo>
                  <a:cubicBezTo>
                    <a:pt x="50853" y="12524"/>
                    <a:pt x="54044" y="12098"/>
                    <a:pt x="56902" y="11125"/>
                  </a:cubicBezTo>
                  <a:lnTo>
                    <a:pt x="5690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25"/>
            <p:cNvSpPr/>
            <p:nvPr/>
          </p:nvSpPr>
          <p:spPr>
            <a:xfrm rot="-5400000" flipH="1">
              <a:off x="4698712" y="698236"/>
              <a:ext cx="3714770" cy="5175731"/>
            </a:xfrm>
            <a:custGeom>
              <a:avLst/>
              <a:gdLst/>
              <a:ahLst/>
              <a:cxnLst/>
              <a:rect l="l" t="t" r="r" b="b"/>
              <a:pathLst>
                <a:path w="41096" h="57241" extrusionOk="0">
                  <a:moveTo>
                    <a:pt x="39068" y="1"/>
                  </a:moveTo>
                  <a:cubicBezTo>
                    <a:pt x="35544" y="1"/>
                    <a:pt x="31995" y="1156"/>
                    <a:pt x="29728" y="3805"/>
                  </a:cubicBezTo>
                  <a:cubicBezTo>
                    <a:pt x="27448" y="6450"/>
                    <a:pt x="26749" y="10128"/>
                    <a:pt x="26627" y="13623"/>
                  </a:cubicBezTo>
                  <a:cubicBezTo>
                    <a:pt x="26475" y="17118"/>
                    <a:pt x="26749" y="20675"/>
                    <a:pt x="25989" y="24109"/>
                  </a:cubicBezTo>
                  <a:cubicBezTo>
                    <a:pt x="25259" y="27514"/>
                    <a:pt x="23223" y="30918"/>
                    <a:pt x="19910" y="32104"/>
                  </a:cubicBezTo>
                  <a:cubicBezTo>
                    <a:pt x="18675" y="32549"/>
                    <a:pt x="17381" y="32647"/>
                    <a:pt x="16068" y="32647"/>
                  </a:cubicBezTo>
                  <a:cubicBezTo>
                    <a:pt x="15045" y="32647"/>
                    <a:pt x="14011" y="32588"/>
                    <a:pt x="12985" y="32588"/>
                  </a:cubicBezTo>
                  <a:cubicBezTo>
                    <a:pt x="11828" y="32588"/>
                    <a:pt x="10682" y="32663"/>
                    <a:pt x="9575" y="32985"/>
                  </a:cubicBezTo>
                  <a:cubicBezTo>
                    <a:pt x="5745" y="34079"/>
                    <a:pt x="3314" y="37818"/>
                    <a:pt x="1976" y="41557"/>
                  </a:cubicBezTo>
                  <a:cubicBezTo>
                    <a:pt x="244" y="46572"/>
                    <a:pt x="1" y="52073"/>
                    <a:pt x="1216" y="57241"/>
                  </a:cubicBezTo>
                  <a:lnTo>
                    <a:pt x="41096" y="57241"/>
                  </a:lnTo>
                  <a:lnTo>
                    <a:pt x="41096" y="127"/>
                  </a:lnTo>
                  <a:cubicBezTo>
                    <a:pt x="40427" y="44"/>
                    <a:pt x="39748" y="1"/>
                    <a:pt x="390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80" name="Google Shape;480;p25"/>
          <p:cNvSpPr txBox="1">
            <a:spLocks noGrp="1"/>
          </p:cNvSpPr>
          <p:nvPr>
            <p:ph type="title"/>
          </p:nvPr>
        </p:nvSpPr>
        <p:spPr>
          <a:xfrm>
            <a:off x="4572000" y="463325"/>
            <a:ext cx="3858900" cy="457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481" name="Google Shape;481;p25"/>
          <p:cNvGrpSpPr/>
          <p:nvPr/>
        </p:nvGrpSpPr>
        <p:grpSpPr>
          <a:xfrm>
            <a:off x="211734" y="148088"/>
            <a:ext cx="8629626" cy="4861088"/>
            <a:chOff x="211734" y="148088"/>
            <a:chExt cx="8629626" cy="4861088"/>
          </a:xfrm>
        </p:grpSpPr>
        <p:grpSp>
          <p:nvGrpSpPr>
            <p:cNvPr id="482" name="Google Shape;482;p25"/>
            <p:cNvGrpSpPr/>
            <p:nvPr/>
          </p:nvGrpSpPr>
          <p:grpSpPr>
            <a:xfrm flipH="1">
              <a:off x="211734" y="148088"/>
              <a:ext cx="8629626" cy="4824883"/>
              <a:chOff x="364134" y="148088"/>
              <a:chExt cx="8629626" cy="4824883"/>
            </a:xfrm>
          </p:grpSpPr>
          <p:sp>
            <p:nvSpPr>
              <p:cNvPr id="483" name="Google Shape;483;p25"/>
              <p:cNvSpPr/>
              <p:nvPr/>
            </p:nvSpPr>
            <p:spPr>
              <a:xfrm>
                <a:off x="6885309" y="4867919"/>
                <a:ext cx="107748" cy="105052"/>
              </a:xfrm>
              <a:custGeom>
                <a:avLst/>
                <a:gdLst/>
                <a:ahLst/>
                <a:cxnLst/>
                <a:rect l="l" t="t" r="r" b="b"/>
                <a:pathLst>
                  <a:path w="1825" h="1825" extrusionOk="0">
                    <a:moveTo>
                      <a:pt x="912" y="1"/>
                    </a:moveTo>
                    <a:cubicBezTo>
                      <a:pt x="912" y="517"/>
                      <a:pt x="517" y="913"/>
                      <a:pt x="0" y="913"/>
                    </a:cubicBezTo>
                    <a:cubicBezTo>
                      <a:pt x="517" y="913"/>
                      <a:pt x="912" y="1338"/>
                      <a:pt x="912" y="1824"/>
                    </a:cubicBezTo>
                    <a:cubicBezTo>
                      <a:pt x="912" y="1338"/>
                      <a:pt x="1338" y="913"/>
                      <a:pt x="1824" y="913"/>
                    </a:cubicBezTo>
                    <a:cubicBezTo>
                      <a:pt x="1338" y="913"/>
                      <a:pt x="912" y="517"/>
                      <a:pt x="91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484" name="Google Shape;484;p25"/>
              <p:cNvGrpSpPr/>
              <p:nvPr/>
            </p:nvGrpSpPr>
            <p:grpSpPr>
              <a:xfrm>
                <a:off x="364134" y="148088"/>
                <a:ext cx="8629626" cy="4306408"/>
                <a:chOff x="364134" y="148088"/>
                <a:chExt cx="8629626" cy="4306408"/>
              </a:xfrm>
            </p:grpSpPr>
            <p:sp>
              <p:nvSpPr>
                <p:cNvPr id="485" name="Google Shape;485;p25"/>
                <p:cNvSpPr/>
                <p:nvPr/>
              </p:nvSpPr>
              <p:spPr>
                <a:xfrm>
                  <a:off x="751659" y="617344"/>
                  <a:ext cx="107748" cy="1050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5" h="1825" extrusionOk="0">
                      <a:moveTo>
                        <a:pt x="912" y="1"/>
                      </a:moveTo>
                      <a:cubicBezTo>
                        <a:pt x="912" y="517"/>
                        <a:pt x="517" y="913"/>
                        <a:pt x="0" y="913"/>
                      </a:cubicBezTo>
                      <a:cubicBezTo>
                        <a:pt x="517" y="913"/>
                        <a:pt x="912" y="1338"/>
                        <a:pt x="912" y="1824"/>
                      </a:cubicBezTo>
                      <a:cubicBezTo>
                        <a:pt x="912" y="1338"/>
                        <a:pt x="1338" y="913"/>
                        <a:pt x="1824" y="913"/>
                      </a:cubicBezTo>
                      <a:cubicBezTo>
                        <a:pt x="1338" y="913"/>
                        <a:pt x="912" y="517"/>
                        <a:pt x="912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6" name="Google Shape;486;p25"/>
                <p:cNvSpPr/>
                <p:nvPr/>
              </p:nvSpPr>
              <p:spPr>
                <a:xfrm>
                  <a:off x="566800" y="356638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7" name="Google Shape;487;p25"/>
                <p:cNvSpPr/>
                <p:nvPr/>
              </p:nvSpPr>
              <p:spPr>
                <a:xfrm>
                  <a:off x="8624800" y="885163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8" name="Google Shape;488;p25"/>
                <p:cNvSpPr/>
                <p:nvPr/>
              </p:nvSpPr>
              <p:spPr>
                <a:xfrm>
                  <a:off x="8829759" y="731144"/>
                  <a:ext cx="107748" cy="1050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5" h="1825" extrusionOk="0">
                      <a:moveTo>
                        <a:pt x="912" y="1"/>
                      </a:moveTo>
                      <a:cubicBezTo>
                        <a:pt x="912" y="517"/>
                        <a:pt x="517" y="913"/>
                        <a:pt x="0" y="913"/>
                      </a:cubicBezTo>
                      <a:cubicBezTo>
                        <a:pt x="517" y="913"/>
                        <a:pt x="912" y="1338"/>
                        <a:pt x="912" y="1824"/>
                      </a:cubicBezTo>
                      <a:cubicBezTo>
                        <a:pt x="912" y="1338"/>
                        <a:pt x="1338" y="913"/>
                        <a:pt x="1824" y="913"/>
                      </a:cubicBezTo>
                      <a:cubicBezTo>
                        <a:pt x="1338" y="913"/>
                        <a:pt x="912" y="517"/>
                        <a:pt x="912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9" name="Google Shape;489;p25"/>
                <p:cNvSpPr/>
                <p:nvPr/>
              </p:nvSpPr>
              <p:spPr>
                <a:xfrm>
                  <a:off x="8816050" y="3168538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0" name="Google Shape;490;p25"/>
                <p:cNvSpPr/>
                <p:nvPr/>
              </p:nvSpPr>
              <p:spPr>
                <a:xfrm>
                  <a:off x="364134" y="4349444"/>
                  <a:ext cx="107748" cy="1050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5" h="1825" extrusionOk="0">
                      <a:moveTo>
                        <a:pt x="912" y="1"/>
                      </a:moveTo>
                      <a:cubicBezTo>
                        <a:pt x="912" y="517"/>
                        <a:pt x="517" y="913"/>
                        <a:pt x="0" y="913"/>
                      </a:cubicBezTo>
                      <a:cubicBezTo>
                        <a:pt x="517" y="913"/>
                        <a:pt x="912" y="1338"/>
                        <a:pt x="912" y="1824"/>
                      </a:cubicBezTo>
                      <a:cubicBezTo>
                        <a:pt x="912" y="1338"/>
                        <a:pt x="1338" y="913"/>
                        <a:pt x="1824" y="913"/>
                      </a:cubicBezTo>
                      <a:cubicBezTo>
                        <a:pt x="1338" y="913"/>
                        <a:pt x="912" y="517"/>
                        <a:pt x="912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1" name="Google Shape;491;p25"/>
                <p:cNvSpPr/>
                <p:nvPr/>
              </p:nvSpPr>
              <p:spPr>
                <a:xfrm>
                  <a:off x="2942450" y="228588"/>
                  <a:ext cx="91436" cy="914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2" name="Google Shape;492;p25"/>
                <p:cNvSpPr/>
                <p:nvPr/>
              </p:nvSpPr>
              <p:spPr>
                <a:xfrm>
                  <a:off x="6024525" y="148088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493" name="Google Shape;493;p25"/>
            <p:cNvSpPr/>
            <p:nvPr/>
          </p:nvSpPr>
          <p:spPr>
            <a:xfrm flipH="1">
              <a:off x="6055159" y="4835913"/>
              <a:ext cx="177710" cy="173263"/>
            </a:xfrm>
            <a:custGeom>
              <a:avLst/>
              <a:gdLst/>
              <a:ahLst/>
              <a:cxnLst/>
              <a:rect l="l" t="t" r="r" b="b"/>
              <a:pathLst>
                <a:path w="3010" h="3010" extrusionOk="0">
                  <a:moveTo>
                    <a:pt x="1520" y="1"/>
                  </a:moveTo>
                  <a:cubicBezTo>
                    <a:pt x="1520" y="821"/>
                    <a:pt x="852" y="1490"/>
                    <a:pt x="1" y="1490"/>
                  </a:cubicBezTo>
                  <a:cubicBezTo>
                    <a:pt x="852" y="1490"/>
                    <a:pt x="1520" y="2189"/>
                    <a:pt x="1520" y="3010"/>
                  </a:cubicBezTo>
                  <a:cubicBezTo>
                    <a:pt x="1520" y="2189"/>
                    <a:pt x="2189" y="1490"/>
                    <a:pt x="3010" y="1490"/>
                  </a:cubicBezTo>
                  <a:cubicBezTo>
                    <a:pt x="2189" y="1490"/>
                    <a:pt x="1520" y="821"/>
                    <a:pt x="1520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8">
    <p:bg>
      <p:bgPr>
        <a:solidFill>
          <a:schemeClr val="lt2"/>
        </a:solidFill>
        <a:effectLst/>
      </p:bgPr>
    </p:bg>
    <p:spTree>
      <p:nvGrpSpPr>
        <p:cNvPr id="1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3" name="Google Shape;533;p28"/>
          <p:cNvGrpSpPr/>
          <p:nvPr/>
        </p:nvGrpSpPr>
        <p:grpSpPr>
          <a:xfrm>
            <a:off x="0" y="0"/>
            <a:ext cx="9143962" cy="5143514"/>
            <a:chOff x="0" y="0"/>
            <a:chExt cx="9143962" cy="5143514"/>
          </a:xfrm>
        </p:grpSpPr>
        <p:sp>
          <p:nvSpPr>
            <p:cNvPr id="534" name="Google Shape;534;p28"/>
            <p:cNvSpPr/>
            <p:nvPr/>
          </p:nvSpPr>
          <p:spPr>
            <a:xfrm rot="-5400000" flipH="1">
              <a:off x="-470261" y="470261"/>
              <a:ext cx="5143514" cy="4202993"/>
            </a:xfrm>
            <a:custGeom>
              <a:avLst/>
              <a:gdLst/>
              <a:ahLst/>
              <a:cxnLst/>
              <a:rect l="l" t="t" r="r" b="b"/>
              <a:pathLst>
                <a:path w="56902" h="46483" extrusionOk="0">
                  <a:moveTo>
                    <a:pt x="1" y="1"/>
                  </a:moveTo>
                  <a:lnTo>
                    <a:pt x="1" y="44986"/>
                  </a:lnTo>
                  <a:cubicBezTo>
                    <a:pt x="2385" y="45969"/>
                    <a:pt x="4965" y="46483"/>
                    <a:pt x="7546" y="46483"/>
                  </a:cubicBezTo>
                  <a:cubicBezTo>
                    <a:pt x="9275" y="46483"/>
                    <a:pt x="11005" y="46252"/>
                    <a:pt x="12676" y="45776"/>
                  </a:cubicBezTo>
                  <a:cubicBezTo>
                    <a:pt x="18117" y="44226"/>
                    <a:pt x="22767" y="40153"/>
                    <a:pt x="25016" y="34986"/>
                  </a:cubicBezTo>
                  <a:cubicBezTo>
                    <a:pt x="27387" y="29484"/>
                    <a:pt x="27296" y="22797"/>
                    <a:pt x="31278" y="18329"/>
                  </a:cubicBezTo>
                  <a:cubicBezTo>
                    <a:pt x="35260" y="13891"/>
                    <a:pt x="41886" y="13283"/>
                    <a:pt x="47813" y="12767"/>
                  </a:cubicBezTo>
                  <a:cubicBezTo>
                    <a:pt x="50853" y="12524"/>
                    <a:pt x="54044" y="12098"/>
                    <a:pt x="56902" y="11125"/>
                  </a:cubicBezTo>
                  <a:lnTo>
                    <a:pt x="5690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28"/>
            <p:cNvSpPr/>
            <p:nvPr/>
          </p:nvSpPr>
          <p:spPr>
            <a:xfrm rot="-5400000" flipH="1">
              <a:off x="4698712" y="698236"/>
              <a:ext cx="3714770" cy="5175731"/>
            </a:xfrm>
            <a:custGeom>
              <a:avLst/>
              <a:gdLst/>
              <a:ahLst/>
              <a:cxnLst/>
              <a:rect l="l" t="t" r="r" b="b"/>
              <a:pathLst>
                <a:path w="41096" h="57241" extrusionOk="0">
                  <a:moveTo>
                    <a:pt x="39068" y="1"/>
                  </a:moveTo>
                  <a:cubicBezTo>
                    <a:pt x="35544" y="1"/>
                    <a:pt x="31995" y="1156"/>
                    <a:pt x="29728" y="3805"/>
                  </a:cubicBezTo>
                  <a:cubicBezTo>
                    <a:pt x="27448" y="6450"/>
                    <a:pt x="26749" y="10128"/>
                    <a:pt x="26627" y="13623"/>
                  </a:cubicBezTo>
                  <a:cubicBezTo>
                    <a:pt x="26475" y="17118"/>
                    <a:pt x="26749" y="20675"/>
                    <a:pt x="25989" y="24109"/>
                  </a:cubicBezTo>
                  <a:cubicBezTo>
                    <a:pt x="25259" y="27514"/>
                    <a:pt x="23223" y="30918"/>
                    <a:pt x="19910" y="32104"/>
                  </a:cubicBezTo>
                  <a:cubicBezTo>
                    <a:pt x="18675" y="32549"/>
                    <a:pt x="17381" y="32647"/>
                    <a:pt x="16068" y="32647"/>
                  </a:cubicBezTo>
                  <a:cubicBezTo>
                    <a:pt x="15045" y="32647"/>
                    <a:pt x="14011" y="32588"/>
                    <a:pt x="12985" y="32588"/>
                  </a:cubicBezTo>
                  <a:cubicBezTo>
                    <a:pt x="11828" y="32588"/>
                    <a:pt x="10682" y="32663"/>
                    <a:pt x="9575" y="32985"/>
                  </a:cubicBezTo>
                  <a:cubicBezTo>
                    <a:pt x="5745" y="34079"/>
                    <a:pt x="3314" y="37818"/>
                    <a:pt x="1976" y="41557"/>
                  </a:cubicBezTo>
                  <a:cubicBezTo>
                    <a:pt x="244" y="46572"/>
                    <a:pt x="1" y="52073"/>
                    <a:pt x="1216" y="57241"/>
                  </a:cubicBezTo>
                  <a:lnTo>
                    <a:pt x="41096" y="57241"/>
                  </a:lnTo>
                  <a:lnTo>
                    <a:pt x="41096" y="127"/>
                  </a:lnTo>
                  <a:cubicBezTo>
                    <a:pt x="40427" y="44"/>
                    <a:pt x="39748" y="1"/>
                    <a:pt x="390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36" name="Google Shape;536;p28"/>
          <p:cNvGrpSpPr/>
          <p:nvPr/>
        </p:nvGrpSpPr>
        <p:grpSpPr>
          <a:xfrm>
            <a:off x="211734" y="148088"/>
            <a:ext cx="8629626" cy="4861088"/>
            <a:chOff x="211734" y="148088"/>
            <a:chExt cx="8629626" cy="4861088"/>
          </a:xfrm>
        </p:grpSpPr>
        <p:grpSp>
          <p:nvGrpSpPr>
            <p:cNvPr id="537" name="Google Shape;537;p28"/>
            <p:cNvGrpSpPr/>
            <p:nvPr/>
          </p:nvGrpSpPr>
          <p:grpSpPr>
            <a:xfrm flipH="1">
              <a:off x="211734" y="148088"/>
              <a:ext cx="8629626" cy="4824883"/>
              <a:chOff x="364134" y="148088"/>
              <a:chExt cx="8629626" cy="4824883"/>
            </a:xfrm>
          </p:grpSpPr>
          <p:sp>
            <p:nvSpPr>
              <p:cNvPr id="538" name="Google Shape;538;p28"/>
              <p:cNvSpPr/>
              <p:nvPr/>
            </p:nvSpPr>
            <p:spPr>
              <a:xfrm>
                <a:off x="6885309" y="4867919"/>
                <a:ext cx="107748" cy="105052"/>
              </a:xfrm>
              <a:custGeom>
                <a:avLst/>
                <a:gdLst/>
                <a:ahLst/>
                <a:cxnLst/>
                <a:rect l="l" t="t" r="r" b="b"/>
                <a:pathLst>
                  <a:path w="1825" h="1825" extrusionOk="0">
                    <a:moveTo>
                      <a:pt x="912" y="1"/>
                    </a:moveTo>
                    <a:cubicBezTo>
                      <a:pt x="912" y="517"/>
                      <a:pt x="517" y="913"/>
                      <a:pt x="0" y="913"/>
                    </a:cubicBezTo>
                    <a:cubicBezTo>
                      <a:pt x="517" y="913"/>
                      <a:pt x="912" y="1338"/>
                      <a:pt x="912" y="1824"/>
                    </a:cubicBezTo>
                    <a:cubicBezTo>
                      <a:pt x="912" y="1338"/>
                      <a:pt x="1338" y="913"/>
                      <a:pt x="1824" y="913"/>
                    </a:cubicBezTo>
                    <a:cubicBezTo>
                      <a:pt x="1338" y="913"/>
                      <a:pt x="912" y="517"/>
                      <a:pt x="91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539" name="Google Shape;539;p28"/>
              <p:cNvGrpSpPr/>
              <p:nvPr/>
            </p:nvGrpSpPr>
            <p:grpSpPr>
              <a:xfrm>
                <a:off x="364134" y="148088"/>
                <a:ext cx="8629626" cy="4306408"/>
                <a:chOff x="364134" y="148088"/>
                <a:chExt cx="8629626" cy="4306408"/>
              </a:xfrm>
            </p:grpSpPr>
            <p:sp>
              <p:nvSpPr>
                <p:cNvPr id="540" name="Google Shape;540;p28"/>
                <p:cNvSpPr/>
                <p:nvPr/>
              </p:nvSpPr>
              <p:spPr>
                <a:xfrm>
                  <a:off x="751659" y="617344"/>
                  <a:ext cx="107748" cy="1050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5" h="1825" extrusionOk="0">
                      <a:moveTo>
                        <a:pt x="912" y="1"/>
                      </a:moveTo>
                      <a:cubicBezTo>
                        <a:pt x="912" y="517"/>
                        <a:pt x="517" y="913"/>
                        <a:pt x="0" y="913"/>
                      </a:cubicBezTo>
                      <a:cubicBezTo>
                        <a:pt x="517" y="913"/>
                        <a:pt x="912" y="1338"/>
                        <a:pt x="912" y="1824"/>
                      </a:cubicBezTo>
                      <a:cubicBezTo>
                        <a:pt x="912" y="1338"/>
                        <a:pt x="1338" y="913"/>
                        <a:pt x="1824" y="913"/>
                      </a:cubicBezTo>
                      <a:cubicBezTo>
                        <a:pt x="1338" y="913"/>
                        <a:pt x="912" y="517"/>
                        <a:pt x="912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1" name="Google Shape;541;p28"/>
                <p:cNvSpPr/>
                <p:nvPr/>
              </p:nvSpPr>
              <p:spPr>
                <a:xfrm>
                  <a:off x="566800" y="356638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2" name="Google Shape;542;p28"/>
                <p:cNvSpPr/>
                <p:nvPr/>
              </p:nvSpPr>
              <p:spPr>
                <a:xfrm>
                  <a:off x="8624800" y="885163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3" name="Google Shape;543;p28"/>
                <p:cNvSpPr/>
                <p:nvPr/>
              </p:nvSpPr>
              <p:spPr>
                <a:xfrm>
                  <a:off x="8829759" y="731144"/>
                  <a:ext cx="107748" cy="1050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5" h="1825" extrusionOk="0">
                      <a:moveTo>
                        <a:pt x="912" y="1"/>
                      </a:moveTo>
                      <a:cubicBezTo>
                        <a:pt x="912" y="517"/>
                        <a:pt x="517" y="913"/>
                        <a:pt x="0" y="913"/>
                      </a:cubicBezTo>
                      <a:cubicBezTo>
                        <a:pt x="517" y="913"/>
                        <a:pt x="912" y="1338"/>
                        <a:pt x="912" y="1824"/>
                      </a:cubicBezTo>
                      <a:cubicBezTo>
                        <a:pt x="912" y="1338"/>
                        <a:pt x="1338" y="913"/>
                        <a:pt x="1824" y="913"/>
                      </a:cubicBezTo>
                      <a:cubicBezTo>
                        <a:pt x="1338" y="913"/>
                        <a:pt x="912" y="517"/>
                        <a:pt x="912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4" name="Google Shape;544;p28"/>
                <p:cNvSpPr/>
                <p:nvPr/>
              </p:nvSpPr>
              <p:spPr>
                <a:xfrm>
                  <a:off x="8816050" y="3168538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5" name="Google Shape;545;p28"/>
                <p:cNvSpPr/>
                <p:nvPr/>
              </p:nvSpPr>
              <p:spPr>
                <a:xfrm>
                  <a:off x="364134" y="4349444"/>
                  <a:ext cx="107748" cy="1050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5" h="1825" extrusionOk="0">
                      <a:moveTo>
                        <a:pt x="912" y="1"/>
                      </a:moveTo>
                      <a:cubicBezTo>
                        <a:pt x="912" y="517"/>
                        <a:pt x="517" y="913"/>
                        <a:pt x="0" y="913"/>
                      </a:cubicBezTo>
                      <a:cubicBezTo>
                        <a:pt x="517" y="913"/>
                        <a:pt x="912" y="1338"/>
                        <a:pt x="912" y="1824"/>
                      </a:cubicBezTo>
                      <a:cubicBezTo>
                        <a:pt x="912" y="1338"/>
                        <a:pt x="1338" y="913"/>
                        <a:pt x="1824" y="913"/>
                      </a:cubicBezTo>
                      <a:cubicBezTo>
                        <a:pt x="1338" y="913"/>
                        <a:pt x="912" y="517"/>
                        <a:pt x="912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6" name="Google Shape;546;p28"/>
                <p:cNvSpPr/>
                <p:nvPr/>
              </p:nvSpPr>
              <p:spPr>
                <a:xfrm>
                  <a:off x="2942450" y="228588"/>
                  <a:ext cx="91436" cy="914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7" name="Google Shape;547;p28"/>
                <p:cNvSpPr/>
                <p:nvPr/>
              </p:nvSpPr>
              <p:spPr>
                <a:xfrm>
                  <a:off x="6024525" y="148088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548" name="Google Shape;548;p28"/>
            <p:cNvSpPr/>
            <p:nvPr/>
          </p:nvSpPr>
          <p:spPr>
            <a:xfrm flipH="1">
              <a:off x="6055159" y="4835913"/>
              <a:ext cx="177710" cy="173263"/>
            </a:xfrm>
            <a:custGeom>
              <a:avLst/>
              <a:gdLst/>
              <a:ahLst/>
              <a:cxnLst/>
              <a:rect l="l" t="t" r="r" b="b"/>
              <a:pathLst>
                <a:path w="3010" h="3010" extrusionOk="0">
                  <a:moveTo>
                    <a:pt x="1520" y="1"/>
                  </a:moveTo>
                  <a:cubicBezTo>
                    <a:pt x="1520" y="821"/>
                    <a:pt x="852" y="1490"/>
                    <a:pt x="1" y="1490"/>
                  </a:cubicBezTo>
                  <a:cubicBezTo>
                    <a:pt x="852" y="1490"/>
                    <a:pt x="1520" y="2189"/>
                    <a:pt x="1520" y="3010"/>
                  </a:cubicBezTo>
                  <a:cubicBezTo>
                    <a:pt x="1520" y="2189"/>
                    <a:pt x="2189" y="1490"/>
                    <a:pt x="3010" y="1490"/>
                  </a:cubicBezTo>
                  <a:cubicBezTo>
                    <a:pt x="2189" y="1490"/>
                    <a:pt x="1520" y="821"/>
                    <a:pt x="1520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8_1">
    <p:bg>
      <p:bgPr>
        <a:solidFill>
          <a:schemeClr val="accent2"/>
        </a:solidFill>
        <a:effectLst/>
      </p:bgPr>
    </p:bg>
    <p:spTree>
      <p:nvGrpSpPr>
        <p:cNvPr id="1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0" name="Google Shape;550;p29"/>
          <p:cNvGrpSpPr/>
          <p:nvPr/>
        </p:nvGrpSpPr>
        <p:grpSpPr>
          <a:xfrm flipH="1">
            <a:off x="0" y="0"/>
            <a:ext cx="9143962" cy="5143514"/>
            <a:chOff x="0" y="0"/>
            <a:chExt cx="9143962" cy="5143514"/>
          </a:xfrm>
        </p:grpSpPr>
        <p:sp>
          <p:nvSpPr>
            <p:cNvPr id="551" name="Google Shape;551;p29"/>
            <p:cNvSpPr/>
            <p:nvPr/>
          </p:nvSpPr>
          <p:spPr>
            <a:xfrm rot="-5400000" flipH="1">
              <a:off x="-470261" y="470261"/>
              <a:ext cx="5143514" cy="4202993"/>
            </a:xfrm>
            <a:custGeom>
              <a:avLst/>
              <a:gdLst/>
              <a:ahLst/>
              <a:cxnLst/>
              <a:rect l="l" t="t" r="r" b="b"/>
              <a:pathLst>
                <a:path w="56902" h="46483" extrusionOk="0">
                  <a:moveTo>
                    <a:pt x="1" y="1"/>
                  </a:moveTo>
                  <a:lnTo>
                    <a:pt x="1" y="44986"/>
                  </a:lnTo>
                  <a:cubicBezTo>
                    <a:pt x="2385" y="45969"/>
                    <a:pt x="4965" y="46483"/>
                    <a:pt x="7546" y="46483"/>
                  </a:cubicBezTo>
                  <a:cubicBezTo>
                    <a:pt x="9275" y="46483"/>
                    <a:pt x="11005" y="46252"/>
                    <a:pt x="12676" y="45776"/>
                  </a:cubicBezTo>
                  <a:cubicBezTo>
                    <a:pt x="18117" y="44226"/>
                    <a:pt x="22767" y="40153"/>
                    <a:pt x="25016" y="34986"/>
                  </a:cubicBezTo>
                  <a:cubicBezTo>
                    <a:pt x="27387" y="29484"/>
                    <a:pt x="27296" y="22797"/>
                    <a:pt x="31278" y="18329"/>
                  </a:cubicBezTo>
                  <a:cubicBezTo>
                    <a:pt x="35260" y="13891"/>
                    <a:pt x="41886" y="13283"/>
                    <a:pt x="47813" y="12767"/>
                  </a:cubicBezTo>
                  <a:cubicBezTo>
                    <a:pt x="50853" y="12524"/>
                    <a:pt x="54044" y="12098"/>
                    <a:pt x="56902" y="11125"/>
                  </a:cubicBezTo>
                  <a:lnTo>
                    <a:pt x="5690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29"/>
            <p:cNvSpPr/>
            <p:nvPr/>
          </p:nvSpPr>
          <p:spPr>
            <a:xfrm rot="-5400000" flipH="1">
              <a:off x="4698712" y="698236"/>
              <a:ext cx="3714770" cy="5175731"/>
            </a:xfrm>
            <a:custGeom>
              <a:avLst/>
              <a:gdLst/>
              <a:ahLst/>
              <a:cxnLst/>
              <a:rect l="l" t="t" r="r" b="b"/>
              <a:pathLst>
                <a:path w="41096" h="57241" extrusionOk="0">
                  <a:moveTo>
                    <a:pt x="39068" y="1"/>
                  </a:moveTo>
                  <a:cubicBezTo>
                    <a:pt x="35544" y="1"/>
                    <a:pt x="31995" y="1156"/>
                    <a:pt x="29728" y="3805"/>
                  </a:cubicBezTo>
                  <a:cubicBezTo>
                    <a:pt x="27448" y="6450"/>
                    <a:pt x="26749" y="10128"/>
                    <a:pt x="26627" y="13623"/>
                  </a:cubicBezTo>
                  <a:cubicBezTo>
                    <a:pt x="26475" y="17118"/>
                    <a:pt x="26749" y="20675"/>
                    <a:pt x="25989" y="24109"/>
                  </a:cubicBezTo>
                  <a:cubicBezTo>
                    <a:pt x="25259" y="27514"/>
                    <a:pt x="23223" y="30918"/>
                    <a:pt x="19910" y="32104"/>
                  </a:cubicBezTo>
                  <a:cubicBezTo>
                    <a:pt x="18675" y="32549"/>
                    <a:pt x="17381" y="32647"/>
                    <a:pt x="16068" y="32647"/>
                  </a:cubicBezTo>
                  <a:cubicBezTo>
                    <a:pt x="15045" y="32647"/>
                    <a:pt x="14011" y="32588"/>
                    <a:pt x="12985" y="32588"/>
                  </a:cubicBezTo>
                  <a:cubicBezTo>
                    <a:pt x="11828" y="32588"/>
                    <a:pt x="10682" y="32663"/>
                    <a:pt x="9575" y="32985"/>
                  </a:cubicBezTo>
                  <a:cubicBezTo>
                    <a:pt x="5745" y="34079"/>
                    <a:pt x="3314" y="37818"/>
                    <a:pt x="1976" y="41557"/>
                  </a:cubicBezTo>
                  <a:cubicBezTo>
                    <a:pt x="244" y="46572"/>
                    <a:pt x="1" y="52073"/>
                    <a:pt x="1216" y="57241"/>
                  </a:cubicBezTo>
                  <a:lnTo>
                    <a:pt x="41096" y="57241"/>
                  </a:lnTo>
                  <a:lnTo>
                    <a:pt x="41096" y="127"/>
                  </a:lnTo>
                  <a:cubicBezTo>
                    <a:pt x="40427" y="44"/>
                    <a:pt x="39748" y="1"/>
                    <a:pt x="3906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53" name="Google Shape;553;p29"/>
          <p:cNvGrpSpPr/>
          <p:nvPr/>
        </p:nvGrpSpPr>
        <p:grpSpPr>
          <a:xfrm>
            <a:off x="211734" y="148088"/>
            <a:ext cx="8629626" cy="4861088"/>
            <a:chOff x="211734" y="148088"/>
            <a:chExt cx="8629626" cy="4861088"/>
          </a:xfrm>
        </p:grpSpPr>
        <p:grpSp>
          <p:nvGrpSpPr>
            <p:cNvPr id="554" name="Google Shape;554;p29"/>
            <p:cNvGrpSpPr/>
            <p:nvPr/>
          </p:nvGrpSpPr>
          <p:grpSpPr>
            <a:xfrm flipH="1">
              <a:off x="211734" y="148088"/>
              <a:ext cx="8629626" cy="4824883"/>
              <a:chOff x="364134" y="148088"/>
              <a:chExt cx="8629626" cy="4824883"/>
            </a:xfrm>
          </p:grpSpPr>
          <p:sp>
            <p:nvSpPr>
              <p:cNvPr id="555" name="Google Shape;555;p29"/>
              <p:cNvSpPr/>
              <p:nvPr/>
            </p:nvSpPr>
            <p:spPr>
              <a:xfrm>
                <a:off x="6885309" y="4867919"/>
                <a:ext cx="107748" cy="105052"/>
              </a:xfrm>
              <a:custGeom>
                <a:avLst/>
                <a:gdLst/>
                <a:ahLst/>
                <a:cxnLst/>
                <a:rect l="l" t="t" r="r" b="b"/>
                <a:pathLst>
                  <a:path w="1825" h="1825" extrusionOk="0">
                    <a:moveTo>
                      <a:pt x="912" y="1"/>
                    </a:moveTo>
                    <a:cubicBezTo>
                      <a:pt x="912" y="517"/>
                      <a:pt x="517" y="913"/>
                      <a:pt x="0" y="913"/>
                    </a:cubicBezTo>
                    <a:cubicBezTo>
                      <a:pt x="517" y="913"/>
                      <a:pt x="912" y="1338"/>
                      <a:pt x="912" y="1824"/>
                    </a:cubicBezTo>
                    <a:cubicBezTo>
                      <a:pt x="912" y="1338"/>
                      <a:pt x="1338" y="913"/>
                      <a:pt x="1824" y="913"/>
                    </a:cubicBezTo>
                    <a:cubicBezTo>
                      <a:pt x="1338" y="913"/>
                      <a:pt x="912" y="517"/>
                      <a:pt x="91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556" name="Google Shape;556;p29"/>
              <p:cNvGrpSpPr/>
              <p:nvPr/>
            </p:nvGrpSpPr>
            <p:grpSpPr>
              <a:xfrm>
                <a:off x="364134" y="148088"/>
                <a:ext cx="8629626" cy="4306408"/>
                <a:chOff x="364134" y="148088"/>
                <a:chExt cx="8629626" cy="4306408"/>
              </a:xfrm>
            </p:grpSpPr>
            <p:sp>
              <p:nvSpPr>
                <p:cNvPr id="557" name="Google Shape;557;p29"/>
                <p:cNvSpPr/>
                <p:nvPr/>
              </p:nvSpPr>
              <p:spPr>
                <a:xfrm>
                  <a:off x="751659" y="617344"/>
                  <a:ext cx="107748" cy="1050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5" h="1825" extrusionOk="0">
                      <a:moveTo>
                        <a:pt x="912" y="1"/>
                      </a:moveTo>
                      <a:cubicBezTo>
                        <a:pt x="912" y="517"/>
                        <a:pt x="517" y="913"/>
                        <a:pt x="0" y="913"/>
                      </a:cubicBezTo>
                      <a:cubicBezTo>
                        <a:pt x="517" y="913"/>
                        <a:pt x="912" y="1338"/>
                        <a:pt x="912" y="1824"/>
                      </a:cubicBezTo>
                      <a:cubicBezTo>
                        <a:pt x="912" y="1338"/>
                        <a:pt x="1338" y="913"/>
                        <a:pt x="1824" y="913"/>
                      </a:cubicBezTo>
                      <a:cubicBezTo>
                        <a:pt x="1338" y="913"/>
                        <a:pt x="912" y="517"/>
                        <a:pt x="912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58" name="Google Shape;558;p29"/>
                <p:cNvSpPr/>
                <p:nvPr/>
              </p:nvSpPr>
              <p:spPr>
                <a:xfrm>
                  <a:off x="566800" y="356638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59" name="Google Shape;559;p29"/>
                <p:cNvSpPr/>
                <p:nvPr/>
              </p:nvSpPr>
              <p:spPr>
                <a:xfrm>
                  <a:off x="8624800" y="885163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60" name="Google Shape;560;p29"/>
                <p:cNvSpPr/>
                <p:nvPr/>
              </p:nvSpPr>
              <p:spPr>
                <a:xfrm>
                  <a:off x="8829759" y="731144"/>
                  <a:ext cx="107748" cy="1050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5" h="1825" extrusionOk="0">
                      <a:moveTo>
                        <a:pt x="912" y="1"/>
                      </a:moveTo>
                      <a:cubicBezTo>
                        <a:pt x="912" y="517"/>
                        <a:pt x="517" y="913"/>
                        <a:pt x="0" y="913"/>
                      </a:cubicBezTo>
                      <a:cubicBezTo>
                        <a:pt x="517" y="913"/>
                        <a:pt x="912" y="1338"/>
                        <a:pt x="912" y="1824"/>
                      </a:cubicBezTo>
                      <a:cubicBezTo>
                        <a:pt x="912" y="1338"/>
                        <a:pt x="1338" y="913"/>
                        <a:pt x="1824" y="913"/>
                      </a:cubicBezTo>
                      <a:cubicBezTo>
                        <a:pt x="1338" y="913"/>
                        <a:pt x="912" y="517"/>
                        <a:pt x="912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61" name="Google Shape;561;p29"/>
                <p:cNvSpPr/>
                <p:nvPr/>
              </p:nvSpPr>
              <p:spPr>
                <a:xfrm>
                  <a:off x="8816050" y="3168538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62" name="Google Shape;562;p29"/>
                <p:cNvSpPr/>
                <p:nvPr/>
              </p:nvSpPr>
              <p:spPr>
                <a:xfrm>
                  <a:off x="364134" y="4349444"/>
                  <a:ext cx="107748" cy="1050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5" h="1825" extrusionOk="0">
                      <a:moveTo>
                        <a:pt x="912" y="1"/>
                      </a:moveTo>
                      <a:cubicBezTo>
                        <a:pt x="912" y="517"/>
                        <a:pt x="517" y="913"/>
                        <a:pt x="0" y="913"/>
                      </a:cubicBezTo>
                      <a:cubicBezTo>
                        <a:pt x="517" y="913"/>
                        <a:pt x="912" y="1338"/>
                        <a:pt x="912" y="1824"/>
                      </a:cubicBezTo>
                      <a:cubicBezTo>
                        <a:pt x="912" y="1338"/>
                        <a:pt x="1338" y="913"/>
                        <a:pt x="1824" y="913"/>
                      </a:cubicBezTo>
                      <a:cubicBezTo>
                        <a:pt x="1338" y="913"/>
                        <a:pt x="912" y="517"/>
                        <a:pt x="912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63" name="Google Shape;563;p29"/>
                <p:cNvSpPr/>
                <p:nvPr/>
              </p:nvSpPr>
              <p:spPr>
                <a:xfrm>
                  <a:off x="2942450" y="228588"/>
                  <a:ext cx="91436" cy="914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64" name="Google Shape;564;p29"/>
                <p:cNvSpPr/>
                <p:nvPr/>
              </p:nvSpPr>
              <p:spPr>
                <a:xfrm>
                  <a:off x="6024525" y="148088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565" name="Google Shape;565;p29"/>
            <p:cNvSpPr/>
            <p:nvPr/>
          </p:nvSpPr>
          <p:spPr>
            <a:xfrm flipH="1">
              <a:off x="6055159" y="4835913"/>
              <a:ext cx="177710" cy="173263"/>
            </a:xfrm>
            <a:custGeom>
              <a:avLst/>
              <a:gdLst/>
              <a:ahLst/>
              <a:cxnLst/>
              <a:rect l="l" t="t" r="r" b="b"/>
              <a:pathLst>
                <a:path w="3010" h="3010" extrusionOk="0">
                  <a:moveTo>
                    <a:pt x="1520" y="1"/>
                  </a:moveTo>
                  <a:cubicBezTo>
                    <a:pt x="1520" y="821"/>
                    <a:pt x="852" y="1490"/>
                    <a:pt x="1" y="1490"/>
                  </a:cubicBezTo>
                  <a:cubicBezTo>
                    <a:pt x="852" y="1490"/>
                    <a:pt x="1520" y="2189"/>
                    <a:pt x="1520" y="3010"/>
                  </a:cubicBezTo>
                  <a:cubicBezTo>
                    <a:pt x="1520" y="2189"/>
                    <a:pt x="2189" y="1490"/>
                    <a:pt x="3010" y="1490"/>
                  </a:cubicBezTo>
                  <a:cubicBezTo>
                    <a:pt x="2189" y="1490"/>
                    <a:pt x="1520" y="821"/>
                    <a:pt x="1520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BLANK_18_1_1">
    <p:bg>
      <p:bgPr>
        <a:solidFill>
          <a:schemeClr val="lt2"/>
        </a:solidFill>
        <a:effectLst/>
      </p:bgPr>
    </p:bg>
    <p:spTree>
      <p:nvGrpSpPr>
        <p:cNvPr id="1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7" name="Google Shape;567;p30"/>
          <p:cNvGrpSpPr/>
          <p:nvPr/>
        </p:nvGrpSpPr>
        <p:grpSpPr>
          <a:xfrm>
            <a:off x="59" y="-26"/>
            <a:ext cx="9143974" cy="5143559"/>
            <a:chOff x="59" y="-26"/>
            <a:chExt cx="9143974" cy="5143559"/>
          </a:xfrm>
        </p:grpSpPr>
        <p:sp>
          <p:nvSpPr>
            <p:cNvPr id="568" name="Google Shape;568;p30"/>
            <p:cNvSpPr/>
            <p:nvPr/>
          </p:nvSpPr>
          <p:spPr>
            <a:xfrm rot="5400000" flipH="1">
              <a:off x="4182008" y="-348742"/>
              <a:ext cx="4613309" cy="5310740"/>
            </a:xfrm>
            <a:custGeom>
              <a:avLst/>
              <a:gdLst/>
              <a:ahLst/>
              <a:cxnLst/>
              <a:rect l="l" t="t" r="r" b="b"/>
              <a:pathLst>
                <a:path w="51035" h="58752" extrusionOk="0">
                  <a:moveTo>
                    <a:pt x="1034" y="1"/>
                  </a:moveTo>
                  <a:cubicBezTo>
                    <a:pt x="0" y="4499"/>
                    <a:pt x="426" y="9271"/>
                    <a:pt x="2219" y="13496"/>
                  </a:cubicBezTo>
                  <a:cubicBezTo>
                    <a:pt x="4438" y="18694"/>
                    <a:pt x="8754" y="22949"/>
                    <a:pt x="13952" y="25138"/>
                  </a:cubicBezTo>
                  <a:cubicBezTo>
                    <a:pt x="17630" y="26658"/>
                    <a:pt x="21825" y="27235"/>
                    <a:pt x="24834" y="29849"/>
                  </a:cubicBezTo>
                  <a:cubicBezTo>
                    <a:pt x="27357" y="32038"/>
                    <a:pt x="28603" y="35320"/>
                    <a:pt x="29423" y="38573"/>
                  </a:cubicBezTo>
                  <a:cubicBezTo>
                    <a:pt x="30214" y="41795"/>
                    <a:pt x="30700" y="45138"/>
                    <a:pt x="32037" y="48208"/>
                  </a:cubicBezTo>
                  <a:cubicBezTo>
                    <a:pt x="33892" y="52372"/>
                    <a:pt x="37418" y="55746"/>
                    <a:pt x="41643" y="57479"/>
                  </a:cubicBezTo>
                  <a:cubicBezTo>
                    <a:pt x="43744" y="58324"/>
                    <a:pt x="46016" y="58752"/>
                    <a:pt x="48292" y="58752"/>
                  </a:cubicBezTo>
                  <a:cubicBezTo>
                    <a:pt x="49209" y="58752"/>
                    <a:pt x="50127" y="58682"/>
                    <a:pt x="51035" y="58543"/>
                  </a:cubicBezTo>
                  <a:lnTo>
                    <a:pt x="5103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30"/>
            <p:cNvSpPr/>
            <p:nvPr/>
          </p:nvSpPr>
          <p:spPr>
            <a:xfrm rot="5400000" flipH="1">
              <a:off x="-869766" y="1125338"/>
              <a:ext cx="4888019" cy="3148371"/>
            </a:xfrm>
            <a:custGeom>
              <a:avLst/>
              <a:gdLst/>
              <a:ahLst/>
              <a:cxnLst/>
              <a:rect l="l" t="t" r="r" b="b"/>
              <a:pathLst>
                <a:path w="54074" h="34830" extrusionOk="0">
                  <a:moveTo>
                    <a:pt x="10434" y="1"/>
                  </a:moveTo>
                  <a:cubicBezTo>
                    <a:pt x="9231" y="1"/>
                    <a:pt x="8029" y="123"/>
                    <a:pt x="6869" y="361"/>
                  </a:cubicBezTo>
                  <a:cubicBezTo>
                    <a:pt x="4468" y="847"/>
                    <a:pt x="2189" y="1728"/>
                    <a:pt x="0" y="2792"/>
                  </a:cubicBezTo>
                  <a:lnTo>
                    <a:pt x="0" y="34829"/>
                  </a:lnTo>
                  <a:lnTo>
                    <a:pt x="54074" y="34829"/>
                  </a:lnTo>
                  <a:cubicBezTo>
                    <a:pt x="53041" y="29844"/>
                    <a:pt x="48420" y="25650"/>
                    <a:pt x="43284" y="25467"/>
                  </a:cubicBezTo>
                  <a:cubicBezTo>
                    <a:pt x="43126" y="25461"/>
                    <a:pt x="42967" y="25458"/>
                    <a:pt x="42809" y="25458"/>
                  </a:cubicBezTo>
                  <a:cubicBezTo>
                    <a:pt x="40146" y="25458"/>
                    <a:pt x="37420" y="26294"/>
                    <a:pt x="34803" y="26294"/>
                  </a:cubicBezTo>
                  <a:cubicBezTo>
                    <a:pt x="33801" y="26294"/>
                    <a:pt x="32815" y="26171"/>
                    <a:pt x="31855" y="25832"/>
                  </a:cubicBezTo>
                  <a:cubicBezTo>
                    <a:pt x="28025" y="24464"/>
                    <a:pt x="26080" y="20209"/>
                    <a:pt x="25168" y="16227"/>
                  </a:cubicBezTo>
                  <a:cubicBezTo>
                    <a:pt x="24256" y="12276"/>
                    <a:pt x="23800" y="7990"/>
                    <a:pt x="21338" y="4768"/>
                  </a:cubicBezTo>
                  <a:cubicBezTo>
                    <a:pt x="18835" y="1485"/>
                    <a:pt x="14625" y="1"/>
                    <a:pt x="104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70" name="Google Shape;570;p30"/>
          <p:cNvGrpSpPr/>
          <p:nvPr/>
        </p:nvGrpSpPr>
        <p:grpSpPr>
          <a:xfrm flipH="1">
            <a:off x="211734" y="148088"/>
            <a:ext cx="8629626" cy="4861088"/>
            <a:chOff x="211734" y="148088"/>
            <a:chExt cx="8629626" cy="4861088"/>
          </a:xfrm>
        </p:grpSpPr>
        <p:grpSp>
          <p:nvGrpSpPr>
            <p:cNvPr id="571" name="Google Shape;571;p30"/>
            <p:cNvGrpSpPr/>
            <p:nvPr/>
          </p:nvGrpSpPr>
          <p:grpSpPr>
            <a:xfrm flipH="1">
              <a:off x="211734" y="148088"/>
              <a:ext cx="8629626" cy="4824883"/>
              <a:chOff x="364134" y="148088"/>
              <a:chExt cx="8629626" cy="4824883"/>
            </a:xfrm>
          </p:grpSpPr>
          <p:sp>
            <p:nvSpPr>
              <p:cNvPr id="572" name="Google Shape;572;p30"/>
              <p:cNvSpPr/>
              <p:nvPr/>
            </p:nvSpPr>
            <p:spPr>
              <a:xfrm>
                <a:off x="6885309" y="4867919"/>
                <a:ext cx="107748" cy="105052"/>
              </a:xfrm>
              <a:custGeom>
                <a:avLst/>
                <a:gdLst/>
                <a:ahLst/>
                <a:cxnLst/>
                <a:rect l="l" t="t" r="r" b="b"/>
                <a:pathLst>
                  <a:path w="1825" h="1825" extrusionOk="0">
                    <a:moveTo>
                      <a:pt x="912" y="1"/>
                    </a:moveTo>
                    <a:cubicBezTo>
                      <a:pt x="912" y="517"/>
                      <a:pt x="517" y="913"/>
                      <a:pt x="0" y="913"/>
                    </a:cubicBezTo>
                    <a:cubicBezTo>
                      <a:pt x="517" y="913"/>
                      <a:pt x="912" y="1338"/>
                      <a:pt x="912" y="1824"/>
                    </a:cubicBezTo>
                    <a:cubicBezTo>
                      <a:pt x="912" y="1338"/>
                      <a:pt x="1338" y="913"/>
                      <a:pt x="1824" y="913"/>
                    </a:cubicBezTo>
                    <a:cubicBezTo>
                      <a:pt x="1338" y="913"/>
                      <a:pt x="912" y="517"/>
                      <a:pt x="91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573" name="Google Shape;573;p30"/>
              <p:cNvGrpSpPr/>
              <p:nvPr/>
            </p:nvGrpSpPr>
            <p:grpSpPr>
              <a:xfrm>
                <a:off x="364134" y="148088"/>
                <a:ext cx="8629626" cy="4306408"/>
                <a:chOff x="364134" y="148088"/>
                <a:chExt cx="8629626" cy="4306408"/>
              </a:xfrm>
            </p:grpSpPr>
            <p:sp>
              <p:nvSpPr>
                <p:cNvPr id="574" name="Google Shape;574;p30"/>
                <p:cNvSpPr/>
                <p:nvPr/>
              </p:nvSpPr>
              <p:spPr>
                <a:xfrm>
                  <a:off x="599259" y="617344"/>
                  <a:ext cx="107748" cy="1050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5" h="1825" extrusionOk="0">
                      <a:moveTo>
                        <a:pt x="912" y="1"/>
                      </a:moveTo>
                      <a:cubicBezTo>
                        <a:pt x="912" y="517"/>
                        <a:pt x="517" y="913"/>
                        <a:pt x="0" y="913"/>
                      </a:cubicBezTo>
                      <a:cubicBezTo>
                        <a:pt x="517" y="913"/>
                        <a:pt x="912" y="1338"/>
                        <a:pt x="912" y="1824"/>
                      </a:cubicBezTo>
                      <a:cubicBezTo>
                        <a:pt x="912" y="1338"/>
                        <a:pt x="1338" y="913"/>
                        <a:pt x="1824" y="913"/>
                      </a:cubicBezTo>
                      <a:cubicBezTo>
                        <a:pt x="1338" y="913"/>
                        <a:pt x="912" y="517"/>
                        <a:pt x="912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75" name="Google Shape;575;p30"/>
                <p:cNvSpPr/>
                <p:nvPr/>
              </p:nvSpPr>
              <p:spPr>
                <a:xfrm>
                  <a:off x="414400" y="356638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76" name="Google Shape;576;p30"/>
                <p:cNvSpPr/>
                <p:nvPr/>
              </p:nvSpPr>
              <p:spPr>
                <a:xfrm>
                  <a:off x="8624800" y="885163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77" name="Google Shape;577;p30"/>
                <p:cNvSpPr/>
                <p:nvPr/>
              </p:nvSpPr>
              <p:spPr>
                <a:xfrm>
                  <a:off x="8829759" y="731144"/>
                  <a:ext cx="107748" cy="1050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5" h="1825" extrusionOk="0">
                      <a:moveTo>
                        <a:pt x="912" y="1"/>
                      </a:moveTo>
                      <a:cubicBezTo>
                        <a:pt x="912" y="517"/>
                        <a:pt x="517" y="913"/>
                        <a:pt x="0" y="913"/>
                      </a:cubicBezTo>
                      <a:cubicBezTo>
                        <a:pt x="517" y="913"/>
                        <a:pt x="912" y="1338"/>
                        <a:pt x="912" y="1824"/>
                      </a:cubicBezTo>
                      <a:cubicBezTo>
                        <a:pt x="912" y="1338"/>
                        <a:pt x="1338" y="913"/>
                        <a:pt x="1824" y="913"/>
                      </a:cubicBezTo>
                      <a:cubicBezTo>
                        <a:pt x="1338" y="913"/>
                        <a:pt x="912" y="517"/>
                        <a:pt x="912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78" name="Google Shape;578;p30"/>
                <p:cNvSpPr/>
                <p:nvPr/>
              </p:nvSpPr>
              <p:spPr>
                <a:xfrm>
                  <a:off x="8816050" y="3168538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79" name="Google Shape;579;p30"/>
                <p:cNvSpPr/>
                <p:nvPr/>
              </p:nvSpPr>
              <p:spPr>
                <a:xfrm>
                  <a:off x="364134" y="4349444"/>
                  <a:ext cx="107748" cy="1050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5" h="1825" extrusionOk="0">
                      <a:moveTo>
                        <a:pt x="912" y="1"/>
                      </a:moveTo>
                      <a:cubicBezTo>
                        <a:pt x="912" y="517"/>
                        <a:pt x="517" y="913"/>
                        <a:pt x="0" y="913"/>
                      </a:cubicBezTo>
                      <a:cubicBezTo>
                        <a:pt x="517" y="913"/>
                        <a:pt x="912" y="1338"/>
                        <a:pt x="912" y="1824"/>
                      </a:cubicBezTo>
                      <a:cubicBezTo>
                        <a:pt x="912" y="1338"/>
                        <a:pt x="1338" y="913"/>
                        <a:pt x="1824" y="913"/>
                      </a:cubicBezTo>
                      <a:cubicBezTo>
                        <a:pt x="1338" y="913"/>
                        <a:pt x="912" y="517"/>
                        <a:pt x="912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80" name="Google Shape;580;p30"/>
                <p:cNvSpPr/>
                <p:nvPr/>
              </p:nvSpPr>
              <p:spPr>
                <a:xfrm>
                  <a:off x="2942450" y="228588"/>
                  <a:ext cx="91436" cy="914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81" name="Google Shape;581;p30"/>
                <p:cNvSpPr/>
                <p:nvPr/>
              </p:nvSpPr>
              <p:spPr>
                <a:xfrm>
                  <a:off x="6024525" y="148088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582" name="Google Shape;582;p30"/>
            <p:cNvSpPr/>
            <p:nvPr/>
          </p:nvSpPr>
          <p:spPr>
            <a:xfrm flipH="1">
              <a:off x="6055159" y="4835913"/>
              <a:ext cx="177710" cy="173263"/>
            </a:xfrm>
            <a:custGeom>
              <a:avLst/>
              <a:gdLst/>
              <a:ahLst/>
              <a:cxnLst/>
              <a:rect l="l" t="t" r="r" b="b"/>
              <a:pathLst>
                <a:path w="3010" h="3010" extrusionOk="0">
                  <a:moveTo>
                    <a:pt x="1520" y="1"/>
                  </a:moveTo>
                  <a:cubicBezTo>
                    <a:pt x="1520" y="821"/>
                    <a:pt x="852" y="1490"/>
                    <a:pt x="1" y="1490"/>
                  </a:cubicBezTo>
                  <a:cubicBezTo>
                    <a:pt x="852" y="1490"/>
                    <a:pt x="1520" y="2189"/>
                    <a:pt x="1520" y="3010"/>
                  </a:cubicBezTo>
                  <a:cubicBezTo>
                    <a:pt x="1520" y="2189"/>
                    <a:pt x="2189" y="1490"/>
                    <a:pt x="3010" y="1490"/>
                  </a:cubicBezTo>
                  <a:cubicBezTo>
                    <a:pt x="2189" y="1490"/>
                    <a:pt x="1520" y="821"/>
                    <a:pt x="1520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BLANK_18_1_1_1">
    <p:bg>
      <p:bgPr>
        <a:solidFill>
          <a:schemeClr val="accent2"/>
        </a:solidFill>
        <a:effectLst/>
      </p:bgPr>
    </p:bg>
    <p:spTree>
      <p:nvGrpSpPr>
        <p:cNvPr id="1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4" name="Google Shape;584;p31"/>
          <p:cNvGrpSpPr/>
          <p:nvPr/>
        </p:nvGrpSpPr>
        <p:grpSpPr>
          <a:xfrm>
            <a:off x="33" y="33"/>
            <a:ext cx="9144038" cy="5143509"/>
            <a:chOff x="33" y="33"/>
            <a:chExt cx="9144038" cy="5143509"/>
          </a:xfrm>
        </p:grpSpPr>
        <p:sp>
          <p:nvSpPr>
            <p:cNvPr id="585" name="Google Shape;585;p31"/>
            <p:cNvSpPr/>
            <p:nvPr/>
          </p:nvSpPr>
          <p:spPr>
            <a:xfrm rot="-5400000" flipH="1">
              <a:off x="-62643" y="62709"/>
              <a:ext cx="4206596" cy="4081244"/>
            </a:xfrm>
            <a:custGeom>
              <a:avLst/>
              <a:gdLst/>
              <a:ahLst/>
              <a:cxnLst/>
              <a:rect l="l" t="t" r="r" b="b"/>
              <a:pathLst>
                <a:path w="46537" h="45149" extrusionOk="0">
                  <a:moveTo>
                    <a:pt x="1" y="0"/>
                  </a:moveTo>
                  <a:lnTo>
                    <a:pt x="1" y="43314"/>
                  </a:lnTo>
                  <a:cubicBezTo>
                    <a:pt x="2023" y="44507"/>
                    <a:pt x="4369" y="45149"/>
                    <a:pt x="6716" y="45149"/>
                  </a:cubicBezTo>
                  <a:cubicBezTo>
                    <a:pt x="7895" y="45149"/>
                    <a:pt x="9075" y="44987"/>
                    <a:pt x="10214" y="44651"/>
                  </a:cubicBezTo>
                  <a:cubicBezTo>
                    <a:pt x="14803" y="43283"/>
                    <a:pt x="18451" y="39119"/>
                    <a:pt x="19211" y="34378"/>
                  </a:cubicBezTo>
                  <a:cubicBezTo>
                    <a:pt x="19849" y="30578"/>
                    <a:pt x="18815" y="26262"/>
                    <a:pt x="21095" y="23131"/>
                  </a:cubicBezTo>
                  <a:cubicBezTo>
                    <a:pt x="22706" y="20912"/>
                    <a:pt x="25624" y="20000"/>
                    <a:pt x="28360" y="19696"/>
                  </a:cubicBezTo>
                  <a:cubicBezTo>
                    <a:pt x="31126" y="19393"/>
                    <a:pt x="33922" y="19545"/>
                    <a:pt x="36597" y="18845"/>
                  </a:cubicBezTo>
                  <a:cubicBezTo>
                    <a:pt x="41035" y="17660"/>
                    <a:pt x="44652" y="13952"/>
                    <a:pt x="45776" y="9514"/>
                  </a:cubicBezTo>
                  <a:cubicBezTo>
                    <a:pt x="46536" y="6322"/>
                    <a:pt x="45989" y="2857"/>
                    <a:pt x="444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" name="Google Shape;586;p31"/>
            <p:cNvSpPr/>
            <p:nvPr/>
          </p:nvSpPr>
          <p:spPr>
            <a:xfrm rot="-5400000" flipH="1">
              <a:off x="5465854" y="1465326"/>
              <a:ext cx="3393334" cy="3963098"/>
            </a:xfrm>
            <a:custGeom>
              <a:avLst/>
              <a:gdLst/>
              <a:ahLst/>
              <a:cxnLst/>
              <a:rect l="l" t="t" r="r" b="b"/>
              <a:pathLst>
                <a:path w="37540" h="43842" extrusionOk="0">
                  <a:moveTo>
                    <a:pt x="33014" y="1"/>
                  </a:moveTo>
                  <a:cubicBezTo>
                    <a:pt x="29142" y="1"/>
                    <a:pt x="25323" y="692"/>
                    <a:pt x="21977" y="2595"/>
                  </a:cubicBezTo>
                  <a:cubicBezTo>
                    <a:pt x="16779" y="5543"/>
                    <a:pt x="13314" y="12139"/>
                    <a:pt x="15533" y="17701"/>
                  </a:cubicBezTo>
                  <a:cubicBezTo>
                    <a:pt x="16384" y="19768"/>
                    <a:pt x="17934" y="21683"/>
                    <a:pt x="17934" y="23933"/>
                  </a:cubicBezTo>
                  <a:cubicBezTo>
                    <a:pt x="17904" y="26881"/>
                    <a:pt x="15107" y="29100"/>
                    <a:pt x="12341" y="30164"/>
                  </a:cubicBezTo>
                  <a:cubicBezTo>
                    <a:pt x="9575" y="31227"/>
                    <a:pt x="6505" y="31683"/>
                    <a:pt x="4104" y="33477"/>
                  </a:cubicBezTo>
                  <a:cubicBezTo>
                    <a:pt x="1004" y="35787"/>
                    <a:pt x="1" y="40255"/>
                    <a:pt x="1247" y="43842"/>
                  </a:cubicBezTo>
                  <a:lnTo>
                    <a:pt x="37509" y="43842"/>
                  </a:lnTo>
                  <a:lnTo>
                    <a:pt x="37509" y="285"/>
                  </a:lnTo>
                  <a:lnTo>
                    <a:pt x="37539" y="285"/>
                  </a:lnTo>
                  <a:cubicBezTo>
                    <a:pt x="36039" y="106"/>
                    <a:pt x="34523" y="1"/>
                    <a:pt x="3301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87" name="Google Shape;587;p31"/>
          <p:cNvGrpSpPr/>
          <p:nvPr/>
        </p:nvGrpSpPr>
        <p:grpSpPr>
          <a:xfrm flipH="1">
            <a:off x="211734" y="148088"/>
            <a:ext cx="8629626" cy="4861088"/>
            <a:chOff x="211734" y="148088"/>
            <a:chExt cx="8629626" cy="4861088"/>
          </a:xfrm>
        </p:grpSpPr>
        <p:grpSp>
          <p:nvGrpSpPr>
            <p:cNvPr id="588" name="Google Shape;588;p31"/>
            <p:cNvGrpSpPr/>
            <p:nvPr/>
          </p:nvGrpSpPr>
          <p:grpSpPr>
            <a:xfrm flipH="1">
              <a:off x="211734" y="148088"/>
              <a:ext cx="8629626" cy="4824883"/>
              <a:chOff x="364134" y="148088"/>
              <a:chExt cx="8629626" cy="4824883"/>
            </a:xfrm>
          </p:grpSpPr>
          <p:sp>
            <p:nvSpPr>
              <p:cNvPr id="589" name="Google Shape;589;p31"/>
              <p:cNvSpPr/>
              <p:nvPr/>
            </p:nvSpPr>
            <p:spPr>
              <a:xfrm>
                <a:off x="6885309" y="4867919"/>
                <a:ext cx="107748" cy="105052"/>
              </a:xfrm>
              <a:custGeom>
                <a:avLst/>
                <a:gdLst/>
                <a:ahLst/>
                <a:cxnLst/>
                <a:rect l="l" t="t" r="r" b="b"/>
                <a:pathLst>
                  <a:path w="1825" h="1825" extrusionOk="0">
                    <a:moveTo>
                      <a:pt x="912" y="1"/>
                    </a:moveTo>
                    <a:cubicBezTo>
                      <a:pt x="912" y="517"/>
                      <a:pt x="517" y="913"/>
                      <a:pt x="0" y="913"/>
                    </a:cubicBezTo>
                    <a:cubicBezTo>
                      <a:pt x="517" y="913"/>
                      <a:pt x="912" y="1338"/>
                      <a:pt x="912" y="1824"/>
                    </a:cubicBezTo>
                    <a:cubicBezTo>
                      <a:pt x="912" y="1338"/>
                      <a:pt x="1338" y="913"/>
                      <a:pt x="1824" y="913"/>
                    </a:cubicBezTo>
                    <a:cubicBezTo>
                      <a:pt x="1338" y="913"/>
                      <a:pt x="912" y="517"/>
                      <a:pt x="91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590" name="Google Shape;590;p31"/>
              <p:cNvGrpSpPr/>
              <p:nvPr/>
            </p:nvGrpSpPr>
            <p:grpSpPr>
              <a:xfrm>
                <a:off x="364134" y="148088"/>
                <a:ext cx="8629626" cy="4306408"/>
                <a:chOff x="364134" y="148088"/>
                <a:chExt cx="8629626" cy="4306408"/>
              </a:xfrm>
            </p:grpSpPr>
            <p:sp>
              <p:nvSpPr>
                <p:cNvPr id="591" name="Google Shape;591;p31"/>
                <p:cNvSpPr/>
                <p:nvPr/>
              </p:nvSpPr>
              <p:spPr>
                <a:xfrm>
                  <a:off x="751659" y="617344"/>
                  <a:ext cx="107748" cy="1050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5" h="1825" extrusionOk="0">
                      <a:moveTo>
                        <a:pt x="912" y="1"/>
                      </a:moveTo>
                      <a:cubicBezTo>
                        <a:pt x="912" y="517"/>
                        <a:pt x="517" y="913"/>
                        <a:pt x="0" y="913"/>
                      </a:cubicBezTo>
                      <a:cubicBezTo>
                        <a:pt x="517" y="913"/>
                        <a:pt x="912" y="1338"/>
                        <a:pt x="912" y="1824"/>
                      </a:cubicBezTo>
                      <a:cubicBezTo>
                        <a:pt x="912" y="1338"/>
                        <a:pt x="1338" y="913"/>
                        <a:pt x="1824" y="913"/>
                      </a:cubicBezTo>
                      <a:cubicBezTo>
                        <a:pt x="1338" y="913"/>
                        <a:pt x="912" y="517"/>
                        <a:pt x="912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92" name="Google Shape;592;p31"/>
                <p:cNvSpPr/>
                <p:nvPr/>
              </p:nvSpPr>
              <p:spPr>
                <a:xfrm>
                  <a:off x="566800" y="356638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93" name="Google Shape;593;p31"/>
                <p:cNvSpPr/>
                <p:nvPr/>
              </p:nvSpPr>
              <p:spPr>
                <a:xfrm>
                  <a:off x="8624800" y="885163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94" name="Google Shape;594;p31"/>
                <p:cNvSpPr/>
                <p:nvPr/>
              </p:nvSpPr>
              <p:spPr>
                <a:xfrm>
                  <a:off x="8829759" y="731144"/>
                  <a:ext cx="107748" cy="1050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5" h="1825" extrusionOk="0">
                      <a:moveTo>
                        <a:pt x="912" y="1"/>
                      </a:moveTo>
                      <a:cubicBezTo>
                        <a:pt x="912" y="517"/>
                        <a:pt x="517" y="913"/>
                        <a:pt x="0" y="913"/>
                      </a:cubicBezTo>
                      <a:cubicBezTo>
                        <a:pt x="517" y="913"/>
                        <a:pt x="912" y="1338"/>
                        <a:pt x="912" y="1824"/>
                      </a:cubicBezTo>
                      <a:cubicBezTo>
                        <a:pt x="912" y="1338"/>
                        <a:pt x="1338" y="913"/>
                        <a:pt x="1824" y="913"/>
                      </a:cubicBezTo>
                      <a:cubicBezTo>
                        <a:pt x="1338" y="913"/>
                        <a:pt x="912" y="517"/>
                        <a:pt x="912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95" name="Google Shape;595;p31"/>
                <p:cNvSpPr/>
                <p:nvPr/>
              </p:nvSpPr>
              <p:spPr>
                <a:xfrm>
                  <a:off x="8816050" y="3168538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96" name="Google Shape;596;p31"/>
                <p:cNvSpPr/>
                <p:nvPr/>
              </p:nvSpPr>
              <p:spPr>
                <a:xfrm>
                  <a:off x="364134" y="4349444"/>
                  <a:ext cx="107748" cy="1050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5" h="1825" extrusionOk="0">
                      <a:moveTo>
                        <a:pt x="912" y="1"/>
                      </a:moveTo>
                      <a:cubicBezTo>
                        <a:pt x="912" y="517"/>
                        <a:pt x="517" y="913"/>
                        <a:pt x="0" y="913"/>
                      </a:cubicBezTo>
                      <a:cubicBezTo>
                        <a:pt x="517" y="913"/>
                        <a:pt x="912" y="1338"/>
                        <a:pt x="912" y="1824"/>
                      </a:cubicBezTo>
                      <a:cubicBezTo>
                        <a:pt x="912" y="1338"/>
                        <a:pt x="1338" y="913"/>
                        <a:pt x="1824" y="913"/>
                      </a:cubicBezTo>
                      <a:cubicBezTo>
                        <a:pt x="1338" y="913"/>
                        <a:pt x="912" y="517"/>
                        <a:pt x="912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97" name="Google Shape;597;p31"/>
                <p:cNvSpPr/>
                <p:nvPr/>
              </p:nvSpPr>
              <p:spPr>
                <a:xfrm>
                  <a:off x="2942450" y="228588"/>
                  <a:ext cx="91436" cy="914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98" name="Google Shape;598;p31"/>
                <p:cNvSpPr/>
                <p:nvPr/>
              </p:nvSpPr>
              <p:spPr>
                <a:xfrm>
                  <a:off x="6024525" y="148088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599" name="Google Shape;599;p31"/>
            <p:cNvSpPr/>
            <p:nvPr/>
          </p:nvSpPr>
          <p:spPr>
            <a:xfrm flipH="1">
              <a:off x="6055159" y="4835913"/>
              <a:ext cx="177710" cy="173263"/>
            </a:xfrm>
            <a:custGeom>
              <a:avLst/>
              <a:gdLst/>
              <a:ahLst/>
              <a:cxnLst/>
              <a:rect l="l" t="t" r="r" b="b"/>
              <a:pathLst>
                <a:path w="3010" h="3010" extrusionOk="0">
                  <a:moveTo>
                    <a:pt x="1520" y="1"/>
                  </a:moveTo>
                  <a:cubicBezTo>
                    <a:pt x="1520" y="821"/>
                    <a:pt x="852" y="1490"/>
                    <a:pt x="1" y="1490"/>
                  </a:cubicBezTo>
                  <a:cubicBezTo>
                    <a:pt x="852" y="1490"/>
                    <a:pt x="1520" y="2189"/>
                    <a:pt x="1520" y="3010"/>
                  </a:cubicBezTo>
                  <a:cubicBezTo>
                    <a:pt x="1520" y="2189"/>
                    <a:pt x="2189" y="1490"/>
                    <a:pt x="3010" y="1490"/>
                  </a:cubicBezTo>
                  <a:cubicBezTo>
                    <a:pt x="2189" y="1490"/>
                    <a:pt x="1520" y="821"/>
                    <a:pt x="1520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2"/>
        </a:solidFill>
        <a:effectLst/>
      </p:bgPr>
    </p:bg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oogle Shape;28;p3"/>
          <p:cNvGrpSpPr/>
          <p:nvPr/>
        </p:nvGrpSpPr>
        <p:grpSpPr>
          <a:xfrm>
            <a:off x="33" y="33"/>
            <a:ext cx="9144038" cy="5143509"/>
            <a:chOff x="33" y="33"/>
            <a:chExt cx="9144038" cy="5143509"/>
          </a:xfrm>
        </p:grpSpPr>
        <p:sp>
          <p:nvSpPr>
            <p:cNvPr id="29" name="Google Shape;29;p3"/>
            <p:cNvSpPr/>
            <p:nvPr/>
          </p:nvSpPr>
          <p:spPr>
            <a:xfrm rot="-5400000" flipH="1">
              <a:off x="-62643" y="62709"/>
              <a:ext cx="4206596" cy="4081244"/>
            </a:xfrm>
            <a:custGeom>
              <a:avLst/>
              <a:gdLst/>
              <a:ahLst/>
              <a:cxnLst/>
              <a:rect l="l" t="t" r="r" b="b"/>
              <a:pathLst>
                <a:path w="46537" h="45149" extrusionOk="0">
                  <a:moveTo>
                    <a:pt x="1" y="0"/>
                  </a:moveTo>
                  <a:lnTo>
                    <a:pt x="1" y="43314"/>
                  </a:lnTo>
                  <a:cubicBezTo>
                    <a:pt x="2023" y="44507"/>
                    <a:pt x="4369" y="45149"/>
                    <a:pt x="6716" y="45149"/>
                  </a:cubicBezTo>
                  <a:cubicBezTo>
                    <a:pt x="7895" y="45149"/>
                    <a:pt x="9075" y="44987"/>
                    <a:pt x="10214" y="44651"/>
                  </a:cubicBezTo>
                  <a:cubicBezTo>
                    <a:pt x="14803" y="43283"/>
                    <a:pt x="18451" y="39119"/>
                    <a:pt x="19211" y="34378"/>
                  </a:cubicBezTo>
                  <a:cubicBezTo>
                    <a:pt x="19849" y="30578"/>
                    <a:pt x="18815" y="26262"/>
                    <a:pt x="21095" y="23131"/>
                  </a:cubicBezTo>
                  <a:cubicBezTo>
                    <a:pt x="22706" y="20912"/>
                    <a:pt x="25624" y="20000"/>
                    <a:pt x="28360" y="19696"/>
                  </a:cubicBezTo>
                  <a:cubicBezTo>
                    <a:pt x="31126" y="19393"/>
                    <a:pt x="33922" y="19545"/>
                    <a:pt x="36597" y="18845"/>
                  </a:cubicBezTo>
                  <a:cubicBezTo>
                    <a:pt x="41035" y="17660"/>
                    <a:pt x="44652" y="13952"/>
                    <a:pt x="45776" y="9514"/>
                  </a:cubicBezTo>
                  <a:cubicBezTo>
                    <a:pt x="46536" y="6322"/>
                    <a:pt x="45989" y="2857"/>
                    <a:pt x="444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rot="-5400000" flipH="1">
              <a:off x="5465854" y="1465326"/>
              <a:ext cx="3393334" cy="3963098"/>
            </a:xfrm>
            <a:custGeom>
              <a:avLst/>
              <a:gdLst/>
              <a:ahLst/>
              <a:cxnLst/>
              <a:rect l="l" t="t" r="r" b="b"/>
              <a:pathLst>
                <a:path w="37540" h="43842" extrusionOk="0">
                  <a:moveTo>
                    <a:pt x="33014" y="1"/>
                  </a:moveTo>
                  <a:cubicBezTo>
                    <a:pt x="29142" y="1"/>
                    <a:pt x="25323" y="692"/>
                    <a:pt x="21977" y="2595"/>
                  </a:cubicBezTo>
                  <a:cubicBezTo>
                    <a:pt x="16779" y="5543"/>
                    <a:pt x="13314" y="12139"/>
                    <a:pt x="15533" y="17701"/>
                  </a:cubicBezTo>
                  <a:cubicBezTo>
                    <a:pt x="16384" y="19768"/>
                    <a:pt x="17934" y="21683"/>
                    <a:pt x="17934" y="23933"/>
                  </a:cubicBezTo>
                  <a:cubicBezTo>
                    <a:pt x="17904" y="26881"/>
                    <a:pt x="15107" y="29100"/>
                    <a:pt x="12341" y="30164"/>
                  </a:cubicBezTo>
                  <a:cubicBezTo>
                    <a:pt x="9575" y="31227"/>
                    <a:pt x="6505" y="31683"/>
                    <a:pt x="4104" y="33477"/>
                  </a:cubicBezTo>
                  <a:cubicBezTo>
                    <a:pt x="1004" y="35787"/>
                    <a:pt x="1" y="40255"/>
                    <a:pt x="1247" y="43842"/>
                  </a:cubicBezTo>
                  <a:lnTo>
                    <a:pt x="37509" y="43842"/>
                  </a:lnTo>
                  <a:lnTo>
                    <a:pt x="37509" y="285"/>
                  </a:lnTo>
                  <a:lnTo>
                    <a:pt x="37539" y="285"/>
                  </a:lnTo>
                  <a:cubicBezTo>
                    <a:pt x="36039" y="106"/>
                    <a:pt x="34523" y="1"/>
                    <a:pt x="3301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1" name="Google Shape;31;p3"/>
          <p:cNvSpPr txBox="1">
            <a:spLocks noGrp="1"/>
          </p:cNvSpPr>
          <p:nvPr>
            <p:ph type="title"/>
          </p:nvPr>
        </p:nvSpPr>
        <p:spPr>
          <a:xfrm>
            <a:off x="1644588" y="2127484"/>
            <a:ext cx="5854800" cy="1005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65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32" name="Google Shape;32;p3"/>
          <p:cNvSpPr txBox="1">
            <a:spLocks noGrp="1"/>
          </p:cNvSpPr>
          <p:nvPr>
            <p:ph type="title" idx="2" hasCustomPrompt="1"/>
          </p:nvPr>
        </p:nvSpPr>
        <p:spPr>
          <a:xfrm>
            <a:off x="3749088" y="1213084"/>
            <a:ext cx="1645800" cy="914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8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33" name="Google Shape;33;p3"/>
          <p:cNvSpPr txBox="1">
            <a:spLocks noGrp="1"/>
          </p:cNvSpPr>
          <p:nvPr>
            <p:ph type="subTitle" idx="1"/>
          </p:nvPr>
        </p:nvSpPr>
        <p:spPr>
          <a:xfrm>
            <a:off x="2194488" y="3610675"/>
            <a:ext cx="4755000" cy="3657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grpSp>
        <p:nvGrpSpPr>
          <p:cNvPr id="34" name="Google Shape;34;p3"/>
          <p:cNvGrpSpPr/>
          <p:nvPr/>
        </p:nvGrpSpPr>
        <p:grpSpPr>
          <a:xfrm flipH="1">
            <a:off x="211734" y="148088"/>
            <a:ext cx="8629626" cy="4861088"/>
            <a:chOff x="211734" y="148088"/>
            <a:chExt cx="8629626" cy="4861088"/>
          </a:xfrm>
        </p:grpSpPr>
        <p:grpSp>
          <p:nvGrpSpPr>
            <p:cNvPr id="35" name="Google Shape;35;p3"/>
            <p:cNvGrpSpPr/>
            <p:nvPr/>
          </p:nvGrpSpPr>
          <p:grpSpPr>
            <a:xfrm flipH="1">
              <a:off x="211734" y="148088"/>
              <a:ext cx="8629626" cy="4824883"/>
              <a:chOff x="364134" y="148088"/>
              <a:chExt cx="8629626" cy="4824883"/>
            </a:xfrm>
          </p:grpSpPr>
          <p:sp>
            <p:nvSpPr>
              <p:cNvPr id="36" name="Google Shape;36;p3"/>
              <p:cNvSpPr/>
              <p:nvPr/>
            </p:nvSpPr>
            <p:spPr>
              <a:xfrm>
                <a:off x="6885309" y="4867919"/>
                <a:ext cx="107748" cy="105052"/>
              </a:xfrm>
              <a:custGeom>
                <a:avLst/>
                <a:gdLst/>
                <a:ahLst/>
                <a:cxnLst/>
                <a:rect l="l" t="t" r="r" b="b"/>
                <a:pathLst>
                  <a:path w="1825" h="1825" extrusionOk="0">
                    <a:moveTo>
                      <a:pt x="912" y="1"/>
                    </a:moveTo>
                    <a:cubicBezTo>
                      <a:pt x="912" y="517"/>
                      <a:pt x="517" y="913"/>
                      <a:pt x="0" y="913"/>
                    </a:cubicBezTo>
                    <a:cubicBezTo>
                      <a:pt x="517" y="913"/>
                      <a:pt x="912" y="1338"/>
                      <a:pt x="912" y="1824"/>
                    </a:cubicBezTo>
                    <a:cubicBezTo>
                      <a:pt x="912" y="1338"/>
                      <a:pt x="1338" y="913"/>
                      <a:pt x="1824" y="913"/>
                    </a:cubicBezTo>
                    <a:cubicBezTo>
                      <a:pt x="1338" y="913"/>
                      <a:pt x="912" y="517"/>
                      <a:pt x="91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37" name="Google Shape;37;p3"/>
              <p:cNvGrpSpPr/>
              <p:nvPr/>
            </p:nvGrpSpPr>
            <p:grpSpPr>
              <a:xfrm>
                <a:off x="364134" y="148088"/>
                <a:ext cx="8629626" cy="4306408"/>
                <a:chOff x="364134" y="148088"/>
                <a:chExt cx="8629626" cy="4306408"/>
              </a:xfrm>
            </p:grpSpPr>
            <p:sp>
              <p:nvSpPr>
                <p:cNvPr id="38" name="Google Shape;38;p3"/>
                <p:cNvSpPr/>
                <p:nvPr/>
              </p:nvSpPr>
              <p:spPr>
                <a:xfrm>
                  <a:off x="751659" y="617344"/>
                  <a:ext cx="107748" cy="1050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5" h="1825" extrusionOk="0">
                      <a:moveTo>
                        <a:pt x="912" y="1"/>
                      </a:moveTo>
                      <a:cubicBezTo>
                        <a:pt x="912" y="517"/>
                        <a:pt x="517" y="913"/>
                        <a:pt x="0" y="913"/>
                      </a:cubicBezTo>
                      <a:cubicBezTo>
                        <a:pt x="517" y="913"/>
                        <a:pt x="912" y="1338"/>
                        <a:pt x="912" y="1824"/>
                      </a:cubicBezTo>
                      <a:cubicBezTo>
                        <a:pt x="912" y="1338"/>
                        <a:pt x="1338" y="913"/>
                        <a:pt x="1824" y="913"/>
                      </a:cubicBezTo>
                      <a:cubicBezTo>
                        <a:pt x="1338" y="913"/>
                        <a:pt x="912" y="517"/>
                        <a:pt x="912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" name="Google Shape;39;p3"/>
                <p:cNvSpPr/>
                <p:nvPr/>
              </p:nvSpPr>
              <p:spPr>
                <a:xfrm>
                  <a:off x="566800" y="356638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" name="Google Shape;40;p3"/>
                <p:cNvSpPr/>
                <p:nvPr/>
              </p:nvSpPr>
              <p:spPr>
                <a:xfrm>
                  <a:off x="8624800" y="885163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" name="Google Shape;41;p3"/>
                <p:cNvSpPr/>
                <p:nvPr/>
              </p:nvSpPr>
              <p:spPr>
                <a:xfrm>
                  <a:off x="8829759" y="731144"/>
                  <a:ext cx="107748" cy="1050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5" h="1825" extrusionOk="0">
                      <a:moveTo>
                        <a:pt x="912" y="1"/>
                      </a:moveTo>
                      <a:cubicBezTo>
                        <a:pt x="912" y="517"/>
                        <a:pt x="517" y="913"/>
                        <a:pt x="0" y="913"/>
                      </a:cubicBezTo>
                      <a:cubicBezTo>
                        <a:pt x="517" y="913"/>
                        <a:pt x="912" y="1338"/>
                        <a:pt x="912" y="1824"/>
                      </a:cubicBezTo>
                      <a:cubicBezTo>
                        <a:pt x="912" y="1338"/>
                        <a:pt x="1338" y="913"/>
                        <a:pt x="1824" y="913"/>
                      </a:cubicBezTo>
                      <a:cubicBezTo>
                        <a:pt x="1338" y="913"/>
                        <a:pt x="912" y="517"/>
                        <a:pt x="912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" name="Google Shape;42;p3"/>
                <p:cNvSpPr/>
                <p:nvPr/>
              </p:nvSpPr>
              <p:spPr>
                <a:xfrm>
                  <a:off x="8816050" y="3168538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3" name="Google Shape;43;p3"/>
                <p:cNvSpPr/>
                <p:nvPr/>
              </p:nvSpPr>
              <p:spPr>
                <a:xfrm>
                  <a:off x="364134" y="4349444"/>
                  <a:ext cx="107748" cy="1050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5" h="1825" extrusionOk="0">
                      <a:moveTo>
                        <a:pt x="912" y="1"/>
                      </a:moveTo>
                      <a:cubicBezTo>
                        <a:pt x="912" y="517"/>
                        <a:pt x="517" y="913"/>
                        <a:pt x="0" y="913"/>
                      </a:cubicBezTo>
                      <a:cubicBezTo>
                        <a:pt x="517" y="913"/>
                        <a:pt x="912" y="1338"/>
                        <a:pt x="912" y="1824"/>
                      </a:cubicBezTo>
                      <a:cubicBezTo>
                        <a:pt x="912" y="1338"/>
                        <a:pt x="1338" y="913"/>
                        <a:pt x="1824" y="913"/>
                      </a:cubicBezTo>
                      <a:cubicBezTo>
                        <a:pt x="1338" y="913"/>
                        <a:pt x="912" y="517"/>
                        <a:pt x="912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4" name="Google Shape;44;p3"/>
                <p:cNvSpPr/>
                <p:nvPr/>
              </p:nvSpPr>
              <p:spPr>
                <a:xfrm>
                  <a:off x="2942450" y="228588"/>
                  <a:ext cx="91436" cy="914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5" name="Google Shape;45;p3"/>
                <p:cNvSpPr/>
                <p:nvPr/>
              </p:nvSpPr>
              <p:spPr>
                <a:xfrm>
                  <a:off x="6024525" y="148088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46" name="Google Shape;46;p3"/>
            <p:cNvSpPr/>
            <p:nvPr/>
          </p:nvSpPr>
          <p:spPr>
            <a:xfrm flipH="1">
              <a:off x="6055159" y="4835913"/>
              <a:ext cx="177710" cy="173263"/>
            </a:xfrm>
            <a:custGeom>
              <a:avLst/>
              <a:gdLst/>
              <a:ahLst/>
              <a:cxnLst/>
              <a:rect l="l" t="t" r="r" b="b"/>
              <a:pathLst>
                <a:path w="3010" h="3010" extrusionOk="0">
                  <a:moveTo>
                    <a:pt x="1520" y="1"/>
                  </a:moveTo>
                  <a:cubicBezTo>
                    <a:pt x="1520" y="821"/>
                    <a:pt x="852" y="1490"/>
                    <a:pt x="1" y="1490"/>
                  </a:cubicBezTo>
                  <a:cubicBezTo>
                    <a:pt x="852" y="1490"/>
                    <a:pt x="1520" y="2189"/>
                    <a:pt x="1520" y="3010"/>
                  </a:cubicBezTo>
                  <a:cubicBezTo>
                    <a:pt x="1520" y="2189"/>
                    <a:pt x="2189" y="1490"/>
                    <a:pt x="3010" y="1490"/>
                  </a:cubicBezTo>
                  <a:cubicBezTo>
                    <a:pt x="2189" y="1490"/>
                    <a:pt x="1520" y="821"/>
                    <a:pt x="1520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solidFill>
          <a:schemeClr val="accent2"/>
        </a:solidFill>
        <a:effectLst/>
      </p:bgPr>
    </p:bg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oogle Shape;48;p4"/>
          <p:cNvGrpSpPr/>
          <p:nvPr/>
        </p:nvGrpSpPr>
        <p:grpSpPr>
          <a:xfrm flipH="1">
            <a:off x="0" y="0"/>
            <a:ext cx="9143962" cy="5143514"/>
            <a:chOff x="0" y="0"/>
            <a:chExt cx="9143962" cy="5143514"/>
          </a:xfrm>
        </p:grpSpPr>
        <p:sp>
          <p:nvSpPr>
            <p:cNvPr id="49" name="Google Shape;49;p4"/>
            <p:cNvSpPr/>
            <p:nvPr/>
          </p:nvSpPr>
          <p:spPr>
            <a:xfrm rot="-5400000" flipH="1">
              <a:off x="-470261" y="470261"/>
              <a:ext cx="5143514" cy="4202993"/>
            </a:xfrm>
            <a:custGeom>
              <a:avLst/>
              <a:gdLst/>
              <a:ahLst/>
              <a:cxnLst/>
              <a:rect l="l" t="t" r="r" b="b"/>
              <a:pathLst>
                <a:path w="56902" h="46483" extrusionOk="0">
                  <a:moveTo>
                    <a:pt x="1" y="1"/>
                  </a:moveTo>
                  <a:lnTo>
                    <a:pt x="1" y="44986"/>
                  </a:lnTo>
                  <a:cubicBezTo>
                    <a:pt x="2385" y="45969"/>
                    <a:pt x="4965" y="46483"/>
                    <a:pt x="7546" y="46483"/>
                  </a:cubicBezTo>
                  <a:cubicBezTo>
                    <a:pt x="9275" y="46483"/>
                    <a:pt x="11005" y="46252"/>
                    <a:pt x="12676" y="45776"/>
                  </a:cubicBezTo>
                  <a:cubicBezTo>
                    <a:pt x="18117" y="44226"/>
                    <a:pt x="22767" y="40153"/>
                    <a:pt x="25016" y="34986"/>
                  </a:cubicBezTo>
                  <a:cubicBezTo>
                    <a:pt x="27387" y="29484"/>
                    <a:pt x="27296" y="22797"/>
                    <a:pt x="31278" y="18329"/>
                  </a:cubicBezTo>
                  <a:cubicBezTo>
                    <a:pt x="35260" y="13891"/>
                    <a:pt x="41886" y="13283"/>
                    <a:pt x="47813" y="12767"/>
                  </a:cubicBezTo>
                  <a:cubicBezTo>
                    <a:pt x="50853" y="12524"/>
                    <a:pt x="54044" y="12098"/>
                    <a:pt x="56902" y="11125"/>
                  </a:cubicBezTo>
                  <a:lnTo>
                    <a:pt x="5690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4"/>
            <p:cNvSpPr/>
            <p:nvPr/>
          </p:nvSpPr>
          <p:spPr>
            <a:xfrm rot="-5400000" flipH="1">
              <a:off x="4698712" y="698236"/>
              <a:ext cx="3714770" cy="5175731"/>
            </a:xfrm>
            <a:custGeom>
              <a:avLst/>
              <a:gdLst/>
              <a:ahLst/>
              <a:cxnLst/>
              <a:rect l="l" t="t" r="r" b="b"/>
              <a:pathLst>
                <a:path w="41096" h="57241" extrusionOk="0">
                  <a:moveTo>
                    <a:pt x="39068" y="1"/>
                  </a:moveTo>
                  <a:cubicBezTo>
                    <a:pt x="35544" y="1"/>
                    <a:pt x="31995" y="1156"/>
                    <a:pt x="29728" y="3805"/>
                  </a:cubicBezTo>
                  <a:cubicBezTo>
                    <a:pt x="27448" y="6450"/>
                    <a:pt x="26749" y="10128"/>
                    <a:pt x="26627" y="13623"/>
                  </a:cubicBezTo>
                  <a:cubicBezTo>
                    <a:pt x="26475" y="17118"/>
                    <a:pt x="26749" y="20675"/>
                    <a:pt x="25989" y="24109"/>
                  </a:cubicBezTo>
                  <a:cubicBezTo>
                    <a:pt x="25259" y="27514"/>
                    <a:pt x="23223" y="30918"/>
                    <a:pt x="19910" y="32104"/>
                  </a:cubicBezTo>
                  <a:cubicBezTo>
                    <a:pt x="18675" y="32549"/>
                    <a:pt x="17381" y="32647"/>
                    <a:pt x="16068" y="32647"/>
                  </a:cubicBezTo>
                  <a:cubicBezTo>
                    <a:pt x="15045" y="32647"/>
                    <a:pt x="14011" y="32588"/>
                    <a:pt x="12985" y="32588"/>
                  </a:cubicBezTo>
                  <a:cubicBezTo>
                    <a:pt x="11828" y="32588"/>
                    <a:pt x="10682" y="32663"/>
                    <a:pt x="9575" y="32985"/>
                  </a:cubicBezTo>
                  <a:cubicBezTo>
                    <a:pt x="5745" y="34079"/>
                    <a:pt x="3314" y="37818"/>
                    <a:pt x="1976" y="41557"/>
                  </a:cubicBezTo>
                  <a:cubicBezTo>
                    <a:pt x="244" y="46572"/>
                    <a:pt x="1" y="52073"/>
                    <a:pt x="1216" y="57241"/>
                  </a:cubicBezTo>
                  <a:lnTo>
                    <a:pt x="41096" y="57241"/>
                  </a:lnTo>
                  <a:lnTo>
                    <a:pt x="41096" y="127"/>
                  </a:lnTo>
                  <a:cubicBezTo>
                    <a:pt x="40427" y="44"/>
                    <a:pt x="39748" y="1"/>
                    <a:pt x="3906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1" name="Google Shape;51;p4"/>
          <p:cNvSpPr txBox="1">
            <a:spLocks noGrp="1"/>
          </p:cNvSpPr>
          <p:nvPr>
            <p:ph type="title"/>
          </p:nvPr>
        </p:nvSpPr>
        <p:spPr>
          <a:xfrm>
            <a:off x="713100" y="463325"/>
            <a:ext cx="7717800" cy="457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4"/>
          <p:cNvSpPr txBox="1">
            <a:spLocks noGrp="1"/>
          </p:cNvSpPr>
          <p:nvPr>
            <p:ph type="body" idx="1"/>
          </p:nvPr>
        </p:nvSpPr>
        <p:spPr>
          <a:xfrm>
            <a:off x="713100" y="1152475"/>
            <a:ext cx="7717800" cy="345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grpSp>
        <p:nvGrpSpPr>
          <p:cNvPr id="53" name="Google Shape;53;p4"/>
          <p:cNvGrpSpPr/>
          <p:nvPr/>
        </p:nvGrpSpPr>
        <p:grpSpPr>
          <a:xfrm>
            <a:off x="211734" y="148088"/>
            <a:ext cx="8629626" cy="4861088"/>
            <a:chOff x="211734" y="148088"/>
            <a:chExt cx="8629626" cy="4861088"/>
          </a:xfrm>
        </p:grpSpPr>
        <p:grpSp>
          <p:nvGrpSpPr>
            <p:cNvPr id="54" name="Google Shape;54;p4"/>
            <p:cNvGrpSpPr/>
            <p:nvPr/>
          </p:nvGrpSpPr>
          <p:grpSpPr>
            <a:xfrm flipH="1">
              <a:off x="211734" y="148088"/>
              <a:ext cx="8629626" cy="4824883"/>
              <a:chOff x="364134" y="148088"/>
              <a:chExt cx="8629626" cy="4824883"/>
            </a:xfrm>
          </p:grpSpPr>
          <p:sp>
            <p:nvSpPr>
              <p:cNvPr id="55" name="Google Shape;55;p4"/>
              <p:cNvSpPr/>
              <p:nvPr/>
            </p:nvSpPr>
            <p:spPr>
              <a:xfrm>
                <a:off x="6885309" y="4867919"/>
                <a:ext cx="107748" cy="105052"/>
              </a:xfrm>
              <a:custGeom>
                <a:avLst/>
                <a:gdLst/>
                <a:ahLst/>
                <a:cxnLst/>
                <a:rect l="l" t="t" r="r" b="b"/>
                <a:pathLst>
                  <a:path w="1825" h="1825" extrusionOk="0">
                    <a:moveTo>
                      <a:pt x="912" y="1"/>
                    </a:moveTo>
                    <a:cubicBezTo>
                      <a:pt x="912" y="517"/>
                      <a:pt x="517" y="913"/>
                      <a:pt x="0" y="913"/>
                    </a:cubicBezTo>
                    <a:cubicBezTo>
                      <a:pt x="517" y="913"/>
                      <a:pt x="912" y="1338"/>
                      <a:pt x="912" y="1824"/>
                    </a:cubicBezTo>
                    <a:cubicBezTo>
                      <a:pt x="912" y="1338"/>
                      <a:pt x="1338" y="913"/>
                      <a:pt x="1824" y="913"/>
                    </a:cubicBezTo>
                    <a:cubicBezTo>
                      <a:pt x="1338" y="913"/>
                      <a:pt x="912" y="517"/>
                      <a:pt x="91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56" name="Google Shape;56;p4"/>
              <p:cNvGrpSpPr/>
              <p:nvPr/>
            </p:nvGrpSpPr>
            <p:grpSpPr>
              <a:xfrm>
                <a:off x="364134" y="148088"/>
                <a:ext cx="8629626" cy="4306408"/>
                <a:chOff x="364134" y="148088"/>
                <a:chExt cx="8629626" cy="4306408"/>
              </a:xfrm>
            </p:grpSpPr>
            <p:sp>
              <p:nvSpPr>
                <p:cNvPr id="57" name="Google Shape;57;p4"/>
                <p:cNvSpPr/>
                <p:nvPr/>
              </p:nvSpPr>
              <p:spPr>
                <a:xfrm>
                  <a:off x="751659" y="617344"/>
                  <a:ext cx="107748" cy="1050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5" h="1825" extrusionOk="0">
                      <a:moveTo>
                        <a:pt x="912" y="1"/>
                      </a:moveTo>
                      <a:cubicBezTo>
                        <a:pt x="912" y="517"/>
                        <a:pt x="517" y="913"/>
                        <a:pt x="0" y="913"/>
                      </a:cubicBezTo>
                      <a:cubicBezTo>
                        <a:pt x="517" y="913"/>
                        <a:pt x="912" y="1338"/>
                        <a:pt x="912" y="1824"/>
                      </a:cubicBezTo>
                      <a:cubicBezTo>
                        <a:pt x="912" y="1338"/>
                        <a:pt x="1338" y="913"/>
                        <a:pt x="1824" y="913"/>
                      </a:cubicBezTo>
                      <a:cubicBezTo>
                        <a:pt x="1338" y="913"/>
                        <a:pt x="912" y="517"/>
                        <a:pt x="912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8" name="Google Shape;58;p4"/>
                <p:cNvSpPr/>
                <p:nvPr/>
              </p:nvSpPr>
              <p:spPr>
                <a:xfrm>
                  <a:off x="566800" y="356638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9" name="Google Shape;59;p4"/>
                <p:cNvSpPr/>
                <p:nvPr/>
              </p:nvSpPr>
              <p:spPr>
                <a:xfrm>
                  <a:off x="8624800" y="885163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0" name="Google Shape;60;p4"/>
                <p:cNvSpPr/>
                <p:nvPr/>
              </p:nvSpPr>
              <p:spPr>
                <a:xfrm>
                  <a:off x="8829759" y="731144"/>
                  <a:ext cx="107748" cy="1050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5" h="1825" extrusionOk="0">
                      <a:moveTo>
                        <a:pt x="912" y="1"/>
                      </a:moveTo>
                      <a:cubicBezTo>
                        <a:pt x="912" y="517"/>
                        <a:pt x="517" y="913"/>
                        <a:pt x="0" y="913"/>
                      </a:cubicBezTo>
                      <a:cubicBezTo>
                        <a:pt x="517" y="913"/>
                        <a:pt x="912" y="1338"/>
                        <a:pt x="912" y="1824"/>
                      </a:cubicBezTo>
                      <a:cubicBezTo>
                        <a:pt x="912" y="1338"/>
                        <a:pt x="1338" y="913"/>
                        <a:pt x="1824" y="913"/>
                      </a:cubicBezTo>
                      <a:cubicBezTo>
                        <a:pt x="1338" y="913"/>
                        <a:pt x="912" y="517"/>
                        <a:pt x="912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1" name="Google Shape;61;p4"/>
                <p:cNvSpPr/>
                <p:nvPr/>
              </p:nvSpPr>
              <p:spPr>
                <a:xfrm>
                  <a:off x="8816050" y="3168538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" name="Google Shape;62;p4"/>
                <p:cNvSpPr/>
                <p:nvPr/>
              </p:nvSpPr>
              <p:spPr>
                <a:xfrm>
                  <a:off x="364134" y="4349444"/>
                  <a:ext cx="107748" cy="1050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5" h="1825" extrusionOk="0">
                      <a:moveTo>
                        <a:pt x="912" y="1"/>
                      </a:moveTo>
                      <a:cubicBezTo>
                        <a:pt x="912" y="517"/>
                        <a:pt x="517" y="913"/>
                        <a:pt x="0" y="913"/>
                      </a:cubicBezTo>
                      <a:cubicBezTo>
                        <a:pt x="517" y="913"/>
                        <a:pt x="912" y="1338"/>
                        <a:pt x="912" y="1824"/>
                      </a:cubicBezTo>
                      <a:cubicBezTo>
                        <a:pt x="912" y="1338"/>
                        <a:pt x="1338" y="913"/>
                        <a:pt x="1824" y="913"/>
                      </a:cubicBezTo>
                      <a:cubicBezTo>
                        <a:pt x="1338" y="913"/>
                        <a:pt x="912" y="517"/>
                        <a:pt x="912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" name="Google Shape;63;p4"/>
                <p:cNvSpPr/>
                <p:nvPr/>
              </p:nvSpPr>
              <p:spPr>
                <a:xfrm>
                  <a:off x="2942450" y="228588"/>
                  <a:ext cx="91436" cy="914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" name="Google Shape;64;p4"/>
                <p:cNvSpPr/>
                <p:nvPr/>
              </p:nvSpPr>
              <p:spPr>
                <a:xfrm>
                  <a:off x="6024525" y="148088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65" name="Google Shape;65;p4"/>
            <p:cNvSpPr/>
            <p:nvPr/>
          </p:nvSpPr>
          <p:spPr>
            <a:xfrm flipH="1">
              <a:off x="6055159" y="4835913"/>
              <a:ext cx="177710" cy="173263"/>
            </a:xfrm>
            <a:custGeom>
              <a:avLst/>
              <a:gdLst/>
              <a:ahLst/>
              <a:cxnLst/>
              <a:rect l="l" t="t" r="r" b="b"/>
              <a:pathLst>
                <a:path w="3010" h="3010" extrusionOk="0">
                  <a:moveTo>
                    <a:pt x="1520" y="1"/>
                  </a:moveTo>
                  <a:cubicBezTo>
                    <a:pt x="1520" y="821"/>
                    <a:pt x="852" y="1490"/>
                    <a:pt x="1" y="1490"/>
                  </a:cubicBezTo>
                  <a:cubicBezTo>
                    <a:pt x="852" y="1490"/>
                    <a:pt x="1520" y="2189"/>
                    <a:pt x="1520" y="3010"/>
                  </a:cubicBezTo>
                  <a:cubicBezTo>
                    <a:pt x="1520" y="2189"/>
                    <a:pt x="2189" y="1490"/>
                    <a:pt x="3010" y="1490"/>
                  </a:cubicBezTo>
                  <a:cubicBezTo>
                    <a:pt x="2189" y="1490"/>
                    <a:pt x="1520" y="821"/>
                    <a:pt x="1520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solidFill>
          <a:schemeClr val="lt2"/>
        </a:solid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" name="Google Shape;105;p7"/>
          <p:cNvGrpSpPr/>
          <p:nvPr/>
        </p:nvGrpSpPr>
        <p:grpSpPr>
          <a:xfrm>
            <a:off x="0" y="0"/>
            <a:ext cx="9143962" cy="5143514"/>
            <a:chOff x="0" y="0"/>
            <a:chExt cx="9143962" cy="5143514"/>
          </a:xfrm>
        </p:grpSpPr>
        <p:sp>
          <p:nvSpPr>
            <p:cNvPr id="106" name="Google Shape;106;p7"/>
            <p:cNvSpPr/>
            <p:nvPr/>
          </p:nvSpPr>
          <p:spPr>
            <a:xfrm rot="-5400000" flipH="1">
              <a:off x="-470261" y="470261"/>
              <a:ext cx="5143514" cy="4202993"/>
            </a:xfrm>
            <a:custGeom>
              <a:avLst/>
              <a:gdLst/>
              <a:ahLst/>
              <a:cxnLst/>
              <a:rect l="l" t="t" r="r" b="b"/>
              <a:pathLst>
                <a:path w="56902" h="46483" extrusionOk="0">
                  <a:moveTo>
                    <a:pt x="1" y="1"/>
                  </a:moveTo>
                  <a:lnTo>
                    <a:pt x="1" y="44986"/>
                  </a:lnTo>
                  <a:cubicBezTo>
                    <a:pt x="2385" y="45969"/>
                    <a:pt x="4965" y="46483"/>
                    <a:pt x="7546" y="46483"/>
                  </a:cubicBezTo>
                  <a:cubicBezTo>
                    <a:pt x="9275" y="46483"/>
                    <a:pt x="11005" y="46252"/>
                    <a:pt x="12676" y="45776"/>
                  </a:cubicBezTo>
                  <a:cubicBezTo>
                    <a:pt x="18117" y="44226"/>
                    <a:pt x="22767" y="40153"/>
                    <a:pt x="25016" y="34986"/>
                  </a:cubicBezTo>
                  <a:cubicBezTo>
                    <a:pt x="27387" y="29484"/>
                    <a:pt x="27296" y="22797"/>
                    <a:pt x="31278" y="18329"/>
                  </a:cubicBezTo>
                  <a:cubicBezTo>
                    <a:pt x="35260" y="13891"/>
                    <a:pt x="41886" y="13283"/>
                    <a:pt x="47813" y="12767"/>
                  </a:cubicBezTo>
                  <a:cubicBezTo>
                    <a:pt x="50853" y="12524"/>
                    <a:pt x="54044" y="12098"/>
                    <a:pt x="56902" y="11125"/>
                  </a:cubicBezTo>
                  <a:lnTo>
                    <a:pt x="5690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7"/>
            <p:cNvSpPr/>
            <p:nvPr/>
          </p:nvSpPr>
          <p:spPr>
            <a:xfrm rot="-5400000" flipH="1">
              <a:off x="4698712" y="698236"/>
              <a:ext cx="3714770" cy="5175731"/>
            </a:xfrm>
            <a:custGeom>
              <a:avLst/>
              <a:gdLst/>
              <a:ahLst/>
              <a:cxnLst/>
              <a:rect l="l" t="t" r="r" b="b"/>
              <a:pathLst>
                <a:path w="41096" h="57241" extrusionOk="0">
                  <a:moveTo>
                    <a:pt x="39068" y="1"/>
                  </a:moveTo>
                  <a:cubicBezTo>
                    <a:pt x="35544" y="1"/>
                    <a:pt x="31995" y="1156"/>
                    <a:pt x="29728" y="3805"/>
                  </a:cubicBezTo>
                  <a:cubicBezTo>
                    <a:pt x="27448" y="6450"/>
                    <a:pt x="26749" y="10128"/>
                    <a:pt x="26627" y="13623"/>
                  </a:cubicBezTo>
                  <a:cubicBezTo>
                    <a:pt x="26475" y="17118"/>
                    <a:pt x="26749" y="20675"/>
                    <a:pt x="25989" y="24109"/>
                  </a:cubicBezTo>
                  <a:cubicBezTo>
                    <a:pt x="25259" y="27514"/>
                    <a:pt x="23223" y="30918"/>
                    <a:pt x="19910" y="32104"/>
                  </a:cubicBezTo>
                  <a:cubicBezTo>
                    <a:pt x="18675" y="32549"/>
                    <a:pt x="17381" y="32647"/>
                    <a:pt x="16068" y="32647"/>
                  </a:cubicBezTo>
                  <a:cubicBezTo>
                    <a:pt x="15045" y="32647"/>
                    <a:pt x="14011" y="32588"/>
                    <a:pt x="12985" y="32588"/>
                  </a:cubicBezTo>
                  <a:cubicBezTo>
                    <a:pt x="11828" y="32588"/>
                    <a:pt x="10682" y="32663"/>
                    <a:pt x="9575" y="32985"/>
                  </a:cubicBezTo>
                  <a:cubicBezTo>
                    <a:pt x="5745" y="34079"/>
                    <a:pt x="3314" y="37818"/>
                    <a:pt x="1976" y="41557"/>
                  </a:cubicBezTo>
                  <a:cubicBezTo>
                    <a:pt x="244" y="46572"/>
                    <a:pt x="1" y="52073"/>
                    <a:pt x="1216" y="57241"/>
                  </a:cubicBezTo>
                  <a:lnTo>
                    <a:pt x="41096" y="57241"/>
                  </a:lnTo>
                  <a:lnTo>
                    <a:pt x="41096" y="127"/>
                  </a:lnTo>
                  <a:cubicBezTo>
                    <a:pt x="40427" y="44"/>
                    <a:pt x="39748" y="1"/>
                    <a:pt x="390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8" name="Google Shape;108;p7"/>
          <p:cNvGrpSpPr/>
          <p:nvPr/>
        </p:nvGrpSpPr>
        <p:grpSpPr>
          <a:xfrm flipH="1">
            <a:off x="211734" y="148088"/>
            <a:ext cx="8629626" cy="4861088"/>
            <a:chOff x="211734" y="148088"/>
            <a:chExt cx="8629626" cy="4861088"/>
          </a:xfrm>
        </p:grpSpPr>
        <p:grpSp>
          <p:nvGrpSpPr>
            <p:cNvPr id="109" name="Google Shape;109;p7"/>
            <p:cNvGrpSpPr/>
            <p:nvPr/>
          </p:nvGrpSpPr>
          <p:grpSpPr>
            <a:xfrm flipH="1">
              <a:off x="211734" y="148088"/>
              <a:ext cx="8629626" cy="4824883"/>
              <a:chOff x="364134" y="148088"/>
              <a:chExt cx="8629626" cy="4824883"/>
            </a:xfrm>
          </p:grpSpPr>
          <p:sp>
            <p:nvSpPr>
              <p:cNvPr id="110" name="Google Shape;110;p7"/>
              <p:cNvSpPr/>
              <p:nvPr/>
            </p:nvSpPr>
            <p:spPr>
              <a:xfrm>
                <a:off x="6885309" y="4867919"/>
                <a:ext cx="107748" cy="105052"/>
              </a:xfrm>
              <a:custGeom>
                <a:avLst/>
                <a:gdLst/>
                <a:ahLst/>
                <a:cxnLst/>
                <a:rect l="l" t="t" r="r" b="b"/>
                <a:pathLst>
                  <a:path w="1825" h="1825" extrusionOk="0">
                    <a:moveTo>
                      <a:pt x="912" y="1"/>
                    </a:moveTo>
                    <a:cubicBezTo>
                      <a:pt x="912" y="517"/>
                      <a:pt x="517" y="913"/>
                      <a:pt x="0" y="913"/>
                    </a:cubicBezTo>
                    <a:cubicBezTo>
                      <a:pt x="517" y="913"/>
                      <a:pt x="912" y="1338"/>
                      <a:pt x="912" y="1824"/>
                    </a:cubicBezTo>
                    <a:cubicBezTo>
                      <a:pt x="912" y="1338"/>
                      <a:pt x="1338" y="913"/>
                      <a:pt x="1824" y="913"/>
                    </a:cubicBezTo>
                    <a:cubicBezTo>
                      <a:pt x="1338" y="913"/>
                      <a:pt x="912" y="517"/>
                      <a:pt x="91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11" name="Google Shape;111;p7"/>
              <p:cNvGrpSpPr/>
              <p:nvPr/>
            </p:nvGrpSpPr>
            <p:grpSpPr>
              <a:xfrm>
                <a:off x="364134" y="148088"/>
                <a:ext cx="8629626" cy="4306408"/>
                <a:chOff x="364134" y="148088"/>
                <a:chExt cx="8629626" cy="4306408"/>
              </a:xfrm>
            </p:grpSpPr>
            <p:sp>
              <p:nvSpPr>
                <p:cNvPr id="112" name="Google Shape;112;p7"/>
                <p:cNvSpPr/>
                <p:nvPr/>
              </p:nvSpPr>
              <p:spPr>
                <a:xfrm>
                  <a:off x="599259" y="617344"/>
                  <a:ext cx="107748" cy="1050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5" h="1825" extrusionOk="0">
                      <a:moveTo>
                        <a:pt x="912" y="1"/>
                      </a:moveTo>
                      <a:cubicBezTo>
                        <a:pt x="912" y="517"/>
                        <a:pt x="517" y="913"/>
                        <a:pt x="0" y="913"/>
                      </a:cubicBezTo>
                      <a:cubicBezTo>
                        <a:pt x="517" y="913"/>
                        <a:pt x="912" y="1338"/>
                        <a:pt x="912" y="1824"/>
                      </a:cubicBezTo>
                      <a:cubicBezTo>
                        <a:pt x="912" y="1338"/>
                        <a:pt x="1338" y="913"/>
                        <a:pt x="1824" y="913"/>
                      </a:cubicBezTo>
                      <a:cubicBezTo>
                        <a:pt x="1338" y="913"/>
                        <a:pt x="912" y="517"/>
                        <a:pt x="912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3" name="Google Shape;113;p7"/>
                <p:cNvSpPr/>
                <p:nvPr/>
              </p:nvSpPr>
              <p:spPr>
                <a:xfrm>
                  <a:off x="414400" y="356638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4" name="Google Shape;114;p7"/>
                <p:cNvSpPr/>
                <p:nvPr/>
              </p:nvSpPr>
              <p:spPr>
                <a:xfrm>
                  <a:off x="8624800" y="885163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5" name="Google Shape;115;p7"/>
                <p:cNvSpPr/>
                <p:nvPr/>
              </p:nvSpPr>
              <p:spPr>
                <a:xfrm>
                  <a:off x="8829759" y="731144"/>
                  <a:ext cx="107748" cy="1050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5" h="1825" extrusionOk="0">
                      <a:moveTo>
                        <a:pt x="912" y="1"/>
                      </a:moveTo>
                      <a:cubicBezTo>
                        <a:pt x="912" y="517"/>
                        <a:pt x="517" y="913"/>
                        <a:pt x="0" y="913"/>
                      </a:cubicBezTo>
                      <a:cubicBezTo>
                        <a:pt x="517" y="913"/>
                        <a:pt x="912" y="1338"/>
                        <a:pt x="912" y="1824"/>
                      </a:cubicBezTo>
                      <a:cubicBezTo>
                        <a:pt x="912" y="1338"/>
                        <a:pt x="1338" y="913"/>
                        <a:pt x="1824" y="913"/>
                      </a:cubicBezTo>
                      <a:cubicBezTo>
                        <a:pt x="1338" y="913"/>
                        <a:pt x="912" y="517"/>
                        <a:pt x="912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6" name="Google Shape;116;p7"/>
                <p:cNvSpPr/>
                <p:nvPr/>
              </p:nvSpPr>
              <p:spPr>
                <a:xfrm>
                  <a:off x="8816050" y="3168538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7" name="Google Shape;117;p7"/>
                <p:cNvSpPr/>
                <p:nvPr/>
              </p:nvSpPr>
              <p:spPr>
                <a:xfrm>
                  <a:off x="364134" y="4349444"/>
                  <a:ext cx="107748" cy="1050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5" h="1825" extrusionOk="0">
                      <a:moveTo>
                        <a:pt x="912" y="1"/>
                      </a:moveTo>
                      <a:cubicBezTo>
                        <a:pt x="912" y="517"/>
                        <a:pt x="517" y="913"/>
                        <a:pt x="0" y="913"/>
                      </a:cubicBezTo>
                      <a:cubicBezTo>
                        <a:pt x="517" y="913"/>
                        <a:pt x="912" y="1338"/>
                        <a:pt x="912" y="1824"/>
                      </a:cubicBezTo>
                      <a:cubicBezTo>
                        <a:pt x="912" y="1338"/>
                        <a:pt x="1338" y="913"/>
                        <a:pt x="1824" y="913"/>
                      </a:cubicBezTo>
                      <a:cubicBezTo>
                        <a:pt x="1338" y="913"/>
                        <a:pt x="912" y="517"/>
                        <a:pt x="912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8" name="Google Shape;118;p7"/>
                <p:cNvSpPr/>
                <p:nvPr/>
              </p:nvSpPr>
              <p:spPr>
                <a:xfrm>
                  <a:off x="2942450" y="228588"/>
                  <a:ext cx="91436" cy="914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9" name="Google Shape;119;p7"/>
                <p:cNvSpPr/>
                <p:nvPr/>
              </p:nvSpPr>
              <p:spPr>
                <a:xfrm>
                  <a:off x="6024525" y="148088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120" name="Google Shape;120;p7"/>
            <p:cNvSpPr/>
            <p:nvPr/>
          </p:nvSpPr>
          <p:spPr>
            <a:xfrm flipH="1">
              <a:off x="6055159" y="4835913"/>
              <a:ext cx="177710" cy="173263"/>
            </a:xfrm>
            <a:custGeom>
              <a:avLst/>
              <a:gdLst/>
              <a:ahLst/>
              <a:cxnLst/>
              <a:rect l="l" t="t" r="r" b="b"/>
              <a:pathLst>
                <a:path w="3010" h="3010" extrusionOk="0">
                  <a:moveTo>
                    <a:pt x="1520" y="1"/>
                  </a:moveTo>
                  <a:cubicBezTo>
                    <a:pt x="1520" y="821"/>
                    <a:pt x="852" y="1490"/>
                    <a:pt x="1" y="1490"/>
                  </a:cubicBezTo>
                  <a:cubicBezTo>
                    <a:pt x="852" y="1490"/>
                    <a:pt x="1520" y="2189"/>
                    <a:pt x="1520" y="3010"/>
                  </a:cubicBezTo>
                  <a:cubicBezTo>
                    <a:pt x="1520" y="2189"/>
                    <a:pt x="2189" y="1490"/>
                    <a:pt x="3010" y="1490"/>
                  </a:cubicBezTo>
                  <a:cubicBezTo>
                    <a:pt x="2189" y="1490"/>
                    <a:pt x="1520" y="821"/>
                    <a:pt x="1520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1" name="Google Shape;121;p7"/>
          <p:cNvSpPr txBox="1">
            <a:spLocks noGrp="1"/>
          </p:cNvSpPr>
          <p:nvPr>
            <p:ph type="title"/>
          </p:nvPr>
        </p:nvSpPr>
        <p:spPr>
          <a:xfrm>
            <a:off x="4572000" y="463325"/>
            <a:ext cx="3858900" cy="457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7"/>
          <p:cNvSpPr txBox="1">
            <a:spLocks noGrp="1"/>
          </p:cNvSpPr>
          <p:nvPr>
            <p:ph type="subTitle" idx="1"/>
          </p:nvPr>
        </p:nvSpPr>
        <p:spPr>
          <a:xfrm>
            <a:off x="4932150" y="1200150"/>
            <a:ext cx="3474600" cy="274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solidFill>
          <a:schemeClr val="lt2"/>
        </a:solid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9"/>
          <p:cNvGrpSpPr/>
          <p:nvPr/>
        </p:nvGrpSpPr>
        <p:grpSpPr>
          <a:xfrm>
            <a:off x="0" y="0"/>
            <a:ext cx="9143962" cy="5143514"/>
            <a:chOff x="0" y="0"/>
            <a:chExt cx="9143962" cy="5143514"/>
          </a:xfrm>
        </p:grpSpPr>
        <p:sp>
          <p:nvSpPr>
            <p:cNvPr id="143" name="Google Shape;143;p9"/>
            <p:cNvSpPr/>
            <p:nvPr/>
          </p:nvSpPr>
          <p:spPr>
            <a:xfrm rot="-5400000" flipH="1">
              <a:off x="-470261" y="470261"/>
              <a:ext cx="5143514" cy="4202993"/>
            </a:xfrm>
            <a:custGeom>
              <a:avLst/>
              <a:gdLst/>
              <a:ahLst/>
              <a:cxnLst/>
              <a:rect l="l" t="t" r="r" b="b"/>
              <a:pathLst>
                <a:path w="56902" h="46483" extrusionOk="0">
                  <a:moveTo>
                    <a:pt x="1" y="1"/>
                  </a:moveTo>
                  <a:lnTo>
                    <a:pt x="1" y="44986"/>
                  </a:lnTo>
                  <a:cubicBezTo>
                    <a:pt x="2385" y="45969"/>
                    <a:pt x="4965" y="46483"/>
                    <a:pt x="7546" y="46483"/>
                  </a:cubicBezTo>
                  <a:cubicBezTo>
                    <a:pt x="9275" y="46483"/>
                    <a:pt x="11005" y="46252"/>
                    <a:pt x="12676" y="45776"/>
                  </a:cubicBezTo>
                  <a:cubicBezTo>
                    <a:pt x="18117" y="44226"/>
                    <a:pt x="22767" y="40153"/>
                    <a:pt x="25016" y="34986"/>
                  </a:cubicBezTo>
                  <a:cubicBezTo>
                    <a:pt x="27387" y="29484"/>
                    <a:pt x="27296" y="22797"/>
                    <a:pt x="31278" y="18329"/>
                  </a:cubicBezTo>
                  <a:cubicBezTo>
                    <a:pt x="35260" y="13891"/>
                    <a:pt x="41886" y="13283"/>
                    <a:pt x="47813" y="12767"/>
                  </a:cubicBezTo>
                  <a:cubicBezTo>
                    <a:pt x="50853" y="12524"/>
                    <a:pt x="54044" y="12098"/>
                    <a:pt x="56902" y="11125"/>
                  </a:cubicBezTo>
                  <a:lnTo>
                    <a:pt x="5690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9"/>
            <p:cNvSpPr/>
            <p:nvPr/>
          </p:nvSpPr>
          <p:spPr>
            <a:xfrm rot="-5400000" flipH="1">
              <a:off x="4698712" y="698236"/>
              <a:ext cx="3714770" cy="5175731"/>
            </a:xfrm>
            <a:custGeom>
              <a:avLst/>
              <a:gdLst/>
              <a:ahLst/>
              <a:cxnLst/>
              <a:rect l="l" t="t" r="r" b="b"/>
              <a:pathLst>
                <a:path w="41096" h="57241" extrusionOk="0">
                  <a:moveTo>
                    <a:pt x="39068" y="1"/>
                  </a:moveTo>
                  <a:cubicBezTo>
                    <a:pt x="35544" y="1"/>
                    <a:pt x="31995" y="1156"/>
                    <a:pt x="29728" y="3805"/>
                  </a:cubicBezTo>
                  <a:cubicBezTo>
                    <a:pt x="27448" y="6450"/>
                    <a:pt x="26749" y="10128"/>
                    <a:pt x="26627" y="13623"/>
                  </a:cubicBezTo>
                  <a:cubicBezTo>
                    <a:pt x="26475" y="17118"/>
                    <a:pt x="26749" y="20675"/>
                    <a:pt x="25989" y="24109"/>
                  </a:cubicBezTo>
                  <a:cubicBezTo>
                    <a:pt x="25259" y="27514"/>
                    <a:pt x="23223" y="30918"/>
                    <a:pt x="19910" y="32104"/>
                  </a:cubicBezTo>
                  <a:cubicBezTo>
                    <a:pt x="18675" y="32549"/>
                    <a:pt x="17381" y="32647"/>
                    <a:pt x="16068" y="32647"/>
                  </a:cubicBezTo>
                  <a:cubicBezTo>
                    <a:pt x="15045" y="32647"/>
                    <a:pt x="14011" y="32588"/>
                    <a:pt x="12985" y="32588"/>
                  </a:cubicBezTo>
                  <a:cubicBezTo>
                    <a:pt x="11828" y="32588"/>
                    <a:pt x="10682" y="32663"/>
                    <a:pt x="9575" y="32985"/>
                  </a:cubicBezTo>
                  <a:cubicBezTo>
                    <a:pt x="5745" y="34079"/>
                    <a:pt x="3314" y="37818"/>
                    <a:pt x="1976" y="41557"/>
                  </a:cubicBezTo>
                  <a:cubicBezTo>
                    <a:pt x="244" y="46572"/>
                    <a:pt x="1" y="52073"/>
                    <a:pt x="1216" y="57241"/>
                  </a:cubicBezTo>
                  <a:lnTo>
                    <a:pt x="41096" y="57241"/>
                  </a:lnTo>
                  <a:lnTo>
                    <a:pt x="41096" y="127"/>
                  </a:lnTo>
                  <a:cubicBezTo>
                    <a:pt x="40427" y="44"/>
                    <a:pt x="39748" y="1"/>
                    <a:pt x="390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5" name="Google Shape;145;p9"/>
          <p:cNvSpPr txBox="1">
            <a:spLocks noGrp="1"/>
          </p:cNvSpPr>
          <p:nvPr>
            <p:ph type="title"/>
          </p:nvPr>
        </p:nvSpPr>
        <p:spPr>
          <a:xfrm>
            <a:off x="713100" y="1408109"/>
            <a:ext cx="2806500" cy="457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46" name="Google Shape;146;p9"/>
          <p:cNvSpPr txBox="1">
            <a:spLocks noGrp="1"/>
          </p:cNvSpPr>
          <p:nvPr>
            <p:ph type="subTitle" idx="1"/>
          </p:nvPr>
        </p:nvSpPr>
        <p:spPr>
          <a:xfrm>
            <a:off x="713100" y="2289850"/>
            <a:ext cx="3858900" cy="128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47" name="Google Shape;147;p9"/>
          <p:cNvGrpSpPr/>
          <p:nvPr/>
        </p:nvGrpSpPr>
        <p:grpSpPr>
          <a:xfrm>
            <a:off x="211734" y="148088"/>
            <a:ext cx="8629626" cy="4861088"/>
            <a:chOff x="211734" y="148088"/>
            <a:chExt cx="8629626" cy="4861088"/>
          </a:xfrm>
        </p:grpSpPr>
        <p:grpSp>
          <p:nvGrpSpPr>
            <p:cNvPr id="148" name="Google Shape;148;p9"/>
            <p:cNvGrpSpPr/>
            <p:nvPr/>
          </p:nvGrpSpPr>
          <p:grpSpPr>
            <a:xfrm flipH="1">
              <a:off x="211734" y="148088"/>
              <a:ext cx="8629626" cy="4824883"/>
              <a:chOff x="364134" y="148088"/>
              <a:chExt cx="8629626" cy="4824883"/>
            </a:xfrm>
          </p:grpSpPr>
          <p:sp>
            <p:nvSpPr>
              <p:cNvPr id="149" name="Google Shape;149;p9"/>
              <p:cNvSpPr/>
              <p:nvPr/>
            </p:nvSpPr>
            <p:spPr>
              <a:xfrm>
                <a:off x="6885309" y="4867919"/>
                <a:ext cx="107748" cy="105052"/>
              </a:xfrm>
              <a:custGeom>
                <a:avLst/>
                <a:gdLst/>
                <a:ahLst/>
                <a:cxnLst/>
                <a:rect l="l" t="t" r="r" b="b"/>
                <a:pathLst>
                  <a:path w="1825" h="1825" extrusionOk="0">
                    <a:moveTo>
                      <a:pt x="912" y="1"/>
                    </a:moveTo>
                    <a:cubicBezTo>
                      <a:pt x="912" y="517"/>
                      <a:pt x="517" y="913"/>
                      <a:pt x="0" y="913"/>
                    </a:cubicBezTo>
                    <a:cubicBezTo>
                      <a:pt x="517" y="913"/>
                      <a:pt x="912" y="1338"/>
                      <a:pt x="912" y="1824"/>
                    </a:cubicBezTo>
                    <a:cubicBezTo>
                      <a:pt x="912" y="1338"/>
                      <a:pt x="1338" y="913"/>
                      <a:pt x="1824" y="913"/>
                    </a:cubicBezTo>
                    <a:cubicBezTo>
                      <a:pt x="1338" y="913"/>
                      <a:pt x="912" y="517"/>
                      <a:pt x="91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50" name="Google Shape;150;p9"/>
              <p:cNvGrpSpPr/>
              <p:nvPr/>
            </p:nvGrpSpPr>
            <p:grpSpPr>
              <a:xfrm>
                <a:off x="364134" y="148088"/>
                <a:ext cx="8629626" cy="4306408"/>
                <a:chOff x="364134" y="148088"/>
                <a:chExt cx="8629626" cy="4306408"/>
              </a:xfrm>
            </p:grpSpPr>
            <p:sp>
              <p:nvSpPr>
                <p:cNvPr id="151" name="Google Shape;151;p9"/>
                <p:cNvSpPr/>
                <p:nvPr/>
              </p:nvSpPr>
              <p:spPr>
                <a:xfrm>
                  <a:off x="751659" y="617344"/>
                  <a:ext cx="107748" cy="1050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5" h="1825" extrusionOk="0">
                      <a:moveTo>
                        <a:pt x="912" y="1"/>
                      </a:moveTo>
                      <a:cubicBezTo>
                        <a:pt x="912" y="517"/>
                        <a:pt x="517" y="913"/>
                        <a:pt x="0" y="913"/>
                      </a:cubicBezTo>
                      <a:cubicBezTo>
                        <a:pt x="517" y="913"/>
                        <a:pt x="912" y="1338"/>
                        <a:pt x="912" y="1824"/>
                      </a:cubicBezTo>
                      <a:cubicBezTo>
                        <a:pt x="912" y="1338"/>
                        <a:pt x="1338" y="913"/>
                        <a:pt x="1824" y="913"/>
                      </a:cubicBezTo>
                      <a:cubicBezTo>
                        <a:pt x="1338" y="913"/>
                        <a:pt x="912" y="517"/>
                        <a:pt x="912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2" name="Google Shape;152;p9"/>
                <p:cNvSpPr/>
                <p:nvPr/>
              </p:nvSpPr>
              <p:spPr>
                <a:xfrm>
                  <a:off x="566800" y="356638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3" name="Google Shape;153;p9"/>
                <p:cNvSpPr/>
                <p:nvPr/>
              </p:nvSpPr>
              <p:spPr>
                <a:xfrm>
                  <a:off x="8624800" y="885163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4" name="Google Shape;154;p9"/>
                <p:cNvSpPr/>
                <p:nvPr/>
              </p:nvSpPr>
              <p:spPr>
                <a:xfrm>
                  <a:off x="8829759" y="731144"/>
                  <a:ext cx="107748" cy="1050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5" h="1825" extrusionOk="0">
                      <a:moveTo>
                        <a:pt x="912" y="1"/>
                      </a:moveTo>
                      <a:cubicBezTo>
                        <a:pt x="912" y="517"/>
                        <a:pt x="517" y="913"/>
                        <a:pt x="0" y="913"/>
                      </a:cubicBezTo>
                      <a:cubicBezTo>
                        <a:pt x="517" y="913"/>
                        <a:pt x="912" y="1338"/>
                        <a:pt x="912" y="1824"/>
                      </a:cubicBezTo>
                      <a:cubicBezTo>
                        <a:pt x="912" y="1338"/>
                        <a:pt x="1338" y="913"/>
                        <a:pt x="1824" y="913"/>
                      </a:cubicBezTo>
                      <a:cubicBezTo>
                        <a:pt x="1338" y="913"/>
                        <a:pt x="912" y="517"/>
                        <a:pt x="912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5" name="Google Shape;155;p9"/>
                <p:cNvSpPr/>
                <p:nvPr/>
              </p:nvSpPr>
              <p:spPr>
                <a:xfrm>
                  <a:off x="8816050" y="3168538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6" name="Google Shape;156;p9"/>
                <p:cNvSpPr/>
                <p:nvPr/>
              </p:nvSpPr>
              <p:spPr>
                <a:xfrm>
                  <a:off x="364134" y="4349444"/>
                  <a:ext cx="107748" cy="1050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5" h="1825" extrusionOk="0">
                      <a:moveTo>
                        <a:pt x="912" y="1"/>
                      </a:moveTo>
                      <a:cubicBezTo>
                        <a:pt x="912" y="517"/>
                        <a:pt x="517" y="913"/>
                        <a:pt x="0" y="913"/>
                      </a:cubicBezTo>
                      <a:cubicBezTo>
                        <a:pt x="517" y="913"/>
                        <a:pt x="912" y="1338"/>
                        <a:pt x="912" y="1824"/>
                      </a:cubicBezTo>
                      <a:cubicBezTo>
                        <a:pt x="912" y="1338"/>
                        <a:pt x="1338" y="913"/>
                        <a:pt x="1824" y="913"/>
                      </a:cubicBezTo>
                      <a:cubicBezTo>
                        <a:pt x="1338" y="913"/>
                        <a:pt x="912" y="517"/>
                        <a:pt x="912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7" name="Google Shape;157;p9"/>
                <p:cNvSpPr/>
                <p:nvPr/>
              </p:nvSpPr>
              <p:spPr>
                <a:xfrm>
                  <a:off x="2942450" y="228588"/>
                  <a:ext cx="91436" cy="914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8" name="Google Shape;158;p9"/>
                <p:cNvSpPr/>
                <p:nvPr/>
              </p:nvSpPr>
              <p:spPr>
                <a:xfrm>
                  <a:off x="6024525" y="148088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159" name="Google Shape;159;p9"/>
            <p:cNvSpPr/>
            <p:nvPr/>
          </p:nvSpPr>
          <p:spPr>
            <a:xfrm flipH="1">
              <a:off x="6055159" y="4835913"/>
              <a:ext cx="177710" cy="173263"/>
            </a:xfrm>
            <a:custGeom>
              <a:avLst/>
              <a:gdLst/>
              <a:ahLst/>
              <a:cxnLst/>
              <a:rect l="l" t="t" r="r" b="b"/>
              <a:pathLst>
                <a:path w="3010" h="3010" extrusionOk="0">
                  <a:moveTo>
                    <a:pt x="1520" y="1"/>
                  </a:moveTo>
                  <a:cubicBezTo>
                    <a:pt x="1520" y="821"/>
                    <a:pt x="852" y="1490"/>
                    <a:pt x="1" y="1490"/>
                  </a:cubicBezTo>
                  <a:cubicBezTo>
                    <a:pt x="852" y="1490"/>
                    <a:pt x="1520" y="2189"/>
                    <a:pt x="1520" y="3010"/>
                  </a:cubicBezTo>
                  <a:cubicBezTo>
                    <a:pt x="1520" y="2189"/>
                    <a:pt x="2189" y="1490"/>
                    <a:pt x="3010" y="1490"/>
                  </a:cubicBezTo>
                  <a:cubicBezTo>
                    <a:pt x="2189" y="1490"/>
                    <a:pt x="1520" y="821"/>
                    <a:pt x="1520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2"/>
        </a:solidFill>
        <a:effectLst/>
      </p:bgPr>
    </p:bg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" name="Google Shape;176;p11"/>
          <p:cNvGrpSpPr/>
          <p:nvPr/>
        </p:nvGrpSpPr>
        <p:grpSpPr>
          <a:xfrm>
            <a:off x="33" y="33"/>
            <a:ext cx="9144038" cy="5143509"/>
            <a:chOff x="33" y="33"/>
            <a:chExt cx="9144038" cy="5143509"/>
          </a:xfrm>
        </p:grpSpPr>
        <p:sp>
          <p:nvSpPr>
            <p:cNvPr id="177" name="Google Shape;177;p11"/>
            <p:cNvSpPr/>
            <p:nvPr/>
          </p:nvSpPr>
          <p:spPr>
            <a:xfrm rot="-5400000" flipH="1">
              <a:off x="-62643" y="62709"/>
              <a:ext cx="4206596" cy="4081244"/>
            </a:xfrm>
            <a:custGeom>
              <a:avLst/>
              <a:gdLst/>
              <a:ahLst/>
              <a:cxnLst/>
              <a:rect l="l" t="t" r="r" b="b"/>
              <a:pathLst>
                <a:path w="46537" h="45149" extrusionOk="0">
                  <a:moveTo>
                    <a:pt x="1" y="0"/>
                  </a:moveTo>
                  <a:lnTo>
                    <a:pt x="1" y="43314"/>
                  </a:lnTo>
                  <a:cubicBezTo>
                    <a:pt x="2023" y="44507"/>
                    <a:pt x="4369" y="45149"/>
                    <a:pt x="6716" y="45149"/>
                  </a:cubicBezTo>
                  <a:cubicBezTo>
                    <a:pt x="7895" y="45149"/>
                    <a:pt x="9075" y="44987"/>
                    <a:pt x="10214" y="44651"/>
                  </a:cubicBezTo>
                  <a:cubicBezTo>
                    <a:pt x="14803" y="43283"/>
                    <a:pt x="18451" y="39119"/>
                    <a:pt x="19211" y="34378"/>
                  </a:cubicBezTo>
                  <a:cubicBezTo>
                    <a:pt x="19849" y="30578"/>
                    <a:pt x="18815" y="26262"/>
                    <a:pt x="21095" y="23131"/>
                  </a:cubicBezTo>
                  <a:cubicBezTo>
                    <a:pt x="22706" y="20912"/>
                    <a:pt x="25624" y="20000"/>
                    <a:pt x="28360" y="19696"/>
                  </a:cubicBezTo>
                  <a:cubicBezTo>
                    <a:pt x="31126" y="19393"/>
                    <a:pt x="33922" y="19545"/>
                    <a:pt x="36597" y="18845"/>
                  </a:cubicBezTo>
                  <a:cubicBezTo>
                    <a:pt x="41035" y="17660"/>
                    <a:pt x="44652" y="13952"/>
                    <a:pt x="45776" y="9514"/>
                  </a:cubicBezTo>
                  <a:cubicBezTo>
                    <a:pt x="46536" y="6322"/>
                    <a:pt x="45989" y="2857"/>
                    <a:pt x="444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11"/>
            <p:cNvSpPr/>
            <p:nvPr/>
          </p:nvSpPr>
          <p:spPr>
            <a:xfrm rot="-5400000" flipH="1">
              <a:off x="5465854" y="1465326"/>
              <a:ext cx="3393334" cy="3963098"/>
            </a:xfrm>
            <a:custGeom>
              <a:avLst/>
              <a:gdLst/>
              <a:ahLst/>
              <a:cxnLst/>
              <a:rect l="l" t="t" r="r" b="b"/>
              <a:pathLst>
                <a:path w="37540" h="43842" extrusionOk="0">
                  <a:moveTo>
                    <a:pt x="33014" y="1"/>
                  </a:moveTo>
                  <a:cubicBezTo>
                    <a:pt x="29142" y="1"/>
                    <a:pt x="25323" y="692"/>
                    <a:pt x="21977" y="2595"/>
                  </a:cubicBezTo>
                  <a:cubicBezTo>
                    <a:pt x="16779" y="5543"/>
                    <a:pt x="13314" y="12139"/>
                    <a:pt x="15533" y="17701"/>
                  </a:cubicBezTo>
                  <a:cubicBezTo>
                    <a:pt x="16384" y="19768"/>
                    <a:pt x="17934" y="21683"/>
                    <a:pt x="17934" y="23933"/>
                  </a:cubicBezTo>
                  <a:cubicBezTo>
                    <a:pt x="17904" y="26881"/>
                    <a:pt x="15107" y="29100"/>
                    <a:pt x="12341" y="30164"/>
                  </a:cubicBezTo>
                  <a:cubicBezTo>
                    <a:pt x="9575" y="31227"/>
                    <a:pt x="6505" y="31683"/>
                    <a:pt x="4104" y="33477"/>
                  </a:cubicBezTo>
                  <a:cubicBezTo>
                    <a:pt x="1004" y="35787"/>
                    <a:pt x="1" y="40255"/>
                    <a:pt x="1247" y="43842"/>
                  </a:cubicBezTo>
                  <a:lnTo>
                    <a:pt x="37509" y="43842"/>
                  </a:lnTo>
                  <a:lnTo>
                    <a:pt x="37509" y="285"/>
                  </a:lnTo>
                  <a:lnTo>
                    <a:pt x="37539" y="285"/>
                  </a:lnTo>
                  <a:cubicBezTo>
                    <a:pt x="36039" y="106"/>
                    <a:pt x="34523" y="1"/>
                    <a:pt x="3301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9" name="Google Shape;179;p11"/>
          <p:cNvSpPr txBox="1">
            <a:spLocks noGrp="1"/>
          </p:cNvSpPr>
          <p:nvPr>
            <p:ph type="title" hasCustomPrompt="1"/>
          </p:nvPr>
        </p:nvSpPr>
        <p:spPr>
          <a:xfrm>
            <a:off x="718750" y="1480800"/>
            <a:ext cx="7712100" cy="1280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0"/>
              <a:buNone/>
              <a:defRPr sz="10000"/>
            </a:lvl1pPr>
            <a:lvl2pPr lvl="1" algn="ctr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2pPr>
            <a:lvl3pPr lvl="2" algn="ctr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3pPr>
            <a:lvl4pPr lvl="3" algn="ctr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4pPr>
            <a:lvl5pPr lvl="4" algn="ctr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5pPr>
            <a:lvl6pPr lvl="5" algn="ctr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6pPr>
            <a:lvl7pPr lvl="6" algn="ctr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7pPr>
            <a:lvl8pPr lvl="7" algn="ctr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8pPr>
            <a:lvl9pPr lvl="8" algn="ctr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9pPr>
          </a:lstStyle>
          <a:p>
            <a:r>
              <a:t>xx%</a:t>
            </a:r>
          </a:p>
        </p:txBody>
      </p:sp>
      <p:sp>
        <p:nvSpPr>
          <p:cNvPr id="180" name="Google Shape;180;p11"/>
          <p:cNvSpPr txBox="1">
            <a:spLocks noGrp="1"/>
          </p:cNvSpPr>
          <p:nvPr>
            <p:ph type="subTitle" idx="1"/>
          </p:nvPr>
        </p:nvSpPr>
        <p:spPr>
          <a:xfrm>
            <a:off x="1683624" y="3297000"/>
            <a:ext cx="5781000" cy="3657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81" name="Google Shape;181;p11"/>
          <p:cNvGrpSpPr/>
          <p:nvPr/>
        </p:nvGrpSpPr>
        <p:grpSpPr>
          <a:xfrm flipH="1">
            <a:off x="211734" y="148088"/>
            <a:ext cx="8629626" cy="4861088"/>
            <a:chOff x="211734" y="148088"/>
            <a:chExt cx="8629626" cy="4861088"/>
          </a:xfrm>
        </p:grpSpPr>
        <p:grpSp>
          <p:nvGrpSpPr>
            <p:cNvPr id="182" name="Google Shape;182;p11"/>
            <p:cNvGrpSpPr/>
            <p:nvPr/>
          </p:nvGrpSpPr>
          <p:grpSpPr>
            <a:xfrm flipH="1">
              <a:off x="211734" y="148088"/>
              <a:ext cx="8629626" cy="4824883"/>
              <a:chOff x="364134" y="148088"/>
              <a:chExt cx="8629626" cy="4824883"/>
            </a:xfrm>
          </p:grpSpPr>
          <p:sp>
            <p:nvSpPr>
              <p:cNvPr id="183" name="Google Shape;183;p11"/>
              <p:cNvSpPr/>
              <p:nvPr/>
            </p:nvSpPr>
            <p:spPr>
              <a:xfrm>
                <a:off x="6885309" y="4867919"/>
                <a:ext cx="107748" cy="105052"/>
              </a:xfrm>
              <a:custGeom>
                <a:avLst/>
                <a:gdLst/>
                <a:ahLst/>
                <a:cxnLst/>
                <a:rect l="l" t="t" r="r" b="b"/>
                <a:pathLst>
                  <a:path w="1825" h="1825" extrusionOk="0">
                    <a:moveTo>
                      <a:pt x="912" y="1"/>
                    </a:moveTo>
                    <a:cubicBezTo>
                      <a:pt x="912" y="517"/>
                      <a:pt x="517" y="913"/>
                      <a:pt x="0" y="913"/>
                    </a:cubicBezTo>
                    <a:cubicBezTo>
                      <a:pt x="517" y="913"/>
                      <a:pt x="912" y="1338"/>
                      <a:pt x="912" y="1824"/>
                    </a:cubicBezTo>
                    <a:cubicBezTo>
                      <a:pt x="912" y="1338"/>
                      <a:pt x="1338" y="913"/>
                      <a:pt x="1824" y="913"/>
                    </a:cubicBezTo>
                    <a:cubicBezTo>
                      <a:pt x="1338" y="913"/>
                      <a:pt x="912" y="517"/>
                      <a:pt x="91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84" name="Google Shape;184;p11"/>
              <p:cNvGrpSpPr/>
              <p:nvPr/>
            </p:nvGrpSpPr>
            <p:grpSpPr>
              <a:xfrm>
                <a:off x="364134" y="148088"/>
                <a:ext cx="8629626" cy="4306408"/>
                <a:chOff x="364134" y="148088"/>
                <a:chExt cx="8629626" cy="4306408"/>
              </a:xfrm>
            </p:grpSpPr>
            <p:sp>
              <p:nvSpPr>
                <p:cNvPr id="185" name="Google Shape;185;p11"/>
                <p:cNvSpPr/>
                <p:nvPr/>
              </p:nvSpPr>
              <p:spPr>
                <a:xfrm>
                  <a:off x="751659" y="617344"/>
                  <a:ext cx="107748" cy="1050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5" h="1825" extrusionOk="0">
                      <a:moveTo>
                        <a:pt x="912" y="1"/>
                      </a:moveTo>
                      <a:cubicBezTo>
                        <a:pt x="912" y="517"/>
                        <a:pt x="517" y="913"/>
                        <a:pt x="0" y="913"/>
                      </a:cubicBezTo>
                      <a:cubicBezTo>
                        <a:pt x="517" y="913"/>
                        <a:pt x="912" y="1338"/>
                        <a:pt x="912" y="1824"/>
                      </a:cubicBezTo>
                      <a:cubicBezTo>
                        <a:pt x="912" y="1338"/>
                        <a:pt x="1338" y="913"/>
                        <a:pt x="1824" y="913"/>
                      </a:cubicBezTo>
                      <a:cubicBezTo>
                        <a:pt x="1338" y="913"/>
                        <a:pt x="912" y="517"/>
                        <a:pt x="912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6" name="Google Shape;186;p11"/>
                <p:cNvSpPr/>
                <p:nvPr/>
              </p:nvSpPr>
              <p:spPr>
                <a:xfrm>
                  <a:off x="566800" y="356638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7" name="Google Shape;187;p11"/>
                <p:cNvSpPr/>
                <p:nvPr/>
              </p:nvSpPr>
              <p:spPr>
                <a:xfrm>
                  <a:off x="8624800" y="885163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8" name="Google Shape;188;p11"/>
                <p:cNvSpPr/>
                <p:nvPr/>
              </p:nvSpPr>
              <p:spPr>
                <a:xfrm>
                  <a:off x="8829759" y="731144"/>
                  <a:ext cx="107748" cy="1050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5" h="1825" extrusionOk="0">
                      <a:moveTo>
                        <a:pt x="912" y="1"/>
                      </a:moveTo>
                      <a:cubicBezTo>
                        <a:pt x="912" y="517"/>
                        <a:pt x="517" y="913"/>
                        <a:pt x="0" y="913"/>
                      </a:cubicBezTo>
                      <a:cubicBezTo>
                        <a:pt x="517" y="913"/>
                        <a:pt x="912" y="1338"/>
                        <a:pt x="912" y="1824"/>
                      </a:cubicBezTo>
                      <a:cubicBezTo>
                        <a:pt x="912" y="1338"/>
                        <a:pt x="1338" y="913"/>
                        <a:pt x="1824" y="913"/>
                      </a:cubicBezTo>
                      <a:cubicBezTo>
                        <a:pt x="1338" y="913"/>
                        <a:pt x="912" y="517"/>
                        <a:pt x="912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9" name="Google Shape;189;p11"/>
                <p:cNvSpPr/>
                <p:nvPr/>
              </p:nvSpPr>
              <p:spPr>
                <a:xfrm>
                  <a:off x="8816050" y="3168538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0" name="Google Shape;190;p11"/>
                <p:cNvSpPr/>
                <p:nvPr/>
              </p:nvSpPr>
              <p:spPr>
                <a:xfrm>
                  <a:off x="364134" y="4349444"/>
                  <a:ext cx="107748" cy="1050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5" h="1825" extrusionOk="0">
                      <a:moveTo>
                        <a:pt x="912" y="1"/>
                      </a:moveTo>
                      <a:cubicBezTo>
                        <a:pt x="912" y="517"/>
                        <a:pt x="517" y="913"/>
                        <a:pt x="0" y="913"/>
                      </a:cubicBezTo>
                      <a:cubicBezTo>
                        <a:pt x="517" y="913"/>
                        <a:pt x="912" y="1338"/>
                        <a:pt x="912" y="1824"/>
                      </a:cubicBezTo>
                      <a:cubicBezTo>
                        <a:pt x="912" y="1338"/>
                        <a:pt x="1338" y="913"/>
                        <a:pt x="1824" y="913"/>
                      </a:cubicBezTo>
                      <a:cubicBezTo>
                        <a:pt x="1338" y="913"/>
                        <a:pt x="912" y="517"/>
                        <a:pt x="912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1" name="Google Shape;191;p11"/>
                <p:cNvSpPr/>
                <p:nvPr/>
              </p:nvSpPr>
              <p:spPr>
                <a:xfrm>
                  <a:off x="2942450" y="228588"/>
                  <a:ext cx="91436" cy="914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2" name="Google Shape;192;p11"/>
                <p:cNvSpPr/>
                <p:nvPr/>
              </p:nvSpPr>
              <p:spPr>
                <a:xfrm>
                  <a:off x="6024525" y="148088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193" name="Google Shape;193;p11"/>
            <p:cNvSpPr/>
            <p:nvPr/>
          </p:nvSpPr>
          <p:spPr>
            <a:xfrm flipH="1">
              <a:off x="6055159" y="4835913"/>
              <a:ext cx="177710" cy="173263"/>
            </a:xfrm>
            <a:custGeom>
              <a:avLst/>
              <a:gdLst/>
              <a:ahLst/>
              <a:cxnLst/>
              <a:rect l="l" t="t" r="r" b="b"/>
              <a:pathLst>
                <a:path w="3010" h="3010" extrusionOk="0">
                  <a:moveTo>
                    <a:pt x="1520" y="1"/>
                  </a:moveTo>
                  <a:cubicBezTo>
                    <a:pt x="1520" y="821"/>
                    <a:pt x="852" y="1490"/>
                    <a:pt x="1" y="1490"/>
                  </a:cubicBezTo>
                  <a:cubicBezTo>
                    <a:pt x="852" y="1490"/>
                    <a:pt x="1520" y="2189"/>
                    <a:pt x="1520" y="3010"/>
                  </a:cubicBezTo>
                  <a:cubicBezTo>
                    <a:pt x="1520" y="2189"/>
                    <a:pt x="2189" y="1490"/>
                    <a:pt x="3010" y="1490"/>
                  </a:cubicBezTo>
                  <a:cubicBezTo>
                    <a:pt x="2189" y="1490"/>
                    <a:pt x="1520" y="821"/>
                    <a:pt x="1520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BLANK_3">
    <p:bg>
      <p:bgPr>
        <a:solidFill>
          <a:schemeClr val="accent2"/>
        </a:solidFill>
        <a:effectLst/>
      </p:bgPr>
    </p:bg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9" name="Google Shape;229;p14"/>
          <p:cNvGrpSpPr/>
          <p:nvPr/>
        </p:nvGrpSpPr>
        <p:grpSpPr>
          <a:xfrm flipH="1">
            <a:off x="0" y="0"/>
            <a:ext cx="9143962" cy="5143514"/>
            <a:chOff x="0" y="0"/>
            <a:chExt cx="9143962" cy="5143514"/>
          </a:xfrm>
        </p:grpSpPr>
        <p:sp>
          <p:nvSpPr>
            <p:cNvPr id="230" name="Google Shape;230;p14"/>
            <p:cNvSpPr/>
            <p:nvPr/>
          </p:nvSpPr>
          <p:spPr>
            <a:xfrm rot="-5400000" flipH="1">
              <a:off x="-470261" y="470261"/>
              <a:ext cx="5143514" cy="4202993"/>
            </a:xfrm>
            <a:custGeom>
              <a:avLst/>
              <a:gdLst/>
              <a:ahLst/>
              <a:cxnLst/>
              <a:rect l="l" t="t" r="r" b="b"/>
              <a:pathLst>
                <a:path w="56902" h="46483" extrusionOk="0">
                  <a:moveTo>
                    <a:pt x="1" y="1"/>
                  </a:moveTo>
                  <a:lnTo>
                    <a:pt x="1" y="44986"/>
                  </a:lnTo>
                  <a:cubicBezTo>
                    <a:pt x="2385" y="45969"/>
                    <a:pt x="4965" y="46483"/>
                    <a:pt x="7546" y="46483"/>
                  </a:cubicBezTo>
                  <a:cubicBezTo>
                    <a:pt x="9275" y="46483"/>
                    <a:pt x="11005" y="46252"/>
                    <a:pt x="12676" y="45776"/>
                  </a:cubicBezTo>
                  <a:cubicBezTo>
                    <a:pt x="18117" y="44226"/>
                    <a:pt x="22767" y="40153"/>
                    <a:pt x="25016" y="34986"/>
                  </a:cubicBezTo>
                  <a:cubicBezTo>
                    <a:pt x="27387" y="29484"/>
                    <a:pt x="27296" y="22797"/>
                    <a:pt x="31278" y="18329"/>
                  </a:cubicBezTo>
                  <a:cubicBezTo>
                    <a:pt x="35260" y="13891"/>
                    <a:pt x="41886" y="13283"/>
                    <a:pt x="47813" y="12767"/>
                  </a:cubicBezTo>
                  <a:cubicBezTo>
                    <a:pt x="50853" y="12524"/>
                    <a:pt x="54044" y="12098"/>
                    <a:pt x="56902" y="11125"/>
                  </a:cubicBezTo>
                  <a:lnTo>
                    <a:pt x="5690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14"/>
            <p:cNvSpPr/>
            <p:nvPr/>
          </p:nvSpPr>
          <p:spPr>
            <a:xfrm rot="-5400000" flipH="1">
              <a:off x="4698712" y="698236"/>
              <a:ext cx="3714770" cy="5175731"/>
            </a:xfrm>
            <a:custGeom>
              <a:avLst/>
              <a:gdLst/>
              <a:ahLst/>
              <a:cxnLst/>
              <a:rect l="l" t="t" r="r" b="b"/>
              <a:pathLst>
                <a:path w="41096" h="57241" extrusionOk="0">
                  <a:moveTo>
                    <a:pt x="39068" y="1"/>
                  </a:moveTo>
                  <a:cubicBezTo>
                    <a:pt x="35544" y="1"/>
                    <a:pt x="31995" y="1156"/>
                    <a:pt x="29728" y="3805"/>
                  </a:cubicBezTo>
                  <a:cubicBezTo>
                    <a:pt x="27448" y="6450"/>
                    <a:pt x="26749" y="10128"/>
                    <a:pt x="26627" y="13623"/>
                  </a:cubicBezTo>
                  <a:cubicBezTo>
                    <a:pt x="26475" y="17118"/>
                    <a:pt x="26749" y="20675"/>
                    <a:pt x="25989" y="24109"/>
                  </a:cubicBezTo>
                  <a:cubicBezTo>
                    <a:pt x="25259" y="27514"/>
                    <a:pt x="23223" y="30918"/>
                    <a:pt x="19910" y="32104"/>
                  </a:cubicBezTo>
                  <a:cubicBezTo>
                    <a:pt x="18675" y="32549"/>
                    <a:pt x="17381" y="32647"/>
                    <a:pt x="16068" y="32647"/>
                  </a:cubicBezTo>
                  <a:cubicBezTo>
                    <a:pt x="15045" y="32647"/>
                    <a:pt x="14011" y="32588"/>
                    <a:pt x="12985" y="32588"/>
                  </a:cubicBezTo>
                  <a:cubicBezTo>
                    <a:pt x="11828" y="32588"/>
                    <a:pt x="10682" y="32663"/>
                    <a:pt x="9575" y="32985"/>
                  </a:cubicBezTo>
                  <a:cubicBezTo>
                    <a:pt x="5745" y="34079"/>
                    <a:pt x="3314" y="37818"/>
                    <a:pt x="1976" y="41557"/>
                  </a:cubicBezTo>
                  <a:cubicBezTo>
                    <a:pt x="244" y="46572"/>
                    <a:pt x="1" y="52073"/>
                    <a:pt x="1216" y="57241"/>
                  </a:cubicBezTo>
                  <a:lnTo>
                    <a:pt x="41096" y="57241"/>
                  </a:lnTo>
                  <a:lnTo>
                    <a:pt x="41096" y="127"/>
                  </a:lnTo>
                  <a:cubicBezTo>
                    <a:pt x="40427" y="44"/>
                    <a:pt x="39748" y="1"/>
                    <a:pt x="3906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2" name="Google Shape;232;p14"/>
          <p:cNvGrpSpPr/>
          <p:nvPr/>
        </p:nvGrpSpPr>
        <p:grpSpPr>
          <a:xfrm>
            <a:off x="211734" y="148088"/>
            <a:ext cx="8629626" cy="4861088"/>
            <a:chOff x="211734" y="148088"/>
            <a:chExt cx="8629626" cy="4861088"/>
          </a:xfrm>
        </p:grpSpPr>
        <p:grpSp>
          <p:nvGrpSpPr>
            <p:cNvPr id="233" name="Google Shape;233;p14"/>
            <p:cNvGrpSpPr/>
            <p:nvPr/>
          </p:nvGrpSpPr>
          <p:grpSpPr>
            <a:xfrm flipH="1">
              <a:off x="211734" y="148088"/>
              <a:ext cx="8629626" cy="4824883"/>
              <a:chOff x="364134" y="148088"/>
              <a:chExt cx="8629626" cy="4824883"/>
            </a:xfrm>
          </p:grpSpPr>
          <p:sp>
            <p:nvSpPr>
              <p:cNvPr id="234" name="Google Shape;234;p14"/>
              <p:cNvSpPr/>
              <p:nvPr/>
            </p:nvSpPr>
            <p:spPr>
              <a:xfrm>
                <a:off x="6885309" y="4867919"/>
                <a:ext cx="107748" cy="105052"/>
              </a:xfrm>
              <a:custGeom>
                <a:avLst/>
                <a:gdLst/>
                <a:ahLst/>
                <a:cxnLst/>
                <a:rect l="l" t="t" r="r" b="b"/>
                <a:pathLst>
                  <a:path w="1825" h="1825" extrusionOk="0">
                    <a:moveTo>
                      <a:pt x="912" y="1"/>
                    </a:moveTo>
                    <a:cubicBezTo>
                      <a:pt x="912" y="517"/>
                      <a:pt x="517" y="913"/>
                      <a:pt x="0" y="913"/>
                    </a:cubicBezTo>
                    <a:cubicBezTo>
                      <a:pt x="517" y="913"/>
                      <a:pt x="912" y="1338"/>
                      <a:pt x="912" y="1824"/>
                    </a:cubicBezTo>
                    <a:cubicBezTo>
                      <a:pt x="912" y="1338"/>
                      <a:pt x="1338" y="913"/>
                      <a:pt x="1824" y="913"/>
                    </a:cubicBezTo>
                    <a:cubicBezTo>
                      <a:pt x="1338" y="913"/>
                      <a:pt x="912" y="517"/>
                      <a:pt x="91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235" name="Google Shape;235;p14"/>
              <p:cNvGrpSpPr/>
              <p:nvPr/>
            </p:nvGrpSpPr>
            <p:grpSpPr>
              <a:xfrm>
                <a:off x="364134" y="148088"/>
                <a:ext cx="8629626" cy="4306408"/>
                <a:chOff x="364134" y="148088"/>
                <a:chExt cx="8629626" cy="4306408"/>
              </a:xfrm>
            </p:grpSpPr>
            <p:sp>
              <p:nvSpPr>
                <p:cNvPr id="236" name="Google Shape;236;p14"/>
                <p:cNvSpPr/>
                <p:nvPr/>
              </p:nvSpPr>
              <p:spPr>
                <a:xfrm>
                  <a:off x="751659" y="617344"/>
                  <a:ext cx="107748" cy="1050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5" h="1825" extrusionOk="0">
                      <a:moveTo>
                        <a:pt x="912" y="1"/>
                      </a:moveTo>
                      <a:cubicBezTo>
                        <a:pt x="912" y="517"/>
                        <a:pt x="517" y="913"/>
                        <a:pt x="0" y="913"/>
                      </a:cubicBezTo>
                      <a:cubicBezTo>
                        <a:pt x="517" y="913"/>
                        <a:pt x="912" y="1338"/>
                        <a:pt x="912" y="1824"/>
                      </a:cubicBezTo>
                      <a:cubicBezTo>
                        <a:pt x="912" y="1338"/>
                        <a:pt x="1338" y="913"/>
                        <a:pt x="1824" y="913"/>
                      </a:cubicBezTo>
                      <a:cubicBezTo>
                        <a:pt x="1338" y="913"/>
                        <a:pt x="912" y="517"/>
                        <a:pt x="912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7" name="Google Shape;237;p14"/>
                <p:cNvSpPr/>
                <p:nvPr/>
              </p:nvSpPr>
              <p:spPr>
                <a:xfrm>
                  <a:off x="566800" y="356638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8" name="Google Shape;238;p14"/>
                <p:cNvSpPr/>
                <p:nvPr/>
              </p:nvSpPr>
              <p:spPr>
                <a:xfrm>
                  <a:off x="8624800" y="885163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9" name="Google Shape;239;p14"/>
                <p:cNvSpPr/>
                <p:nvPr/>
              </p:nvSpPr>
              <p:spPr>
                <a:xfrm>
                  <a:off x="8829759" y="731144"/>
                  <a:ext cx="107748" cy="1050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5" h="1825" extrusionOk="0">
                      <a:moveTo>
                        <a:pt x="912" y="1"/>
                      </a:moveTo>
                      <a:cubicBezTo>
                        <a:pt x="912" y="517"/>
                        <a:pt x="517" y="913"/>
                        <a:pt x="0" y="913"/>
                      </a:cubicBezTo>
                      <a:cubicBezTo>
                        <a:pt x="517" y="913"/>
                        <a:pt x="912" y="1338"/>
                        <a:pt x="912" y="1824"/>
                      </a:cubicBezTo>
                      <a:cubicBezTo>
                        <a:pt x="912" y="1338"/>
                        <a:pt x="1338" y="913"/>
                        <a:pt x="1824" y="913"/>
                      </a:cubicBezTo>
                      <a:cubicBezTo>
                        <a:pt x="1338" y="913"/>
                        <a:pt x="912" y="517"/>
                        <a:pt x="912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0" name="Google Shape;240;p14"/>
                <p:cNvSpPr/>
                <p:nvPr/>
              </p:nvSpPr>
              <p:spPr>
                <a:xfrm>
                  <a:off x="8816050" y="3168538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1" name="Google Shape;241;p14"/>
                <p:cNvSpPr/>
                <p:nvPr/>
              </p:nvSpPr>
              <p:spPr>
                <a:xfrm>
                  <a:off x="364134" y="4349444"/>
                  <a:ext cx="107748" cy="1050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5" h="1825" extrusionOk="0">
                      <a:moveTo>
                        <a:pt x="912" y="1"/>
                      </a:moveTo>
                      <a:cubicBezTo>
                        <a:pt x="912" y="517"/>
                        <a:pt x="517" y="913"/>
                        <a:pt x="0" y="913"/>
                      </a:cubicBezTo>
                      <a:cubicBezTo>
                        <a:pt x="517" y="913"/>
                        <a:pt x="912" y="1338"/>
                        <a:pt x="912" y="1824"/>
                      </a:cubicBezTo>
                      <a:cubicBezTo>
                        <a:pt x="912" y="1338"/>
                        <a:pt x="1338" y="913"/>
                        <a:pt x="1824" y="913"/>
                      </a:cubicBezTo>
                      <a:cubicBezTo>
                        <a:pt x="1338" y="913"/>
                        <a:pt x="912" y="517"/>
                        <a:pt x="912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2" name="Google Shape;242;p14"/>
                <p:cNvSpPr/>
                <p:nvPr/>
              </p:nvSpPr>
              <p:spPr>
                <a:xfrm>
                  <a:off x="2942450" y="228588"/>
                  <a:ext cx="91436" cy="914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3" name="Google Shape;243;p14"/>
                <p:cNvSpPr/>
                <p:nvPr/>
              </p:nvSpPr>
              <p:spPr>
                <a:xfrm>
                  <a:off x="6024525" y="148088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244" name="Google Shape;244;p14"/>
            <p:cNvSpPr/>
            <p:nvPr/>
          </p:nvSpPr>
          <p:spPr>
            <a:xfrm flipH="1">
              <a:off x="6055159" y="4835913"/>
              <a:ext cx="177710" cy="173263"/>
            </a:xfrm>
            <a:custGeom>
              <a:avLst/>
              <a:gdLst/>
              <a:ahLst/>
              <a:cxnLst/>
              <a:rect l="l" t="t" r="r" b="b"/>
              <a:pathLst>
                <a:path w="3010" h="3010" extrusionOk="0">
                  <a:moveTo>
                    <a:pt x="1520" y="1"/>
                  </a:moveTo>
                  <a:cubicBezTo>
                    <a:pt x="1520" y="821"/>
                    <a:pt x="852" y="1490"/>
                    <a:pt x="1" y="1490"/>
                  </a:cubicBezTo>
                  <a:cubicBezTo>
                    <a:pt x="852" y="1490"/>
                    <a:pt x="1520" y="2189"/>
                    <a:pt x="1520" y="3010"/>
                  </a:cubicBezTo>
                  <a:cubicBezTo>
                    <a:pt x="1520" y="2189"/>
                    <a:pt x="2189" y="1490"/>
                    <a:pt x="3010" y="1490"/>
                  </a:cubicBezTo>
                  <a:cubicBezTo>
                    <a:pt x="2189" y="1490"/>
                    <a:pt x="1520" y="821"/>
                    <a:pt x="1520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5" name="Google Shape;245;p14"/>
          <p:cNvSpPr txBox="1">
            <a:spLocks noGrp="1"/>
          </p:cNvSpPr>
          <p:nvPr>
            <p:ph type="title"/>
          </p:nvPr>
        </p:nvSpPr>
        <p:spPr>
          <a:xfrm>
            <a:off x="713100" y="2162975"/>
            <a:ext cx="4755000" cy="914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65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46" name="Google Shape;246;p14"/>
          <p:cNvSpPr txBox="1">
            <a:spLocks noGrp="1"/>
          </p:cNvSpPr>
          <p:nvPr>
            <p:ph type="title" idx="2" hasCustomPrompt="1"/>
          </p:nvPr>
        </p:nvSpPr>
        <p:spPr>
          <a:xfrm>
            <a:off x="713100" y="1248581"/>
            <a:ext cx="1463100" cy="914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0"/>
              <a:buNone/>
              <a:defRPr sz="8000"/>
            </a:lvl1pPr>
            <a:lvl2pPr lvl="1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47" name="Google Shape;247;p14"/>
          <p:cNvSpPr txBox="1">
            <a:spLocks noGrp="1"/>
          </p:cNvSpPr>
          <p:nvPr>
            <p:ph type="subTitle" idx="1"/>
          </p:nvPr>
        </p:nvSpPr>
        <p:spPr>
          <a:xfrm>
            <a:off x="713250" y="3610675"/>
            <a:ext cx="4755000" cy="3657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BLANK_2">
    <p:bg>
      <p:bgPr>
        <a:solidFill>
          <a:schemeClr val="accent2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9" name="Google Shape;249;p15"/>
          <p:cNvGrpSpPr/>
          <p:nvPr/>
        </p:nvGrpSpPr>
        <p:grpSpPr>
          <a:xfrm flipH="1">
            <a:off x="0" y="0"/>
            <a:ext cx="9143962" cy="5143514"/>
            <a:chOff x="0" y="0"/>
            <a:chExt cx="9143962" cy="5143514"/>
          </a:xfrm>
        </p:grpSpPr>
        <p:sp>
          <p:nvSpPr>
            <p:cNvPr id="250" name="Google Shape;250;p15"/>
            <p:cNvSpPr/>
            <p:nvPr/>
          </p:nvSpPr>
          <p:spPr>
            <a:xfrm rot="-5400000" flipH="1">
              <a:off x="-470261" y="470261"/>
              <a:ext cx="5143514" cy="4202993"/>
            </a:xfrm>
            <a:custGeom>
              <a:avLst/>
              <a:gdLst/>
              <a:ahLst/>
              <a:cxnLst/>
              <a:rect l="l" t="t" r="r" b="b"/>
              <a:pathLst>
                <a:path w="56902" h="46483" extrusionOk="0">
                  <a:moveTo>
                    <a:pt x="1" y="1"/>
                  </a:moveTo>
                  <a:lnTo>
                    <a:pt x="1" y="44986"/>
                  </a:lnTo>
                  <a:cubicBezTo>
                    <a:pt x="2385" y="45969"/>
                    <a:pt x="4965" y="46483"/>
                    <a:pt x="7546" y="46483"/>
                  </a:cubicBezTo>
                  <a:cubicBezTo>
                    <a:pt x="9275" y="46483"/>
                    <a:pt x="11005" y="46252"/>
                    <a:pt x="12676" y="45776"/>
                  </a:cubicBezTo>
                  <a:cubicBezTo>
                    <a:pt x="18117" y="44226"/>
                    <a:pt x="22767" y="40153"/>
                    <a:pt x="25016" y="34986"/>
                  </a:cubicBezTo>
                  <a:cubicBezTo>
                    <a:pt x="27387" y="29484"/>
                    <a:pt x="27296" y="22797"/>
                    <a:pt x="31278" y="18329"/>
                  </a:cubicBezTo>
                  <a:cubicBezTo>
                    <a:pt x="35260" y="13891"/>
                    <a:pt x="41886" y="13283"/>
                    <a:pt x="47813" y="12767"/>
                  </a:cubicBezTo>
                  <a:cubicBezTo>
                    <a:pt x="50853" y="12524"/>
                    <a:pt x="54044" y="12098"/>
                    <a:pt x="56902" y="11125"/>
                  </a:cubicBezTo>
                  <a:lnTo>
                    <a:pt x="5690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15"/>
            <p:cNvSpPr/>
            <p:nvPr/>
          </p:nvSpPr>
          <p:spPr>
            <a:xfrm rot="-5400000" flipH="1">
              <a:off x="4698712" y="698236"/>
              <a:ext cx="3714770" cy="5175731"/>
            </a:xfrm>
            <a:custGeom>
              <a:avLst/>
              <a:gdLst/>
              <a:ahLst/>
              <a:cxnLst/>
              <a:rect l="l" t="t" r="r" b="b"/>
              <a:pathLst>
                <a:path w="41096" h="57241" extrusionOk="0">
                  <a:moveTo>
                    <a:pt x="39068" y="1"/>
                  </a:moveTo>
                  <a:cubicBezTo>
                    <a:pt x="35544" y="1"/>
                    <a:pt x="31995" y="1156"/>
                    <a:pt x="29728" y="3805"/>
                  </a:cubicBezTo>
                  <a:cubicBezTo>
                    <a:pt x="27448" y="6450"/>
                    <a:pt x="26749" y="10128"/>
                    <a:pt x="26627" y="13623"/>
                  </a:cubicBezTo>
                  <a:cubicBezTo>
                    <a:pt x="26475" y="17118"/>
                    <a:pt x="26749" y="20675"/>
                    <a:pt x="25989" y="24109"/>
                  </a:cubicBezTo>
                  <a:cubicBezTo>
                    <a:pt x="25259" y="27514"/>
                    <a:pt x="23223" y="30918"/>
                    <a:pt x="19910" y="32104"/>
                  </a:cubicBezTo>
                  <a:cubicBezTo>
                    <a:pt x="18675" y="32549"/>
                    <a:pt x="17381" y="32647"/>
                    <a:pt x="16068" y="32647"/>
                  </a:cubicBezTo>
                  <a:cubicBezTo>
                    <a:pt x="15045" y="32647"/>
                    <a:pt x="14011" y="32588"/>
                    <a:pt x="12985" y="32588"/>
                  </a:cubicBezTo>
                  <a:cubicBezTo>
                    <a:pt x="11828" y="32588"/>
                    <a:pt x="10682" y="32663"/>
                    <a:pt x="9575" y="32985"/>
                  </a:cubicBezTo>
                  <a:cubicBezTo>
                    <a:pt x="5745" y="34079"/>
                    <a:pt x="3314" y="37818"/>
                    <a:pt x="1976" y="41557"/>
                  </a:cubicBezTo>
                  <a:cubicBezTo>
                    <a:pt x="244" y="46572"/>
                    <a:pt x="1" y="52073"/>
                    <a:pt x="1216" y="57241"/>
                  </a:cubicBezTo>
                  <a:lnTo>
                    <a:pt x="41096" y="57241"/>
                  </a:lnTo>
                  <a:lnTo>
                    <a:pt x="41096" y="127"/>
                  </a:lnTo>
                  <a:cubicBezTo>
                    <a:pt x="40427" y="44"/>
                    <a:pt x="39748" y="1"/>
                    <a:pt x="3906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2" name="Google Shape;252;p15"/>
          <p:cNvGrpSpPr/>
          <p:nvPr/>
        </p:nvGrpSpPr>
        <p:grpSpPr>
          <a:xfrm>
            <a:off x="211734" y="148088"/>
            <a:ext cx="8629626" cy="4861088"/>
            <a:chOff x="211734" y="148088"/>
            <a:chExt cx="8629626" cy="4861088"/>
          </a:xfrm>
        </p:grpSpPr>
        <p:grpSp>
          <p:nvGrpSpPr>
            <p:cNvPr id="253" name="Google Shape;253;p15"/>
            <p:cNvGrpSpPr/>
            <p:nvPr/>
          </p:nvGrpSpPr>
          <p:grpSpPr>
            <a:xfrm flipH="1">
              <a:off x="211734" y="148088"/>
              <a:ext cx="8629626" cy="4824883"/>
              <a:chOff x="364134" y="148088"/>
              <a:chExt cx="8629626" cy="4824883"/>
            </a:xfrm>
          </p:grpSpPr>
          <p:sp>
            <p:nvSpPr>
              <p:cNvPr id="254" name="Google Shape;254;p15"/>
              <p:cNvSpPr/>
              <p:nvPr/>
            </p:nvSpPr>
            <p:spPr>
              <a:xfrm>
                <a:off x="6885309" y="4867919"/>
                <a:ext cx="107748" cy="105052"/>
              </a:xfrm>
              <a:custGeom>
                <a:avLst/>
                <a:gdLst/>
                <a:ahLst/>
                <a:cxnLst/>
                <a:rect l="l" t="t" r="r" b="b"/>
                <a:pathLst>
                  <a:path w="1825" h="1825" extrusionOk="0">
                    <a:moveTo>
                      <a:pt x="912" y="1"/>
                    </a:moveTo>
                    <a:cubicBezTo>
                      <a:pt x="912" y="517"/>
                      <a:pt x="517" y="913"/>
                      <a:pt x="0" y="913"/>
                    </a:cubicBezTo>
                    <a:cubicBezTo>
                      <a:pt x="517" y="913"/>
                      <a:pt x="912" y="1338"/>
                      <a:pt x="912" y="1824"/>
                    </a:cubicBezTo>
                    <a:cubicBezTo>
                      <a:pt x="912" y="1338"/>
                      <a:pt x="1338" y="913"/>
                      <a:pt x="1824" y="913"/>
                    </a:cubicBezTo>
                    <a:cubicBezTo>
                      <a:pt x="1338" y="913"/>
                      <a:pt x="912" y="517"/>
                      <a:pt x="91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255" name="Google Shape;255;p15"/>
              <p:cNvGrpSpPr/>
              <p:nvPr/>
            </p:nvGrpSpPr>
            <p:grpSpPr>
              <a:xfrm>
                <a:off x="364134" y="148088"/>
                <a:ext cx="8629626" cy="4306408"/>
                <a:chOff x="364134" y="148088"/>
                <a:chExt cx="8629626" cy="4306408"/>
              </a:xfrm>
            </p:grpSpPr>
            <p:sp>
              <p:nvSpPr>
                <p:cNvPr id="256" name="Google Shape;256;p15"/>
                <p:cNvSpPr/>
                <p:nvPr/>
              </p:nvSpPr>
              <p:spPr>
                <a:xfrm>
                  <a:off x="751659" y="617344"/>
                  <a:ext cx="107748" cy="1050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5" h="1825" extrusionOk="0">
                      <a:moveTo>
                        <a:pt x="912" y="1"/>
                      </a:moveTo>
                      <a:cubicBezTo>
                        <a:pt x="912" y="517"/>
                        <a:pt x="517" y="913"/>
                        <a:pt x="0" y="913"/>
                      </a:cubicBezTo>
                      <a:cubicBezTo>
                        <a:pt x="517" y="913"/>
                        <a:pt x="912" y="1338"/>
                        <a:pt x="912" y="1824"/>
                      </a:cubicBezTo>
                      <a:cubicBezTo>
                        <a:pt x="912" y="1338"/>
                        <a:pt x="1338" y="913"/>
                        <a:pt x="1824" y="913"/>
                      </a:cubicBezTo>
                      <a:cubicBezTo>
                        <a:pt x="1338" y="913"/>
                        <a:pt x="912" y="517"/>
                        <a:pt x="912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7" name="Google Shape;257;p15"/>
                <p:cNvSpPr/>
                <p:nvPr/>
              </p:nvSpPr>
              <p:spPr>
                <a:xfrm>
                  <a:off x="566800" y="356638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8" name="Google Shape;258;p15"/>
                <p:cNvSpPr/>
                <p:nvPr/>
              </p:nvSpPr>
              <p:spPr>
                <a:xfrm>
                  <a:off x="8624800" y="885163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9" name="Google Shape;259;p15"/>
                <p:cNvSpPr/>
                <p:nvPr/>
              </p:nvSpPr>
              <p:spPr>
                <a:xfrm>
                  <a:off x="8829759" y="731144"/>
                  <a:ext cx="107748" cy="1050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5" h="1825" extrusionOk="0">
                      <a:moveTo>
                        <a:pt x="912" y="1"/>
                      </a:moveTo>
                      <a:cubicBezTo>
                        <a:pt x="912" y="517"/>
                        <a:pt x="517" y="913"/>
                        <a:pt x="0" y="913"/>
                      </a:cubicBezTo>
                      <a:cubicBezTo>
                        <a:pt x="517" y="913"/>
                        <a:pt x="912" y="1338"/>
                        <a:pt x="912" y="1824"/>
                      </a:cubicBezTo>
                      <a:cubicBezTo>
                        <a:pt x="912" y="1338"/>
                        <a:pt x="1338" y="913"/>
                        <a:pt x="1824" y="913"/>
                      </a:cubicBezTo>
                      <a:cubicBezTo>
                        <a:pt x="1338" y="913"/>
                        <a:pt x="912" y="517"/>
                        <a:pt x="912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0" name="Google Shape;260;p15"/>
                <p:cNvSpPr/>
                <p:nvPr/>
              </p:nvSpPr>
              <p:spPr>
                <a:xfrm>
                  <a:off x="8816050" y="3168538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1" name="Google Shape;261;p15"/>
                <p:cNvSpPr/>
                <p:nvPr/>
              </p:nvSpPr>
              <p:spPr>
                <a:xfrm>
                  <a:off x="364134" y="4349444"/>
                  <a:ext cx="107748" cy="1050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5" h="1825" extrusionOk="0">
                      <a:moveTo>
                        <a:pt x="912" y="1"/>
                      </a:moveTo>
                      <a:cubicBezTo>
                        <a:pt x="912" y="517"/>
                        <a:pt x="517" y="913"/>
                        <a:pt x="0" y="913"/>
                      </a:cubicBezTo>
                      <a:cubicBezTo>
                        <a:pt x="517" y="913"/>
                        <a:pt x="912" y="1338"/>
                        <a:pt x="912" y="1824"/>
                      </a:cubicBezTo>
                      <a:cubicBezTo>
                        <a:pt x="912" y="1338"/>
                        <a:pt x="1338" y="913"/>
                        <a:pt x="1824" y="913"/>
                      </a:cubicBezTo>
                      <a:cubicBezTo>
                        <a:pt x="1338" y="913"/>
                        <a:pt x="912" y="517"/>
                        <a:pt x="912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2" name="Google Shape;262;p15"/>
                <p:cNvSpPr/>
                <p:nvPr/>
              </p:nvSpPr>
              <p:spPr>
                <a:xfrm>
                  <a:off x="2942450" y="228588"/>
                  <a:ext cx="91436" cy="914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3" name="Google Shape;263;p15"/>
                <p:cNvSpPr/>
                <p:nvPr/>
              </p:nvSpPr>
              <p:spPr>
                <a:xfrm>
                  <a:off x="6024525" y="148088"/>
                  <a:ext cx="177710" cy="173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0" h="3010" extrusionOk="0">
                      <a:moveTo>
                        <a:pt x="1520" y="1"/>
                      </a:moveTo>
                      <a:cubicBezTo>
                        <a:pt x="1520" y="821"/>
                        <a:pt x="852" y="1490"/>
                        <a:pt x="1" y="1490"/>
                      </a:cubicBezTo>
                      <a:cubicBezTo>
                        <a:pt x="852" y="1490"/>
                        <a:pt x="1520" y="2189"/>
                        <a:pt x="1520" y="3010"/>
                      </a:cubicBezTo>
                      <a:cubicBezTo>
                        <a:pt x="1520" y="2189"/>
                        <a:pt x="2189" y="1490"/>
                        <a:pt x="3010" y="1490"/>
                      </a:cubicBezTo>
                      <a:cubicBezTo>
                        <a:pt x="2189" y="1490"/>
                        <a:pt x="1520" y="821"/>
                        <a:pt x="152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264" name="Google Shape;264;p15"/>
            <p:cNvSpPr/>
            <p:nvPr/>
          </p:nvSpPr>
          <p:spPr>
            <a:xfrm flipH="1">
              <a:off x="6055159" y="4835913"/>
              <a:ext cx="177710" cy="173263"/>
            </a:xfrm>
            <a:custGeom>
              <a:avLst/>
              <a:gdLst/>
              <a:ahLst/>
              <a:cxnLst/>
              <a:rect l="l" t="t" r="r" b="b"/>
              <a:pathLst>
                <a:path w="3010" h="3010" extrusionOk="0">
                  <a:moveTo>
                    <a:pt x="1520" y="1"/>
                  </a:moveTo>
                  <a:cubicBezTo>
                    <a:pt x="1520" y="821"/>
                    <a:pt x="852" y="1490"/>
                    <a:pt x="1" y="1490"/>
                  </a:cubicBezTo>
                  <a:cubicBezTo>
                    <a:pt x="852" y="1490"/>
                    <a:pt x="1520" y="2189"/>
                    <a:pt x="1520" y="3010"/>
                  </a:cubicBezTo>
                  <a:cubicBezTo>
                    <a:pt x="1520" y="2189"/>
                    <a:pt x="2189" y="1490"/>
                    <a:pt x="3010" y="1490"/>
                  </a:cubicBezTo>
                  <a:cubicBezTo>
                    <a:pt x="2189" y="1490"/>
                    <a:pt x="1520" y="821"/>
                    <a:pt x="1520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5" name="Google Shape;265;p15"/>
          <p:cNvSpPr txBox="1">
            <a:spLocks noGrp="1"/>
          </p:cNvSpPr>
          <p:nvPr>
            <p:ph type="title"/>
          </p:nvPr>
        </p:nvSpPr>
        <p:spPr>
          <a:xfrm>
            <a:off x="2496125" y="3610675"/>
            <a:ext cx="4151700" cy="3657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66" name="Google Shape;266;p15"/>
          <p:cNvSpPr txBox="1">
            <a:spLocks noGrp="1"/>
          </p:cNvSpPr>
          <p:nvPr>
            <p:ph type="subTitle" idx="1"/>
          </p:nvPr>
        </p:nvSpPr>
        <p:spPr>
          <a:xfrm>
            <a:off x="713100" y="1678350"/>
            <a:ext cx="7717800" cy="1188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Font typeface="Josefin Sans"/>
              <a:buNone/>
              <a:defRPr sz="30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Font typeface="Josefin Sans"/>
              <a:buNone/>
              <a:defRPr sz="2600"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Font typeface="Josefin Sans"/>
              <a:buNone/>
              <a:defRPr sz="2600"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Font typeface="Josefin Sans"/>
              <a:buNone/>
              <a:defRPr sz="2600"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Font typeface="Josefin Sans"/>
              <a:buNone/>
              <a:defRPr sz="2600"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Font typeface="Josefin Sans"/>
              <a:buNone/>
              <a:defRPr sz="2600"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Font typeface="Josefin Sans"/>
              <a:buNone/>
              <a:defRPr sz="2600"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Font typeface="Josefin Sans"/>
              <a:buNone/>
              <a:defRPr sz="2600"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Font typeface="Josefin Sans"/>
              <a:buNone/>
              <a:defRPr sz="2600"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noFill/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100" y="463325"/>
            <a:ext cx="7717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"/>
              <a:buNone/>
              <a:defRPr sz="28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"/>
              <a:buNone/>
              <a:defRPr sz="28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"/>
              <a:buNone/>
              <a:defRPr sz="28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"/>
              <a:buNone/>
              <a:defRPr sz="28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"/>
              <a:buNone/>
              <a:defRPr sz="28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"/>
              <a:buNone/>
              <a:defRPr sz="28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"/>
              <a:buNone/>
              <a:defRPr sz="28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"/>
              <a:buNone/>
              <a:defRPr sz="28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"/>
              <a:buNone/>
              <a:defRPr sz="28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100" y="1152475"/>
            <a:ext cx="7717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3" r:id="rId4"/>
    <p:sldLayoutId id="2147483655" r:id="rId5"/>
    <p:sldLayoutId id="2147483657" r:id="rId6"/>
    <p:sldLayoutId id="2147483658" r:id="rId7"/>
    <p:sldLayoutId id="2147483660" r:id="rId8"/>
    <p:sldLayoutId id="2147483661" r:id="rId9"/>
    <p:sldLayoutId id="2147483665" r:id="rId10"/>
    <p:sldLayoutId id="2147483667" r:id="rId11"/>
    <p:sldLayoutId id="2147483671" r:id="rId12"/>
    <p:sldLayoutId id="2147483674" r:id="rId13"/>
    <p:sldLayoutId id="2147483675" r:id="rId14"/>
    <p:sldLayoutId id="2147483676" r:id="rId15"/>
    <p:sldLayoutId id="2147483677" r:id="rId1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hs.uk/conditions/vaccinations/bcg-tuberculosis-tb-vaccine/#:~:text=The%20BCG%20vaccine%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9.jp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p35"/>
          <p:cNvSpPr txBox="1">
            <a:spLocks noGrp="1"/>
          </p:cNvSpPr>
          <p:nvPr>
            <p:ph type="subTitle" idx="1"/>
          </p:nvPr>
        </p:nvSpPr>
        <p:spPr>
          <a:xfrm>
            <a:off x="514618" y="3781287"/>
            <a:ext cx="1865025" cy="1088168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050" dirty="0">
                <a:latin typeface="+mj-lt"/>
              </a:rPr>
              <a:t>N</a:t>
            </a:r>
            <a:r>
              <a:rPr lang="en" sz="1050" dirty="0">
                <a:latin typeface="+mj-lt"/>
              </a:rPr>
              <a:t>ame:NourAlhuday Amrajaa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50" dirty="0">
                <a:latin typeface="+mj-lt"/>
              </a:rPr>
              <a:t>N</a:t>
            </a:r>
            <a:r>
              <a:rPr lang="en" sz="1050" dirty="0">
                <a:latin typeface="+mj-lt"/>
              </a:rPr>
              <a:t>umber:3116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50" dirty="0">
                <a:latin typeface="+mj-lt"/>
              </a:rPr>
              <a:t>B</a:t>
            </a:r>
            <a:r>
              <a:rPr lang="en" sz="1050" dirty="0">
                <a:latin typeface="+mj-lt"/>
              </a:rPr>
              <a:t>lock:PTS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dirty="0"/>
              <a:t>Date:4\6\2022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dirty="0" err="1"/>
              <a:t>Year:First</a:t>
            </a:r>
            <a:r>
              <a:rPr lang="en-US" sz="1100" dirty="0"/>
              <a:t> Yea</a:t>
            </a:r>
            <a:r>
              <a:rPr lang="en-US" dirty="0"/>
              <a:t>r</a:t>
            </a:r>
          </a:p>
        </p:txBody>
      </p:sp>
      <p:sp>
        <p:nvSpPr>
          <p:cNvPr id="611" name="Google Shape;611;p35"/>
          <p:cNvSpPr txBox="1">
            <a:spLocks noGrp="1"/>
          </p:cNvSpPr>
          <p:nvPr>
            <p:ph type="ctrTitle"/>
          </p:nvPr>
        </p:nvSpPr>
        <p:spPr>
          <a:xfrm>
            <a:off x="1010774" y="1241080"/>
            <a:ext cx="5727000" cy="2236306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ctr"/>
            <a:r>
              <a:rPr lang="en-US" sz="5400" dirty="0">
                <a:solidFill>
                  <a:schemeClr val="tx1"/>
                </a:solidFill>
              </a:rPr>
              <a:t>Immunization  </a:t>
            </a:r>
            <a:br>
              <a:rPr lang="en-US" sz="5400" dirty="0">
                <a:solidFill>
                  <a:schemeClr val="tx1"/>
                </a:solidFill>
              </a:rPr>
            </a:br>
            <a:br>
              <a:rPr lang="en-US" sz="5400" dirty="0"/>
            </a:br>
            <a:r>
              <a:rPr lang="en-US" sz="3200" dirty="0">
                <a:solidFill>
                  <a:schemeClr val="tx1"/>
                </a:solidFill>
              </a:rPr>
              <a:t>Tuberculosis vaccine </a:t>
            </a:r>
          </a:p>
        </p:txBody>
      </p:sp>
      <p:sp>
        <p:nvSpPr>
          <p:cNvPr id="742" name="Google Shape;742;p35"/>
          <p:cNvSpPr/>
          <p:nvPr/>
        </p:nvSpPr>
        <p:spPr>
          <a:xfrm>
            <a:off x="-898812" y="3150246"/>
            <a:ext cx="145284" cy="3657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7ED53B9-236F-4F25-A7B6-5786664286D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387297" y="-11427"/>
            <a:ext cx="1756704" cy="125250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C1F427B-02D7-E833-D4CE-739FE1CC769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0" y="-11427"/>
            <a:ext cx="1254642" cy="12546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CB9522A-918B-BB21-718E-2D1DF78800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3748" y="2633154"/>
            <a:ext cx="2669600" cy="1593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6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6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6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62" name="Google Shape;2062;p49"/>
          <p:cNvGrpSpPr/>
          <p:nvPr/>
        </p:nvGrpSpPr>
        <p:grpSpPr>
          <a:xfrm>
            <a:off x="7084932" y="2269395"/>
            <a:ext cx="2059068" cy="2644025"/>
            <a:chOff x="6657355" y="221675"/>
            <a:chExt cx="2059068" cy="2644025"/>
          </a:xfrm>
        </p:grpSpPr>
        <p:sp>
          <p:nvSpPr>
            <p:cNvPr id="2063" name="Google Shape;2063;p49"/>
            <p:cNvSpPr/>
            <p:nvPr/>
          </p:nvSpPr>
          <p:spPr>
            <a:xfrm>
              <a:off x="6657355" y="221675"/>
              <a:ext cx="2059068" cy="2644025"/>
            </a:xfrm>
            <a:custGeom>
              <a:avLst/>
              <a:gdLst/>
              <a:ahLst/>
              <a:cxnLst/>
              <a:rect l="l" t="t" r="r" b="b"/>
              <a:pathLst>
                <a:path w="36105" h="46362" extrusionOk="0">
                  <a:moveTo>
                    <a:pt x="25664" y="1"/>
                  </a:moveTo>
                  <a:cubicBezTo>
                    <a:pt x="24812" y="1"/>
                    <a:pt x="23976" y="404"/>
                    <a:pt x="23457" y="1155"/>
                  </a:cubicBezTo>
                  <a:lnTo>
                    <a:pt x="23195" y="1535"/>
                  </a:lnTo>
                  <a:cubicBezTo>
                    <a:pt x="22784" y="2119"/>
                    <a:pt x="22627" y="2828"/>
                    <a:pt x="22752" y="3529"/>
                  </a:cubicBezTo>
                  <a:cubicBezTo>
                    <a:pt x="22339" y="3311"/>
                    <a:pt x="21885" y="3198"/>
                    <a:pt x="21423" y="3198"/>
                  </a:cubicBezTo>
                  <a:cubicBezTo>
                    <a:pt x="21254" y="3198"/>
                    <a:pt x="21084" y="3213"/>
                    <a:pt x="20915" y="3243"/>
                  </a:cubicBezTo>
                  <a:cubicBezTo>
                    <a:pt x="20159" y="3381"/>
                    <a:pt x="19504" y="3800"/>
                    <a:pt x="19074" y="4423"/>
                  </a:cubicBezTo>
                  <a:lnTo>
                    <a:pt x="18717" y="4940"/>
                  </a:lnTo>
                  <a:cubicBezTo>
                    <a:pt x="18274" y="5567"/>
                    <a:pt x="18106" y="6327"/>
                    <a:pt x="18239" y="7083"/>
                  </a:cubicBezTo>
                  <a:cubicBezTo>
                    <a:pt x="18305" y="7455"/>
                    <a:pt x="18443" y="7804"/>
                    <a:pt x="18638" y="8113"/>
                  </a:cubicBezTo>
                  <a:lnTo>
                    <a:pt x="17404" y="9884"/>
                  </a:lnTo>
                  <a:cubicBezTo>
                    <a:pt x="17330" y="9967"/>
                    <a:pt x="17263" y="10045"/>
                    <a:pt x="17213" y="10124"/>
                  </a:cubicBezTo>
                  <a:lnTo>
                    <a:pt x="16428" y="11244"/>
                  </a:lnTo>
                  <a:cubicBezTo>
                    <a:pt x="16370" y="11330"/>
                    <a:pt x="16315" y="11420"/>
                    <a:pt x="16272" y="11514"/>
                  </a:cubicBezTo>
                  <a:lnTo>
                    <a:pt x="7605" y="23954"/>
                  </a:lnTo>
                  <a:cubicBezTo>
                    <a:pt x="6246" y="25909"/>
                    <a:pt x="6328" y="28484"/>
                    <a:pt x="7636" y="30345"/>
                  </a:cubicBezTo>
                  <a:lnTo>
                    <a:pt x="7511" y="30611"/>
                  </a:lnTo>
                  <a:cubicBezTo>
                    <a:pt x="7151" y="31359"/>
                    <a:pt x="7131" y="32189"/>
                    <a:pt x="7405" y="32911"/>
                  </a:cubicBezTo>
                  <a:lnTo>
                    <a:pt x="451" y="42902"/>
                  </a:lnTo>
                  <a:cubicBezTo>
                    <a:pt x="130" y="43368"/>
                    <a:pt x="0" y="43956"/>
                    <a:pt x="102" y="44512"/>
                  </a:cubicBezTo>
                  <a:cubicBezTo>
                    <a:pt x="204" y="45076"/>
                    <a:pt x="522" y="45566"/>
                    <a:pt x="992" y="45895"/>
                  </a:cubicBezTo>
                  <a:cubicBezTo>
                    <a:pt x="1434" y="46200"/>
                    <a:pt x="1951" y="46361"/>
                    <a:pt x="2484" y="46361"/>
                  </a:cubicBezTo>
                  <a:cubicBezTo>
                    <a:pt x="2638" y="46361"/>
                    <a:pt x="2790" y="46350"/>
                    <a:pt x="2943" y="46322"/>
                  </a:cubicBezTo>
                  <a:cubicBezTo>
                    <a:pt x="3636" y="46197"/>
                    <a:pt x="4240" y="45813"/>
                    <a:pt x="4636" y="45240"/>
                  </a:cubicBezTo>
                  <a:lnTo>
                    <a:pt x="11323" y="35638"/>
                  </a:lnTo>
                  <a:cubicBezTo>
                    <a:pt x="11336" y="35638"/>
                    <a:pt x="11349" y="35638"/>
                    <a:pt x="11362" y="35638"/>
                  </a:cubicBezTo>
                  <a:cubicBezTo>
                    <a:pt x="12133" y="35638"/>
                    <a:pt x="12908" y="35307"/>
                    <a:pt x="13451" y="34741"/>
                  </a:cubicBezTo>
                  <a:lnTo>
                    <a:pt x="13651" y="34533"/>
                  </a:lnTo>
                  <a:cubicBezTo>
                    <a:pt x="14113" y="34659"/>
                    <a:pt x="14596" y="34722"/>
                    <a:pt x="15081" y="34722"/>
                  </a:cubicBezTo>
                  <a:cubicBezTo>
                    <a:pt x="15411" y="34722"/>
                    <a:pt x="15742" y="34693"/>
                    <a:pt x="16068" y="34634"/>
                  </a:cubicBezTo>
                  <a:cubicBezTo>
                    <a:pt x="17530" y="34372"/>
                    <a:pt x="18803" y="33557"/>
                    <a:pt x="19649" y="32339"/>
                  </a:cubicBezTo>
                  <a:lnTo>
                    <a:pt x="20088" y="31712"/>
                  </a:lnTo>
                  <a:cubicBezTo>
                    <a:pt x="20092" y="31708"/>
                    <a:pt x="20096" y="31700"/>
                    <a:pt x="20099" y="31696"/>
                  </a:cubicBezTo>
                  <a:lnTo>
                    <a:pt x="21471" y="29725"/>
                  </a:lnTo>
                  <a:cubicBezTo>
                    <a:pt x="21491" y="29701"/>
                    <a:pt x="21506" y="29674"/>
                    <a:pt x="21522" y="29651"/>
                  </a:cubicBezTo>
                  <a:cubicBezTo>
                    <a:pt x="21526" y="29647"/>
                    <a:pt x="21526" y="29647"/>
                    <a:pt x="21526" y="29643"/>
                  </a:cubicBezTo>
                  <a:lnTo>
                    <a:pt x="28336" y="19867"/>
                  </a:lnTo>
                  <a:cubicBezTo>
                    <a:pt x="28398" y="19801"/>
                    <a:pt x="28453" y="19730"/>
                    <a:pt x="28508" y="19652"/>
                  </a:cubicBezTo>
                  <a:lnTo>
                    <a:pt x="29284" y="18535"/>
                  </a:lnTo>
                  <a:cubicBezTo>
                    <a:pt x="29338" y="18461"/>
                    <a:pt x="29385" y="18383"/>
                    <a:pt x="29428" y="18300"/>
                  </a:cubicBezTo>
                  <a:lnTo>
                    <a:pt x="30683" y="16498"/>
                  </a:lnTo>
                  <a:cubicBezTo>
                    <a:pt x="30876" y="16541"/>
                    <a:pt x="31077" y="16561"/>
                    <a:pt x="31278" y="16561"/>
                  </a:cubicBezTo>
                  <a:cubicBezTo>
                    <a:pt x="31448" y="16561"/>
                    <a:pt x="31618" y="16546"/>
                    <a:pt x="31783" y="16518"/>
                  </a:cubicBezTo>
                  <a:cubicBezTo>
                    <a:pt x="32540" y="16384"/>
                    <a:pt x="33193" y="15961"/>
                    <a:pt x="33625" y="15338"/>
                  </a:cubicBezTo>
                  <a:lnTo>
                    <a:pt x="33993" y="14809"/>
                  </a:lnTo>
                  <a:cubicBezTo>
                    <a:pt x="34428" y="14182"/>
                    <a:pt x="34589" y="13426"/>
                    <a:pt x="34455" y="12674"/>
                  </a:cubicBezTo>
                  <a:cubicBezTo>
                    <a:pt x="34342" y="12039"/>
                    <a:pt x="34025" y="11475"/>
                    <a:pt x="33551" y="11052"/>
                  </a:cubicBezTo>
                  <a:cubicBezTo>
                    <a:pt x="34251" y="10927"/>
                    <a:pt x="34859" y="10535"/>
                    <a:pt x="35274" y="9943"/>
                  </a:cubicBezTo>
                  <a:lnTo>
                    <a:pt x="35537" y="9563"/>
                  </a:lnTo>
                  <a:cubicBezTo>
                    <a:pt x="35949" y="8976"/>
                    <a:pt x="36105" y="8258"/>
                    <a:pt x="35980" y="7553"/>
                  </a:cubicBezTo>
                  <a:cubicBezTo>
                    <a:pt x="35850" y="6848"/>
                    <a:pt x="35459" y="6236"/>
                    <a:pt x="34871" y="5826"/>
                  </a:cubicBezTo>
                  <a:lnTo>
                    <a:pt x="27188" y="477"/>
                  </a:lnTo>
                  <a:cubicBezTo>
                    <a:pt x="26722" y="155"/>
                    <a:pt x="26190" y="1"/>
                    <a:pt x="2566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064" name="Google Shape;2064;p49"/>
            <p:cNvGrpSpPr/>
            <p:nvPr/>
          </p:nvGrpSpPr>
          <p:grpSpPr>
            <a:xfrm>
              <a:off x="6773261" y="340218"/>
              <a:ext cx="1827180" cy="2431077"/>
              <a:chOff x="591475" y="580850"/>
              <a:chExt cx="879975" cy="1170250"/>
            </a:xfrm>
          </p:grpSpPr>
          <p:sp>
            <p:nvSpPr>
              <p:cNvPr id="2065" name="Google Shape;2065;p49"/>
              <p:cNvSpPr/>
              <p:nvPr/>
            </p:nvSpPr>
            <p:spPr>
              <a:xfrm>
                <a:off x="760150" y="738900"/>
                <a:ext cx="601875" cy="687800"/>
              </a:xfrm>
              <a:custGeom>
                <a:avLst/>
                <a:gdLst/>
                <a:ahLst/>
                <a:cxnLst/>
                <a:rect l="l" t="t" r="r" b="b"/>
                <a:pathLst>
                  <a:path w="24075" h="27512" extrusionOk="0">
                    <a:moveTo>
                      <a:pt x="14652" y="1"/>
                    </a:moveTo>
                    <a:lnTo>
                      <a:pt x="1186" y="19302"/>
                    </a:lnTo>
                    <a:cubicBezTo>
                      <a:pt x="1" y="21034"/>
                      <a:pt x="396" y="23375"/>
                      <a:pt x="2129" y="24591"/>
                    </a:cubicBezTo>
                    <a:lnTo>
                      <a:pt x="5350" y="26840"/>
                    </a:lnTo>
                    <a:cubicBezTo>
                      <a:pt x="6014" y="27294"/>
                      <a:pt x="6767" y="27512"/>
                      <a:pt x="7512" y="27512"/>
                    </a:cubicBezTo>
                    <a:cubicBezTo>
                      <a:pt x="8711" y="27512"/>
                      <a:pt x="9889" y="26948"/>
                      <a:pt x="10639" y="25898"/>
                    </a:cubicBezTo>
                    <a:lnTo>
                      <a:pt x="24074" y="6566"/>
                    </a:lnTo>
                    <a:lnTo>
                      <a:pt x="14652" y="1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6" name="Google Shape;2066;p49"/>
              <p:cNvSpPr/>
              <p:nvPr/>
            </p:nvSpPr>
            <p:spPr>
              <a:xfrm>
                <a:off x="1056525" y="738150"/>
                <a:ext cx="305500" cy="264450"/>
              </a:xfrm>
              <a:custGeom>
                <a:avLst/>
                <a:gdLst/>
                <a:ahLst/>
                <a:cxnLst/>
                <a:rect l="l" t="t" r="r" b="b"/>
                <a:pathLst>
                  <a:path w="12220" h="10578" extrusionOk="0">
                    <a:moveTo>
                      <a:pt x="2797" y="0"/>
                    </a:moveTo>
                    <a:lnTo>
                      <a:pt x="0" y="4012"/>
                    </a:lnTo>
                    <a:lnTo>
                      <a:pt x="9453" y="10578"/>
                    </a:lnTo>
                    <a:lnTo>
                      <a:pt x="12219" y="6596"/>
                    </a:lnTo>
                    <a:lnTo>
                      <a:pt x="2797" y="0"/>
                    </a:ln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7" name="Google Shape;2067;p49"/>
              <p:cNvSpPr/>
              <p:nvPr/>
            </p:nvSpPr>
            <p:spPr>
              <a:xfrm>
                <a:off x="1091475" y="671675"/>
                <a:ext cx="338175" cy="251500"/>
              </a:xfrm>
              <a:custGeom>
                <a:avLst/>
                <a:gdLst/>
                <a:ahLst/>
                <a:cxnLst/>
                <a:rect l="l" t="t" r="r" b="b"/>
                <a:pathLst>
                  <a:path w="13527" h="10060" extrusionOk="0">
                    <a:moveTo>
                      <a:pt x="1289" y="1"/>
                    </a:moveTo>
                    <a:cubicBezTo>
                      <a:pt x="1036" y="1"/>
                      <a:pt x="790" y="122"/>
                      <a:pt x="639" y="349"/>
                    </a:cubicBezTo>
                    <a:lnTo>
                      <a:pt x="244" y="927"/>
                    </a:lnTo>
                    <a:cubicBezTo>
                      <a:pt x="0" y="1291"/>
                      <a:pt x="92" y="1778"/>
                      <a:pt x="426" y="2021"/>
                    </a:cubicBezTo>
                    <a:lnTo>
                      <a:pt x="11764" y="9924"/>
                    </a:lnTo>
                    <a:cubicBezTo>
                      <a:pt x="11901" y="10015"/>
                      <a:pt x="12055" y="10060"/>
                      <a:pt x="12208" y="10060"/>
                    </a:cubicBezTo>
                    <a:cubicBezTo>
                      <a:pt x="12460" y="10060"/>
                      <a:pt x="12706" y="9938"/>
                      <a:pt x="12858" y="9711"/>
                    </a:cubicBezTo>
                    <a:lnTo>
                      <a:pt x="13283" y="9134"/>
                    </a:lnTo>
                    <a:cubicBezTo>
                      <a:pt x="13526" y="8799"/>
                      <a:pt x="13435" y="8282"/>
                      <a:pt x="13071" y="8039"/>
                    </a:cubicBezTo>
                    <a:lnTo>
                      <a:pt x="1733" y="136"/>
                    </a:lnTo>
                    <a:cubicBezTo>
                      <a:pt x="1596" y="45"/>
                      <a:pt x="1441" y="1"/>
                      <a:pt x="1289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8" name="Google Shape;2068;p49"/>
              <p:cNvSpPr/>
              <p:nvPr/>
            </p:nvSpPr>
            <p:spPr>
              <a:xfrm>
                <a:off x="1216850" y="582800"/>
                <a:ext cx="254600" cy="188925"/>
              </a:xfrm>
              <a:custGeom>
                <a:avLst/>
                <a:gdLst/>
                <a:ahLst/>
                <a:cxnLst/>
                <a:rect l="l" t="t" r="r" b="b"/>
                <a:pathLst>
                  <a:path w="10184" h="7557" extrusionOk="0">
                    <a:moveTo>
                      <a:pt x="989" y="0"/>
                    </a:moveTo>
                    <a:cubicBezTo>
                      <a:pt x="807" y="0"/>
                      <a:pt x="618" y="88"/>
                      <a:pt x="487" y="257"/>
                    </a:cubicBezTo>
                    <a:lnTo>
                      <a:pt x="213" y="713"/>
                    </a:lnTo>
                    <a:cubicBezTo>
                      <a:pt x="1" y="956"/>
                      <a:pt x="92" y="1321"/>
                      <a:pt x="335" y="1533"/>
                    </a:cubicBezTo>
                    <a:lnTo>
                      <a:pt x="8876" y="7460"/>
                    </a:lnTo>
                    <a:cubicBezTo>
                      <a:pt x="8964" y="7527"/>
                      <a:pt x="9069" y="7557"/>
                      <a:pt x="9176" y="7557"/>
                    </a:cubicBezTo>
                    <a:cubicBezTo>
                      <a:pt x="9364" y="7557"/>
                      <a:pt x="9561" y="7463"/>
                      <a:pt x="9697" y="7308"/>
                    </a:cubicBezTo>
                    <a:lnTo>
                      <a:pt x="9970" y="6853"/>
                    </a:lnTo>
                    <a:cubicBezTo>
                      <a:pt x="10183" y="6609"/>
                      <a:pt x="10092" y="6245"/>
                      <a:pt x="9849" y="6032"/>
                    </a:cubicBezTo>
                    <a:lnTo>
                      <a:pt x="1308" y="105"/>
                    </a:lnTo>
                    <a:cubicBezTo>
                      <a:pt x="1214" y="35"/>
                      <a:pt x="1103" y="0"/>
                      <a:pt x="98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9" name="Google Shape;2069;p49"/>
              <p:cNvSpPr/>
              <p:nvPr/>
            </p:nvSpPr>
            <p:spPr>
              <a:xfrm>
                <a:off x="1235850" y="666725"/>
                <a:ext cx="136800" cy="135275"/>
              </a:xfrm>
              <a:custGeom>
                <a:avLst/>
                <a:gdLst/>
                <a:ahLst/>
                <a:cxnLst/>
                <a:rect l="l" t="t" r="r" b="b"/>
                <a:pathLst>
                  <a:path w="5472" h="5411" extrusionOk="0">
                    <a:moveTo>
                      <a:pt x="2219" y="0"/>
                    </a:moveTo>
                    <a:lnTo>
                      <a:pt x="1" y="3161"/>
                    </a:lnTo>
                    <a:lnTo>
                      <a:pt x="3253" y="5410"/>
                    </a:lnTo>
                    <a:lnTo>
                      <a:pt x="5472" y="2249"/>
                    </a:lnTo>
                    <a:lnTo>
                      <a:pt x="2219" y="0"/>
                    </a:lnTo>
                    <a:close/>
                  </a:path>
                </a:pathLst>
              </a:custGeom>
              <a:solidFill>
                <a:srgbClr val="FFC947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0" name="Google Shape;2070;p49"/>
              <p:cNvSpPr/>
              <p:nvPr/>
            </p:nvSpPr>
            <p:spPr>
              <a:xfrm>
                <a:off x="1092225" y="763225"/>
                <a:ext cx="234075" cy="214300"/>
              </a:xfrm>
              <a:custGeom>
                <a:avLst/>
                <a:gdLst/>
                <a:ahLst/>
                <a:cxnLst/>
                <a:rect l="l" t="t" r="r" b="b"/>
                <a:pathLst>
                  <a:path w="9363" h="8572" extrusionOk="0">
                    <a:moveTo>
                      <a:pt x="2797" y="0"/>
                    </a:moveTo>
                    <a:lnTo>
                      <a:pt x="1" y="4013"/>
                    </a:lnTo>
                    <a:lnTo>
                      <a:pt x="6566" y="8572"/>
                    </a:lnTo>
                    <a:lnTo>
                      <a:pt x="9363" y="4590"/>
                    </a:lnTo>
                    <a:lnTo>
                      <a:pt x="279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1" name="Google Shape;2071;p49"/>
              <p:cNvSpPr/>
              <p:nvPr/>
            </p:nvSpPr>
            <p:spPr>
              <a:xfrm>
                <a:off x="1034475" y="838450"/>
                <a:ext cx="258400" cy="196075"/>
              </a:xfrm>
              <a:custGeom>
                <a:avLst/>
                <a:gdLst/>
                <a:ahLst/>
                <a:cxnLst/>
                <a:rect l="l" t="t" r="r" b="b"/>
                <a:pathLst>
                  <a:path w="10336" h="7843" extrusionOk="0">
                    <a:moveTo>
                      <a:pt x="852" y="0"/>
                    </a:moveTo>
                    <a:lnTo>
                      <a:pt x="1" y="1247"/>
                    </a:lnTo>
                    <a:lnTo>
                      <a:pt x="9484" y="7843"/>
                    </a:lnTo>
                    <a:lnTo>
                      <a:pt x="10335" y="6596"/>
                    </a:lnTo>
                    <a:lnTo>
                      <a:pt x="852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2" name="Google Shape;2072;p49"/>
              <p:cNvSpPr/>
              <p:nvPr/>
            </p:nvSpPr>
            <p:spPr>
              <a:xfrm>
                <a:off x="787525" y="1353650"/>
                <a:ext cx="106400" cy="98300"/>
              </a:xfrm>
              <a:custGeom>
                <a:avLst/>
                <a:gdLst/>
                <a:ahLst/>
                <a:cxnLst/>
                <a:rect l="l" t="t" r="r" b="b"/>
                <a:pathLst>
                  <a:path w="4256" h="3932" extrusionOk="0">
                    <a:moveTo>
                      <a:pt x="1034" y="1"/>
                    </a:moveTo>
                    <a:lnTo>
                      <a:pt x="182" y="1764"/>
                    </a:lnTo>
                    <a:cubicBezTo>
                      <a:pt x="0" y="2159"/>
                      <a:pt x="122" y="2615"/>
                      <a:pt x="456" y="2858"/>
                    </a:cubicBezTo>
                    <a:lnTo>
                      <a:pt x="1793" y="3770"/>
                    </a:lnTo>
                    <a:cubicBezTo>
                      <a:pt x="1942" y="3878"/>
                      <a:pt x="2115" y="3932"/>
                      <a:pt x="2287" y="3932"/>
                    </a:cubicBezTo>
                    <a:cubicBezTo>
                      <a:pt x="2503" y="3932"/>
                      <a:pt x="2719" y="3847"/>
                      <a:pt x="2888" y="3679"/>
                    </a:cubicBezTo>
                    <a:lnTo>
                      <a:pt x="4255" y="2250"/>
                    </a:lnTo>
                    <a:lnTo>
                      <a:pt x="1034" y="1"/>
                    </a:ln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3" name="Google Shape;2073;p49"/>
              <p:cNvSpPr/>
              <p:nvPr/>
            </p:nvSpPr>
            <p:spPr>
              <a:xfrm>
                <a:off x="591475" y="1432675"/>
                <a:ext cx="229500" cy="316725"/>
              </a:xfrm>
              <a:custGeom>
                <a:avLst/>
                <a:gdLst/>
                <a:ahLst/>
                <a:cxnLst/>
                <a:rect l="l" t="t" r="r" b="b"/>
                <a:pathLst>
                  <a:path w="9180" h="12669" extrusionOk="0">
                    <a:moveTo>
                      <a:pt x="8754" y="1"/>
                    </a:moveTo>
                    <a:lnTo>
                      <a:pt x="0" y="12585"/>
                    </a:lnTo>
                    <a:cubicBezTo>
                      <a:pt x="92" y="12642"/>
                      <a:pt x="192" y="12669"/>
                      <a:pt x="292" y="12669"/>
                    </a:cubicBezTo>
                    <a:cubicBezTo>
                      <a:pt x="455" y="12669"/>
                      <a:pt x="616" y="12595"/>
                      <a:pt x="729" y="12463"/>
                    </a:cubicBezTo>
                    <a:lnTo>
                      <a:pt x="9180" y="305"/>
                    </a:lnTo>
                    <a:lnTo>
                      <a:pt x="8754" y="1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4" name="Google Shape;2074;p49"/>
              <p:cNvSpPr/>
              <p:nvPr/>
            </p:nvSpPr>
            <p:spPr>
              <a:xfrm>
                <a:off x="863500" y="1301225"/>
                <a:ext cx="41825" cy="41050"/>
              </a:xfrm>
              <a:custGeom>
                <a:avLst/>
                <a:gdLst/>
                <a:ahLst/>
                <a:cxnLst/>
                <a:rect l="l" t="t" r="r" b="b"/>
                <a:pathLst>
                  <a:path w="1673" h="1642" extrusionOk="0">
                    <a:moveTo>
                      <a:pt x="821" y="0"/>
                    </a:moveTo>
                    <a:cubicBezTo>
                      <a:pt x="365" y="0"/>
                      <a:pt x="1" y="365"/>
                      <a:pt x="1" y="821"/>
                    </a:cubicBezTo>
                    <a:cubicBezTo>
                      <a:pt x="1" y="1277"/>
                      <a:pt x="365" y="1642"/>
                      <a:pt x="821" y="1642"/>
                    </a:cubicBezTo>
                    <a:cubicBezTo>
                      <a:pt x="1277" y="1642"/>
                      <a:pt x="1672" y="1277"/>
                      <a:pt x="1672" y="821"/>
                    </a:cubicBezTo>
                    <a:cubicBezTo>
                      <a:pt x="1672" y="365"/>
                      <a:pt x="1277" y="0"/>
                      <a:pt x="8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5" name="Google Shape;2075;p49"/>
              <p:cNvSpPr/>
              <p:nvPr/>
            </p:nvSpPr>
            <p:spPr>
              <a:xfrm>
                <a:off x="873375" y="1159125"/>
                <a:ext cx="41825" cy="41825"/>
              </a:xfrm>
              <a:custGeom>
                <a:avLst/>
                <a:gdLst/>
                <a:ahLst/>
                <a:cxnLst/>
                <a:rect l="l" t="t" r="r" b="b"/>
                <a:pathLst>
                  <a:path w="1673" h="1673" extrusionOk="0">
                    <a:moveTo>
                      <a:pt x="821" y="0"/>
                    </a:moveTo>
                    <a:cubicBezTo>
                      <a:pt x="366" y="0"/>
                      <a:pt x="1" y="396"/>
                      <a:pt x="1" y="851"/>
                    </a:cubicBezTo>
                    <a:cubicBezTo>
                      <a:pt x="1" y="1307"/>
                      <a:pt x="366" y="1672"/>
                      <a:pt x="821" y="1672"/>
                    </a:cubicBezTo>
                    <a:cubicBezTo>
                      <a:pt x="1277" y="1672"/>
                      <a:pt x="1673" y="1307"/>
                      <a:pt x="1673" y="851"/>
                    </a:cubicBezTo>
                    <a:cubicBezTo>
                      <a:pt x="1673" y="396"/>
                      <a:pt x="1277" y="0"/>
                      <a:pt x="8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6" name="Google Shape;2076;p49"/>
              <p:cNvSpPr/>
              <p:nvPr/>
            </p:nvSpPr>
            <p:spPr>
              <a:xfrm>
                <a:off x="969900" y="1180400"/>
                <a:ext cx="21300" cy="20550"/>
              </a:xfrm>
              <a:custGeom>
                <a:avLst/>
                <a:gdLst/>
                <a:ahLst/>
                <a:cxnLst/>
                <a:rect l="l" t="t" r="r" b="b"/>
                <a:pathLst>
                  <a:path w="852" h="822" extrusionOk="0">
                    <a:moveTo>
                      <a:pt x="426" y="0"/>
                    </a:moveTo>
                    <a:cubicBezTo>
                      <a:pt x="182" y="0"/>
                      <a:pt x="0" y="183"/>
                      <a:pt x="0" y="426"/>
                    </a:cubicBezTo>
                    <a:cubicBezTo>
                      <a:pt x="0" y="639"/>
                      <a:pt x="182" y="821"/>
                      <a:pt x="426" y="821"/>
                    </a:cubicBezTo>
                    <a:cubicBezTo>
                      <a:pt x="669" y="821"/>
                      <a:pt x="851" y="639"/>
                      <a:pt x="851" y="426"/>
                    </a:cubicBezTo>
                    <a:cubicBezTo>
                      <a:pt x="851" y="183"/>
                      <a:pt x="669" y="0"/>
                      <a:pt x="42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7" name="Google Shape;2077;p49"/>
              <p:cNvSpPr/>
              <p:nvPr/>
            </p:nvSpPr>
            <p:spPr>
              <a:xfrm>
                <a:off x="980525" y="1042850"/>
                <a:ext cx="20550" cy="20550"/>
              </a:xfrm>
              <a:custGeom>
                <a:avLst/>
                <a:gdLst/>
                <a:ahLst/>
                <a:cxnLst/>
                <a:rect l="l" t="t" r="r" b="b"/>
                <a:pathLst>
                  <a:path w="822" h="822" extrusionOk="0">
                    <a:moveTo>
                      <a:pt x="426" y="1"/>
                    </a:moveTo>
                    <a:cubicBezTo>
                      <a:pt x="183" y="1"/>
                      <a:pt x="1" y="183"/>
                      <a:pt x="1" y="396"/>
                    </a:cubicBezTo>
                    <a:cubicBezTo>
                      <a:pt x="1" y="639"/>
                      <a:pt x="183" y="822"/>
                      <a:pt x="426" y="822"/>
                    </a:cubicBezTo>
                    <a:cubicBezTo>
                      <a:pt x="639" y="822"/>
                      <a:pt x="821" y="639"/>
                      <a:pt x="821" y="396"/>
                    </a:cubicBezTo>
                    <a:cubicBezTo>
                      <a:pt x="821" y="183"/>
                      <a:pt x="639" y="1"/>
                      <a:pt x="4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8" name="Google Shape;2078;p49"/>
              <p:cNvSpPr/>
              <p:nvPr/>
            </p:nvSpPr>
            <p:spPr>
              <a:xfrm>
                <a:off x="831600" y="1234350"/>
                <a:ext cx="20525" cy="21300"/>
              </a:xfrm>
              <a:custGeom>
                <a:avLst/>
                <a:gdLst/>
                <a:ahLst/>
                <a:cxnLst/>
                <a:rect l="l" t="t" r="r" b="b"/>
                <a:pathLst>
                  <a:path w="821" h="852" extrusionOk="0">
                    <a:moveTo>
                      <a:pt x="426" y="1"/>
                    </a:moveTo>
                    <a:cubicBezTo>
                      <a:pt x="182" y="1"/>
                      <a:pt x="0" y="183"/>
                      <a:pt x="0" y="426"/>
                    </a:cubicBezTo>
                    <a:cubicBezTo>
                      <a:pt x="0" y="669"/>
                      <a:pt x="182" y="852"/>
                      <a:pt x="426" y="852"/>
                    </a:cubicBezTo>
                    <a:cubicBezTo>
                      <a:pt x="638" y="852"/>
                      <a:pt x="821" y="669"/>
                      <a:pt x="821" y="426"/>
                    </a:cubicBezTo>
                    <a:cubicBezTo>
                      <a:pt x="821" y="183"/>
                      <a:pt x="638" y="1"/>
                      <a:pt x="4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9" name="Google Shape;2079;p49"/>
              <p:cNvSpPr/>
              <p:nvPr/>
            </p:nvSpPr>
            <p:spPr>
              <a:xfrm>
                <a:off x="1037525" y="1052750"/>
                <a:ext cx="41825" cy="41800"/>
              </a:xfrm>
              <a:custGeom>
                <a:avLst/>
                <a:gdLst/>
                <a:ahLst/>
                <a:cxnLst/>
                <a:rect l="l" t="t" r="r" b="b"/>
                <a:pathLst>
                  <a:path w="1673" h="1672" extrusionOk="0">
                    <a:moveTo>
                      <a:pt x="821" y="0"/>
                    </a:moveTo>
                    <a:cubicBezTo>
                      <a:pt x="365" y="0"/>
                      <a:pt x="0" y="395"/>
                      <a:pt x="0" y="851"/>
                    </a:cubicBezTo>
                    <a:cubicBezTo>
                      <a:pt x="0" y="1277"/>
                      <a:pt x="365" y="1672"/>
                      <a:pt x="821" y="1672"/>
                    </a:cubicBezTo>
                    <a:cubicBezTo>
                      <a:pt x="1277" y="1672"/>
                      <a:pt x="1672" y="1307"/>
                      <a:pt x="1672" y="851"/>
                    </a:cubicBezTo>
                    <a:cubicBezTo>
                      <a:pt x="1672" y="395"/>
                      <a:pt x="1277" y="0"/>
                      <a:pt x="8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0" name="Google Shape;2080;p49"/>
              <p:cNvSpPr/>
              <p:nvPr/>
            </p:nvSpPr>
            <p:spPr>
              <a:xfrm>
                <a:off x="1028400" y="948625"/>
                <a:ext cx="41050" cy="41825"/>
              </a:xfrm>
              <a:custGeom>
                <a:avLst/>
                <a:gdLst/>
                <a:ahLst/>
                <a:cxnLst/>
                <a:rect l="l" t="t" r="r" b="b"/>
                <a:pathLst>
                  <a:path w="1642" h="1673" extrusionOk="0">
                    <a:moveTo>
                      <a:pt x="821" y="1"/>
                    </a:moveTo>
                    <a:cubicBezTo>
                      <a:pt x="365" y="1"/>
                      <a:pt x="1" y="366"/>
                      <a:pt x="1" y="821"/>
                    </a:cubicBezTo>
                    <a:cubicBezTo>
                      <a:pt x="1" y="1277"/>
                      <a:pt x="365" y="1673"/>
                      <a:pt x="821" y="1673"/>
                    </a:cubicBezTo>
                    <a:cubicBezTo>
                      <a:pt x="1277" y="1673"/>
                      <a:pt x="1642" y="1277"/>
                      <a:pt x="1642" y="821"/>
                    </a:cubicBezTo>
                    <a:cubicBezTo>
                      <a:pt x="1642" y="366"/>
                      <a:pt x="1277" y="1"/>
                      <a:pt x="8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1" name="Google Shape;2081;p49"/>
              <p:cNvSpPr/>
              <p:nvPr/>
            </p:nvSpPr>
            <p:spPr>
              <a:xfrm>
                <a:off x="760150" y="738900"/>
                <a:ext cx="601875" cy="700650"/>
              </a:xfrm>
              <a:custGeom>
                <a:avLst/>
                <a:gdLst/>
                <a:ahLst/>
                <a:cxnLst/>
                <a:rect l="l" t="t" r="r" b="b"/>
                <a:pathLst>
                  <a:path w="24075" h="28026" fill="none" extrusionOk="0">
                    <a:moveTo>
                      <a:pt x="14652" y="1"/>
                    </a:moveTo>
                    <a:lnTo>
                      <a:pt x="24074" y="6566"/>
                    </a:lnTo>
                    <a:lnTo>
                      <a:pt x="10639" y="25898"/>
                    </a:lnTo>
                    <a:cubicBezTo>
                      <a:pt x="9424" y="27600"/>
                      <a:pt x="7083" y="28025"/>
                      <a:pt x="5350" y="26840"/>
                    </a:cubicBezTo>
                    <a:lnTo>
                      <a:pt x="2129" y="24591"/>
                    </a:lnTo>
                    <a:cubicBezTo>
                      <a:pt x="396" y="23375"/>
                      <a:pt x="1" y="21034"/>
                      <a:pt x="1186" y="19302"/>
                    </a:cubicBezTo>
                    <a:close/>
                  </a:path>
                </a:pathLst>
              </a:custGeom>
              <a:noFill/>
              <a:ln w="95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2" name="Google Shape;2082;p49"/>
              <p:cNvSpPr/>
              <p:nvPr/>
            </p:nvSpPr>
            <p:spPr>
              <a:xfrm>
                <a:off x="1091475" y="669000"/>
                <a:ext cx="338175" cy="256850"/>
              </a:xfrm>
              <a:custGeom>
                <a:avLst/>
                <a:gdLst/>
                <a:ahLst/>
                <a:cxnLst/>
                <a:rect l="l" t="t" r="r" b="b"/>
                <a:pathLst>
                  <a:path w="13527" h="10274" fill="none" extrusionOk="0">
                    <a:moveTo>
                      <a:pt x="1733" y="243"/>
                    </a:moveTo>
                    <a:lnTo>
                      <a:pt x="13071" y="8146"/>
                    </a:lnTo>
                    <a:cubicBezTo>
                      <a:pt x="13435" y="8389"/>
                      <a:pt x="13526" y="8906"/>
                      <a:pt x="13283" y="9241"/>
                    </a:cubicBezTo>
                    <a:lnTo>
                      <a:pt x="12858" y="9818"/>
                    </a:lnTo>
                    <a:cubicBezTo>
                      <a:pt x="12615" y="10183"/>
                      <a:pt x="12128" y="10274"/>
                      <a:pt x="11764" y="10031"/>
                    </a:cubicBezTo>
                    <a:lnTo>
                      <a:pt x="426" y="2128"/>
                    </a:lnTo>
                    <a:cubicBezTo>
                      <a:pt x="92" y="1885"/>
                      <a:pt x="0" y="1398"/>
                      <a:pt x="244" y="1034"/>
                    </a:cubicBezTo>
                    <a:lnTo>
                      <a:pt x="639" y="456"/>
                    </a:lnTo>
                    <a:cubicBezTo>
                      <a:pt x="882" y="91"/>
                      <a:pt x="1368" y="0"/>
                      <a:pt x="1733" y="243"/>
                    </a:cubicBezTo>
                    <a:close/>
                  </a:path>
                </a:pathLst>
              </a:custGeom>
              <a:noFill/>
              <a:ln w="95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3" name="Google Shape;2083;p49"/>
              <p:cNvSpPr/>
              <p:nvPr/>
            </p:nvSpPr>
            <p:spPr>
              <a:xfrm>
                <a:off x="1216850" y="580850"/>
                <a:ext cx="254600" cy="193025"/>
              </a:xfrm>
              <a:custGeom>
                <a:avLst/>
                <a:gdLst/>
                <a:ahLst/>
                <a:cxnLst/>
                <a:rect l="l" t="t" r="r" b="b"/>
                <a:pathLst>
                  <a:path w="10184" h="7721" fill="none" extrusionOk="0">
                    <a:moveTo>
                      <a:pt x="1308" y="183"/>
                    </a:moveTo>
                    <a:lnTo>
                      <a:pt x="9849" y="6110"/>
                    </a:lnTo>
                    <a:cubicBezTo>
                      <a:pt x="10092" y="6323"/>
                      <a:pt x="10183" y="6687"/>
                      <a:pt x="9970" y="6931"/>
                    </a:cubicBezTo>
                    <a:lnTo>
                      <a:pt x="9697" y="7386"/>
                    </a:lnTo>
                    <a:cubicBezTo>
                      <a:pt x="9484" y="7630"/>
                      <a:pt x="9119" y="7721"/>
                      <a:pt x="8876" y="7538"/>
                    </a:cubicBezTo>
                    <a:lnTo>
                      <a:pt x="335" y="1611"/>
                    </a:lnTo>
                    <a:cubicBezTo>
                      <a:pt x="92" y="1399"/>
                      <a:pt x="1" y="1034"/>
                      <a:pt x="213" y="791"/>
                    </a:cubicBezTo>
                    <a:lnTo>
                      <a:pt x="487" y="335"/>
                    </a:lnTo>
                    <a:cubicBezTo>
                      <a:pt x="700" y="61"/>
                      <a:pt x="1065" y="0"/>
                      <a:pt x="1308" y="183"/>
                    </a:cubicBezTo>
                    <a:close/>
                  </a:path>
                </a:pathLst>
              </a:custGeom>
              <a:noFill/>
              <a:ln w="95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4" name="Google Shape;2084;p49"/>
              <p:cNvSpPr/>
              <p:nvPr/>
            </p:nvSpPr>
            <p:spPr>
              <a:xfrm>
                <a:off x="1235850" y="666725"/>
                <a:ext cx="136800" cy="135275"/>
              </a:xfrm>
              <a:custGeom>
                <a:avLst/>
                <a:gdLst/>
                <a:ahLst/>
                <a:cxnLst/>
                <a:rect l="l" t="t" r="r" b="b"/>
                <a:pathLst>
                  <a:path w="5472" h="5411" fill="none" extrusionOk="0">
                    <a:moveTo>
                      <a:pt x="3253" y="5410"/>
                    </a:moveTo>
                    <a:lnTo>
                      <a:pt x="1" y="3161"/>
                    </a:lnTo>
                    <a:lnTo>
                      <a:pt x="2219" y="0"/>
                    </a:lnTo>
                    <a:lnTo>
                      <a:pt x="5472" y="2249"/>
                    </a:lnTo>
                    <a:close/>
                  </a:path>
                </a:pathLst>
              </a:custGeom>
              <a:noFill/>
              <a:ln w="95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5" name="Google Shape;2085;p49"/>
              <p:cNvSpPr/>
              <p:nvPr/>
            </p:nvSpPr>
            <p:spPr>
              <a:xfrm>
                <a:off x="1092225" y="763225"/>
                <a:ext cx="234075" cy="214300"/>
              </a:xfrm>
              <a:custGeom>
                <a:avLst/>
                <a:gdLst/>
                <a:ahLst/>
                <a:cxnLst/>
                <a:rect l="l" t="t" r="r" b="b"/>
                <a:pathLst>
                  <a:path w="9363" h="8572" fill="none" extrusionOk="0">
                    <a:moveTo>
                      <a:pt x="6566" y="8572"/>
                    </a:moveTo>
                    <a:lnTo>
                      <a:pt x="1" y="4013"/>
                    </a:lnTo>
                    <a:lnTo>
                      <a:pt x="2797" y="0"/>
                    </a:lnTo>
                    <a:lnTo>
                      <a:pt x="9363" y="4590"/>
                    </a:lnTo>
                    <a:close/>
                  </a:path>
                </a:pathLst>
              </a:custGeom>
              <a:noFill/>
              <a:ln w="95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6" name="Google Shape;2086;p49"/>
              <p:cNvSpPr/>
              <p:nvPr/>
            </p:nvSpPr>
            <p:spPr>
              <a:xfrm>
                <a:off x="1034475" y="838450"/>
                <a:ext cx="258400" cy="196075"/>
              </a:xfrm>
              <a:custGeom>
                <a:avLst/>
                <a:gdLst/>
                <a:ahLst/>
                <a:cxnLst/>
                <a:rect l="l" t="t" r="r" b="b"/>
                <a:pathLst>
                  <a:path w="10336" h="7843" fill="none" extrusionOk="0">
                    <a:moveTo>
                      <a:pt x="9484" y="7843"/>
                    </a:moveTo>
                    <a:lnTo>
                      <a:pt x="1" y="1247"/>
                    </a:lnTo>
                    <a:lnTo>
                      <a:pt x="852" y="0"/>
                    </a:lnTo>
                    <a:lnTo>
                      <a:pt x="10335" y="6596"/>
                    </a:lnTo>
                    <a:close/>
                  </a:path>
                </a:pathLst>
              </a:custGeom>
              <a:noFill/>
              <a:ln w="95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7" name="Google Shape;2087;p49"/>
              <p:cNvSpPr/>
              <p:nvPr/>
            </p:nvSpPr>
            <p:spPr>
              <a:xfrm>
                <a:off x="964575" y="1317175"/>
                <a:ext cx="73725" cy="50950"/>
              </a:xfrm>
              <a:custGeom>
                <a:avLst/>
                <a:gdLst/>
                <a:ahLst/>
                <a:cxnLst/>
                <a:rect l="l" t="t" r="r" b="b"/>
                <a:pathLst>
                  <a:path w="2949" h="2038" fill="none" extrusionOk="0">
                    <a:moveTo>
                      <a:pt x="2949" y="2037"/>
                    </a:moveTo>
                    <a:lnTo>
                      <a:pt x="0" y="1"/>
                    </a:lnTo>
                  </a:path>
                </a:pathLst>
              </a:custGeom>
              <a:noFill/>
              <a:ln w="95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8" name="Google Shape;2088;p49"/>
              <p:cNvSpPr/>
              <p:nvPr/>
            </p:nvSpPr>
            <p:spPr>
              <a:xfrm>
                <a:off x="1003325" y="1260950"/>
                <a:ext cx="73725" cy="51700"/>
              </a:xfrm>
              <a:custGeom>
                <a:avLst/>
                <a:gdLst/>
                <a:ahLst/>
                <a:cxnLst/>
                <a:rect l="l" t="t" r="r" b="b"/>
                <a:pathLst>
                  <a:path w="2949" h="2068" fill="none" extrusionOk="0">
                    <a:moveTo>
                      <a:pt x="2949" y="2067"/>
                    </a:moveTo>
                    <a:lnTo>
                      <a:pt x="0" y="0"/>
                    </a:lnTo>
                  </a:path>
                </a:pathLst>
              </a:custGeom>
              <a:noFill/>
              <a:ln w="95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9" name="Google Shape;2089;p49"/>
              <p:cNvSpPr/>
              <p:nvPr/>
            </p:nvSpPr>
            <p:spPr>
              <a:xfrm>
                <a:off x="1042075" y="1205475"/>
                <a:ext cx="73750" cy="50950"/>
              </a:xfrm>
              <a:custGeom>
                <a:avLst/>
                <a:gdLst/>
                <a:ahLst/>
                <a:cxnLst/>
                <a:rect l="l" t="t" r="r" b="b"/>
                <a:pathLst>
                  <a:path w="2950" h="2038" fill="none" extrusionOk="0">
                    <a:moveTo>
                      <a:pt x="2949" y="2037"/>
                    </a:moveTo>
                    <a:lnTo>
                      <a:pt x="1" y="1"/>
                    </a:lnTo>
                  </a:path>
                </a:pathLst>
              </a:custGeom>
              <a:noFill/>
              <a:ln w="95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0" name="Google Shape;2090;p49"/>
              <p:cNvSpPr/>
              <p:nvPr/>
            </p:nvSpPr>
            <p:spPr>
              <a:xfrm>
                <a:off x="1080825" y="1149250"/>
                <a:ext cx="73750" cy="51700"/>
              </a:xfrm>
              <a:custGeom>
                <a:avLst/>
                <a:gdLst/>
                <a:ahLst/>
                <a:cxnLst/>
                <a:rect l="l" t="t" r="r" b="b"/>
                <a:pathLst>
                  <a:path w="2950" h="2068" fill="none" extrusionOk="0">
                    <a:moveTo>
                      <a:pt x="2949" y="2067"/>
                    </a:moveTo>
                    <a:lnTo>
                      <a:pt x="1" y="0"/>
                    </a:lnTo>
                  </a:path>
                </a:pathLst>
              </a:custGeom>
              <a:noFill/>
              <a:ln w="95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1" name="Google Shape;2091;p49"/>
              <p:cNvSpPr/>
              <p:nvPr/>
            </p:nvSpPr>
            <p:spPr>
              <a:xfrm>
                <a:off x="1119600" y="1093775"/>
                <a:ext cx="73725" cy="51700"/>
              </a:xfrm>
              <a:custGeom>
                <a:avLst/>
                <a:gdLst/>
                <a:ahLst/>
                <a:cxnLst/>
                <a:rect l="l" t="t" r="r" b="b"/>
                <a:pathLst>
                  <a:path w="2949" h="2068" fill="none" extrusionOk="0">
                    <a:moveTo>
                      <a:pt x="2948" y="2067"/>
                    </a:moveTo>
                    <a:lnTo>
                      <a:pt x="0" y="0"/>
                    </a:lnTo>
                  </a:path>
                </a:pathLst>
              </a:custGeom>
              <a:noFill/>
              <a:ln w="95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2" name="Google Shape;2092;p49"/>
              <p:cNvSpPr/>
              <p:nvPr/>
            </p:nvSpPr>
            <p:spPr>
              <a:xfrm>
                <a:off x="1158350" y="1038300"/>
                <a:ext cx="73725" cy="50925"/>
              </a:xfrm>
              <a:custGeom>
                <a:avLst/>
                <a:gdLst/>
                <a:ahLst/>
                <a:cxnLst/>
                <a:rect l="l" t="t" r="r" b="b"/>
                <a:pathLst>
                  <a:path w="2949" h="2037" fill="none" extrusionOk="0">
                    <a:moveTo>
                      <a:pt x="2949" y="2037"/>
                    </a:moveTo>
                    <a:lnTo>
                      <a:pt x="0" y="0"/>
                    </a:lnTo>
                  </a:path>
                </a:pathLst>
              </a:custGeom>
              <a:noFill/>
              <a:ln w="95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3" name="Google Shape;2093;p49"/>
              <p:cNvSpPr/>
              <p:nvPr/>
            </p:nvSpPr>
            <p:spPr>
              <a:xfrm>
                <a:off x="787525" y="1353650"/>
                <a:ext cx="106400" cy="100325"/>
              </a:xfrm>
              <a:custGeom>
                <a:avLst/>
                <a:gdLst/>
                <a:ahLst/>
                <a:cxnLst/>
                <a:rect l="l" t="t" r="r" b="b"/>
                <a:pathLst>
                  <a:path w="4256" h="4013" fill="none" extrusionOk="0">
                    <a:moveTo>
                      <a:pt x="1034" y="1"/>
                    </a:moveTo>
                    <a:lnTo>
                      <a:pt x="4255" y="2250"/>
                    </a:lnTo>
                    <a:lnTo>
                      <a:pt x="2888" y="3679"/>
                    </a:lnTo>
                    <a:cubicBezTo>
                      <a:pt x="2584" y="3982"/>
                      <a:pt x="2128" y="4013"/>
                      <a:pt x="1793" y="3770"/>
                    </a:cubicBezTo>
                    <a:lnTo>
                      <a:pt x="456" y="2858"/>
                    </a:lnTo>
                    <a:cubicBezTo>
                      <a:pt x="122" y="2615"/>
                      <a:pt x="0" y="2159"/>
                      <a:pt x="182" y="1764"/>
                    </a:cubicBezTo>
                    <a:close/>
                  </a:path>
                </a:pathLst>
              </a:custGeom>
              <a:noFill/>
              <a:ln w="95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4" name="Google Shape;2094;p49"/>
              <p:cNvSpPr/>
              <p:nvPr/>
            </p:nvSpPr>
            <p:spPr>
              <a:xfrm>
                <a:off x="591475" y="1432675"/>
                <a:ext cx="229500" cy="318425"/>
              </a:xfrm>
              <a:custGeom>
                <a:avLst/>
                <a:gdLst/>
                <a:ahLst/>
                <a:cxnLst/>
                <a:rect l="l" t="t" r="r" b="b"/>
                <a:pathLst>
                  <a:path w="9180" h="12737" fill="none" extrusionOk="0">
                    <a:moveTo>
                      <a:pt x="8754" y="1"/>
                    </a:moveTo>
                    <a:lnTo>
                      <a:pt x="9180" y="305"/>
                    </a:lnTo>
                    <a:lnTo>
                      <a:pt x="729" y="12463"/>
                    </a:lnTo>
                    <a:cubicBezTo>
                      <a:pt x="547" y="12676"/>
                      <a:pt x="243" y="12737"/>
                      <a:pt x="0" y="12585"/>
                    </a:cubicBezTo>
                    <a:lnTo>
                      <a:pt x="0" y="12585"/>
                    </a:lnTo>
                    <a:close/>
                  </a:path>
                </a:pathLst>
              </a:custGeom>
              <a:noFill/>
              <a:ln w="95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5" name="Google Shape;2095;p49"/>
              <p:cNvSpPr/>
              <p:nvPr/>
            </p:nvSpPr>
            <p:spPr>
              <a:xfrm>
                <a:off x="863500" y="1301225"/>
                <a:ext cx="41825" cy="41050"/>
              </a:xfrm>
              <a:custGeom>
                <a:avLst/>
                <a:gdLst/>
                <a:ahLst/>
                <a:cxnLst/>
                <a:rect l="l" t="t" r="r" b="b"/>
                <a:pathLst>
                  <a:path w="1673" h="1642" fill="none" extrusionOk="0">
                    <a:moveTo>
                      <a:pt x="1672" y="821"/>
                    </a:moveTo>
                    <a:cubicBezTo>
                      <a:pt x="1672" y="1277"/>
                      <a:pt x="1277" y="1642"/>
                      <a:pt x="821" y="1642"/>
                    </a:cubicBezTo>
                    <a:cubicBezTo>
                      <a:pt x="365" y="1642"/>
                      <a:pt x="1" y="1277"/>
                      <a:pt x="1" y="821"/>
                    </a:cubicBezTo>
                    <a:cubicBezTo>
                      <a:pt x="1" y="365"/>
                      <a:pt x="365" y="0"/>
                      <a:pt x="821" y="0"/>
                    </a:cubicBezTo>
                    <a:cubicBezTo>
                      <a:pt x="1277" y="0"/>
                      <a:pt x="1672" y="365"/>
                      <a:pt x="1672" y="821"/>
                    </a:cubicBezTo>
                    <a:close/>
                  </a:path>
                </a:pathLst>
              </a:custGeom>
              <a:noFill/>
              <a:ln w="95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6" name="Google Shape;2096;p49"/>
              <p:cNvSpPr/>
              <p:nvPr/>
            </p:nvSpPr>
            <p:spPr>
              <a:xfrm>
                <a:off x="873375" y="1159125"/>
                <a:ext cx="41825" cy="41825"/>
              </a:xfrm>
              <a:custGeom>
                <a:avLst/>
                <a:gdLst/>
                <a:ahLst/>
                <a:cxnLst/>
                <a:rect l="l" t="t" r="r" b="b"/>
                <a:pathLst>
                  <a:path w="1673" h="1673" fill="none" extrusionOk="0">
                    <a:moveTo>
                      <a:pt x="1673" y="851"/>
                    </a:moveTo>
                    <a:cubicBezTo>
                      <a:pt x="1673" y="1307"/>
                      <a:pt x="1277" y="1672"/>
                      <a:pt x="821" y="1672"/>
                    </a:cubicBezTo>
                    <a:cubicBezTo>
                      <a:pt x="366" y="1672"/>
                      <a:pt x="1" y="1307"/>
                      <a:pt x="1" y="851"/>
                    </a:cubicBezTo>
                    <a:cubicBezTo>
                      <a:pt x="1" y="396"/>
                      <a:pt x="366" y="0"/>
                      <a:pt x="821" y="0"/>
                    </a:cubicBezTo>
                    <a:cubicBezTo>
                      <a:pt x="1277" y="0"/>
                      <a:pt x="1673" y="396"/>
                      <a:pt x="1673" y="851"/>
                    </a:cubicBezTo>
                    <a:close/>
                  </a:path>
                </a:pathLst>
              </a:custGeom>
              <a:noFill/>
              <a:ln w="95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7" name="Google Shape;2097;p49"/>
              <p:cNvSpPr/>
              <p:nvPr/>
            </p:nvSpPr>
            <p:spPr>
              <a:xfrm>
                <a:off x="969900" y="1180400"/>
                <a:ext cx="21300" cy="20550"/>
              </a:xfrm>
              <a:custGeom>
                <a:avLst/>
                <a:gdLst/>
                <a:ahLst/>
                <a:cxnLst/>
                <a:rect l="l" t="t" r="r" b="b"/>
                <a:pathLst>
                  <a:path w="852" h="822" fill="none" extrusionOk="0">
                    <a:moveTo>
                      <a:pt x="851" y="426"/>
                    </a:moveTo>
                    <a:cubicBezTo>
                      <a:pt x="851" y="639"/>
                      <a:pt x="669" y="821"/>
                      <a:pt x="426" y="821"/>
                    </a:cubicBezTo>
                    <a:cubicBezTo>
                      <a:pt x="182" y="821"/>
                      <a:pt x="0" y="639"/>
                      <a:pt x="0" y="426"/>
                    </a:cubicBezTo>
                    <a:cubicBezTo>
                      <a:pt x="0" y="183"/>
                      <a:pt x="182" y="0"/>
                      <a:pt x="426" y="0"/>
                    </a:cubicBezTo>
                    <a:cubicBezTo>
                      <a:pt x="669" y="0"/>
                      <a:pt x="851" y="183"/>
                      <a:pt x="851" y="426"/>
                    </a:cubicBezTo>
                    <a:close/>
                  </a:path>
                </a:pathLst>
              </a:custGeom>
              <a:noFill/>
              <a:ln w="95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8" name="Google Shape;2098;p49"/>
              <p:cNvSpPr/>
              <p:nvPr/>
            </p:nvSpPr>
            <p:spPr>
              <a:xfrm>
                <a:off x="980525" y="1042850"/>
                <a:ext cx="20550" cy="20550"/>
              </a:xfrm>
              <a:custGeom>
                <a:avLst/>
                <a:gdLst/>
                <a:ahLst/>
                <a:cxnLst/>
                <a:rect l="l" t="t" r="r" b="b"/>
                <a:pathLst>
                  <a:path w="822" h="822" fill="none" extrusionOk="0">
                    <a:moveTo>
                      <a:pt x="821" y="396"/>
                    </a:moveTo>
                    <a:cubicBezTo>
                      <a:pt x="821" y="639"/>
                      <a:pt x="639" y="822"/>
                      <a:pt x="426" y="822"/>
                    </a:cubicBezTo>
                    <a:cubicBezTo>
                      <a:pt x="183" y="822"/>
                      <a:pt x="1" y="639"/>
                      <a:pt x="1" y="396"/>
                    </a:cubicBezTo>
                    <a:cubicBezTo>
                      <a:pt x="1" y="183"/>
                      <a:pt x="183" y="1"/>
                      <a:pt x="426" y="1"/>
                    </a:cubicBezTo>
                    <a:cubicBezTo>
                      <a:pt x="639" y="1"/>
                      <a:pt x="821" y="183"/>
                      <a:pt x="821" y="396"/>
                    </a:cubicBezTo>
                    <a:close/>
                  </a:path>
                </a:pathLst>
              </a:custGeom>
              <a:noFill/>
              <a:ln w="95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9" name="Google Shape;2099;p49"/>
              <p:cNvSpPr/>
              <p:nvPr/>
            </p:nvSpPr>
            <p:spPr>
              <a:xfrm>
                <a:off x="831600" y="1234350"/>
                <a:ext cx="20525" cy="21300"/>
              </a:xfrm>
              <a:custGeom>
                <a:avLst/>
                <a:gdLst/>
                <a:ahLst/>
                <a:cxnLst/>
                <a:rect l="l" t="t" r="r" b="b"/>
                <a:pathLst>
                  <a:path w="821" h="852" fill="none" extrusionOk="0">
                    <a:moveTo>
                      <a:pt x="821" y="426"/>
                    </a:moveTo>
                    <a:cubicBezTo>
                      <a:pt x="821" y="669"/>
                      <a:pt x="638" y="852"/>
                      <a:pt x="426" y="852"/>
                    </a:cubicBezTo>
                    <a:cubicBezTo>
                      <a:pt x="182" y="852"/>
                      <a:pt x="0" y="669"/>
                      <a:pt x="0" y="426"/>
                    </a:cubicBezTo>
                    <a:cubicBezTo>
                      <a:pt x="0" y="183"/>
                      <a:pt x="182" y="1"/>
                      <a:pt x="426" y="1"/>
                    </a:cubicBezTo>
                    <a:cubicBezTo>
                      <a:pt x="638" y="1"/>
                      <a:pt x="821" y="183"/>
                      <a:pt x="821" y="426"/>
                    </a:cubicBezTo>
                    <a:close/>
                  </a:path>
                </a:pathLst>
              </a:custGeom>
              <a:noFill/>
              <a:ln w="95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0" name="Google Shape;2100;p49"/>
              <p:cNvSpPr/>
              <p:nvPr/>
            </p:nvSpPr>
            <p:spPr>
              <a:xfrm>
                <a:off x="1037525" y="1052750"/>
                <a:ext cx="41825" cy="41800"/>
              </a:xfrm>
              <a:custGeom>
                <a:avLst/>
                <a:gdLst/>
                <a:ahLst/>
                <a:cxnLst/>
                <a:rect l="l" t="t" r="r" b="b"/>
                <a:pathLst>
                  <a:path w="1673" h="1672" fill="none" extrusionOk="0">
                    <a:moveTo>
                      <a:pt x="1672" y="851"/>
                    </a:moveTo>
                    <a:cubicBezTo>
                      <a:pt x="1672" y="1307"/>
                      <a:pt x="1277" y="1672"/>
                      <a:pt x="821" y="1672"/>
                    </a:cubicBezTo>
                    <a:cubicBezTo>
                      <a:pt x="365" y="1672"/>
                      <a:pt x="0" y="1277"/>
                      <a:pt x="0" y="851"/>
                    </a:cubicBezTo>
                    <a:cubicBezTo>
                      <a:pt x="0" y="395"/>
                      <a:pt x="365" y="0"/>
                      <a:pt x="821" y="0"/>
                    </a:cubicBezTo>
                    <a:cubicBezTo>
                      <a:pt x="1277" y="0"/>
                      <a:pt x="1672" y="395"/>
                      <a:pt x="1672" y="851"/>
                    </a:cubicBezTo>
                    <a:close/>
                  </a:path>
                </a:pathLst>
              </a:custGeom>
              <a:noFill/>
              <a:ln w="95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1" name="Google Shape;2101;p49"/>
              <p:cNvSpPr/>
              <p:nvPr/>
            </p:nvSpPr>
            <p:spPr>
              <a:xfrm>
                <a:off x="1028400" y="948625"/>
                <a:ext cx="41050" cy="41825"/>
              </a:xfrm>
              <a:custGeom>
                <a:avLst/>
                <a:gdLst/>
                <a:ahLst/>
                <a:cxnLst/>
                <a:rect l="l" t="t" r="r" b="b"/>
                <a:pathLst>
                  <a:path w="1642" h="1673" fill="none" extrusionOk="0">
                    <a:moveTo>
                      <a:pt x="1642" y="821"/>
                    </a:moveTo>
                    <a:cubicBezTo>
                      <a:pt x="1642" y="1277"/>
                      <a:pt x="1277" y="1673"/>
                      <a:pt x="821" y="1673"/>
                    </a:cubicBezTo>
                    <a:cubicBezTo>
                      <a:pt x="365" y="1673"/>
                      <a:pt x="1" y="1277"/>
                      <a:pt x="1" y="821"/>
                    </a:cubicBezTo>
                    <a:cubicBezTo>
                      <a:pt x="1" y="366"/>
                      <a:pt x="365" y="1"/>
                      <a:pt x="821" y="1"/>
                    </a:cubicBezTo>
                    <a:cubicBezTo>
                      <a:pt x="1277" y="1"/>
                      <a:pt x="1642" y="366"/>
                      <a:pt x="1642" y="821"/>
                    </a:cubicBezTo>
                    <a:close/>
                  </a:path>
                </a:pathLst>
              </a:custGeom>
              <a:noFill/>
              <a:ln w="95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8" name="Title 7">
            <a:extLst>
              <a:ext uri="{FF2B5EF4-FFF2-40B4-BE49-F238E27FC236}">
                <a16:creationId xmlns:a16="http://schemas.microsoft.com/office/drawing/2014/main" id="{4A990833-E7A1-244F-59DA-FEEBC5573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References</a:t>
            </a:r>
            <a:endParaRPr lang="ar-SA" sz="360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187417E-C474-7A4D-17E6-7CD849C0E2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Why is vaccination so important? Norwegian Institute of Public Health. (n.d.). Retrieved June 3, 2022, from https://www.fhi.no/en/id/vaccines/childhood-immunisation-programme/why-is-vaccination-so-important/ </a:t>
            </a:r>
          </a:p>
          <a:p>
            <a:pPr marL="139700" indent="0">
              <a:buNone/>
            </a:pPr>
            <a:endParaRPr lang="en-US" dirty="0"/>
          </a:p>
          <a:p>
            <a:r>
              <a:rPr lang="en-US" dirty="0"/>
              <a:t>NHS. (2022). NHS choices. Retrieved June 4, 2022, from </a:t>
            </a:r>
            <a:r>
              <a:rPr lang="en-US" dirty="0">
                <a:hlinkClick r:id="rId3"/>
              </a:rPr>
              <a:t>https://www.nhs.uk/conditions/vaccinations/bcg-tuberculosis-tb-vaccine/#:~:text=The%20BCG%20vaccine%</a:t>
            </a:r>
            <a:endParaRPr lang="en-US" dirty="0"/>
          </a:p>
          <a:p>
            <a:endParaRPr lang="en-US" dirty="0"/>
          </a:p>
          <a:p>
            <a:r>
              <a:rPr lang="en-US" dirty="0"/>
              <a:t>2022. (n.d.). </a:t>
            </a:r>
            <a:r>
              <a:rPr lang="en-US" dirty="0" err="1"/>
              <a:t>vaCCINE</a:t>
            </a:r>
            <a:r>
              <a:rPr lang="en-US" dirty="0"/>
              <a:t>. UpToDate. Retrieved June 4, 2022, from https://www.uptodate.com/contents/viral-meningitis-in-children-management-prognosis-and-prevention#! </a:t>
            </a:r>
          </a:p>
          <a:p>
            <a:endParaRPr lang="en-US" dirty="0"/>
          </a:p>
          <a:p>
            <a:r>
              <a:rPr lang="en-US" dirty="0"/>
              <a:t>NHS. (2022). NHS choices. Retrieved June 4, 2022, from https://www.nhs.uk/conditions/vaccinations/bcg-tuberculosis-tb-vaccine/#:~:text=The%20BCG%20vaccine% 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ED7E2-2111-B1B9-A9E2-34DC3C1CC4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0563" y="1725998"/>
            <a:ext cx="4922874" cy="2159335"/>
          </a:xfrm>
        </p:spPr>
        <p:txBody>
          <a:bodyPr/>
          <a:lstStyle/>
          <a:p>
            <a:r>
              <a:rPr lang="en-US" sz="6000" dirty="0"/>
              <a:t>Thank you </a:t>
            </a:r>
            <a:endParaRPr lang="ar-SA" sz="60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3C97D41-BE5B-5377-C8C6-90995971D7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5591" y="2141591"/>
            <a:ext cx="2008688" cy="2419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99237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Shape 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" name="Google Shape;747;p36"/>
          <p:cNvSpPr txBox="1">
            <a:spLocks noGrp="1"/>
          </p:cNvSpPr>
          <p:nvPr>
            <p:ph type="title"/>
          </p:nvPr>
        </p:nvSpPr>
        <p:spPr>
          <a:xfrm>
            <a:off x="80919" y="123803"/>
            <a:ext cx="7717800" cy="457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0"/>
              </a:spcAft>
            </a:pPr>
            <a:r>
              <a:rPr lang="en-US" sz="3600" dirty="0">
                <a:latin typeface="+mj-lt"/>
              </a:rPr>
              <a:t>O</a:t>
            </a:r>
            <a:r>
              <a:rPr lang="en" sz="3600" dirty="0">
                <a:latin typeface="+mj-lt"/>
              </a:rPr>
              <a:t>bjective </a:t>
            </a:r>
            <a:endParaRPr sz="3600" b="1" dirty="0">
              <a:latin typeface="+mj-lt"/>
            </a:endParaRPr>
          </a:p>
        </p:txBody>
      </p:sp>
      <p:sp>
        <p:nvSpPr>
          <p:cNvPr id="748" name="Google Shape;748;p36"/>
          <p:cNvSpPr txBox="1">
            <a:spLocks noGrp="1"/>
          </p:cNvSpPr>
          <p:nvPr>
            <p:ph type="body" idx="1"/>
          </p:nvPr>
        </p:nvSpPr>
        <p:spPr>
          <a:xfrm>
            <a:off x="24941" y="804497"/>
            <a:ext cx="7717800" cy="345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indent="-171450">
              <a:lnSpc>
                <a:spcPct val="250000"/>
              </a:lnSpc>
              <a:buSzPts val="1100"/>
            </a:pPr>
            <a:r>
              <a:rPr lang="en-US" sz="2000" dirty="0"/>
              <a:t>what is the tuberculosis vaccine.</a:t>
            </a:r>
          </a:p>
          <a:p>
            <a:pPr marL="171450" indent="-171450">
              <a:lnSpc>
                <a:spcPct val="250000"/>
              </a:lnSpc>
              <a:buSzPts val="1100"/>
            </a:pPr>
            <a:r>
              <a:rPr lang="en-US" sz="2000" dirty="0"/>
              <a:t>How was the tuberculosis vaccine is developed.</a:t>
            </a:r>
          </a:p>
          <a:p>
            <a:pPr marL="171450" indent="-171450">
              <a:lnSpc>
                <a:spcPct val="250000"/>
              </a:lnSpc>
              <a:buSzPts val="1100"/>
            </a:pPr>
            <a:r>
              <a:rPr lang="en-US" sz="2000" dirty="0"/>
              <a:t>How does the tuberculosis vaccine work.</a:t>
            </a:r>
          </a:p>
          <a:p>
            <a:pPr marL="171450" indent="-171450">
              <a:lnSpc>
                <a:spcPct val="250000"/>
              </a:lnSpc>
              <a:buSzPts val="1100"/>
            </a:pPr>
            <a:r>
              <a:rPr lang="en-US" sz="2000" dirty="0"/>
              <a:t>List the side effect of the  tuberculosis vaccine.</a:t>
            </a:r>
            <a:endParaRPr sz="2000" dirty="0"/>
          </a:p>
        </p:txBody>
      </p:sp>
      <p:grpSp>
        <p:nvGrpSpPr>
          <p:cNvPr id="793" name="Google Shape;793;p36"/>
          <p:cNvGrpSpPr/>
          <p:nvPr/>
        </p:nvGrpSpPr>
        <p:grpSpPr>
          <a:xfrm rot="6118663">
            <a:off x="6827781" y="391585"/>
            <a:ext cx="1774006" cy="2286068"/>
            <a:chOff x="6657355" y="221675"/>
            <a:chExt cx="2059068" cy="2644025"/>
          </a:xfrm>
        </p:grpSpPr>
        <p:sp>
          <p:nvSpPr>
            <p:cNvPr id="794" name="Google Shape;794;p36"/>
            <p:cNvSpPr/>
            <p:nvPr/>
          </p:nvSpPr>
          <p:spPr>
            <a:xfrm>
              <a:off x="6657355" y="221675"/>
              <a:ext cx="2059068" cy="2644025"/>
            </a:xfrm>
            <a:custGeom>
              <a:avLst/>
              <a:gdLst/>
              <a:ahLst/>
              <a:cxnLst/>
              <a:rect l="l" t="t" r="r" b="b"/>
              <a:pathLst>
                <a:path w="36105" h="46362" extrusionOk="0">
                  <a:moveTo>
                    <a:pt x="25664" y="1"/>
                  </a:moveTo>
                  <a:cubicBezTo>
                    <a:pt x="24812" y="1"/>
                    <a:pt x="23976" y="404"/>
                    <a:pt x="23457" y="1155"/>
                  </a:cubicBezTo>
                  <a:lnTo>
                    <a:pt x="23195" y="1535"/>
                  </a:lnTo>
                  <a:cubicBezTo>
                    <a:pt x="22784" y="2119"/>
                    <a:pt x="22627" y="2828"/>
                    <a:pt x="22752" y="3529"/>
                  </a:cubicBezTo>
                  <a:cubicBezTo>
                    <a:pt x="22339" y="3311"/>
                    <a:pt x="21885" y="3198"/>
                    <a:pt x="21423" y="3198"/>
                  </a:cubicBezTo>
                  <a:cubicBezTo>
                    <a:pt x="21254" y="3198"/>
                    <a:pt x="21084" y="3213"/>
                    <a:pt x="20915" y="3243"/>
                  </a:cubicBezTo>
                  <a:cubicBezTo>
                    <a:pt x="20159" y="3381"/>
                    <a:pt x="19504" y="3800"/>
                    <a:pt x="19074" y="4423"/>
                  </a:cubicBezTo>
                  <a:lnTo>
                    <a:pt x="18717" y="4940"/>
                  </a:lnTo>
                  <a:cubicBezTo>
                    <a:pt x="18274" y="5567"/>
                    <a:pt x="18106" y="6327"/>
                    <a:pt x="18239" y="7083"/>
                  </a:cubicBezTo>
                  <a:cubicBezTo>
                    <a:pt x="18305" y="7455"/>
                    <a:pt x="18443" y="7804"/>
                    <a:pt x="18638" y="8113"/>
                  </a:cubicBezTo>
                  <a:lnTo>
                    <a:pt x="17404" y="9884"/>
                  </a:lnTo>
                  <a:cubicBezTo>
                    <a:pt x="17330" y="9967"/>
                    <a:pt x="17263" y="10045"/>
                    <a:pt x="17213" y="10124"/>
                  </a:cubicBezTo>
                  <a:lnTo>
                    <a:pt x="16428" y="11244"/>
                  </a:lnTo>
                  <a:cubicBezTo>
                    <a:pt x="16370" y="11330"/>
                    <a:pt x="16315" y="11420"/>
                    <a:pt x="16272" y="11514"/>
                  </a:cubicBezTo>
                  <a:lnTo>
                    <a:pt x="7605" y="23954"/>
                  </a:lnTo>
                  <a:cubicBezTo>
                    <a:pt x="6246" y="25909"/>
                    <a:pt x="6328" y="28484"/>
                    <a:pt x="7636" y="30345"/>
                  </a:cubicBezTo>
                  <a:lnTo>
                    <a:pt x="7511" y="30611"/>
                  </a:lnTo>
                  <a:cubicBezTo>
                    <a:pt x="7151" y="31359"/>
                    <a:pt x="7131" y="32189"/>
                    <a:pt x="7405" y="32911"/>
                  </a:cubicBezTo>
                  <a:lnTo>
                    <a:pt x="451" y="42902"/>
                  </a:lnTo>
                  <a:cubicBezTo>
                    <a:pt x="130" y="43368"/>
                    <a:pt x="0" y="43956"/>
                    <a:pt x="102" y="44512"/>
                  </a:cubicBezTo>
                  <a:cubicBezTo>
                    <a:pt x="204" y="45076"/>
                    <a:pt x="522" y="45566"/>
                    <a:pt x="992" y="45895"/>
                  </a:cubicBezTo>
                  <a:cubicBezTo>
                    <a:pt x="1434" y="46200"/>
                    <a:pt x="1951" y="46361"/>
                    <a:pt x="2484" y="46361"/>
                  </a:cubicBezTo>
                  <a:cubicBezTo>
                    <a:pt x="2638" y="46361"/>
                    <a:pt x="2790" y="46350"/>
                    <a:pt x="2943" y="46322"/>
                  </a:cubicBezTo>
                  <a:cubicBezTo>
                    <a:pt x="3636" y="46197"/>
                    <a:pt x="4240" y="45813"/>
                    <a:pt x="4636" y="45240"/>
                  </a:cubicBezTo>
                  <a:lnTo>
                    <a:pt x="11323" y="35638"/>
                  </a:lnTo>
                  <a:cubicBezTo>
                    <a:pt x="11336" y="35638"/>
                    <a:pt x="11349" y="35638"/>
                    <a:pt x="11362" y="35638"/>
                  </a:cubicBezTo>
                  <a:cubicBezTo>
                    <a:pt x="12133" y="35638"/>
                    <a:pt x="12908" y="35307"/>
                    <a:pt x="13451" y="34741"/>
                  </a:cubicBezTo>
                  <a:lnTo>
                    <a:pt x="13651" y="34533"/>
                  </a:lnTo>
                  <a:cubicBezTo>
                    <a:pt x="14113" y="34659"/>
                    <a:pt x="14596" y="34722"/>
                    <a:pt x="15081" y="34722"/>
                  </a:cubicBezTo>
                  <a:cubicBezTo>
                    <a:pt x="15411" y="34722"/>
                    <a:pt x="15742" y="34693"/>
                    <a:pt x="16068" y="34634"/>
                  </a:cubicBezTo>
                  <a:cubicBezTo>
                    <a:pt x="17530" y="34372"/>
                    <a:pt x="18803" y="33557"/>
                    <a:pt x="19649" y="32339"/>
                  </a:cubicBezTo>
                  <a:lnTo>
                    <a:pt x="20088" y="31712"/>
                  </a:lnTo>
                  <a:cubicBezTo>
                    <a:pt x="20092" y="31708"/>
                    <a:pt x="20096" y="31700"/>
                    <a:pt x="20099" y="31696"/>
                  </a:cubicBezTo>
                  <a:lnTo>
                    <a:pt x="21471" y="29725"/>
                  </a:lnTo>
                  <a:cubicBezTo>
                    <a:pt x="21491" y="29701"/>
                    <a:pt x="21506" y="29674"/>
                    <a:pt x="21522" y="29651"/>
                  </a:cubicBezTo>
                  <a:cubicBezTo>
                    <a:pt x="21526" y="29647"/>
                    <a:pt x="21526" y="29647"/>
                    <a:pt x="21526" y="29643"/>
                  </a:cubicBezTo>
                  <a:lnTo>
                    <a:pt x="28336" y="19867"/>
                  </a:lnTo>
                  <a:cubicBezTo>
                    <a:pt x="28398" y="19801"/>
                    <a:pt x="28453" y="19730"/>
                    <a:pt x="28508" y="19652"/>
                  </a:cubicBezTo>
                  <a:lnTo>
                    <a:pt x="29284" y="18535"/>
                  </a:lnTo>
                  <a:cubicBezTo>
                    <a:pt x="29338" y="18461"/>
                    <a:pt x="29385" y="18383"/>
                    <a:pt x="29428" y="18300"/>
                  </a:cubicBezTo>
                  <a:lnTo>
                    <a:pt x="30683" y="16498"/>
                  </a:lnTo>
                  <a:cubicBezTo>
                    <a:pt x="30876" y="16541"/>
                    <a:pt x="31077" y="16561"/>
                    <a:pt x="31278" y="16561"/>
                  </a:cubicBezTo>
                  <a:cubicBezTo>
                    <a:pt x="31448" y="16561"/>
                    <a:pt x="31618" y="16546"/>
                    <a:pt x="31783" y="16518"/>
                  </a:cubicBezTo>
                  <a:cubicBezTo>
                    <a:pt x="32540" y="16384"/>
                    <a:pt x="33193" y="15961"/>
                    <a:pt x="33625" y="15338"/>
                  </a:cubicBezTo>
                  <a:lnTo>
                    <a:pt x="33993" y="14809"/>
                  </a:lnTo>
                  <a:cubicBezTo>
                    <a:pt x="34428" y="14182"/>
                    <a:pt x="34589" y="13426"/>
                    <a:pt x="34455" y="12674"/>
                  </a:cubicBezTo>
                  <a:cubicBezTo>
                    <a:pt x="34342" y="12039"/>
                    <a:pt x="34025" y="11475"/>
                    <a:pt x="33551" y="11052"/>
                  </a:cubicBezTo>
                  <a:cubicBezTo>
                    <a:pt x="34251" y="10927"/>
                    <a:pt x="34859" y="10535"/>
                    <a:pt x="35274" y="9943"/>
                  </a:cubicBezTo>
                  <a:lnTo>
                    <a:pt x="35537" y="9563"/>
                  </a:lnTo>
                  <a:cubicBezTo>
                    <a:pt x="35949" y="8976"/>
                    <a:pt x="36105" y="8258"/>
                    <a:pt x="35980" y="7553"/>
                  </a:cubicBezTo>
                  <a:cubicBezTo>
                    <a:pt x="35850" y="6848"/>
                    <a:pt x="35459" y="6236"/>
                    <a:pt x="34871" y="5826"/>
                  </a:cubicBezTo>
                  <a:lnTo>
                    <a:pt x="27188" y="477"/>
                  </a:lnTo>
                  <a:cubicBezTo>
                    <a:pt x="26722" y="155"/>
                    <a:pt x="26190" y="1"/>
                    <a:pt x="2566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95" name="Google Shape;795;p36"/>
            <p:cNvGrpSpPr/>
            <p:nvPr/>
          </p:nvGrpSpPr>
          <p:grpSpPr>
            <a:xfrm>
              <a:off x="6773261" y="340218"/>
              <a:ext cx="1827180" cy="2431077"/>
              <a:chOff x="591475" y="580850"/>
              <a:chExt cx="879975" cy="1170250"/>
            </a:xfrm>
          </p:grpSpPr>
          <p:sp>
            <p:nvSpPr>
              <p:cNvPr id="796" name="Google Shape;796;p36"/>
              <p:cNvSpPr/>
              <p:nvPr/>
            </p:nvSpPr>
            <p:spPr>
              <a:xfrm>
                <a:off x="760150" y="738900"/>
                <a:ext cx="601875" cy="687800"/>
              </a:xfrm>
              <a:custGeom>
                <a:avLst/>
                <a:gdLst/>
                <a:ahLst/>
                <a:cxnLst/>
                <a:rect l="l" t="t" r="r" b="b"/>
                <a:pathLst>
                  <a:path w="24075" h="27512" extrusionOk="0">
                    <a:moveTo>
                      <a:pt x="14652" y="1"/>
                    </a:moveTo>
                    <a:lnTo>
                      <a:pt x="1186" y="19302"/>
                    </a:lnTo>
                    <a:cubicBezTo>
                      <a:pt x="1" y="21034"/>
                      <a:pt x="396" y="23375"/>
                      <a:pt x="2129" y="24591"/>
                    </a:cubicBezTo>
                    <a:lnTo>
                      <a:pt x="5350" y="26840"/>
                    </a:lnTo>
                    <a:cubicBezTo>
                      <a:pt x="6014" y="27294"/>
                      <a:pt x="6767" y="27512"/>
                      <a:pt x="7512" y="27512"/>
                    </a:cubicBezTo>
                    <a:cubicBezTo>
                      <a:pt x="8711" y="27512"/>
                      <a:pt x="9889" y="26948"/>
                      <a:pt x="10639" y="25898"/>
                    </a:cubicBezTo>
                    <a:lnTo>
                      <a:pt x="24074" y="6566"/>
                    </a:lnTo>
                    <a:lnTo>
                      <a:pt x="14652" y="1"/>
                    </a:ln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7" name="Google Shape;797;p36"/>
              <p:cNvSpPr/>
              <p:nvPr/>
            </p:nvSpPr>
            <p:spPr>
              <a:xfrm>
                <a:off x="1056525" y="738150"/>
                <a:ext cx="305500" cy="264450"/>
              </a:xfrm>
              <a:custGeom>
                <a:avLst/>
                <a:gdLst/>
                <a:ahLst/>
                <a:cxnLst/>
                <a:rect l="l" t="t" r="r" b="b"/>
                <a:pathLst>
                  <a:path w="12220" h="10578" extrusionOk="0">
                    <a:moveTo>
                      <a:pt x="2797" y="0"/>
                    </a:moveTo>
                    <a:lnTo>
                      <a:pt x="0" y="4012"/>
                    </a:lnTo>
                    <a:lnTo>
                      <a:pt x="9453" y="10578"/>
                    </a:lnTo>
                    <a:lnTo>
                      <a:pt x="12219" y="6596"/>
                    </a:lnTo>
                    <a:lnTo>
                      <a:pt x="2797" y="0"/>
                    </a:lnTo>
                    <a:close/>
                  </a:path>
                </a:pathLst>
              </a:custGeom>
              <a:solidFill>
                <a:schemeClr val="l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8" name="Google Shape;798;p36"/>
              <p:cNvSpPr/>
              <p:nvPr/>
            </p:nvSpPr>
            <p:spPr>
              <a:xfrm>
                <a:off x="1091475" y="671675"/>
                <a:ext cx="338175" cy="251500"/>
              </a:xfrm>
              <a:custGeom>
                <a:avLst/>
                <a:gdLst/>
                <a:ahLst/>
                <a:cxnLst/>
                <a:rect l="l" t="t" r="r" b="b"/>
                <a:pathLst>
                  <a:path w="13527" h="10060" extrusionOk="0">
                    <a:moveTo>
                      <a:pt x="1289" y="1"/>
                    </a:moveTo>
                    <a:cubicBezTo>
                      <a:pt x="1036" y="1"/>
                      <a:pt x="790" y="122"/>
                      <a:pt x="639" y="349"/>
                    </a:cubicBezTo>
                    <a:lnTo>
                      <a:pt x="244" y="927"/>
                    </a:lnTo>
                    <a:cubicBezTo>
                      <a:pt x="0" y="1291"/>
                      <a:pt x="92" y="1778"/>
                      <a:pt x="426" y="2021"/>
                    </a:cubicBezTo>
                    <a:lnTo>
                      <a:pt x="11764" y="9924"/>
                    </a:lnTo>
                    <a:cubicBezTo>
                      <a:pt x="11901" y="10015"/>
                      <a:pt x="12055" y="10060"/>
                      <a:pt x="12208" y="10060"/>
                    </a:cubicBezTo>
                    <a:cubicBezTo>
                      <a:pt x="12460" y="10060"/>
                      <a:pt x="12706" y="9938"/>
                      <a:pt x="12858" y="9711"/>
                    </a:cubicBezTo>
                    <a:lnTo>
                      <a:pt x="13283" y="9134"/>
                    </a:lnTo>
                    <a:cubicBezTo>
                      <a:pt x="13526" y="8799"/>
                      <a:pt x="13435" y="8282"/>
                      <a:pt x="13071" y="8039"/>
                    </a:cubicBezTo>
                    <a:lnTo>
                      <a:pt x="1733" y="136"/>
                    </a:lnTo>
                    <a:cubicBezTo>
                      <a:pt x="1596" y="45"/>
                      <a:pt x="1441" y="1"/>
                      <a:pt x="1289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9" name="Google Shape;799;p36"/>
              <p:cNvSpPr/>
              <p:nvPr/>
            </p:nvSpPr>
            <p:spPr>
              <a:xfrm>
                <a:off x="1216850" y="582800"/>
                <a:ext cx="254600" cy="188925"/>
              </a:xfrm>
              <a:custGeom>
                <a:avLst/>
                <a:gdLst/>
                <a:ahLst/>
                <a:cxnLst/>
                <a:rect l="l" t="t" r="r" b="b"/>
                <a:pathLst>
                  <a:path w="10184" h="7557" extrusionOk="0">
                    <a:moveTo>
                      <a:pt x="989" y="0"/>
                    </a:moveTo>
                    <a:cubicBezTo>
                      <a:pt x="807" y="0"/>
                      <a:pt x="618" y="88"/>
                      <a:pt x="487" y="257"/>
                    </a:cubicBezTo>
                    <a:lnTo>
                      <a:pt x="213" y="713"/>
                    </a:lnTo>
                    <a:cubicBezTo>
                      <a:pt x="1" y="956"/>
                      <a:pt x="92" y="1321"/>
                      <a:pt x="335" y="1533"/>
                    </a:cubicBezTo>
                    <a:lnTo>
                      <a:pt x="8876" y="7460"/>
                    </a:lnTo>
                    <a:cubicBezTo>
                      <a:pt x="8964" y="7527"/>
                      <a:pt x="9069" y="7557"/>
                      <a:pt x="9176" y="7557"/>
                    </a:cubicBezTo>
                    <a:cubicBezTo>
                      <a:pt x="9364" y="7557"/>
                      <a:pt x="9561" y="7463"/>
                      <a:pt x="9697" y="7308"/>
                    </a:cubicBezTo>
                    <a:lnTo>
                      <a:pt x="9970" y="6853"/>
                    </a:lnTo>
                    <a:cubicBezTo>
                      <a:pt x="10183" y="6609"/>
                      <a:pt x="10092" y="6245"/>
                      <a:pt x="9849" y="6032"/>
                    </a:cubicBezTo>
                    <a:lnTo>
                      <a:pt x="1308" y="105"/>
                    </a:lnTo>
                    <a:cubicBezTo>
                      <a:pt x="1214" y="35"/>
                      <a:pt x="1103" y="0"/>
                      <a:pt x="98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0" name="Google Shape;800;p36"/>
              <p:cNvSpPr/>
              <p:nvPr/>
            </p:nvSpPr>
            <p:spPr>
              <a:xfrm>
                <a:off x="1235850" y="666725"/>
                <a:ext cx="136800" cy="135275"/>
              </a:xfrm>
              <a:custGeom>
                <a:avLst/>
                <a:gdLst/>
                <a:ahLst/>
                <a:cxnLst/>
                <a:rect l="l" t="t" r="r" b="b"/>
                <a:pathLst>
                  <a:path w="5472" h="5411" extrusionOk="0">
                    <a:moveTo>
                      <a:pt x="2219" y="0"/>
                    </a:moveTo>
                    <a:lnTo>
                      <a:pt x="1" y="3161"/>
                    </a:lnTo>
                    <a:lnTo>
                      <a:pt x="3253" y="5410"/>
                    </a:lnTo>
                    <a:lnTo>
                      <a:pt x="5472" y="2249"/>
                    </a:lnTo>
                    <a:lnTo>
                      <a:pt x="2219" y="0"/>
                    </a:lnTo>
                    <a:close/>
                  </a:path>
                </a:pathLst>
              </a:custGeom>
              <a:solidFill>
                <a:srgbClr val="FFC947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1" name="Google Shape;801;p36"/>
              <p:cNvSpPr/>
              <p:nvPr/>
            </p:nvSpPr>
            <p:spPr>
              <a:xfrm>
                <a:off x="1092225" y="763225"/>
                <a:ext cx="234075" cy="214300"/>
              </a:xfrm>
              <a:custGeom>
                <a:avLst/>
                <a:gdLst/>
                <a:ahLst/>
                <a:cxnLst/>
                <a:rect l="l" t="t" r="r" b="b"/>
                <a:pathLst>
                  <a:path w="9363" h="8572" extrusionOk="0">
                    <a:moveTo>
                      <a:pt x="2797" y="0"/>
                    </a:moveTo>
                    <a:lnTo>
                      <a:pt x="1" y="4013"/>
                    </a:lnTo>
                    <a:lnTo>
                      <a:pt x="6566" y="8572"/>
                    </a:lnTo>
                    <a:lnTo>
                      <a:pt x="9363" y="4590"/>
                    </a:lnTo>
                    <a:lnTo>
                      <a:pt x="279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2" name="Google Shape;802;p36"/>
              <p:cNvSpPr/>
              <p:nvPr/>
            </p:nvSpPr>
            <p:spPr>
              <a:xfrm>
                <a:off x="1034475" y="838450"/>
                <a:ext cx="258400" cy="196075"/>
              </a:xfrm>
              <a:custGeom>
                <a:avLst/>
                <a:gdLst/>
                <a:ahLst/>
                <a:cxnLst/>
                <a:rect l="l" t="t" r="r" b="b"/>
                <a:pathLst>
                  <a:path w="10336" h="7843" extrusionOk="0">
                    <a:moveTo>
                      <a:pt x="852" y="0"/>
                    </a:moveTo>
                    <a:lnTo>
                      <a:pt x="1" y="1247"/>
                    </a:lnTo>
                    <a:lnTo>
                      <a:pt x="9484" y="7843"/>
                    </a:lnTo>
                    <a:lnTo>
                      <a:pt x="10335" y="6596"/>
                    </a:lnTo>
                    <a:lnTo>
                      <a:pt x="852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3" name="Google Shape;803;p36"/>
              <p:cNvSpPr/>
              <p:nvPr/>
            </p:nvSpPr>
            <p:spPr>
              <a:xfrm>
                <a:off x="787525" y="1353650"/>
                <a:ext cx="106400" cy="98300"/>
              </a:xfrm>
              <a:custGeom>
                <a:avLst/>
                <a:gdLst/>
                <a:ahLst/>
                <a:cxnLst/>
                <a:rect l="l" t="t" r="r" b="b"/>
                <a:pathLst>
                  <a:path w="4256" h="3932" extrusionOk="0">
                    <a:moveTo>
                      <a:pt x="1034" y="1"/>
                    </a:moveTo>
                    <a:lnTo>
                      <a:pt x="182" y="1764"/>
                    </a:lnTo>
                    <a:cubicBezTo>
                      <a:pt x="0" y="2159"/>
                      <a:pt x="122" y="2615"/>
                      <a:pt x="456" y="2858"/>
                    </a:cubicBezTo>
                    <a:lnTo>
                      <a:pt x="1793" y="3770"/>
                    </a:lnTo>
                    <a:cubicBezTo>
                      <a:pt x="1942" y="3878"/>
                      <a:pt x="2115" y="3932"/>
                      <a:pt x="2287" y="3932"/>
                    </a:cubicBezTo>
                    <a:cubicBezTo>
                      <a:pt x="2503" y="3932"/>
                      <a:pt x="2719" y="3847"/>
                      <a:pt x="2888" y="3679"/>
                    </a:cubicBezTo>
                    <a:lnTo>
                      <a:pt x="4255" y="2250"/>
                    </a:lnTo>
                    <a:lnTo>
                      <a:pt x="1034" y="1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4" name="Google Shape;804;p36"/>
              <p:cNvSpPr/>
              <p:nvPr/>
            </p:nvSpPr>
            <p:spPr>
              <a:xfrm>
                <a:off x="591475" y="1432675"/>
                <a:ext cx="229500" cy="316725"/>
              </a:xfrm>
              <a:custGeom>
                <a:avLst/>
                <a:gdLst/>
                <a:ahLst/>
                <a:cxnLst/>
                <a:rect l="l" t="t" r="r" b="b"/>
                <a:pathLst>
                  <a:path w="9180" h="12669" extrusionOk="0">
                    <a:moveTo>
                      <a:pt x="8754" y="1"/>
                    </a:moveTo>
                    <a:lnTo>
                      <a:pt x="0" y="12585"/>
                    </a:lnTo>
                    <a:cubicBezTo>
                      <a:pt x="92" y="12642"/>
                      <a:pt x="192" y="12669"/>
                      <a:pt x="292" y="12669"/>
                    </a:cubicBezTo>
                    <a:cubicBezTo>
                      <a:pt x="455" y="12669"/>
                      <a:pt x="616" y="12595"/>
                      <a:pt x="729" y="12463"/>
                    </a:cubicBezTo>
                    <a:lnTo>
                      <a:pt x="9180" y="305"/>
                    </a:lnTo>
                    <a:lnTo>
                      <a:pt x="8754" y="1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5" name="Google Shape;805;p36"/>
              <p:cNvSpPr/>
              <p:nvPr/>
            </p:nvSpPr>
            <p:spPr>
              <a:xfrm>
                <a:off x="863500" y="1301225"/>
                <a:ext cx="41825" cy="41050"/>
              </a:xfrm>
              <a:custGeom>
                <a:avLst/>
                <a:gdLst/>
                <a:ahLst/>
                <a:cxnLst/>
                <a:rect l="l" t="t" r="r" b="b"/>
                <a:pathLst>
                  <a:path w="1673" h="1642" extrusionOk="0">
                    <a:moveTo>
                      <a:pt x="821" y="0"/>
                    </a:moveTo>
                    <a:cubicBezTo>
                      <a:pt x="365" y="0"/>
                      <a:pt x="1" y="365"/>
                      <a:pt x="1" y="821"/>
                    </a:cubicBezTo>
                    <a:cubicBezTo>
                      <a:pt x="1" y="1277"/>
                      <a:pt x="365" y="1642"/>
                      <a:pt x="821" y="1642"/>
                    </a:cubicBezTo>
                    <a:cubicBezTo>
                      <a:pt x="1277" y="1642"/>
                      <a:pt x="1672" y="1277"/>
                      <a:pt x="1672" y="821"/>
                    </a:cubicBezTo>
                    <a:cubicBezTo>
                      <a:pt x="1672" y="365"/>
                      <a:pt x="1277" y="0"/>
                      <a:pt x="8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6" name="Google Shape;806;p36"/>
              <p:cNvSpPr/>
              <p:nvPr/>
            </p:nvSpPr>
            <p:spPr>
              <a:xfrm>
                <a:off x="873375" y="1159125"/>
                <a:ext cx="41825" cy="41825"/>
              </a:xfrm>
              <a:custGeom>
                <a:avLst/>
                <a:gdLst/>
                <a:ahLst/>
                <a:cxnLst/>
                <a:rect l="l" t="t" r="r" b="b"/>
                <a:pathLst>
                  <a:path w="1673" h="1673" extrusionOk="0">
                    <a:moveTo>
                      <a:pt x="821" y="0"/>
                    </a:moveTo>
                    <a:cubicBezTo>
                      <a:pt x="366" y="0"/>
                      <a:pt x="1" y="396"/>
                      <a:pt x="1" y="851"/>
                    </a:cubicBezTo>
                    <a:cubicBezTo>
                      <a:pt x="1" y="1307"/>
                      <a:pt x="366" y="1672"/>
                      <a:pt x="821" y="1672"/>
                    </a:cubicBezTo>
                    <a:cubicBezTo>
                      <a:pt x="1277" y="1672"/>
                      <a:pt x="1673" y="1307"/>
                      <a:pt x="1673" y="851"/>
                    </a:cubicBezTo>
                    <a:cubicBezTo>
                      <a:pt x="1673" y="396"/>
                      <a:pt x="1277" y="0"/>
                      <a:pt x="8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7" name="Google Shape;807;p36"/>
              <p:cNvSpPr/>
              <p:nvPr/>
            </p:nvSpPr>
            <p:spPr>
              <a:xfrm>
                <a:off x="969900" y="1180400"/>
                <a:ext cx="21300" cy="20550"/>
              </a:xfrm>
              <a:custGeom>
                <a:avLst/>
                <a:gdLst/>
                <a:ahLst/>
                <a:cxnLst/>
                <a:rect l="l" t="t" r="r" b="b"/>
                <a:pathLst>
                  <a:path w="852" h="822" extrusionOk="0">
                    <a:moveTo>
                      <a:pt x="426" y="0"/>
                    </a:moveTo>
                    <a:cubicBezTo>
                      <a:pt x="182" y="0"/>
                      <a:pt x="0" y="183"/>
                      <a:pt x="0" y="426"/>
                    </a:cubicBezTo>
                    <a:cubicBezTo>
                      <a:pt x="0" y="639"/>
                      <a:pt x="182" y="821"/>
                      <a:pt x="426" y="821"/>
                    </a:cubicBezTo>
                    <a:cubicBezTo>
                      <a:pt x="669" y="821"/>
                      <a:pt x="851" y="639"/>
                      <a:pt x="851" y="426"/>
                    </a:cubicBezTo>
                    <a:cubicBezTo>
                      <a:pt x="851" y="183"/>
                      <a:pt x="669" y="0"/>
                      <a:pt x="42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8" name="Google Shape;808;p36"/>
              <p:cNvSpPr/>
              <p:nvPr/>
            </p:nvSpPr>
            <p:spPr>
              <a:xfrm>
                <a:off x="980525" y="1042850"/>
                <a:ext cx="20550" cy="20550"/>
              </a:xfrm>
              <a:custGeom>
                <a:avLst/>
                <a:gdLst/>
                <a:ahLst/>
                <a:cxnLst/>
                <a:rect l="l" t="t" r="r" b="b"/>
                <a:pathLst>
                  <a:path w="822" h="822" extrusionOk="0">
                    <a:moveTo>
                      <a:pt x="426" y="1"/>
                    </a:moveTo>
                    <a:cubicBezTo>
                      <a:pt x="183" y="1"/>
                      <a:pt x="1" y="183"/>
                      <a:pt x="1" y="396"/>
                    </a:cubicBezTo>
                    <a:cubicBezTo>
                      <a:pt x="1" y="639"/>
                      <a:pt x="183" y="822"/>
                      <a:pt x="426" y="822"/>
                    </a:cubicBezTo>
                    <a:cubicBezTo>
                      <a:pt x="639" y="822"/>
                      <a:pt x="821" y="639"/>
                      <a:pt x="821" y="396"/>
                    </a:cubicBezTo>
                    <a:cubicBezTo>
                      <a:pt x="821" y="183"/>
                      <a:pt x="639" y="1"/>
                      <a:pt x="4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9" name="Google Shape;809;p36"/>
              <p:cNvSpPr/>
              <p:nvPr/>
            </p:nvSpPr>
            <p:spPr>
              <a:xfrm>
                <a:off x="831600" y="1234350"/>
                <a:ext cx="20525" cy="21300"/>
              </a:xfrm>
              <a:custGeom>
                <a:avLst/>
                <a:gdLst/>
                <a:ahLst/>
                <a:cxnLst/>
                <a:rect l="l" t="t" r="r" b="b"/>
                <a:pathLst>
                  <a:path w="821" h="852" extrusionOk="0">
                    <a:moveTo>
                      <a:pt x="426" y="1"/>
                    </a:moveTo>
                    <a:cubicBezTo>
                      <a:pt x="182" y="1"/>
                      <a:pt x="0" y="183"/>
                      <a:pt x="0" y="426"/>
                    </a:cubicBezTo>
                    <a:cubicBezTo>
                      <a:pt x="0" y="669"/>
                      <a:pt x="182" y="852"/>
                      <a:pt x="426" y="852"/>
                    </a:cubicBezTo>
                    <a:cubicBezTo>
                      <a:pt x="638" y="852"/>
                      <a:pt x="821" y="669"/>
                      <a:pt x="821" y="426"/>
                    </a:cubicBezTo>
                    <a:cubicBezTo>
                      <a:pt x="821" y="183"/>
                      <a:pt x="638" y="1"/>
                      <a:pt x="4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0" name="Google Shape;810;p36"/>
              <p:cNvSpPr/>
              <p:nvPr/>
            </p:nvSpPr>
            <p:spPr>
              <a:xfrm>
                <a:off x="1037525" y="1052750"/>
                <a:ext cx="41825" cy="41800"/>
              </a:xfrm>
              <a:custGeom>
                <a:avLst/>
                <a:gdLst/>
                <a:ahLst/>
                <a:cxnLst/>
                <a:rect l="l" t="t" r="r" b="b"/>
                <a:pathLst>
                  <a:path w="1673" h="1672" extrusionOk="0">
                    <a:moveTo>
                      <a:pt x="821" y="0"/>
                    </a:moveTo>
                    <a:cubicBezTo>
                      <a:pt x="365" y="0"/>
                      <a:pt x="0" y="395"/>
                      <a:pt x="0" y="851"/>
                    </a:cubicBezTo>
                    <a:cubicBezTo>
                      <a:pt x="0" y="1277"/>
                      <a:pt x="365" y="1672"/>
                      <a:pt x="821" y="1672"/>
                    </a:cubicBezTo>
                    <a:cubicBezTo>
                      <a:pt x="1277" y="1672"/>
                      <a:pt x="1672" y="1307"/>
                      <a:pt x="1672" y="851"/>
                    </a:cubicBezTo>
                    <a:cubicBezTo>
                      <a:pt x="1672" y="395"/>
                      <a:pt x="1277" y="0"/>
                      <a:pt x="8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1" name="Google Shape;811;p36"/>
              <p:cNvSpPr/>
              <p:nvPr/>
            </p:nvSpPr>
            <p:spPr>
              <a:xfrm>
                <a:off x="1028400" y="948625"/>
                <a:ext cx="41050" cy="41825"/>
              </a:xfrm>
              <a:custGeom>
                <a:avLst/>
                <a:gdLst/>
                <a:ahLst/>
                <a:cxnLst/>
                <a:rect l="l" t="t" r="r" b="b"/>
                <a:pathLst>
                  <a:path w="1642" h="1673" extrusionOk="0">
                    <a:moveTo>
                      <a:pt x="821" y="1"/>
                    </a:moveTo>
                    <a:cubicBezTo>
                      <a:pt x="365" y="1"/>
                      <a:pt x="1" y="366"/>
                      <a:pt x="1" y="821"/>
                    </a:cubicBezTo>
                    <a:cubicBezTo>
                      <a:pt x="1" y="1277"/>
                      <a:pt x="365" y="1673"/>
                      <a:pt x="821" y="1673"/>
                    </a:cubicBezTo>
                    <a:cubicBezTo>
                      <a:pt x="1277" y="1673"/>
                      <a:pt x="1642" y="1277"/>
                      <a:pt x="1642" y="821"/>
                    </a:cubicBezTo>
                    <a:cubicBezTo>
                      <a:pt x="1642" y="366"/>
                      <a:pt x="1277" y="1"/>
                      <a:pt x="8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2" name="Google Shape;812;p36"/>
              <p:cNvSpPr/>
              <p:nvPr/>
            </p:nvSpPr>
            <p:spPr>
              <a:xfrm>
                <a:off x="760150" y="738900"/>
                <a:ext cx="601875" cy="700650"/>
              </a:xfrm>
              <a:custGeom>
                <a:avLst/>
                <a:gdLst/>
                <a:ahLst/>
                <a:cxnLst/>
                <a:rect l="l" t="t" r="r" b="b"/>
                <a:pathLst>
                  <a:path w="24075" h="28026" fill="none" extrusionOk="0">
                    <a:moveTo>
                      <a:pt x="14652" y="1"/>
                    </a:moveTo>
                    <a:lnTo>
                      <a:pt x="24074" y="6566"/>
                    </a:lnTo>
                    <a:lnTo>
                      <a:pt x="10639" y="25898"/>
                    </a:lnTo>
                    <a:cubicBezTo>
                      <a:pt x="9424" y="27600"/>
                      <a:pt x="7083" y="28025"/>
                      <a:pt x="5350" y="26840"/>
                    </a:cubicBezTo>
                    <a:lnTo>
                      <a:pt x="2129" y="24591"/>
                    </a:lnTo>
                    <a:cubicBezTo>
                      <a:pt x="396" y="23375"/>
                      <a:pt x="1" y="21034"/>
                      <a:pt x="1186" y="19302"/>
                    </a:cubicBezTo>
                    <a:close/>
                  </a:path>
                </a:pathLst>
              </a:custGeom>
              <a:noFill/>
              <a:ln w="95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3" name="Google Shape;813;p36"/>
              <p:cNvSpPr/>
              <p:nvPr/>
            </p:nvSpPr>
            <p:spPr>
              <a:xfrm>
                <a:off x="1091475" y="669000"/>
                <a:ext cx="338175" cy="256850"/>
              </a:xfrm>
              <a:custGeom>
                <a:avLst/>
                <a:gdLst/>
                <a:ahLst/>
                <a:cxnLst/>
                <a:rect l="l" t="t" r="r" b="b"/>
                <a:pathLst>
                  <a:path w="13527" h="10274" fill="none" extrusionOk="0">
                    <a:moveTo>
                      <a:pt x="1733" y="243"/>
                    </a:moveTo>
                    <a:lnTo>
                      <a:pt x="13071" y="8146"/>
                    </a:lnTo>
                    <a:cubicBezTo>
                      <a:pt x="13435" y="8389"/>
                      <a:pt x="13526" y="8906"/>
                      <a:pt x="13283" y="9241"/>
                    </a:cubicBezTo>
                    <a:lnTo>
                      <a:pt x="12858" y="9818"/>
                    </a:lnTo>
                    <a:cubicBezTo>
                      <a:pt x="12615" y="10183"/>
                      <a:pt x="12128" y="10274"/>
                      <a:pt x="11764" y="10031"/>
                    </a:cubicBezTo>
                    <a:lnTo>
                      <a:pt x="426" y="2128"/>
                    </a:lnTo>
                    <a:cubicBezTo>
                      <a:pt x="92" y="1885"/>
                      <a:pt x="0" y="1398"/>
                      <a:pt x="244" y="1034"/>
                    </a:cubicBezTo>
                    <a:lnTo>
                      <a:pt x="639" y="456"/>
                    </a:lnTo>
                    <a:cubicBezTo>
                      <a:pt x="882" y="91"/>
                      <a:pt x="1368" y="0"/>
                      <a:pt x="1733" y="243"/>
                    </a:cubicBezTo>
                    <a:close/>
                  </a:path>
                </a:pathLst>
              </a:custGeom>
              <a:noFill/>
              <a:ln w="95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4" name="Google Shape;814;p36"/>
              <p:cNvSpPr/>
              <p:nvPr/>
            </p:nvSpPr>
            <p:spPr>
              <a:xfrm>
                <a:off x="1216850" y="580850"/>
                <a:ext cx="254600" cy="193025"/>
              </a:xfrm>
              <a:custGeom>
                <a:avLst/>
                <a:gdLst/>
                <a:ahLst/>
                <a:cxnLst/>
                <a:rect l="l" t="t" r="r" b="b"/>
                <a:pathLst>
                  <a:path w="10184" h="7721" fill="none" extrusionOk="0">
                    <a:moveTo>
                      <a:pt x="1308" y="183"/>
                    </a:moveTo>
                    <a:lnTo>
                      <a:pt x="9849" y="6110"/>
                    </a:lnTo>
                    <a:cubicBezTo>
                      <a:pt x="10092" y="6323"/>
                      <a:pt x="10183" y="6687"/>
                      <a:pt x="9970" y="6931"/>
                    </a:cubicBezTo>
                    <a:lnTo>
                      <a:pt x="9697" y="7386"/>
                    </a:lnTo>
                    <a:cubicBezTo>
                      <a:pt x="9484" y="7630"/>
                      <a:pt x="9119" y="7721"/>
                      <a:pt x="8876" y="7538"/>
                    </a:cubicBezTo>
                    <a:lnTo>
                      <a:pt x="335" y="1611"/>
                    </a:lnTo>
                    <a:cubicBezTo>
                      <a:pt x="92" y="1399"/>
                      <a:pt x="1" y="1034"/>
                      <a:pt x="213" y="791"/>
                    </a:cubicBezTo>
                    <a:lnTo>
                      <a:pt x="487" y="335"/>
                    </a:lnTo>
                    <a:cubicBezTo>
                      <a:pt x="700" y="61"/>
                      <a:pt x="1065" y="0"/>
                      <a:pt x="1308" y="183"/>
                    </a:cubicBezTo>
                    <a:close/>
                  </a:path>
                </a:pathLst>
              </a:custGeom>
              <a:noFill/>
              <a:ln w="95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5" name="Google Shape;815;p36"/>
              <p:cNvSpPr/>
              <p:nvPr/>
            </p:nvSpPr>
            <p:spPr>
              <a:xfrm>
                <a:off x="1235850" y="666725"/>
                <a:ext cx="136800" cy="135275"/>
              </a:xfrm>
              <a:custGeom>
                <a:avLst/>
                <a:gdLst/>
                <a:ahLst/>
                <a:cxnLst/>
                <a:rect l="l" t="t" r="r" b="b"/>
                <a:pathLst>
                  <a:path w="5472" h="5411" fill="none" extrusionOk="0">
                    <a:moveTo>
                      <a:pt x="3253" y="5410"/>
                    </a:moveTo>
                    <a:lnTo>
                      <a:pt x="1" y="3161"/>
                    </a:lnTo>
                    <a:lnTo>
                      <a:pt x="2219" y="0"/>
                    </a:lnTo>
                    <a:lnTo>
                      <a:pt x="5472" y="2249"/>
                    </a:lnTo>
                    <a:close/>
                  </a:path>
                </a:pathLst>
              </a:custGeom>
              <a:noFill/>
              <a:ln w="95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6" name="Google Shape;816;p36"/>
              <p:cNvSpPr/>
              <p:nvPr/>
            </p:nvSpPr>
            <p:spPr>
              <a:xfrm>
                <a:off x="1092225" y="763225"/>
                <a:ext cx="234075" cy="214300"/>
              </a:xfrm>
              <a:custGeom>
                <a:avLst/>
                <a:gdLst/>
                <a:ahLst/>
                <a:cxnLst/>
                <a:rect l="l" t="t" r="r" b="b"/>
                <a:pathLst>
                  <a:path w="9363" h="8572" fill="none" extrusionOk="0">
                    <a:moveTo>
                      <a:pt x="6566" y="8572"/>
                    </a:moveTo>
                    <a:lnTo>
                      <a:pt x="1" y="4013"/>
                    </a:lnTo>
                    <a:lnTo>
                      <a:pt x="2797" y="0"/>
                    </a:lnTo>
                    <a:lnTo>
                      <a:pt x="9363" y="4590"/>
                    </a:lnTo>
                    <a:close/>
                  </a:path>
                </a:pathLst>
              </a:custGeom>
              <a:noFill/>
              <a:ln w="95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7" name="Google Shape;817;p36"/>
              <p:cNvSpPr/>
              <p:nvPr/>
            </p:nvSpPr>
            <p:spPr>
              <a:xfrm>
                <a:off x="1034475" y="838450"/>
                <a:ext cx="258400" cy="196075"/>
              </a:xfrm>
              <a:custGeom>
                <a:avLst/>
                <a:gdLst/>
                <a:ahLst/>
                <a:cxnLst/>
                <a:rect l="l" t="t" r="r" b="b"/>
                <a:pathLst>
                  <a:path w="10336" h="7843" fill="none" extrusionOk="0">
                    <a:moveTo>
                      <a:pt x="9484" y="7843"/>
                    </a:moveTo>
                    <a:lnTo>
                      <a:pt x="1" y="1247"/>
                    </a:lnTo>
                    <a:lnTo>
                      <a:pt x="852" y="0"/>
                    </a:lnTo>
                    <a:lnTo>
                      <a:pt x="10335" y="6596"/>
                    </a:lnTo>
                    <a:close/>
                  </a:path>
                </a:pathLst>
              </a:custGeom>
              <a:noFill/>
              <a:ln w="95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8" name="Google Shape;818;p36"/>
              <p:cNvSpPr/>
              <p:nvPr/>
            </p:nvSpPr>
            <p:spPr>
              <a:xfrm>
                <a:off x="964575" y="1317175"/>
                <a:ext cx="73725" cy="50950"/>
              </a:xfrm>
              <a:custGeom>
                <a:avLst/>
                <a:gdLst/>
                <a:ahLst/>
                <a:cxnLst/>
                <a:rect l="l" t="t" r="r" b="b"/>
                <a:pathLst>
                  <a:path w="2949" h="2038" fill="none" extrusionOk="0">
                    <a:moveTo>
                      <a:pt x="2949" y="2037"/>
                    </a:moveTo>
                    <a:lnTo>
                      <a:pt x="0" y="1"/>
                    </a:lnTo>
                  </a:path>
                </a:pathLst>
              </a:custGeom>
              <a:noFill/>
              <a:ln w="95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9" name="Google Shape;819;p36"/>
              <p:cNvSpPr/>
              <p:nvPr/>
            </p:nvSpPr>
            <p:spPr>
              <a:xfrm>
                <a:off x="1003325" y="1260950"/>
                <a:ext cx="73725" cy="51700"/>
              </a:xfrm>
              <a:custGeom>
                <a:avLst/>
                <a:gdLst/>
                <a:ahLst/>
                <a:cxnLst/>
                <a:rect l="l" t="t" r="r" b="b"/>
                <a:pathLst>
                  <a:path w="2949" h="2068" fill="none" extrusionOk="0">
                    <a:moveTo>
                      <a:pt x="2949" y="2067"/>
                    </a:moveTo>
                    <a:lnTo>
                      <a:pt x="0" y="0"/>
                    </a:lnTo>
                  </a:path>
                </a:pathLst>
              </a:custGeom>
              <a:noFill/>
              <a:ln w="95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0" name="Google Shape;820;p36"/>
              <p:cNvSpPr/>
              <p:nvPr/>
            </p:nvSpPr>
            <p:spPr>
              <a:xfrm>
                <a:off x="1042075" y="1205475"/>
                <a:ext cx="73750" cy="50950"/>
              </a:xfrm>
              <a:custGeom>
                <a:avLst/>
                <a:gdLst/>
                <a:ahLst/>
                <a:cxnLst/>
                <a:rect l="l" t="t" r="r" b="b"/>
                <a:pathLst>
                  <a:path w="2950" h="2038" fill="none" extrusionOk="0">
                    <a:moveTo>
                      <a:pt x="2949" y="2037"/>
                    </a:moveTo>
                    <a:lnTo>
                      <a:pt x="1" y="1"/>
                    </a:lnTo>
                  </a:path>
                </a:pathLst>
              </a:custGeom>
              <a:noFill/>
              <a:ln w="95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1" name="Google Shape;821;p36"/>
              <p:cNvSpPr/>
              <p:nvPr/>
            </p:nvSpPr>
            <p:spPr>
              <a:xfrm>
                <a:off x="1080825" y="1149250"/>
                <a:ext cx="73750" cy="51700"/>
              </a:xfrm>
              <a:custGeom>
                <a:avLst/>
                <a:gdLst/>
                <a:ahLst/>
                <a:cxnLst/>
                <a:rect l="l" t="t" r="r" b="b"/>
                <a:pathLst>
                  <a:path w="2950" h="2068" fill="none" extrusionOk="0">
                    <a:moveTo>
                      <a:pt x="2949" y="2067"/>
                    </a:moveTo>
                    <a:lnTo>
                      <a:pt x="1" y="0"/>
                    </a:lnTo>
                  </a:path>
                </a:pathLst>
              </a:custGeom>
              <a:noFill/>
              <a:ln w="95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2" name="Google Shape;822;p36"/>
              <p:cNvSpPr/>
              <p:nvPr/>
            </p:nvSpPr>
            <p:spPr>
              <a:xfrm>
                <a:off x="1119600" y="1093775"/>
                <a:ext cx="73725" cy="51700"/>
              </a:xfrm>
              <a:custGeom>
                <a:avLst/>
                <a:gdLst/>
                <a:ahLst/>
                <a:cxnLst/>
                <a:rect l="l" t="t" r="r" b="b"/>
                <a:pathLst>
                  <a:path w="2949" h="2068" fill="none" extrusionOk="0">
                    <a:moveTo>
                      <a:pt x="2948" y="2067"/>
                    </a:moveTo>
                    <a:lnTo>
                      <a:pt x="0" y="0"/>
                    </a:lnTo>
                  </a:path>
                </a:pathLst>
              </a:custGeom>
              <a:noFill/>
              <a:ln w="95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3" name="Google Shape;823;p36"/>
              <p:cNvSpPr/>
              <p:nvPr/>
            </p:nvSpPr>
            <p:spPr>
              <a:xfrm>
                <a:off x="1158350" y="1038300"/>
                <a:ext cx="73725" cy="50925"/>
              </a:xfrm>
              <a:custGeom>
                <a:avLst/>
                <a:gdLst/>
                <a:ahLst/>
                <a:cxnLst/>
                <a:rect l="l" t="t" r="r" b="b"/>
                <a:pathLst>
                  <a:path w="2949" h="2037" fill="none" extrusionOk="0">
                    <a:moveTo>
                      <a:pt x="2949" y="2037"/>
                    </a:moveTo>
                    <a:lnTo>
                      <a:pt x="0" y="0"/>
                    </a:lnTo>
                  </a:path>
                </a:pathLst>
              </a:custGeom>
              <a:noFill/>
              <a:ln w="95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4" name="Google Shape;824;p36"/>
              <p:cNvSpPr/>
              <p:nvPr/>
            </p:nvSpPr>
            <p:spPr>
              <a:xfrm>
                <a:off x="787525" y="1353650"/>
                <a:ext cx="106400" cy="100325"/>
              </a:xfrm>
              <a:custGeom>
                <a:avLst/>
                <a:gdLst/>
                <a:ahLst/>
                <a:cxnLst/>
                <a:rect l="l" t="t" r="r" b="b"/>
                <a:pathLst>
                  <a:path w="4256" h="4013" fill="none" extrusionOk="0">
                    <a:moveTo>
                      <a:pt x="1034" y="1"/>
                    </a:moveTo>
                    <a:lnTo>
                      <a:pt x="4255" y="2250"/>
                    </a:lnTo>
                    <a:lnTo>
                      <a:pt x="2888" y="3679"/>
                    </a:lnTo>
                    <a:cubicBezTo>
                      <a:pt x="2584" y="3982"/>
                      <a:pt x="2128" y="4013"/>
                      <a:pt x="1793" y="3770"/>
                    </a:cubicBezTo>
                    <a:lnTo>
                      <a:pt x="456" y="2858"/>
                    </a:lnTo>
                    <a:cubicBezTo>
                      <a:pt x="122" y="2615"/>
                      <a:pt x="0" y="2159"/>
                      <a:pt x="182" y="1764"/>
                    </a:cubicBezTo>
                    <a:close/>
                  </a:path>
                </a:pathLst>
              </a:custGeom>
              <a:noFill/>
              <a:ln w="95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5" name="Google Shape;825;p36"/>
              <p:cNvSpPr/>
              <p:nvPr/>
            </p:nvSpPr>
            <p:spPr>
              <a:xfrm>
                <a:off x="591475" y="1432675"/>
                <a:ext cx="229500" cy="318425"/>
              </a:xfrm>
              <a:custGeom>
                <a:avLst/>
                <a:gdLst/>
                <a:ahLst/>
                <a:cxnLst/>
                <a:rect l="l" t="t" r="r" b="b"/>
                <a:pathLst>
                  <a:path w="9180" h="12737" fill="none" extrusionOk="0">
                    <a:moveTo>
                      <a:pt x="8754" y="1"/>
                    </a:moveTo>
                    <a:lnTo>
                      <a:pt x="9180" y="305"/>
                    </a:lnTo>
                    <a:lnTo>
                      <a:pt x="729" y="12463"/>
                    </a:lnTo>
                    <a:cubicBezTo>
                      <a:pt x="547" y="12676"/>
                      <a:pt x="243" y="12737"/>
                      <a:pt x="0" y="12585"/>
                    </a:cubicBezTo>
                    <a:lnTo>
                      <a:pt x="0" y="12585"/>
                    </a:lnTo>
                    <a:close/>
                  </a:path>
                </a:pathLst>
              </a:custGeom>
              <a:noFill/>
              <a:ln w="95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6" name="Google Shape;826;p36"/>
              <p:cNvSpPr/>
              <p:nvPr/>
            </p:nvSpPr>
            <p:spPr>
              <a:xfrm>
                <a:off x="863500" y="1301225"/>
                <a:ext cx="41825" cy="41050"/>
              </a:xfrm>
              <a:custGeom>
                <a:avLst/>
                <a:gdLst/>
                <a:ahLst/>
                <a:cxnLst/>
                <a:rect l="l" t="t" r="r" b="b"/>
                <a:pathLst>
                  <a:path w="1673" h="1642" fill="none" extrusionOk="0">
                    <a:moveTo>
                      <a:pt x="1672" y="821"/>
                    </a:moveTo>
                    <a:cubicBezTo>
                      <a:pt x="1672" y="1277"/>
                      <a:pt x="1277" y="1642"/>
                      <a:pt x="821" y="1642"/>
                    </a:cubicBezTo>
                    <a:cubicBezTo>
                      <a:pt x="365" y="1642"/>
                      <a:pt x="1" y="1277"/>
                      <a:pt x="1" y="821"/>
                    </a:cubicBezTo>
                    <a:cubicBezTo>
                      <a:pt x="1" y="365"/>
                      <a:pt x="365" y="0"/>
                      <a:pt x="821" y="0"/>
                    </a:cubicBezTo>
                    <a:cubicBezTo>
                      <a:pt x="1277" y="0"/>
                      <a:pt x="1672" y="365"/>
                      <a:pt x="1672" y="821"/>
                    </a:cubicBezTo>
                    <a:close/>
                  </a:path>
                </a:pathLst>
              </a:custGeom>
              <a:noFill/>
              <a:ln w="95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7" name="Google Shape;827;p36"/>
              <p:cNvSpPr/>
              <p:nvPr/>
            </p:nvSpPr>
            <p:spPr>
              <a:xfrm>
                <a:off x="873375" y="1159125"/>
                <a:ext cx="41825" cy="41825"/>
              </a:xfrm>
              <a:custGeom>
                <a:avLst/>
                <a:gdLst/>
                <a:ahLst/>
                <a:cxnLst/>
                <a:rect l="l" t="t" r="r" b="b"/>
                <a:pathLst>
                  <a:path w="1673" h="1673" fill="none" extrusionOk="0">
                    <a:moveTo>
                      <a:pt x="1673" y="851"/>
                    </a:moveTo>
                    <a:cubicBezTo>
                      <a:pt x="1673" y="1307"/>
                      <a:pt x="1277" y="1672"/>
                      <a:pt x="821" y="1672"/>
                    </a:cubicBezTo>
                    <a:cubicBezTo>
                      <a:pt x="366" y="1672"/>
                      <a:pt x="1" y="1307"/>
                      <a:pt x="1" y="851"/>
                    </a:cubicBezTo>
                    <a:cubicBezTo>
                      <a:pt x="1" y="396"/>
                      <a:pt x="366" y="0"/>
                      <a:pt x="821" y="0"/>
                    </a:cubicBezTo>
                    <a:cubicBezTo>
                      <a:pt x="1277" y="0"/>
                      <a:pt x="1673" y="396"/>
                      <a:pt x="1673" y="851"/>
                    </a:cubicBezTo>
                    <a:close/>
                  </a:path>
                </a:pathLst>
              </a:custGeom>
              <a:noFill/>
              <a:ln w="95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8" name="Google Shape;828;p36"/>
              <p:cNvSpPr/>
              <p:nvPr/>
            </p:nvSpPr>
            <p:spPr>
              <a:xfrm>
                <a:off x="969900" y="1180400"/>
                <a:ext cx="21300" cy="20550"/>
              </a:xfrm>
              <a:custGeom>
                <a:avLst/>
                <a:gdLst/>
                <a:ahLst/>
                <a:cxnLst/>
                <a:rect l="l" t="t" r="r" b="b"/>
                <a:pathLst>
                  <a:path w="852" h="822" fill="none" extrusionOk="0">
                    <a:moveTo>
                      <a:pt x="851" y="426"/>
                    </a:moveTo>
                    <a:cubicBezTo>
                      <a:pt x="851" y="639"/>
                      <a:pt x="669" y="821"/>
                      <a:pt x="426" y="821"/>
                    </a:cubicBezTo>
                    <a:cubicBezTo>
                      <a:pt x="182" y="821"/>
                      <a:pt x="0" y="639"/>
                      <a:pt x="0" y="426"/>
                    </a:cubicBezTo>
                    <a:cubicBezTo>
                      <a:pt x="0" y="183"/>
                      <a:pt x="182" y="0"/>
                      <a:pt x="426" y="0"/>
                    </a:cubicBezTo>
                    <a:cubicBezTo>
                      <a:pt x="669" y="0"/>
                      <a:pt x="851" y="183"/>
                      <a:pt x="851" y="426"/>
                    </a:cubicBezTo>
                    <a:close/>
                  </a:path>
                </a:pathLst>
              </a:custGeom>
              <a:noFill/>
              <a:ln w="95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9" name="Google Shape;829;p36"/>
              <p:cNvSpPr/>
              <p:nvPr/>
            </p:nvSpPr>
            <p:spPr>
              <a:xfrm>
                <a:off x="980525" y="1042850"/>
                <a:ext cx="20550" cy="20550"/>
              </a:xfrm>
              <a:custGeom>
                <a:avLst/>
                <a:gdLst/>
                <a:ahLst/>
                <a:cxnLst/>
                <a:rect l="l" t="t" r="r" b="b"/>
                <a:pathLst>
                  <a:path w="822" h="822" fill="none" extrusionOk="0">
                    <a:moveTo>
                      <a:pt x="821" y="396"/>
                    </a:moveTo>
                    <a:cubicBezTo>
                      <a:pt x="821" y="639"/>
                      <a:pt x="639" y="822"/>
                      <a:pt x="426" y="822"/>
                    </a:cubicBezTo>
                    <a:cubicBezTo>
                      <a:pt x="183" y="822"/>
                      <a:pt x="1" y="639"/>
                      <a:pt x="1" y="396"/>
                    </a:cubicBezTo>
                    <a:cubicBezTo>
                      <a:pt x="1" y="183"/>
                      <a:pt x="183" y="1"/>
                      <a:pt x="426" y="1"/>
                    </a:cubicBezTo>
                    <a:cubicBezTo>
                      <a:pt x="639" y="1"/>
                      <a:pt x="821" y="183"/>
                      <a:pt x="821" y="396"/>
                    </a:cubicBezTo>
                    <a:close/>
                  </a:path>
                </a:pathLst>
              </a:custGeom>
              <a:noFill/>
              <a:ln w="95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0" name="Google Shape;830;p36"/>
              <p:cNvSpPr/>
              <p:nvPr/>
            </p:nvSpPr>
            <p:spPr>
              <a:xfrm>
                <a:off x="831600" y="1234350"/>
                <a:ext cx="20525" cy="21300"/>
              </a:xfrm>
              <a:custGeom>
                <a:avLst/>
                <a:gdLst/>
                <a:ahLst/>
                <a:cxnLst/>
                <a:rect l="l" t="t" r="r" b="b"/>
                <a:pathLst>
                  <a:path w="821" h="852" fill="none" extrusionOk="0">
                    <a:moveTo>
                      <a:pt x="821" y="426"/>
                    </a:moveTo>
                    <a:cubicBezTo>
                      <a:pt x="821" y="669"/>
                      <a:pt x="638" y="852"/>
                      <a:pt x="426" y="852"/>
                    </a:cubicBezTo>
                    <a:cubicBezTo>
                      <a:pt x="182" y="852"/>
                      <a:pt x="0" y="669"/>
                      <a:pt x="0" y="426"/>
                    </a:cubicBezTo>
                    <a:cubicBezTo>
                      <a:pt x="0" y="183"/>
                      <a:pt x="182" y="1"/>
                      <a:pt x="426" y="1"/>
                    </a:cubicBezTo>
                    <a:cubicBezTo>
                      <a:pt x="638" y="1"/>
                      <a:pt x="821" y="183"/>
                      <a:pt x="821" y="426"/>
                    </a:cubicBezTo>
                    <a:close/>
                  </a:path>
                </a:pathLst>
              </a:custGeom>
              <a:noFill/>
              <a:ln w="95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1" name="Google Shape;831;p36"/>
              <p:cNvSpPr/>
              <p:nvPr/>
            </p:nvSpPr>
            <p:spPr>
              <a:xfrm>
                <a:off x="1037525" y="1052750"/>
                <a:ext cx="41825" cy="41800"/>
              </a:xfrm>
              <a:custGeom>
                <a:avLst/>
                <a:gdLst/>
                <a:ahLst/>
                <a:cxnLst/>
                <a:rect l="l" t="t" r="r" b="b"/>
                <a:pathLst>
                  <a:path w="1673" h="1672" fill="none" extrusionOk="0">
                    <a:moveTo>
                      <a:pt x="1672" y="851"/>
                    </a:moveTo>
                    <a:cubicBezTo>
                      <a:pt x="1672" y="1307"/>
                      <a:pt x="1277" y="1672"/>
                      <a:pt x="821" y="1672"/>
                    </a:cubicBezTo>
                    <a:cubicBezTo>
                      <a:pt x="365" y="1672"/>
                      <a:pt x="0" y="1277"/>
                      <a:pt x="0" y="851"/>
                    </a:cubicBezTo>
                    <a:cubicBezTo>
                      <a:pt x="0" y="395"/>
                      <a:pt x="365" y="0"/>
                      <a:pt x="821" y="0"/>
                    </a:cubicBezTo>
                    <a:cubicBezTo>
                      <a:pt x="1277" y="0"/>
                      <a:pt x="1672" y="395"/>
                      <a:pt x="1672" y="851"/>
                    </a:cubicBezTo>
                    <a:close/>
                  </a:path>
                </a:pathLst>
              </a:custGeom>
              <a:noFill/>
              <a:ln w="95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2" name="Google Shape;832;p36"/>
              <p:cNvSpPr/>
              <p:nvPr/>
            </p:nvSpPr>
            <p:spPr>
              <a:xfrm>
                <a:off x="1028400" y="948625"/>
                <a:ext cx="41050" cy="41825"/>
              </a:xfrm>
              <a:custGeom>
                <a:avLst/>
                <a:gdLst/>
                <a:ahLst/>
                <a:cxnLst/>
                <a:rect l="l" t="t" r="r" b="b"/>
                <a:pathLst>
                  <a:path w="1642" h="1673" fill="none" extrusionOk="0">
                    <a:moveTo>
                      <a:pt x="1642" y="821"/>
                    </a:moveTo>
                    <a:cubicBezTo>
                      <a:pt x="1642" y="1277"/>
                      <a:pt x="1277" y="1673"/>
                      <a:pt x="821" y="1673"/>
                    </a:cubicBezTo>
                    <a:cubicBezTo>
                      <a:pt x="365" y="1673"/>
                      <a:pt x="1" y="1277"/>
                      <a:pt x="1" y="821"/>
                    </a:cubicBezTo>
                    <a:cubicBezTo>
                      <a:pt x="1" y="366"/>
                      <a:pt x="365" y="1"/>
                      <a:pt x="821" y="1"/>
                    </a:cubicBezTo>
                    <a:cubicBezTo>
                      <a:pt x="1277" y="1"/>
                      <a:pt x="1642" y="366"/>
                      <a:pt x="1642" y="821"/>
                    </a:cubicBezTo>
                    <a:close/>
                  </a:path>
                </a:pathLst>
              </a:custGeom>
              <a:noFill/>
              <a:ln w="95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8" name="Google Shape;928;p38"/>
          <p:cNvSpPr txBox="1">
            <a:spLocks noGrp="1"/>
          </p:cNvSpPr>
          <p:nvPr>
            <p:ph type="title"/>
          </p:nvPr>
        </p:nvSpPr>
        <p:spPr>
          <a:xfrm>
            <a:off x="797442" y="1255662"/>
            <a:ext cx="3050844" cy="450668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>
                <a:solidFill>
                  <a:schemeClr val="tx1"/>
                </a:solidFill>
              </a:rPr>
              <a:t>Introduction</a:t>
            </a:r>
            <a:endParaRPr sz="3600" dirty="0">
              <a:solidFill>
                <a:schemeClr val="tx1"/>
              </a:solidFill>
            </a:endParaRPr>
          </a:p>
        </p:txBody>
      </p:sp>
      <p:cxnSp>
        <p:nvCxnSpPr>
          <p:cNvPr id="930" name="Google Shape;930;p38"/>
          <p:cNvCxnSpPr>
            <a:cxnSpLocks/>
          </p:cNvCxnSpPr>
          <p:nvPr/>
        </p:nvCxnSpPr>
        <p:spPr>
          <a:xfrm>
            <a:off x="797442" y="1858384"/>
            <a:ext cx="2881424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931" name="Google Shape;931;p38"/>
          <p:cNvPicPr preferRelativeResize="0"/>
          <p:nvPr/>
        </p:nvPicPr>
        <p:blipFill rotWithShape="1">
          <a:blip r:embed="rId3">
            <a:alphaModFix/>
          </a:blip>
          <a:srcRect t="6066" r="3091" b="13158"/>
          <a:stretch/>
        </p:blipFill>
        <p:spPr>
          <a:xfrm>
            <a:off x="6889899" y="2232751"/>
            <a:ext cx="2254101" cy="23764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Subtitle 6">
            <a:extLst>
              <a:ext uri="{FF2B5EF4-FFF2-40B4-BE49-F238E27FC236}">
                <a16:creationId xmlns:a16="http://schemas.microsoft.com/office/drawing/2014/main" id="{410173FF-F968-47ED-F991-E5DDF2F302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3915" y="2010439"/>
            <a:ext cx="6453963" cy="2083092"/>
          </a:xfrm>
        </p:spPr>
        <p:txBody>
          <a:bodyPr/>
          <a:lstStyle/>
          <a:p>
            <a:pPr marL="139700" indent="0"/>
            <a:r>
              <a:rPr lang="en-US" sz="4800" dirty="0">
                <a:solidFill>
                  <a:schemeClr val="tx1"/>
                </a:solidFill>
              </a:rPr>
              <a:t>.</a:t>
            </a:r>
            <a:r>
              <a:rPr lang="en-US" dirty="0">
                <a:solidFill>
                  <a:schemeClr val="tx1"/>
                </a:solidFill>
              </a:rPr>
              <a:t> Vaccines train your immune system to create antibodies, just as it does when it’s exposed to a disease.</a:t>
            </a:r>
          </a:p>
          <a:p>
            <a:pPr marL="139700" indent="0"/>
            <a:r>
              <a:rPr lang="en-US" sz="4400" dirty="0">
                <a:solidFill>
                  <a:schemeClr val="tx1"/>
                </a:solidFill>
              </a:rPr>
              <a:t>.</a:t>
            </a:r>
            <a:r>
              <a:rPr lang="en-US" dirty="0"/>
              <a:t> </a:t>
            </a:r>
            <a:r>
              <a:rPr lang="en-US" dirty="0">
                <a:solidFill>
                  <a:schemeClr val="tx1"/>
                </a:solidFill>
              </a:rPr>
              <a:t>Many dangerous infectious diseases can be prevented in this simple and effective way. </a:t>
            </a:r>
            <a:endParaRPr lang="ar-SA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" name="Google Shape;1126;p40"/>
          <p:cNvSpPr txBox="1">
            <a:spLocks noGrp="1"/>
          </p:cNvSpPr>
          <p:nvPr>
            <p:ph type="title"/>
          </p:nvPr>
        </p:nvSpPr>
        <p:spPr>
          <a:xfrm>
            <a:off x="180753" y="310925"/>
            <a:ext cx="5368723" cy="457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/>
              <a:t>Tuberculosis Vaccine  </a:t>
            </a:r>
            <a:endParaRPr sz="360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B36BD01-388A-F55E-9D9F-4AEB1AB86C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5900" y="1201222"/>
            <a:ext cx="7717800" cy="3451500"/>
          </a:xfrm>
        </p:spPr>
        <p:txBody>
          <a:bodyPr/>
          <a:lstStyle/>
          <a:p>
            <a:r>
              <a:rPr lang="en-US" dirty="0" err="1"/>
              <a:t>Bacille</a:t>
            </a:r>
            <a:r>
              <a:rPr lang="en-US" dirty="0"/>
              <a:t> Calmette-</a:t>
            </a:r>
            <a:r>
              <a:rPr lang="en-US" dirty="0" err="1"/>
              <a:t>Guérin</a:t>
            </a:r>
            <a:r>
              <a:rPr lang="en-US" dirty="0"/>
              <a:t> (BCG) is a vaccine for tuberculosis (TB) disease.  </a:t>
            </a:r>
          </a:p>
          <a:p>
            <a:pPr>
              <a:lnSpc>
                <a:spcPct val="250000"/>
              </a:lnSpc>
            </a:pPr>
            <a:r>
              <a:rPr lang="en-US" dirty="0"/>
              <a:t>BCG vaccines provide a window into Mycobacterium tuberculosis virulence.</a:t>
            </a:r>
          </a:p>
          <a:p>
            <a:pPr>
              <a:lnSpc>
                <a:spcPct val="250000"/>
              </a:lnSpc>
            </a:pPr>
            <a:r>
              <a:rPr lang="en-US" dirty="0"/>
              <a:t>over 90% of children are immunized with BCG, making it the most commonly administered vaccine, with more than 120 million doses used each year.</a:t>
            </a:r>
          </a:p>
          <a:p>
            <a:pPr>
              <a:lnSpc>
                <a:spcPct val="250000"/>
              </a:lnSpc>
            </a:pPr>
            <a:r>
              <a:rPr lang="en-US" dirty="0"/>
              <a:t>BCG vaccination is given as an injection into the left upper arm.</a:t>
            </a:r>
          </a:p>
          <a:p>
            <a:pPr>
              <a:lnSpc>
                <a:spcPct val="250000"/>
              </a:lnSpc>
            </a:pPr>
            <a:endParaRPr lang="ar-SA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5303827-92FA-34C8-7F0C-87C99405E6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5349" y="3379279"/>
            <a:ext cx="2393877" cy="17065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1" name="Google Shape;2161;p51"/>
          <p:cNvSpPr txBox="1">
            <a:spLocks noGrp="1"/>
          </p:cNvSpPr>
          <p:nvPr>
            <p:ph type="title"/>
          </p:nvPr>
        </p:nvSpPr>
        <p:spPr>
          <a:xfrm>
            <a:off x="106325" y="85060"/>
            <a:ext cx="9282223" cy="1226442"/>
          </a:xfrm>
        </p:spPr>
        <p:txBody>
          <a:bodyPr/>
          <a:lstStyle/>
          <a:p>
            <a:pPr lvl="0"/>
            <a:r>
              <a:rPr lang="en-US" sz="3600" dirty="0">
                <a:solidFill>
                  <a:schemeClr val="tx1"/>
                </a:solidFill>
              </a:rPr>
              <a:t>The development  of the tuberculosis vaccine 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4478CE6D-1DDA-BB76-0FA0-B2C82090DB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106326" y="1414130"/>
            <a:ext cx="7517219" cy="3278525"/>
          </a:xfrm>
        </p:spPr>
        <p:txBody>
          <a:bodyPr/>
          <a:lstStyle/>
          <a:p>
            <a:pPr>
              <a:buClrTx/>
            </a:pPr>
            <a:r>
              <a:rPr lang="en-US" dirty="0"/>
              <a:t>Albert Calmette and Camille </a:t>
            </a:r>
            <a:r>
              <a:rPr lang="en-US" dirty="0" err="1"/>
              <a:t>Guérin</a:t>
            </a:r>
            <a:r>
              <a:rPr lang="en-US" dirty="0"/>
              <a:t> developed BCG at the beginning of the 20th century. </a:t>
            </a:r>
          </a:p>
          <a:p>
            <a:pPr>
              <a:buClrTx/>
            </a:pPr>
            <a:endParaRPr lang="en-US" dirty="0"/>
          </a:p>
          <a:p>
            <a:pPr>
              <a:buClrTx/>
            </a:pPr>
            <a:r>
              <a:rPr lang="en-US" dirty="0"/>
              <a:t>the BCG vaccine was attenuated by serially passing the strains on potato slices supplemented with glycerol over a period of 13 years until a non-virulent strain was obtained.   </a:t>
            </a:r>
          </a:p>
          <a:p>
            <a:pPr>
              <a:buClrTx/>
            </a:pPr>
            <a:endParaRPr lang="en-US" dirty="0"/>
          </a:p>
          <a:p>
            <a:pPr>
              <a:buClrTx/>
            </a:pPr>
            <a:r>
              <a:rPr lang="en-US" dirty="0"/>
              <a:t>Trials of the newly developed vaccine were performed in cows, monkeys, and African apes and proved to be efficacious. </a:t>
            </a:r>
          </a:p>
          <a:p>
            <a:pPr>
              <a:buClrTx/>
            </a:pPr>
            <a:endParaRPr lang="en-US" dirty="0"/>
          </a:p>
          <a:p>
            <a:pPr marL="139700" indent="0">
              <a:buClrTx/>
              <a:buNone/>
            </a:pPr>
            <a:endParaRPr lang="en-US" dirty="0"/>
          </a:p>
          <a:p>
            <a:pPr marL="13970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8976853-08D3-E364-0A0F-FC29B6E496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3301" y="3370521"/>
            <a:ext cx="1768549" cy="16879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45C141D-7C39-A93D-9DC4-70B0E4E674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1022" y="790796"/>
            <a:ext cx="1860699" cy="15502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9B649BA-85BC-2278-4275-A7AC24C776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77" y="284421"/>
            <a:ext cx="7717800" cy="457200"/>
          </a:xfrm>
        </p:spPr>
        <p:txBody>
          <a:bodyPr/>
          <a:lstStyle/>
          <a:p>
            <a:r>
              <a:rPr lang="en-US" sz="3600" dirty="0"/>
              <a:t>Work of tuberculosis vaccine </a:t>
            </a:r>
            <a:endParaRPr lang="ar-SA" sz="360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A5302CB-B2F3-7F49-C2F4-3ACB681B0F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5901" y="1056782"/>
            <a:ext cx="8601020" cy="3802297"/>
          </a:xfrm>
        </p:spPr>
        <p:txBody>
          <a:bodyPr/>
          <a:lstStyle/>
          <a:p>
            <a:pPr marL="139700" indent="0">
              <a:buNone/>
            </a:pPr>
            <a:endParaRPr lang="en-US" dirty="0"/>
          </a:p>
          <a:p>
            <a:r>
              <a:rPr lang="en-US" dirty="0"/>
              <a:t>It provides consistent protection against the most severe forms of TB, such as TB meningitis in children.</a:t>
            </a:r>
          </a:p>
          <a:p>
            <a:endParaRPr lang="en-US" dirty="0"/>
          </a:p>
          <a:p>
            <a:r>
              <a:rPr lang="en-US" dirty="0"/>
              <a:t>It's less effective in preventing TB that affects the lungs in adults, so has limited impact on the spread of TB.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 err="1"/>
              <a:t>nitially</a:t>
            </a:r>
            <a:r>
              <a:rPr lang="en-US" dirty="0"/>
              <a:t>, a small red papule forms within a 2–3 week period followed by softening and ulceration. </a:t>
            </a:r>
          </a:p>
          <a:p>
            <a:endParaRPr lang="en-US" dirty="0"/>
          </a:p>
          <a:p>
            <a:r>
              <a:rPr lang="en-US" dirty="0"/>
              <a:t>Healing usually occurs after several weeks with a resultant small scar. An accelerated reaction begins within 24–48 hours with induration followed by pustule formation in 5–7 days and healing within 10–15 days.</a:t>
            </a:r>
          </a:p>
          <a:p>
            <a:endParaRPr lang="en-US" dirty="0"/>
          </a:p>
          <a:p>
            <a:endParaRPr lang="en-US" dirty="0"/>
          </a:p>
          <a:p>
            <a:endParaRPr lang="ar-SA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" name="Google Shape;1464;p43"/>
          <p:cNvSpPr txBox="1"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/>
            <a:br>
              <a:rPr lang="en-US" sz="3600" dirty="0"/>
            </a:br>
            <a:br>
              <a:rPr lang="en-US" sz="3600" dirty="0"/>
            </a:br>
            <a:br>
              <a:rPr lang="en-US" sz="3600" dirty="0"/>
            </a:br>
            <a:br>
              <a:rPr lang="en-US" sz="3600" dirty="0"/>
            </a:br>
            <a:br>
              <a:rPr lang="en-US" sz="3600" dirty="0"/>
            </a:br>
            <a:br>
              <a:rPr lang="en-US" sz="3600" dirty="0"/>
            </a:br>
            <a:br>
              <a:rPr lang="en-US" sz="3600" dirty="0"/>
            </a:br>
            <a:br>
              <a:rPr lang="en-US" sz="3600" dirty="0"/>
            </a:br>
            <a:br>
              <a:rPr lang="en-US" sz="3600" dirty="0"/>
            </a:br>
            <a:br>
              <a:rPr lang="en-US" sz="3600" dirty="0"/>
            </a:br>
            <a:endParaRPr lang="en-US" sz="3600" dirty="0"/>
          </a:p>
        </p:txBody>
      </p:sp>
      <p:sp>
        <p:nvSpPr>
          <p:cNvPr id="34" name="Subtitle 33">
            <a:extLst>
              <a:ext uri="{FF2B5EF4-FFF2-40B4-BE49-F238E27FC236}">
                <a16:creationId xmlns:a16="http://schemas.microsoft.com/office/drawing/2014/main" id="{5065151C-1B0A-5ACD-3C5D-47A4ABF26A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25416" y="4258325"/>
            <a:ext cx="6896559" cy="713037"/>
          </a:xfrm>
        </p:spPr>
        <p:txBody>
          <a:bodyPr/>
          <a:lstStyle/>
          <a:p>
            <a:r>
              <a:rPr lang="en-US" sz="2000" b="1" dirty="0"/>
              <a:t>The  Response Tuberculosis Vaccine  On Newborn</a:t>
            </a:r>
            <a:endParaRPr lang="ar-SA" sz="2000" b="1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CFEF1100-8892-A52F-D3CC-728EC6FEB6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522" y="232275"/>
            <a:ext cx="8460953" cy="39734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44C610C-47FD-82CF-A79A-9282FE995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326" y="116958"/>
            <a:ext cx="9367282" cy="623690"/>
          </a:xfrm>
        </p:spPr>
        <p:txBody>
          <a:bodyPr/>
          <a:lstStyle/>
          <a:p>
            <a:r>
              <a:rPr lang="en-US" sz="3600" dirty="0"/>
              <a:t>The side effect of the tuberculosis vaccine</a:t>
            </a:r>
            <a:endParaRPr lang="ar-SA" sz="360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13B36D5-2442-ADF8-8D5C-DD07848919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326" y="1254643"/>
            <a:ext cx="9037674" cy="3402417"/>
          </a:xfrm>
        </p:spPr>
        <p:txBody>
          <a:bodyPr/>
          <a:lstStyle/>
          <a:p>
            <a:pPr marL="139700" indent="0">
              <a:buNone/>
            </a:pPr>
            <a:r>
              <a:rPr lang="en-US" dirty="0"/>
              <a:t>1. soreness or discharge where the injection was given.</a:t>
            </a:r>
          </a:p>
          <a:p>
            <a:pPr marL="139700" indent="0">
              <a:buNone/>
            </a:pPr>
            <a:r>
              <a:rPr lang="en-US" dirty="0"/>
              <a:t>    </a:t>
            </a:r>
          </a:p>
          <a:p>
            <a:pPr marL="482600" indent="-342900">
              <a:buFont typeface="+mj-lt"/>
              <a:buAutoNum type="arabicPeriod"/>
            </a:pPr>
            <a:endParaRPr lang="en-US" dirty="0"/>
          </a:p>
          <a:p>
            <a:pPr marL="482600" indent="-342900">
              <a:buFont typeface="+mj-lt"/>
              <a:buAutoNum type="arabicPeriod"/>
            </a:pPr>
            <a:endParaRPr lang="en-US" dirty="0"/>
          </a:p>
          <a:p>
            <a:pPr marL="139700" indent="0">
              <a:buNone/>
            </a:pPr>
            <a:r>
              <a:rPr lang="en-US" dirty="0"/>
              <a:t>2. high temperature (fever).</a:t>
            </a:r>
          </a:p>
          <a:p>
            <a:pPr marL="139700" indent="0">
              <a:buNone/>
            </a:pPr>
            <a:endParaRPr lang="en-US" dirty="0"/>
          </a:p>
          <a:p>
            <a:pPr marL="139700" indent="0">
              <a:buNone/>
            </a:pPr>
            <a:endParaRPr lang="en-US" dirty="0"/>
          </a:p>
          <a:p>
            <a:pPr marL="139700" indent="0">
              <a:buNone/>
            </a:pPr>
            <a:r>
              <a:rPr lang="en-US" dirty="0"/>
              <a:t>3. headache.</a:t>
            </a:r>
          </a:p>
          <a:p>
            <a:pPr marL="139700" indent="0">
              <a:buNone/>
            </a:pPr>
            <a:endParaRPr lang="en-US" dirty="0"/>
          </a:p>
          <a:p>
            <a:pPr marL="139700" indent="0">
              <a:buNone/>
            </a:pPr>
            <a:r>
              <a:rPr lang="en-US" dirty="0"/>
              <a:t>4. swollen glands under the armpit in the arm where the injection was given.</a:t>
            </a:r>
          </a:p>
          <a:p>
            <a:pPr marL="139700" indent="0">
              <a:buNone/>
            </a:pPr>
            <a:r>
              <a:rPr lang="en-US" dirty="0"/>
              <a:t> </a:t>
            </a:r>
          </a:p>
          <a:p>
            <a:pPr marL="139700" indent="0">
              <a:buNone/>
            </a:pPr>
            <a:r>
              <a:rPr lang="en-US" dirty="0"/>
              <a:t>5. More serious complications, such as abscesses, bone inflammation .</a:t>
            </a:r>
          </a:p>
          <a:p>
            <a:pPr marL="139700" indent="0">
              <a:buNone/>
            </a:pPr>
            <a:r>
              <a:rPr lang="en-US" dirty="0"/>
              <a:t> </a:t>
            </a:r>
          </a:p>
          <a:p>
            <a:pPr marL="139700" indent="0">
              <a:buNone/>
            </a:pPr>
            <a:r>
              <a:rPr lang="en-US" dirty="0"/>
              <a:t>6. a serious allergic reaction (anaphylactic reaction), are very rare.</a:t>
            </a:r>
          </a:p>
          <a:p>
            <a:pPr marL="139700" indent="0">
              <a:buNone/>
            </a:pP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83DD0FC-5A16-9823-C510-3561171C45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2757" y="909562"/>
            <a:ext cx="957224" cy="9405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4E76F7E-BA75-B5C0-828F-6D28B4B9B4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8737" y="1903227"/>
            <a:ext cx="1416772" cy="8070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0F079E9-FCAC-A7AB-A61B-C48CD5A2C6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92353" y="2306766"/>
            <a:ext cx="1416772" cy="8070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358AF17-6F3E-693E-001F-D53ED81E4F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33327" y="2541637"/>
            <a:ext cx="1116418" cy="9405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30AD7A5-253D-BBC6-96C7-4BF140EECFB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52589" y="3468846"/>
            <a:ext cx="1771479" cy="9340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90CB22A-391A-77A3-98BA-AB8BF1DEC94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41966" y="4233938"/>
            <a:ext cx="1499039" cy="9340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5" name="Google Shape;2415;p54"/>
          <p:cNvSpPr txBox="1">
            <a:spLocks noGrp="1"/>
          </p:cNvSpPr>
          <p:nvPr>
            <p:ph type="title"/>
          </p:nvPr>
        </p:nvSpPr>
        <p:spPr>
          <a:xfrm>
            <a:off x="946300" y="777419"/>
            <a:ext cx="3179134" cy="556257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>
                <a:solidFill>
                  <a:schemeClr val="tx1"/>
                </a:solidFill>
              </a:rPr>
              <a:t>Conclusion</a:t>
            </a:r>
            <a:endParaRPr sz="3600" dirty="0">
              <a:solidFill>
                <a:schemeClr val="tx1"/>
              </a:solidFill>
            </a:endParaRPr>
          </a:p>
        </p:txBody>
      </p:sp>
      <p:sp>
        <p:nvSpPr>
          <p:cNvPr id="16" name="Subtitle 15">
            <a:extLst>
              <a:ext uri="{FF2B5EF4-FFF2-40B4-BE49-F238E27FC236}">
                <a16:creationId xmlns:a16="http://schemas.microsoft.com/office/drawing/2014/main" id="{EF584F8C-9CE3-37B0-E495-820AB5BA23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2015" y="1439501"/>
            <a:ext cx="6482282" cy="2926580"/>
          </a:xfrm>
        </p:spPr>
        <p:txBody>
          <a:bodyPr/>
          <a:lstStyle/>
          <a:p>
            <a:pPr marL="139700" indent="0"/>
            <a:r>
              <a:rPr lang="en-US" sz="4400" dirty="0">
                <a:solidFill>
                  <a:schemeClr val="tx1"/>
                </a:solidFill>
              </a:rPr>
              <a:t>.</a:t>
            </a:r>
            <a:r>
              <a:rPr lang="en-US" dirty="0">
                <a:solidFill>
                  <a:schemeClr val="tx1"/>
                </a:solidFill>
              </a:rPr>
              <a:t>Vaccines provide critical protection and is  simple, safe, and effective way of protecting you against harmful diseases, before you come into contact with them.</a:t>
            </a:r>
          </a:p>
          <a:p>
            <a:pPr marL="139700" indent="0"/>
            <a:r>
              <a:rPr lang="en-US" sz="4400" dirty="0">
                <a:solidFill>
                  <a:schemeClr val="tx1"/>
                </a:solidFill>
              </a:rPr>
              <a:t>.</a:t>
            </a:r>
            <a:r>
              <a:rPr lang="en-US" dirty="0">
                <a:solidFill>
                  <a:schemeClr val="tx1"/>
                </a:solidFill>
              </a:rPr>
              <a:t> It uses your body’s natural defenses to build resistance to specific infections and </a:t>
            </a:r>
            <a:fld id="{C04FDFFB-FE20-41EA-A0B1-0368C27EA765}" type="slidenum">
              <a:rPr lang="en-US">
                <a:solidFill>
                  <a:schemeClr val="tx1"/>
                </a:solidFill>
              </a:rPr>
              <a:t>9</a:t>
            </a:fld>
            <a:r>
              <a:rPr lang="en-US" dirty="0">
                <a:solidFill>
                  <a:schemeClr val="tx1"/>
                </a:solidFill>
              </a:rPr>
              <a:t>makes your immune system stronger.</a:t>
            </a:r>
            <a:endParaRPr lang="ar-SA" dirty="0">
              <a:solidFill>
                <a:schemeClr val="tx1"/>
              </a:solidFill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06435DC-475F-AC29-5478-FC32DCAC91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4866" y="228865"/>
            <a:ext cx="3179134" cy="16533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15" grpId="0"/>
    </p:bldLst>
  </p:timing>
</p:sld>
</file>

<file path=ppt/theme/theme1.xml><?xml version="1.0" encoding="utf-8"?>
<a:theme xmlns:a="http://schemas.openxmlformats.org/drawingml/2006/main" name="COVID-19 Vaccine Breakthrough: Case Investigation and Reporting by Slidesgo">
  <a:themeElements>
    <a:clrScheme name="Simple Light">
      <a:dk1>
        <a:srgbClr val="000000"/>
      </a:dk1>
      <a:lt1>
        <a:srgbClr val="FFFFFF"/>
      </a:lt1>
      <a:dk2>
        <a:srgbClr val="185ADB"/>
      </a:dk2>
      <a:lt2>
        <a:srgbClr val="409FF4"/>
      </a:lt2>
      <a:accent1>
        <a:srgbClr val="54BCFC"/>
      </a:accent1>
      <a:accent2>
        <a:srgbClr val="FFC947"/>
      </a:accent2>
      <a:accent3>
        <a:srgbClr val="FFE05C"/>
      </a:accent3>
      <a:accent4>
        <a:srgbClr val="FEDDBE"/>
      </a:accent4>
      <a:accent5>
        <a:srgbClr val="FFFFFF"/>
      </a:accent5>
      <a:accent6>
        <a:srgbClr val="FFFFFF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666</TotalTime>
  <Words>623</Words>
  <Application>Microsoft Office PowerPoint</Application>
  <PresentationFormat>On-screen Show (16:9)</PresentationFormat>
  <Paragraphs>68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Poppins</vt:lpstr>
      <vt:lpstr>Josefin Sans</vt:lpstr>
      <vt:lpstr>Arial</vt:lpstr>
      <vt:lpstr>COVID-19 Vaccine Breakthrough: Case Investigation and Reporting by Slidesgo</vt:lpstr>
      <vt:lpstr>Immunization    Tuberculosis vaccine </vt:lpstr>
      <vt:lpstr>Objective </vt:lpstr>
      <vt:lpstr>Introduction</vt:lpstr>
      <vt:lpstr>Tuberculosis Vaccine  </vt:lpstr>
      <vt:lpstr>The development  of the tuberculosis vaccine </vt:lpstr>
      <vt:lpstr>Work of tuberculosis vaccine </vt:lpstr>
      <vt:lpstr>          </vt:lpstr>
      <vt:lpstr>The side effect of the tuberculosis vaccine</vt:lpstr>
      <vt:lpstr>Conclusion</vt:lpstr>
      <vt:lpstr>References</vt:lpstr>
      <vt:lpstr>Thank you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Tuberculosis vaccine</dc:title>
  <dc:creator>LENOVO</dc:creator>
  <cp:lastModifiedBy> </cp:lastModifiedBy>
  <cp:revision>6</cp:revision>
  <dcterms:modified xsi:type="dcterms:W3CDTF">2022-06-07T15:51:13Z</dcterms:modified>
</cp:coreProperties>
</file>