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AE30E38-80CF-4721-A42C-5230E43EE7CE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A2DF046-5F9B-4CD3-87CB-B61984002E6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88776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          </a:t>
            </a:r>
            <a:r>
              <a:rPr lang="en-US" sz="2200" b="1" dirty="0" smtClean="0">
                <a:solidFill>
                  <a:schemeClr val="tx1"/>
                </a:solidFill>
              </a:rPr>
              <a:t>Libyan </a:t>
            </a:r>
            <a:r>
              <a:rPr lang="en-US" sz="2200" b="1" dirty="0">
                <a:solidFill>
                  <a:schemeClr val="tx1"/>
                </a:solidFill>
              </a:rPr>
              <a:t>International Medical University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2200" b="1" dirty="0" smtClean="0">
                <a:solidFill>
                  <a:schemeClr val="tx1"/>
                </a:solidFill>
              </a:rPr>
              <a:t>                 Faculty </a:t>
            </a:r>
            <a:r>
              <a:rPr lang="en-US" sz="2200" b="1" dirty="0">
                <a:solidFill>
                  <a:schemeClr val="tx1"/>
                </a:solidFill>
              </a:rPr>
              <a:t>of Business </a:t>
            </a:r>
            <a:r>
              <a:rPr lang="en-US" sz="2200" b="1" dirty="0" smtClean="0">
                <a:solidFill>
                  <a:schemeClr val="tx1"/>
                </a:solidFill>
              </a:rPr>
              <a:t>Administration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      </a:t>
            </a:r>
            <a:r>
              <a:rPr lang="en-US" sz="3200" b="1" dirty="0" smtClean="0"/>
              <a:t>Accountability in The Private Sector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38200" y="5029200"/>
            <a:ext cx="7315200" cy="114463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Name : Anas Abdullah Alsaiti</a:t>
            </a:r>
          </a:p>
          <a:p>
            <a:r>
              <a:rPr lang="en-US" b="1" dirty="0"/>
              <a:t>ID : ( 3056 )</a:t>
            </a:r>
          </a:p>
          <a:p>
            <a:r>
              <a:rPr lang="en-US" b="1" dirty="0"/>
              <a:t>Email : anas_3056.limu.edu.ly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07708"/>
            <a:ext cx="1188720" cy="111442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633413"/>
            <a:ext cx="1188720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8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Contents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Introduction</a:t>
            </a:r>
          </a:p>
          <a:p>
            <a:r>
              <a:rPr lang="en-US" dirty="0"/>
              <a:t> </a:t>
            </a:r>
            <a:r>
              <a:rPr lang="en-US" sz="2800" dirty="0"/>
              <a:t>Why is private sector accountability </a:t>
            </a:r>
            <a:r>
              <a:rPr lang="en-US" sz="2800" dirty="0" smtClean="0"/>
              <a:t>important</a:t>
            </a:r>
          </a:p>
          <a:p>
            <a:r>
              <a:rPr lang="en-US" sz="2800" dirty="0" smtClean="0"/>
              <a:t>Conclusion</a:t>
            </a:r>
          </a:p>
          <a:p>
            <a:r>
              <a:rPr lang="en-US" sz="2800" dirty="0" smtClean="0"/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3149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Introduction 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Accountability generally refers to the responsibility for one’s actions (or inactions) towards another</a:t>
            </a:r>
            <a:r>
              <a:rPr lang="en-US" dirty="0" smtClean="0"/>
              <a:t>. </a:t>
            </a:r>
            <a:r>
              <a:rPr lang="en-US" dirty="0"/>
              <a:t>This implies a relation between at least two actors: the ‘principal’ or accountability holder and the ‘agent’ or accountability holdee.</a:t>
            </a:r>
          </a:p>
        </p:txBody>
      </p:sp>
    </p:spTree>
    <p:extLst>
      <p:ext uri="{BB962C8B-B14F-4D97-AF65-F5344CB8AC3E}">
        <p14:creationId xmlns:p14="http://schemas.microsoft.com/office/powerpoint/2010/main" val="1713277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is private sector accountability important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Because they are not part of a government, private businesses exist outside traditional accountability systems. </a:t>
            </a:r>
          </a:p>
          <a:p>
            <a:pPr algn="just"/>
            <a:r>
              <a:rPr lang="en-US" dirty="0"/>
              <a:t>A shift towards more accountable business behaviour would have a dramatic effect on the world’s ability to achieve the SDGs</a:t>
            </a:r>
          </a:p>
        </p:txBody>
      </p:sp>
    </p:spTree>
    <p:extLst>
      <p:ext uri="{BB962C8B-B14F-4D97-AF65-F5344CB8AC3E}">
        <p14:creationId xmlns:p14="http://schemas.microsoft.com/office/powerpoint/2010/main" val="325992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UNGPs establish the corporate responsibility to respect human rights, which implies businesses' addressing negative impacts of their activities, and communicating about such impacts.</a:t>
            </a:r>
          </a:p>
        </p:txBody>
      </p:sp>
    </p:spTree>
    <p:extLst>
      <p:ext uri="{BB962C8B-B14F-4D97-AF65-F5344CB8AC3E}">
        <p14:creationId xmlns:p14="http://schemas.microsoft.com/office/powerpoint/2010/main" val="4052305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Haffajee R, Mello MM. Drug companies’ liability for the opioid epidemic. N Engl J Med 2017;377:2301–5.</a:t>
            </a:r>
          </a:p>
          <a:p>
            <a:r>
              <a:rPr lang="en-US" dirty="0"/>
              <a:t>Google </a:t>
            </a:r>
            <a:r>
              <a:rPr lang="en-US" dirty="0" smtClean="0"/>
              <a:t>ScholarCrossrefPubMed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Brownell </a:t>
            </a:r>
            <a:r>
              <a:rPr lang="en-US" dirty="0"/>
              <a:t>KD, Warner KE. The perils of ignoring history: big tobacco played dirty and millions died. how similar is big food? Milbank Q 2009;87:259–94.</a:t>
            </a:r>
          </a:p>
          <a:p>
            <a:r>
              <a:rPr lang="en-US" dirty="0"/>
              <a:t>Google ScholarCrossrefPubMed</a:t>
            </a:r>
          </a:p>
        </p:txBody>
      </p:sp>
    </p:spTree>
    <p:extLst>
      <p:ext uri="{BB962C8B-B14F-4D97-AF65-F5344CB8AC3E}">
        <p14:creationId xmlns:p14="http://schemas.microsoft.com/office/powerpoint/2010/main" val="323113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667000"/>
            <a:ext cx="7315200" cy="1154097"/>
          </a:xfrm>
        </p:spPr>
        <p:txBody>
          <a:bodyPr>
            <a:noAutofit/>
          </a:bodyPr>
          <a:lstStyle/>
          <a:p>
            <a:r>
              <a:rPr lang="en-US" sz="8000" dirty="0" smtClean="0"/>
              <a:t>THANK YOU 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653136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نظور">
  <a:themeElements>
    <a:clrScheme name="منظور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نظور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5854</TotalTime>
  <Words>203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منظور</vt:lpstr>
      <vt:lpstr>          Libyan International Medical University                  Faculty of Business Administration          Accountability in The Private Sector     </vt:lpstr>
      <vt:lpstr>Contents</vt:lpstr>
      <vt:lpstr>Introduction </vt:lpstr>
      <vt:lpstr>Why is private sector accountability important </vt:lpstr>
      <vt:lpstr>Conclusion </vt:lpstr>
      <vt:lpstr>References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        Faculty of Business Administration          Accountability in The Private Sector</dc:title>
  <dc:creator>pc</dc:creator>
  <cp:lastModifiedBy>Maher Fattouh</cp:lastModifiedBy>
  <cp:revision>7</cp:revision>
  <dcterms:created xsi:type="dcterms:W3CDTF">2021-12-21T21:26:44Z</dcterms:created>
  <dcterms:modified xsi:type="dcterms:W3CDTF">2022-02-06T07:01:36Z</dcterms:modified>
</cp:coreProperties>
</file>