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11/5/2020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11/5/2020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4854" y="1651986"/>
            <a:ext cx="8825658" cy="3329581"/>
          </a:xfrm>
        </p:spPr>
        <p:txBody>
          <a:bodyPr/>
          <a:lstStyle/>
          <a:p>
            <a:r>
              <a:rPr lang="en-US" dirty="0" smtClean="0"/>
              <a:t>Morality, Ethics, and Law</a:t>
            </a:r>
            <a:endParaRPr lang="en-US" dirty="0"/>
          </a:p>
        </p:txBody>
      </p:sp>
      <p:sp>
        <p:nvSpPr>
          <p:cNvPr id="3" name="Subtitle 2"/>
          <p:cNvSpPr>
            <a:spLocks noGrp="1"/>
          </p:cNvSpPr>
          <p:nvPr>
            <p:ph type="subTitle" idx="1"/>
          </p:nvPr>
        </p:nvSpPr>
        <p:spPr>
          <a:xfrm>
            <a:off x="0" y="5996580"/>
            <a:ext cx="8825658" cy="861420"/>
          </a:xfrm>
        </p:spPr>
        <p:txBody>
          <a:bodyPr>
            <a:normAutofit/>
          </a:bodyPr>
          <a:lstStyle/>
          <a:p>
            <a:r>
              <a:rPr lang="en-US" sz="1600" dirty="0" smtClean="0">
                <a:solidFill>
                  <a:schemeClr val="tx1"/>
                </a:solidFill>
              </a:rPr>
              <a:t>By: </a:t>
            </a:r>
            <a:r>
              <a:rPr lang="en-US" sz="1600" dirty="0" err="1" smtClean="0">
                <a:solidFill>
                  <a:schemeClr val="tx1"/>
                </a:solidFill>
              </a:rPr>
              <a:t>Sanad</a:t>
            </a:r>
            <a:r>
              <a:rPr lang="en-US" sz="1600" dirty="0" smtClean="0">
                <a:solidFill>
                  <a:schemeClr val="tx1"/>
                </a:solidFill>
              </a:rPr>
              <a:t> </a:t>
            </a:r>
            <a:r>
              <a:rPr lang="en-US" sz="1600" dirty="0" err="1" smtClean="0">
                <a:solidFill>
                  <a:schemeClr val="tx1"/>
                </a:solidFill>
              </a:rPr>
              <a:t>Nagem</a:t>
            </a:r>
            <a:r>
              <a:rPr lang="en-US" sz="1600" dirty="0" smtClean="0">
                <a:solidFill>
                  <a:schemeClr val="tx1"/>
                </a:solidFill>
              </a:rPr>
              <a:t> </a:t>
            </a:r>
          </a:p>
          <a:p>
            <a:r>
              <a:rPr lang="en-US" sz="1600" dirty="0" smtClean="0">
                <a:solidFill>
                  <a:schemeClr val="tx1"/>
                </a:solidFill>
              </a:rPr>
              <a:t>2232</a:t>
            </a:r>
            <a:endParaRPr lang="en-US" sz="1600" dirty="0">
              <a:solidFill>
                <a:schemeClr val="tx1"/>
              </a:solidFill>
            </a:endParaRPr>
          </a:p>
        </p:txBody>
      </p:sp>
      <p:pic>
        <p:nvPicPr>
          <p:cNvPr id="4" name="Picture 3"/>
          <p:cNvPicPr>
            <a:picLocks noChangeAspect="1"/>
          </p:cNvPicPr>
          <p:nvPr/>
        </p:nvPicPr>
        <p:blipFill>
          <a:blip r:embed="rId2"/>
          <a:stretch>
            <a:fillRect/>
          </a:stretch>
        </p:blipFill>
        <p:spPr>
          <a:xfrm>
            <a:off x="537957" y="1"/>
            <a:ext cx="1233996" cy="1233996"/>
          </a:xfrm>
          <a:prstGeom prst="rect">
            <a:avLst/>
          </a:prstGeom>
        </p:spPr>
      </p:pic>
      <p:pic>
        <p:nvPicPr>
          <p:cNvPr id="5" name="Picture 4"/>
          <p:cNvPicPr>
            <a:picLocks noChangeAspect="1"/>
          </p:cNvPicPr>
          <p:nvPr/>
        </p:nvPicPr>
        <p:blipFill>
          <a:blip r:embed="rId3"/>
          <a:stretch>
            <a:fillRect/>
          </a:stretch>
        </p:blipFill>
        <p:spPr>
          <a:xfrm>
            <a:off x="10416467" y="0"/>
            <a:ext cx="1233996" cy="1233997"/>
          </a:xfrm>
          <a:prstGeom prst="rect">
            <a:avLst/>
          </a:prstGeom>
        </p:spPr>
      </p:pic>
      <p:sp>
        <p:nvSpPr>
          <p:cNvPr id="6" name="TextBox 5"/>
          <p:cNvSpPr txBox="1"/>
          <p:nvPr/>
        </p:nvSpPr>
        <p:spPr>
          <a:xfrm>
            <a:off x="2860095" y="174983"/>
            <a:ext cx="5575176" cy="646331"/>
          </a:xfrm>
          <a:prstGeom prst="rect">
            <a:avLst/>
          </a:prstGeom>
          <a:noFill/>
        </p:spPr>
        <p:txBody>
          <a:bodyPr wrap="square" rtlCol="0">
            <a:spAutoFit/>
          </a:bodyPr>
          <a:lstStyle/>
          <a:p>
            <a:pPr algn="ctr"/>
            <a:r>
              <a:rPr lang="en-US" b="1" dirty="0" smtClean="0"/>
              <a:t>Libyan International Medical University</a:t>
            </a:r>
          </a:p>
          <a:p>
            <a:pPr algn="ctr"/>
            <a:r>
              <a:rPr lang="en-US" b="1" dirty="0" smtClean="0"/>
              <a:t>Faculty Of Business</a:t>
            </a:r>
            <a:endParaRPr lang="en-US" b="1" dirty="0"/>
          </a:p>
        </p:txBody>
      </p:sp>
    </p:spTree>
    <p:extLst>
      <p:ext uri="{BB962C8B-B14F-4D97-AF65-F5344CB8AC3E}">
        <p14:creationId xmlns:p14="http://schemas.microsoft.com/office/powerpoint/2010/main" val="36677477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330" y="213064"/>
            <a:ext cx="4563122" cy="584775"/>
          </a:xfrm>
          <a:prstGeom prst="rect">
            <a:avLst/>
          </a:prstGeom>
          <a:noFill/>
        </p:spPr>
        <p:txBody>
          <a:bodyPr wrap="square" rtlCol="0">
            <a:spAutoFit/>
          </a:bodyPr>
          <a:lstStyle/>
          <a:p>
            <a:r>
              <a:rPr lang="en-US" sz="3200" b="1" dirty="0" smtClean="0"/>
              <a:t>Content: </a:t>
            </a:r>
            <a:endParaRPr lang="en-US" sz="3200" b="1" dirty="0"/>
          </a:p>
        </p:txBody>
      </p:sp>
      <p:sp>
        <p:nvSpPr>
          <p:cNvPr id="3" name="TextBox 2"/>
          <p:cNvSpPr txBox="1"/>
          <p:nvPr/>
        </p:nvSpPr>
        <p:spPr>
          <a:xfrm>
            <a:off x="266330" y="2041864"/>
            <a:ext cx="8771138"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Introduction</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Difference between morality, ethics, and law</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Conclusion</a:t>
            </a:r>
            <a:endParaRPr lang="en-US" sz="2400" dirty="0"/>
          </a:p>
        </p:txBody>
      </p:sp>
      <p:sp>
        <p:nvSpPr>
          <p:cNvPr id="4" name="TextBox 3"/>
          <p:cNvSpPr txBox="1"/>
          <p:nvPr/>
        </p:nvSpPr>
        <p:spPr>
          <a:xfrm>
            <a:off x="10537795" y="613173"/>
            <a:ext cx="479394" cy="369332"/>
          </a:xfrm>
          <a:prstGeom prst="rect">
            <a:avLst/>
          </a:prstGeom>
          <a:noFill/>
        </p:spPr>
        <p:txBody>
          <a:bodyPr wrap="square" rtlCol="0">
            <a:spAutoFit/>
          </a:bodyPr>
          <a:lstStyle/>
          <a:p>
            <a:pPr algn="ctr"/>
            <a:r>
              <a:rPr lang="en-US" dirty="0" smtClean="0"/>
              <a:t>1</a:t>
            </a:r>
            <a:endParaRPr lang="en-US" dirty="0"/>
          </a:p>
        </p:txBody>
      </p:sp>
    </p:spTree>
    <p:extLst>
      <p:ext uri="{BB962C8B-B14F-4D97-AF65-F5344CB8AC3E}">
        <p14:creationId xmlns:p14="http://schemas.microsoft.com/office/powerpoint/2010/main" val="3727974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7049" y="328474"/>
            <a:ext cx="4971495" cy="584775"/>
          </a:xfrm>
          <a:prstGeom prst="rect">
            <a:avLst/>
          </a:prstGeom>
          <a:noFill/>
        </p:spPr>
        <p:txBody>
          <a:bodyPr wrap="square" rtlCol="0">
            <a:spAutoFit/>
          </a:bodyPr>
          <a:lstStyle/>
          <a:p>
            <a:r>
              <a:rPr lang="en-US" sz="3200" b="1" dirty="0" smtClean="0"/>
              <a:t>Introduction:</a:t>
            </a:r>
            <a:endParaRPr lang="en-US" sz="3200" b="1" dirty="0"/>
          </a:p>
        </p:txBody>
      </p:sp>
      <p:sp>
        <p:nvSpPr>
          <p:cNvPr id="3" name="TextBox 2"/>
          <p:cNvSpPr txBox="1"/>
          <p:nvPr/>
        </p:nvSpPr>
        <p:spPr>
          <a:xfrm>
            <a:off x="514905" y="1580226"/>
            <a:ext cx="10848512" cy="1569660"/>
          </a:xfrm>
          <a:prstGeom prst="rect">
            <a:avLst/>
          </a:prstGeom>
          <a:noFill/>
        </p:spPr>
        <p:txBody>
          <a:bodyPr wrap="square" rtlCol="0">
            <a:spAutoFit/>
          </a:bodyPr>
          <a:lstStyle/>
          <a:p>
            <a:r>
              <a:rPr lang="en-US" sz="2400" dirty="0"/>
              <a:t>Ethics serve as a guide to moral daily living and helps us judge whether our behavior can be justified. Ethics refers to society's sense of the right way of living our daily lives. It does this by establishing rules, principles, and values on which we can base our conduct.</a:t>
            </a:r>
            <a:endParaRPr lang="en-US" sz="2400" dirty="0"/>
          </a:p>
        </p:txBody>
      </p:sp>
      <p:pic>
        <p:nvPicPr>
          <p:cNvPr id="4" name="Picture 3"/>
          <p:cNvPicPr>
            <a:picLocks noChangeAspect="1"/>
          </p:cNvPicPr>
          <p:nvPr/>
        </p:nvPicPr>
        <p:blipFill>
          <a:blip r:embed="rId2"/>
          <a:stretch>
            <a:fillRect/>
          </a:stretch>
        </p:blipFill>
        <p:spPr>
          <a:xfrm>
            <a:off x="6897949" y="3453413"/>
            <a:ext cx="4073972" cy="2883823"/>
          </a:xfrm>
          <a:prstGeom prst="rect">
            <a:avLst/>
          </a:prstGeom>
        </p:spPr>
      </p:pic>
      <p:sp>
        <p:nvSpPr>
          <p:cNvPr id="6" name="TextBox 5"/>
          <p:cNvSpPr txBox="1"/>
          <p:nvPr/>
        </p:nvSpPr>
        <p:spPr>
          <a:xfrm>
            <a:off x="10493406" y="683581"/>
            <a:ext cx="541538" cy="369332"/>
          </a:xfrm>
          <a:prstGeom prst="rect">
            <a:avLst/>
          </a:prstGeom>
          <a:noFill/>
        </p:spPr>
        <p:txBody>
          <a:bodyPr wrap="square" rtlCol="0">
            <a:spAutoFit/>
          </a:bodyPr>
          <a:lstStyle/>
          <a:p>
            <a:pPr algn="ctr"/>
            <a:r>
              <a:rPr lang="en-US" dirty="0" smtClean="0"/>
              <a:t>2</a:t>
            </a:r>
            <a:endParaRPr lang="en-US" dirty="0"/>
          </a:p>
        </p:txBody>
      </p:sp>
    </p:spTree>
    <p:extLst>
      <p:ext uri="{BB962C8B-B14F-4D97-AF65-F5344CB8AC3E}">
        <p14:creationId xmlns:p14="http://schemas.microsoft.com/office/powerpoint/2010/main" val="639829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2862" y="257452"/>
            <a:ext cx="8211845" cy="1077218"/>
          </a:xfrm>
          <a:prstGeom prst="rect">
            <a:avLst/>
          </a:prstGeom>
          <a:noFill/>
        </p:spPr>
        <p:txBody>
          <a:bodyPr wrap="square" rtlCol="0">
            <a:spAutoFit/>
          </a:bodyPr>
          <a:lstStyle/>
          <a:p>
            <a:r>
              <a:rPr lang="en-US" sz="3200" b="1" dirty="0" smtClean="0"/>
              <a:t>Difference between ethics, morality, and law:</a:t>
            </a:r>
            <a:endParaRPr lang="en-US" sz="3200" b="1" dirty="0"/>
          </a:p>
        </p:txBody>
      </p:sp>
      <p:sp>
        <p:nvSpPr>
          <p:cNvPr id="3" name="TextBox 2"/>
          <p:cNvSpPr txBox="1"/>
          <p:nvPr/>
        </p:nvSpPr>
        <p:spPr>
          <a:xfrm>
            <a:off x="541538" y="1793289"/>
            <a:ext cx="9303798"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Ethics: Is a </a:t>
            </a:r>
            <a:r>
              <a:rPr lang="en-US" dirty="0"/>
              <a:t>process of reflection in which people’s decisions are shaped by their </a:t>
            </a:r>
            <a:r>
              <a:rPr lang="en-US" dirty="0" smtClean="0"/>
              <a:t>values, principles, and purpose rather </a:t>
            </a:r>
            <a:r>
              <a:rPr lang="en-US" dirty="0"/>
              <a:t>than unthinking habits, social conventions, or self-interest.</a:t>
            </a:r>
            <a:endParaRPr lang="en-US" dirty="0"/>
          </a:p>
        </p:txBody>
      </p:sp>
      <p:sp>
        <p:nvSpPr>
          <p:cNvPr id="4" name="TextBox 3"/>
          <p:cNvSpPr txBox="1"/>
          <p:nvPr/>
        </p:nvSpPr>
        <p:spPr>
          <a:xfrm>
            <a:off x="621437" y="3187083"/>
            <a:ext cx="9223899" cy="2585323"/>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Morality: Principles </a:t>
            </a:r>
            <a:r>
              <a:rPr lang="en-US" dirty="0"/>
              <a:t>concerning the distinction between right and wrong or good and bad </a:t>
            </a:r>
            <a:r>
              <a:rPr lang="en-US" dirty="0" smtClean="0"/>
              <a:t>behavior.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Law: The </a:t>
            </a:r>
            <a:r>
              <a:rPr lang="en-US" dirty="0"/>
              <a:t>law tries to create a basic, enforceable standard of </a:t>
            </a:r>
            <a:r>
              <a:rPr lang="en-US" dirty="0" err="1"/>
              <a:t>behaviour</a:t>
            </a:r>
            <a:r>
              <a:rPr lang="en-US" dirty="0"/>
              <a:t> necessary in order for a community to succeed and in which all people are treated equally.</a:t>
            </a:r>
            <a:endParaRPr lang="en-US" dirty="0"/>
          </a:p>
        </p:txBody>
      </p:sp>
      <p:sp>
        <p:nvSpPr>
          <p:cNvPr id="5" name="TextBox 4"/>
          <p:cNvSpPr txBox="1"/>
          <p:nvPr/>
        </p:nvSpPr>
        <p:spPr>
          <a:xfrm>
            <a:off x="10599938" y="594804"/>
            <a:ext cx="417250" cy="369332"/>
          </a:xfrm>
          <a:prstGeom prst="rect">
            <a:avLst/>
          </a:prstGeom>
          <a:noFill/>
        </p:spPr>
        <p:txBody>
          <a:bodyPr wrap="square" rtlCol="0">
            <a:spAutoFit/>
          </a:bodyPr>
          <a:lstStyle/>
          <a:p>
            <a:pPr algn="ctr"/>
            <a:r>
              <a:rPr lang="en-US" dirty="0" smtClean="0"/>
              <a:t>3</a:t>
            </a:r>
            <a:endParaRPr lang="en-US" dirty="0"/>
          </a:p>
        </p:txBody>
      </p:sp>
    </p:spTree>
    <p:extLst>
      <p:ext uri="{BB962C8B-B14F-4D97-AF65-F5344CB8AC3E}">
        <p14:creationId xmlns:p14="http://schemas.microsoft.com/office/powerpoint/2010/main" val="393670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1639" y="1269507"/>
            <a:ext cx="8913180" cy="1323439"/>
          </a:xfrm>
          <a:prstGeom prst="rect">
            <a:avLst/>
          </a:prstGeom>
          <a:noFill/>
        </p:spPr>
        <p:txBody>
          <a:bodyPr wrap="square" rtlCol="0">
            <a:spAutoFit/>
          </a:bodyPr>
          <a:lstStyle/>
          <a:p>
            <a:r>
              <a:rPr lang="en-US" sz="2000" dirty="0" smtClean="0"/>
              <a:t>Morality and ethics are very similar they influence people decisions. We don’t get to choose our morals instead we learn them threw our cultures and habits. Laws can also influence an individual decision since everyone is bind by the same law</a:t>
            </a:r>
            <a:endParaRPr lang="en-US" sz="2000" dirty="0"/>
          </a:p>
        </p:txBody>
      </p:sp>
      <p:sp>
        <p:nvSpPr>
          <p:cNvPr id="4" name="TextBox 3"/>
          <p:cNvSpPr txBox="1"/>
          <p:nvPr/>
        </p:nvSpPr>
        <p:spPr>
          <a:xfrm>
            <a:off x="10599938" y="621437"/>
            <a:ext cx="372862" cy="369332"/>
          </a:xfrm>
          <a:prstGeom prst="rect">
            <a:avLst/>
          </a:prstGeom>
          <a:noFill/>
        </p:spPr>
        <p:txBody>
          <a:bodyPr wrap="square" rtlCol="0">
            <a:spAutoFit/>
          </a:bodyPr>
          <a:lstStyle/>
          <a:p>
            <a:pPr algn="ctr"/>
            <a:r>
              <a:rPr lang="en-US" dirty="0" smtClean="0"/>
              <a:t>4</a:t>
            </a:r>
            <a:endParaRPr lang="en-US" dirty="0"/>
          </a:p>
        </p:txBody>
      </p:sp>
      <p:pic>
        <p:nvPicPr>
          <p:cNvPr id="6" name="Picture 5"/>
          <p:cNvPicPr>
            <a:picLocks noChangeAspect="1"/>
          </p:cNvPicPr>
          <p:nvPr/>
        </p:nvPicPr>
        <p:blipFill>
          <a:blip r:embed="rId2"/>
          <a:stretch>
            <a:fillRect/>
          </a:stretch>
        </p:blipFill>
        <p:spPr>
          <a:xfrm>
            <a:off x="5202315" y="3279856"/>
            <a:ext cx="5040667" cy="3024400"/>
          </a:xfrm>
          <a:prstGeom prst="rect">
            <a:avLst/>
          </a:prstGeom>
        </p:spPr>
      </p:pic>
    </p:spTree>
    <p:extLst>
      <p:ext uri="{BB962C8B-B14F-4D97-AF65-F5344CB8AC3E}">
        <p14:creationId xmlns:p14="http://schemas.microsoft.com/office/powerpoint/2010/main" val="1018950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745723" y="266330"/>
            <a:ext cx="3195961" cy="914400"/>
          </a:xfrm>
          <a:prstGeom prst="parallelogram">
            <a:avLst/>
          </a:prstGeom>
          <a:ln>
            <a:solidFill>
              <a:schemeClr val="bg1"/>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3" name="TextBox 2"/>
          <p:cNvSpPr txBox="1"/>
          <p:nvPr/>
        </p:nvSpPr>
        <p:spPr>
          <a:xfrm>
            <a:off x="137604" y="523475"/>
            <a:ext cx="1677880" cy="400110"/>
          </a:xfrm>
          <a:prstGeom prst="rect">
            <a:avLst/>
          </a:prstGeom>
          <a:noFill/>
        </p:spPr>
        <p:txBody>
          <a:bodyPr wrap="square" rtlCol="0">
            <a:spAutoFit/>
          </a:bodyPr>
          <a:lstStyle/>
          <a:p>
            <a:pPr algn="ctr"/>
            <a:r>
              <a:rPr lang="en-US" sz="2000" b="1" dirty="0" smtClean="0"/>
              <a:t>References</a:t>
            </a:r>
            <a:endParaRPr lang="en-US" sz="2000" b="1" dirty="0"/>
          </a:p>
        </p:txBody>
      </p:sp>
      <p:sp>
        <p:nvSpPr>
          <p:cNvPr id="4" name="TextBox 3"/>
          <p:cNvSpPr txBox="1"/>
          <p:nvPr/>
        </p:nvSpPr>
        <p:spPr>
          <a:xfrm>
            <a:off x="10573305" y="554253"/>
            <a:ext cx="417250" cy="369332"/>
          </a:xfrm>
          <a:prstGeom prst="rect">
            <a:avLst/>
          </a:prstGeom>
          <a:noFill/>
        </p:spPr>
        <p:txBody>
          <a:bodyPr wrap="square" rtlCol="0">
            <a:spAutoFit/>
          </a:bodyPr>
          <a:lstStyle/>
          <a:p>
            <a:pPr algn="ctr"/>
            <a:r>
              <a:rPr lang="en-US" dirty="0" smtClean="0"/>
              <a:t>5</a:t>
            </a:r>
            <a:endParaRPr lang="en-US" dirty="0"/>
          </a:p>
        </p:txBody>
      </p:sp>
      <p:sp>
        <p:nvSpPr>
          <p:cNvPr id="5" name="TextBox 4"/>
          <p:cNvSpPr txBox="1"/>
          <p:nvPr/>
        </p:nvSpPr>
        <p:spPr>
          <a:xfrm>
            <a:off x="665825" y="1926454"/>
            <a:ext cx="9108490" cy="2862322"/>
          </a:xfrm>
          <a:prstGeom prst="rect">
            <a:avLst/>
          </a:prstGeom>
          <a:noFill/>
        </p:spPr>
        <p:txBody>
          <a:bodyPr wrap="square" rtlCol="0">
            <a:spAutoFit/>
          </a:bodyPr>
          <a:lstStyle/>
          <a:p>
            <a:r>
              <a:rPr lang="en-US" i="1" dirty="0"/>
              <a:t>The Importance of Ethics in the Workplace - </a:t>
            </a:r>
            <a:r>
              <a:rPr lang="en-US" i="1" dirty="0" err="1"/>
              <a:t>FMLink</a:t>
            </a:r>
            <a:r>
              <a:rPr lang="en-US" dirty="0"/>
              <a:t>. (2018). </a:t>
            </a:r>
            <a:r>
              <a:rPr lang="en-US" dirty="0" err="1"/>
              <a:t>FMLink</a:t>
            </a:r>
            <a:r>
              <a:rPr lang="en-US" dirty="0"/>
              <a:t>. https://fmlink.com/articles/the-importance-of-ethics-in-the-workplace/</a:t>
            </a:r>
          </a:p>
          <a:p>
            <a:r>
              <a:rPr lang="en-US" dirty="0"/>
              <a:t>‌</a:t>
            </a:r>
          </a:p>
          <a:p>
            <a:endParaRPr lang="en-US" dirty="0" smtClean="0"/>
          </a:p>
          <a:p>
            <a:r>
              <a:rPr lang="en-US" dirty="0"/>
              <a:t>THE ETHICS CENTRE. (2019, July 2). </a:t>
            </a:r>
            <a:r>
              <a:rPr lang="en-US" i="1" dirty="0"/>
              <a:t>Ethics, morality, Law – What’s the difference? - the Ethics Centre</a:t>
            </a:r>
            <a:r>
              <a:rPr lang="en-US" dirty="0"/>
              <a:t>. THE ETHICS CENTRE. https://ethics.org.au/ethics-morality-law-whats-the-difference/</a:t>
            </a:r>
          </a:p>
          <a:p>
            <a:r>
              <a:rPr lang="en-US" dirty="0"/>
              <a:t>‌</a:t>
            </a:r>
          </a:p>
          <a:p>
            <a:endParaRPr lang="en-US" dirty="0" smtClean="0"/>
          </a:p>
          <a:p>
            <a:endParaRPr lang="en-US" dirty="0"/>
          </a:p>
        </p:txBody>
      </p:sp>
    </p:spTree>
    <p:extLst>
      <p:ext uri="{BB962C8B-B14F-4D97-AF65-F5344CB8AC3E}">
        <p14:creationId xmlns:p14="http://schemas.microsoft.com/office/powerpoint/2010/main" val="2159961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3995" y="2769833"/>
            <a:ext cx="8788893" cy="923330"/>
          </a:xfrm>
          <a:prstGeom prst="rect">
            <a:avLst/>
          </a:prstGeom>
          <a:noFill/>
        </p:spPr>
        <p:txBody>
          <a:bodyPr wrap="square" rtlCol="0">
            <a:spAutoFit/>
          </a:bodyPr>
          <a:lstStyle/>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Thank you </a:t>
            </a:r>
            <a:endPar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9192813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50</TotalTime>
  <Words>185</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Century Gothic</vt:lpstr>
      <vt:lpstr>Wingdings 3</vt:lpstr>
      <vt:lpstr>Ion</vt:lpstr>
      <vt:lpstr>Morality, Ethics, and Law</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Morality, Ethics, and Law</dc:title>
  <dc:creator>Anwar</dc:creator>
  <cp:lastModifiedBy>Anwar</cp:lastModifiedBy>
  <cp:revision>5</cp:revision>
  <dcterms:created xsi:type="dcterms:W3CDTF">2020-11-04T20:08:40Z</dcterms:created>
  <dcterms:modified xsi:type="dcterms:W3CDTF">2020-11-04T20:58:40Z</dcterms:modified>
</cp:coreProperties>
</file>