
<file path=[Content_Types].xml><?xml version="1.0" encoding="utf-8"?>
<Types xmlns="http://schemas.openxmlformats.org/package/2006/content-types">
  <Default Extension="png" ContentType="image/png"/>
  <Default Extension="jfif" ContentType="image/jpe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2" r:id="rId1"/>
  </p:sldMasterIdLst>
  <p:notesMasterIdLst>
    <p:notesMasterId r:id="rId13"/>
  </p:notesMasterIdLst>
  <p:sldIdLst>
    <p:sldId id="256" r:id="rId2"/>
    <p:sldId id="259" r:id="rId3"/>
    <p:sldId id="257" r:id="rId4"/>
    <p:sldId id="258" r:id="rId5"/>
    <p:sldId id="260" r:id="rId6"/>
    <p:sldId id="261" r:id="rId7"/>
    <p:sldId id="262" r:id="rId8"/>
    <p:sldId id="263" r:id="rId9"/>
    <p:sldId id="266" r:id="rId10"/>
    <p:sldId id="264" r:id="rId11"/>
    <p:sldId id="265" r:id="rId12"/>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997" autoAdjust="0"/>
    <p:restoredTop sz="94660"/>
  </p:normalViewPr>
  <p:slideViewPr>
    <p:cSldViewPr snapToGrid="0">
      <p:cViewPr varScale="1">
        <p:scale>
          <a:sx n="79" d="100"/>
          <a:sy n="79" d="100"/>
        </p:scale>
        <p:origin x="76" y="8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0F20B2A-4DA9-4BCF-8979-AD4C94E678CB}" type="datetimeFigureOut">
              <a:rPr lang="en-GB" smtClean="0"/>
              <a:t>05/08/2023</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AEE9EC8-8E1A-4514-845F-E5D6D9C70DF7}" type="slidenum">
              <a:rPr lang="en-GB" smtClean="0"/>
              <a:t>‹#›</a:t>
            </a:fld>
            <a:endParaRPr lang="en-GB"/>
          </a:p>
        </p:txBody>
      </p:sp>
    </p:spTree>
    <p:extLst>
      <p:ext uri="{BB962C8B-B14F-4D97-AF65-F5344CB8AC3E}">
        <p14:creationId xmlns:p14="http://schemas.microsoft.com/office/powerpoint/2010/main" val="338490672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54955" y="1447800"/>
            <a:ext cx="8825658" cy="3329581"/>
          </a:xfrm>
        </p:spPr>
        <p:txBody>
          <a:bodyPr anchor="b"/>
          <a:lstStyle>
            <a:lvl1pPr>
              <a:defRPr sz="7200"/>
            </a:lvl1pPr>
          </a:lstStyle>
          <a:p>
            <a:r>
              <a:rPr lang="en-US"/>
              <a:t>Click to edit Master title style</a:t>
            </a:r>
            <a:endParaRPr lang="en-US" dirty="0"/>
          </a:p>
        </p:txBody>
      </p:sp>
      <p:sp>
        <p:nvSpPr>
          <p:cNvPr id="3" name="Subtitle 2"/>
          <p:cNvSpPr>
            <a:spLocks noGrp="1"/>
          </p:cNvSpPr>
          <p:nvPr>
            <p:ph type="subTitle" idx="1"/>
          </p:nvPr>
        </p:nvSpPr>
        <p:spPr>
          <a:xfrm>
            <a:off x="1154955" y="4777380"/>
            <a:ext cx="8825658" cy="861420"/>
          </a:xfrm>
        </p:spPr>
        <p:txBody>
          <a:bodyPr anchor="t"/>
          <a:lstStyle>
            <a:lvl1pPr marL="0" indent="0" algn="l">
              <a:buNone/>
              <a:defRPr cap="all">
                <a:solidFill>
                  <a:schemeClr val="accent1">
                    <a:lumMod val="60000"/>
                    <a:lumOff val="4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2E2DBD98-ACB8-480F-94AF-EE26F80E3B1E}" type="datetime1">
              <a:rPr lang="en-GB" smtClean="0"/>
              <a:t>05/08/2023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E4256B6-344E-458C-A226-1E3B6B46016A}" type="slidenum">
              <a:rPr lang="en-GB" smtClean="0"/>
              <a:t>‹#›</a:t>
            </a:fld>
            <a:endParaRPr lang="en-GB"/>
          </a:p>
        </p:txBody>
      </p:sp>
    </p:spTree>
    <p:extLst>
      <p:ext uri="{BB962C8B-B14F-4D97-AF65-F5344CB8AC3E}">
        <p14:creationId xmlns:p14="http://schemas.microsoft.com/office/powerpoint/2010/main" val="240734956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6" y="4800587"/>
            <a:ext cx="8825657"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1154955" y="685799"/>
            <a:ext cx="8825658" cy="3640667"/>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1154956" y="5367325"/>
            <a:ext cx="8825656"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2260DAB-4DD7-422A-8F35-71EAC7727088}" type="datetime1">
              <a:rPr lang="en-GB" smtClean="0"/>
              <a:t>05/08/2023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E4256B6-344E-458C-A226-1E3B6B46016A}" type="slidenum">
              <a:rPr lang="en-GB" smtClean="0"/>
              <a:t>‹#›</a:t>
            </a:fld>
            <a:endParaRPr lang="en-GB"/>
          </a:p>
        </p:txBody>
      </p:sp>
    </p:spTree>
    <p:extLst>
      <p:ext uri="{BB962C8B-B14F-4D97-AF65-F5344CB8AC3E}">
        <p14:creationId xmlns:p14="http://schemas.microsoft.com/office/powerpoint/2010/main" val="62588596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4" y="1447800"/>
            <a:ext cx="8825659" cy="1981200"/>
          </a:xfrm>
        </p:spPr>
        <p:txBody>
          <a:bodyPr/>
          <a:lstStyle>
            <a:lvl1pPr>
              <a:defRPr sz="4800"/>
            </a:lvl1pPr>
          </a:lstStyle>
          <a:p>
            <a:r>
              <a:rPr lang="en-US"/>
              <a:t>Click to edit Master title style</a:t>
            </a:r>
            <a:endParaRPr lang="en-US" dirty="0"/>
          </a:p>
        </p:txBody>
      </p:sp>
      <p:sp>
        <p:nvSpPr>
          <p:cNvPr id="8" name="Text Placeholder 3"/>
          <p:cNvSpPr>
            <a:spLocks noGrp="1"/>
          </p:cNvSpPr>
          <p:nvPr>
            <p:ph type="body" sz="half" idx="2"/>
          </p:nvPr>
        </p:nvSpPr>
        <p:spPr>
          <a:xfrm>
            <a:off x="1154954" y="3657600"/>
            <a:ext cx="8825659" cy="23622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4" name="Date Placeholder 3"/>
          <p:cNvSpPr>
            <a:spLocks noGrp="1"/>
          </p:cNvSpPr>
          <p:nvPr>
            <p:ph type="dt" sz="half" idx="10"/>
          </p:nvPr>
        </p:nvSpPr>
        <p:spPr/>
        <p:txBody>
          <a:bodyPr/>
          <a:lstStyle/>
          <a:p>
            <a:fld id="{71339BA8-B512-477B-9C82-1FE20D909D54}" type="datetime1">
              <a:rPr lang="en-GB" smtClean="0"/>
              <a:t>05/08/2023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E4256B6-344E-458C-A226-1E3B6B46016A}" type="slidenum">
              <a:rPr lang="en-GB" smtClean="0"/>
              <a:t>‹#›</a:t>
            </a:fld>
            <a:endParaRPr lang="en-GB"/>
          </a:p>
        </p:txBody>
      </p:sp>
    </p:spTree>
    <p:extLst>
      <p:ext uri="{BB962C8B-B14F-4D97-AF65-F5344CB8AC3E}">
        <p14:creationId xmlns:p14="http://schemas.microsoft.com/office/powerpoint/2010/main" val="57112083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574800" y="1447800"/>
            <a:ext cx="7999315" cy="2323374"/>
          </a:xfrm>
        </p:spPr>
        <p:txBody>
          <a:bodyPr/>
          <a:lstStyle>
            <a:lvl1pPr>
              <a:defRPr sz="4800"/>
            </a:lvl1pPr>
          </a:lstStyle>
          <a:p>
            <a:r>
              <a:rPr lang="en-US"/>
              <a:t>Click to edit Master title style</a:t>
            </a:r>
            <a:endParaRPr lang="en-US" dirty="0"/>
          </a:p>
        </p:txBody>
      </p:sp>
      <p:sp>
        <p:nvSpPr>
          <p:cNvPr id="14" name="Text Placeholder 3"/>
          <p:cNvSpPr>
            <a:spLocks noGrp="1"/>
          </p:cNvSpPr>
          <p:nvPr>
            <p:ph type="body" sz="half" idx="13"/>
          </p:nvPr>
        </p:nvSpPr>
        <p:spPr>
          <a:xfrm>
            <a:off x="1930400" y="3771174"/>
            <a:ext cx="7279649" cy="342174"/>
          </a:xfrm>
        </p:spPr>
        <p:txBody>
          <a:bodyPr anchor="t">
            <a:normAutofit/>
          </a:bodyPr>
          <a:lstStyle>
            <a:lvl1pPr marL="0" indent="0">
              <a:buNone/>
              <a:defRPr lang="en-US" sz="1400" b="0" i="0" kern="1200" cap="small" dirty="0">
                <a:solidFill>
                  <a:schemeClr val="accent1">
                    <a:lumMod val="60000"/>
                    <a:lumOff val="40000"/>
                  </a:schemeClr>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0" name="Text Placeholder 3"/>
          <p:cNvSpPr>
            <a:spLocks noGrp="1"/>
          </p:cNvSpPr>
          <p:nvPr>
            <p:ph type="body" sz="half" idx="2"/>
          </p:nvPr>
        </p:nvSpPr>
        <p:spPr>
          <a:xfrm>
            <a:off x="1154954" y="4350657"/>
            <a:ext cx="8825659"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4" name="Date Placeholder 3"/>
          <p:cNvSpPr>
            <a:spLocks noGrp="1"/>
          </p:cNvSpPr>
          <p:nvPr>
            <p:ph type="dt" sz="half" idx="10"/>
          </p:nvPr>
        </p:nvSpPr>
        <p:spPr/>
        <p:txBody>
          <a:bodyPr/>
          <a:lstStyle/>
          <a:p>
            <a:fld id="{F9CBE589-EF80-4867-BF78-55C167C30DEF}" type="datetime1">
              <a:rPr lang="en-GB" smtClean="0"/>
              <a:t>05/08/2023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E4256B6-344E-458C-A226-1E3B6B46016A}" type="slidenum">
              <a:rPr lang="en-GB" smtClean="0"/>
              <a:t>‹#›</a:t>
            </a:fld>
            <a:endParaRPr lang="en-GB"/>
          </a:p>
        </p:txBody>
      </p:sp>
      <p:sp>
        <p:nvSpPr>
          <p:cNvPr id="12" name="TextBox 11"/>
          <p:cNvSpPr txBox="1"/>
          <p:nvPr/>
        </p:nvSpPr>
        <p:spPr>
          <a:xfrm>
            <a:off x="898295" y="971253"/>
            <a:ext cx="801912" cy="1969770"/>
          </a:xfrm>
          <a:prstGeom prst="rect">
            <a:avLst/>
          </a:prstGeom>
          <a:noFill/>
        </p:spPr>
        <p:txBody>
          <a:bodyPr wrap="square" rtlCol="0">
            <a:spAutoFit/>
          </a:bodyPr>
          <a:lstStyle/>
          <a:p>
            <a:pPr algn="r"/>
            <a:r>
              <a:rPr lang="en-US" sz="12200" b="0" i="0" dirty="0">
                <a:solidFill>
                  <a:schemeClr val="accent1">
                    <a:lumMod val="60000"/>
                    <a:lumOff val="40000"/>
                  </a:schemeClr>
                </a:solidFill>
                <a:latin typeface="Arial"/>
                <a:ea typeface="+mj-ea"/>
                <a:cs typeface="+mj-cs"/>
              </a:rPr>
              <a:t>“</a:t>
            </a:r>
          </a:p>
        </p:txBody>
      </p:sp>
      <p:sp>
        <p:nvSpPr>
          <p:cNvPr id="11" name="TextBox 10"/>
          <p:cNvSpPr txBox="1"/>
          <p:nvPr/>
        </p:nvSpPr>
        <p:spPr>
          <a:xfrm>
            <a:off x="9330490" y="2613787"/>
            <a:ext cx="801912" cy="1969770"/>
          </a:xfrm>
          <a:prstGeom prst="rect">
            <a:avLst/>
          </a:prstGeom>
          <a:noFill/>
        </p:spPr>
        <p:txBody>
          <a:bodyPr wrap="square" rtlCol="0">
            <a:spAutoFit/>
          </a:bodyPr>
          <a:lstStyle/>
          <a:p>
            <a:pPr algn="r"/>
            <a:r>
              <a:rPr lang="en-US" sz="12200" b="0" i="0" dirty="0">
                <a:solidFill>
                  <a:schemeClr val="accent1">
                    <a:lumMod val="60000"/>
                    <a:lumOff val="40000"/>
                  </a:schemeClr>
                </a:solidFill>
                <a:latin typeface="Arial"/>
                <a:ea typeface="+mj-ea"/>
                <a:cs typeface="+mj-cs"/>
              </a:rPr>
              <a:t>”</a:t>
            </a:r>
          </a:p>
        </p:txBody>
      </p:sp>
    </p:spTree>
    <p:extLst>
      <p:ext uri="{BB962C8B-B14F-4D97-AF65-F5344CB8AC3E}">
        <p14:creationId xmlns:p14="http://schemas.microsoft.com/office/powerpoint/2010/main" val="365233700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154954" y="3124201"/>
            <a:ext cx="8825659" cy="1653180"/>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1154955" y="4777381"/>
            <a:ext cx="8825658" cy="860400"/>
          </a:xfrm>
        </p:spPr>
        <p:txBody>
          <a:bodyPr anchor="t"/>
          <a:lstStyle>
            <a:lvl1pPr marL="0" indent="0" algn="l">
              <a:buNone/>
              <a:defRPr sz="2000" cap="none">
                <a:solidFill>
                  <a:schemeClr val="accent1">
                    <a:lumMod val="60000"/>
                    <a:lumOff val="4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23D9CDE-7B78-4DE9-9647-A1BB2751138B}" type="datetime1">
              <a:rPr lang="en-GB" smtClean="0"/>
              <a:t>05/08/2023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E4256B6-344E-458C-A226-1E3B6B46016A}" type="slidenum">
              <a:rPr lang="en-GB" smtClean="0"/>
              <a:t>‹#›</a:t>
            </a:fld>
            <a:endParaRPr lang="en-GB"/>
          </a:p>
        </p:txBody>
      </p:sp>
    </p:spTree>
    <p:extLst>
      <p:ext uri="{BB962C8B-B14F-4D97-AF65-F5344CB8AC3E}">
        <p14:creationId xmlns:p14="http://schemas.microsoft.com/office/powerpoint/2010/main" val="73798601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n-US"/>
              <a:t>Click to edit Master title style</a:t>
            </a:r>
            <a:endParaRPr lang="en-US" dirty="0"/>
          </a:p>
        </p:txBody>
      </p:sp>
      <p:sp>
        <p:nvSpPr>
          <p:cNvPr id="3" name="Text Placeholder 2"/>
          <p:cNvSpPr>
            <a:spLocks noGrp="1"/>
          </p:cNvSpPr>
          <p:nvPr>
            <p:ph type="body" idx="1"/>
          </p:nvPr>
        </p:nvSpPr>
        <p:spPr>
          <a:xfrm>
            <a:off x="632947" y="1981200"/>
            <a:ext cx="2946866"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6" name="Text Placeholder 3"/>
          <p:cNvSpPr>
            <a:spLocks noGrp="1"/>
          </p:cNvSpPr>
          <p:nvPr>
            <p:ph type="body" sz="half" idx="15"/>
          </p:nvPr>
        </p:nvSpPr>
        <p:spPr>
          <a:xfrm>
            <a:off x="652463" y="2667000"/>
            <a:ext cx="2927350"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Text Placeholder 4"/>
          <p:cNvSpPr>
            <a:spLocks noGrp="1"/>
          </p:cNvSpPr>
          <p:nvPr>
            <p:ph type="body" sz="quarter" idx="3"/>
          </p:nvPr>
        </p:nvSpPr>
        <p:spPr>
          <a:xfrm>
            <a:off x="3883659" y="1981200"/>
            <a:ext cx="2936241"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9" name="Text Placeholder 3"/>
          <p:cNvSpPr>
            <a:spLocks noGrp="1"/>
          </p:cNvSpPr>
          <p:nvPr>
            <p:ph type="body" sz="half" idx="16"/>
          </p:nvPr>
        </p:nvSpPr>
        <p:spPr>
          <a:xfrm>
            <a:off x="3873106" y="2667000"/>
            <a:ext cx="294679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4" name="Text Placeholder 4"/>
          <p:cNvSpPr>
            <a:spLocks noGrp="1"/>
          </p:cNvSpPr>
          <p:nvPr>
            <p:ph type="body" sz="quarter" idx="13"/>
          </p:nvPr>
        </p:nvSpPr>
        <p:spPr>
          <a:xfrm>
            <a:off x="7124700" y="1981200"/>
            <a:ext cx="2932113"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0" name="Text Placeholder 3"/>
          <p:cNvSpPr>
            <a:spLocks noGrp="1"/>
          </p:cNvSpPr>
          <p:nvPr>
            <p:ph type="body" sz="half" idx="17"/>
          </p:nvPr>
        </p:nvSpPr>
        <p:spPr>
          <a:xfrm>
            <a:off x="7124700" y="2667000"/>
            <a:ext cx="2932113"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cxnSp>
        <p:nvCxnSpPr>
          <p:cNvPr id="17" name="Straight Connector 16"/>
          <p:cNvCxnSpPr/>
          <p:nvPr/>
        </p:nvCxnSpPr>
        <p:spPr>
          <a:xfrm>
            <a:off x="3726142" y="2133600"/>
            <a:ext cx="0" cy="3962400"/>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6962227" y="2133600"/>
            <a:ext cx="0" cy="3966882"/>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D8C2B4A6-3A59-4417-9B2D-F76FC82A8885}" type="datetime1">
              <a:rPr lang="en-GB" smtClean="0"/>
              <a:t>05/08/2023</a:t>
            </a:fld>
            <a:endParaRPr lang="en-GB"/>
          </a:p>
        </p:txBody>
      </p:sp>
      <p:sp>
        <p:nvSpPr>
          <p:cNvPr id="4"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E4256B6-344E-458C-A226-1E3B6B46016A}" type="slidenum">
              <a:rPr lang="en-GB" smtClean="0"/>
              <a:t>‹#›</a:t>
            </a:fld>
            <a:endParaRPr lang="en-GB"/>
          </a:p>
        </p:txBody>
      </p:sp>
    </p:spTree>
    <p:extLst>
      <p:ext uri="{BB962C8B-B14F-4D97-AF65-F5344CB8AC3E}">
        <p14:creationId xmlns:p14="http://schemas.microsoft.com/office/powerpoint/2010/main" val="65166231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n-US"/>
              <a:t>Click to edit Master title style</a:t>
            </a:r>
            <a:endParaRPr lang="en-US" dirty="0"/>
          </a:p>
        </p:txBody>
      </p:sp>
      <p:sp>
        <p:nvSpPr>
          <p:cNvPr id="3" name="Text Placeholder 2"/>
          <p:cNvSpPr>
            <a:spLocks noGrp="1"/>
          </p:cNvSpPr>
          <p:nvPr>
            <p:ph type="body" idx="1"/>
          </p:nvPr>
        </p:nvSpPr>
        <p:spPr>
          <a:xfrm>
            <a:off x="652463" y="4250949"/>
            <a:ext cx="2940050"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9" name="Picture Placeholder 2"/>
          <p:cNvSpPr>
            <a:spLocks noGrp="1" noChangeAspect="1"/>
          </p:cNvSpPr>
          <p:nvPr>
            <p:ph type="pic" idx="15"/>
          </p:nvPr>
        </p:nvSpPr>
        <p:spPr>
          <a:xfrm>
            <a:off x="652463" y="2209800"/>
            <a:ext cx="2940050"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2" name="Text Placeholder 3"/>
          <p:cNvSpPr>
            <a:spLocks noGrp="1"/>
          </p:cNvSpPr>
          <p:nvPr>
            <p:ph type="body" sz="half" idx="18"/>
          </p:nvPr>
        </p:nvSpPr>
        <p:spPr>
          <a:xfrm>
            <a:off x="652463" y="4827211"/>
            <a:ext cx="2940050"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Text Placeholder 4"/>
          <p:cNvSpPr>
            <a:spLocks noGrp="1"/>
          </p:cNvSpPr>
          <p:nvPr>
            <p:ph type="body" sz="quarter" idx="3"/>
          </p:nvPr>
        </p:nvSpPr>
        <p:spPr>
          <a:xfrm>
            <a:off x="3889375" y="4250949"/>
            <a:ext cx="2930525"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30" name="Picture Placeholder 2"/>
          <p:cNvSpPr>
            <a:spLocks noGrp="1" noChangeAspect="1"/>
          </p:cNvSpPr>
          <p:nvPr>
            <p:ph type="pic" idx="21"/>
          </p:nvPr>
        </p:nvSpPr>
        <p:spPr>
          <a:xfrm>
            <a:off x="3889374" y="2209800"/>
            <a:ext cx="2930525"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3" name="Text Placeholder 3"/>
          <p:cNvSpPr>
            <a:spLocks noGrp="1"/>
          </p:cNvSpPr>
          <p:nvPr>
            <p:ph type="body" sz="half" idx="19"/>
          </p:nvPr>
        </p:nvSpPr>
        <p:spPr>
          <a:xfrm>
            <a:off x="3888022" y="4827210"/>
            <a:ext cx="2934406"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4" name="Text Placeholder 4"/>
          <p:cNvSpPr>
            <a:spLocks noGrp="1"/>
          </p:cNvSpPr>
          <p:nvPr>
            <p:ph type="body" sz="quarter" idx="13"/>
          </p:nvPr>
        </p:nvSpPr>
        <p:spPr>
          <a:xfrm>
            <a:off x="7124700" y="4250949"/>
            <a:ext cx="2932113"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31" name="Picture Placeholder 2"/>
          <p:cNvSpPr>
            <a:spLocks noGrp="1" noChangeAspect="1"/>
          </p:cNvSpPr>
          <p:nvPr>
            <p:ph type="pic" idx="22"/>
          </p:nvPr>
        </p:nvSpPr>
        <p:spPr>
          <a:xfrm>
            <a:off x="7124699" y="2209800"/>
            <a:ext cx="2932113"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4" name="Text Placeholder 3"/>
          <p:cNvSpPr>
            <a:spLocks noGrp="1"/>
          </p:cNvSpPr>
          <p:nvPr>
            <p:ph type="body" sz="half" idx="20"/>
          </p:nvPr>
        </p:nvSpPr>
        <p:spPr>
          <a:xfrm>
            <a:off x="7124575" y="4827208"/>
            <a:ext cx="2935997"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cxnSp>
        <p:nvCxnSpPr>
          <p:cNvPr id="17" name="Straight Connector 16"/>
          <p:cNvCxnSpPr/>
          <p:nvPr/>
        </p:nvCxnSpPr>
        <p:spPr>
          <a:xfrm>
            <a:off x="3726142" y="2133600"/>
            <a:ext cx="0" cy="3962400"/>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6962227" y="2133600"/>
            <a:ext cx="0" cy="3966882"/>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193DF737-A183-41A3-BFAC-DDAA68F9EBF0}" type="datetime1">
              <a:rPr lang="en-GB" smtClean="0"/>
              <a:t>05/08/2023</a:t>
            </a:fld>
            <a:endParaRPr lang="en-GB"/>
          </a:p>
        </p:txBody>
      </p:sp>
      <p:sp>
        <p:nvSpPr>
          <p:cNvPr id="4"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E4256B6-344E-458C-A226-1E3B6B46016A}" type="slidenum">
              <a:rPr lang="en-GB" smtClean="0"/>
              <a:t>‹#›</a:t>
            </a:fld>
            <a:endParaRPr lang="en-GB"/>
          </a:p>
        </p:txBody>
      </p:sp>
    </p:spTree>
    <p:extLst>
      <p:ext uri="{BB962C8B-B14F-4D97-AF65-F5344CB8AC3E}">
        <p14:creationId xmlns:p14="http://schemas.microsoft.com/office/powerpoint/2010/main" val="134574733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nchorCtr="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CD8FA38-3FAD-49BE-8927-F7F75C58EA0F}" type="datetime1">
              <a:rPr lang="en-GB" smtClean="0"/>
              <a:t>05/08/2023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E4256B6-344E-458C-A226-1E3B6B46016A}" type="slidenum">
              <a:rPr lang="en-GB" smtClean="0"/>
              <a:t>‹#›</a:t>
            </a:fld>
            <a:endParaRPr lang="en-GB"/>
          </a:p>
        </p:txBody>
      </p:sp>
    </p:spTree>
    <p:extLst>
      <p:ext uri="{BB962C8B-B14F-4D97-AF65-F5344CB8AC3E}">
        <p14:creationId xmlns:p14="http://schemas.microsoft.com/office/powerpoint/2010/main" val="47506129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304212" y="430213"/>
            <a:ext cx="1752601" cy="5826125"/>
          </a:xfrm>
        </p:spPr>
        <p:txBody>
          <a:bodyPr vert="eaVert" anchor="b" anchorCtr="0"/>
          <a:lstStyle/>
          <a:p>
            <a:r>
              <a:rPr lang="en-US"/>
              <a:t>Click to edit Master title style</a:t>
            </a:r>
            <a:endParaRPr lang="en-US" dirty="0"/>
          </a:p>
        </p:txBody>
      </p:sp>
      <p:sp>
        <p:nvSpPr>
          <p:cNvPr id="3" name="Vertical Text Placeholder 2"/>
          <p:cNvSpPr>
            <a:spLocks noGrp="1"/>
          </p:cNvSpPr>
          <p:nvPr>
            <p:ph type="body" orient="vert" idx="1"/>
          </p:nvPr>
        </p:nvSpPr>
        <p:spPr>
          <a:xfrm>
            <a:off x="652463" y="887414"/>
            <a:ext cx="7423149" cy="5368924"/>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EAD2CC66-0FF7-4C8A-8689-B9EB2C53263F}" type="datetime1">
              <a:rPr lang="en-GB" smtClean="0"/>
              <a:t>05/08/2023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E4256B6-344E-458C-A226-1E3B6B46016A}" type="slidenum">
              <a:rPr lang="en-GB" smtClean="0"/>
              <a:t>‹#›</a:t>
            </a:fld>
            <a:endParaRPr lang="en-GB"/>
          </a:p>
        </p:txBody>
      </p:sp>
    </p:spTree>
    <p:extLst>
      <p:ext uri="{BB962C8B-B14F-4D97-AF65-F5344CB8AC3E}">
        <p14:creationId xmlns:p14="http://schemas.microsoft.com/office/powerpoint/2010/main" val="263262621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F14AC6F-26D7-43A5-9B36-964159FAE524}" type="datetime1">
              <a:rPr lang="en-GB" smtClean="0"/>
              <a:t>05/08/2023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E4256B6-344E-458C-A226-1E3B6B46016A}" type="slidenum">
              <a:rPr lang="en-GB" smtClean="0"/>
              <a:t>‹#›</a:t>
            </a:fld>
            <a:endParaRPr lang="en-GB"/>
          </a:p>
        </p:txBody>
      </p:sp>
    </p:spTree>
    <p:extLst>
      <p:ext uri="{BB962C8B-B14F-4D97-AF65-F5344CB8AC3E}">
        <p14:creationId xmlns:p14="http://schemas.microsoft.com/office/powerpoint/2010/main" val="154981050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154956" y="2861733"/>
            <a:ext cx="8825657" cy="1915647"/>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1154955" y="4777381"/>
            <a:ext cx="8825658" cy="860400"/>
          </a:xfrm>
        </p:spPr>
        <p:txBody>
          <a:bodyPr anchor="t"/>
          <a:lstStyle>
            <a:lvl1pPr marL="0" indent="0" algn="l">
              <a:buNone/>
              <a:defRPr sz="2000" cap="all">
                <a:solidFill>
                  <a:schemeClr val="accent1">
                    <a:lumMod val="60000"/>
                    <a:lumOff val="4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0EC816C-04C3-45F4-A46B-D6CC15D82BC8}" type="datetime1">
              <a:rPr lang="en-GB" smtClean="0"/>
              <a:t>05/08/2023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E4256B6-344E-458C-A226-1E3B6B46016A}" type="slidenum">
              <a:rPr lang="en-GB" smtClean="0"/>
              <a:t>‹#›</a:t>
            </a:fld>
            <a:endParaRPr lang="en-GB"/>
          </a:p>
        </p:txBody>
      </p:sp>
    </p:spTree>
    <p:extLst>
      <p:ext uri="{BB962C8B-B14F-4D97-AF65-F5344CB8AC3E}">
        <p14:creationId xmlns:p14="http://schemas.microsoft.com/office/powerpoint/2010/main" val="329815461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103312" y="2060575"/>
            <a:ext cx="4396339" cy="419576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654493" y="2056092"/>
            <a:ext cx="4396341" cy="4200245"/>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7196E642-BB6F-47C7-AACE-A831A8F47362}" type="datetime1">
              <a:rPr lang="en-GB" smtClean="0"/>
              <a:t>05/08/2023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E4256B6-344E-458C-A226-1E3B6B46016A}" type="slidenum">
              <a:rPr lang="en-GB" smtClean="0"/>
              <a:t>‹#›</a:t>
            </a:fld>
            <a:endParaRPr lang="en-GB"/>
          </a:p>
        </p:txBody>
      </p:sp>
    </p:spTree>
    <p:extLst>
      <p:ext uri="{BB962C8B-B14F-4D97-AF65-F5344CB8AC3E}">
        <p14:creationId xmlns:p14="http://schemas.microsoft.com/office/powerpoint/2010/main" val="26183443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1103313" y="1905000"/>
            <a:ext cx="4396338"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103312"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654495" y="1905000"/>
            <a:ext cx="4396339"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5654495"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9653AF46-4263-4EF9-90CC-BB4A27A06065}" type="datetime1">
              <a:rPr lang="en-GB" smtClean="0"/>
              <a:t>05/08/2023</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9E4256B6-344E-458C-A226-1E3B6B46016A}" type="slidenum">
              <a:rPr lang="en-GB" smtClean="0"/>
              <a:t>‹#›</a:t>
            </a:fld>
            <a:endParaRPr lang="en-GB"/>
          </a:p>
        </p:txBody>
      </p:sp>
    </p:spTree>
    <p:extLst>
      <p:ext uri="{BB962C8B-B14F-4D97-AF65-F5344CB8AC3E}">
        <p14:creationId xmlns:p14="http://schemas.microsoft.com/office/powerpoint/2010/main" val="277131734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7" name="Date Placeholder 2"/>
          <p:cNvSpPr>
            <a:spLocks noGrp="1"/>
          </p:cNvSpPr>
          <p:nvPr>
            <p:ph type="dt" sz="half" idx="10"/>
          </p:nvPr>
        </p:nvSpPr>
        <p:spPr/>
        <p:txBody>
          <a:bodyPr/>
          <a:lstStyle/>
          <a:p>
            <a:fld id="{9D9EA0EF-BA0C-4D48-869E-C66616CFC248}" type="datetime1">
              <a:rPr lang="en-GB" smtClean="0"/>
              <a:t>05/08/2023</a:t>
            </a:fld>
            <a:endParaRPr lang="en-GB"/>
          </a:p>
        </p:txBody>
      </p:sp>
      <p:sp>
        <p:nvSpPr>
          <p:cNvPr id="5" name="Footer Placeholder 3"/>
          <p:cNvSpPr>
            <a:spLocks noGrp="1"/>
          </p:cNvSpPr>
          <p:nvPr>
            <p:ph type="ftr" sz="quarter" idx="11"/>
          </p:nvPr>
        </p:nvSpPr>
        <p:spPr/>
        <p:txBody>
          <a:bodyPr/>
          <a:lstStyle/>
          <a:p>
            <a:endParaRPr lang="en-GB"/>
          </a:p>
        </p:txBody>
      </p:sp>
      <p:sp>
        <p:nvSpPr>
          <p:cNvPr id="6" name="Slide Number Placeholder 4"/>
          <p:cNvSpPr>
            <a:spLocks noGrp="1"/>
          </p:cNvSpPr>
          <p:nvPr>
            <p:ph type="sldNum" sz="quarter" idx="12"/>
          </p:nvPr>
        </p:nvSpPr>
        <p:spPr/>
        <p:txBody>
          <a:bodyPr/>
          <a:lstStyle/>
          <a:p>
            <a:fld id="{9E4256B6-344E-458C-A226-1E3B6B46016A}" type="slidenum">
              <a:rPr lang="en-GB" smtClean="0"/>
              <a:t>‹#›</a:t>
            </a:fld>
            <a:endParaRPr lang="en-GB"/>
          </a:p>
        </p:txBody>
      </p:sp>
    </p:spTree>
    <p:extLst>
      <p:ext uri="{BB962C8B-B14F-4D97-AF65-F5344CB8AC3E}">
        <p14:creationId xmlns:p14="http://schemas.microsoft.com/office/powerpoint/2010/main" val="120409260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7" name="Date Placeholder 1"/>
          <p:cNvSpPr>
            <a:spLocks noGrp="1"/>
          </p:cNvSpPr>
          <p:nvPr>
            <p:ph type="dt" sz="half" idx="10"/>
          </p:nvPr>
        </p:nvSpPr>
        <p:spPr/>
        <p:txBody>
          <a:bodyPr/>
          <a:lstStyle/>
          <a:p>
            <a:fld id="{3A01ED8E-9F9D-4D9C-9138-07A36799FCBC}" type="datetime1">
              <a:rPr lang="en-GB" smtClean="0"/>
              <a:t>05/08/2023</a:t>
            </a:fld>
            <a:endParaRPr lang="en-GB"/>
          </a:p>
        </p:txBody>
      </p:sp>
      <p:sp>
        <p:nvSpPr>
          <p:cNvPr id="5" name="Footer Placeholder 2"/>
          <p:cNvSpPr>
            <a:spLocks noGrp="1"/>
          </p:cNvSpPr>
          <p:nvPr>
            <p:ph type="ftr" sz="quarter" idx="11"/>
          </p:nvPr>
        </p:nvSpPr>
        <p:spPr/>
        <p:txBody>
          <a:bodyPr/>
          <a:lstStyle/>
          <a:p>
            <a:endParaRPr lang="en-GB"/>
          </a:p>
        </p:txBody>
      </p:sp>
      <p:sp>
        <p:nvSpPr>
          <p:cNvPr id="6" name="Slide Number Placeholder 3"/>
          <p:cNvSpPr>
            <a:spLocks noGrp="1"/>
          </p:cNvSpPr>
          <p:nvPr>
            <p:ph type="sldNum" sz="quarter" idx="12"/>
          </p:nvPr>
        </p:nvSpPr>
        <p:spPr/>
        <p:txBody>
          <a:bodyPr/>
          <a:lstStyle/>
          <a:p>
            <a:fld id="{9E4256B6-344E-458C-A226-1E3B6B46016A}" type="slidenum">
              <a:rPr lang="en-GB" smtClean="0"/>
              <a:t>‹#›</a:t>
            </a:fld>
            <a:endParaRPr lang="en-GB"/>
          </a:p>
        </p:txBody>
      </p:sp>
    </p:spTree>
    <p:extLst>
      <p:ext uri="{BB962C8B-B14F-4D97-AF65-F5344CB8AC3E}">
        <p14:creationId xmlns:p14="http://schemas.microsoft.com/office/powerpoint/2010/main" val="365946750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4" y="1447800"/>
            <a:ext cx="3401063" cy="1447800"/>
          </a:xfrm>
        </p:spPr>
        <p:txBody>
          <a:bodyPr anchor="b"/>
          <a:lstStyle>
            <a:lvl1pPr algn="l">
              <a:defRPr sz="2400" b="0"/>
            </a:lvl1pPr>
          </a:lstStyle>
          <a:p>
            <a:r>
              <a:rPr lang="en-US"/>
              <a:t>Click to edit Master title style</a:t>
            </a:r>
            <a:endParaRPr lang="en-US" dirty="0"/>
          </a:p>
        </p:txBody>
      </p:sp>
      <p:sp>
        <p:nvSpPr>
          <p:cNvPr id="3" name="Content Placeholder 2"/>
          <p:cNvSpPr>
            <a:spLocks noGrp="1"/>
          </p:cNvSpPr>
          <p:nvPr>
            <p:ph idx="1"/>
          </p:nvPr>
        </p:nvSpPr>
        <p:spPr>
          <a:xfrm>
            <a:off x="4784616" y="1447800"/>
            <a:ext cx="5195997" cy="45720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154955" y="3129280"/>
            <a:ext cx="3401062" cy="28955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7" name="Date Placeholder 4"/>
          <p:cNvSpPr>
            <a:spLocks noGrp="1"/>
          </p:cNvSpPr>
          <p:nvPr>
            <p:ph type="dt" sz="half" idx="10"/>
          </p:nvPr>
        </p:nvSpPr>
        <p:spPr/>
        <p:txBody>
          <a:bodyPr/>
          <a:lstStyle/>
          <a:p>
            <a:fld id="{A92D592A-3983-4E1C-92FD-268473C5946A}" type="datetime1">
              <a:rPr lang="en-GB" smtClean="0"/>
              <a:t>05/08/2023</a:t>
            </a:fld>
            <a:endParaRPr lang="en-GB"/>
          </a:p>
        </p:txBody>
      </p:sp>
      <p:sp>
        <p:nvSpPr>
          <p:cNvPr id="5" name="Footer Placeholder 5"/>
          <p:cNvSpPr>
            <a:spLocks noGrp="1"/>
          </p:cNvSpPr>
          <p:nvPr>
            <p:ph type="ftr" sz="quarter" idx="11"/>
          </p:nvPr>
        </p:nvSpPr>
        <p:spPr/>
        <p:txBody>
          <a:bodyPr/>
          <a:lstStyle/>
          <a:p>
            <a:endParaRPr lang="en-GB"/>
          </a:p>
        </p:txBody>
      </p:sp>
      <p:sp>
        <p:nvSpPr>
          <p:cNvPr id="6" name="Slide Number Placeholder 6"/>
          <p:cNvSpPr>
            <a:spLocks noGrp="1"/>
          </p:cNvSpPr>
          <p:nvPr>
            <p:ph type="sldNum" sz="quarter" idx="12"/>
          </p:nvPr>
        </p:nvSpPr>
        <p:spPr/>
        <p:txBody>
          <a:bodyPr/>
          <a:lstStyle/>
          <a:p>
            <a:fld id="{9E4256B6-344E-458C-A226-1E3B6B46016A}" type="slidenum">
              <a:rPr lang="en-GB" smtClean="0"/>
              <a:t>‹#›</a:t>
            </a:fld>
            <a:endParaRPr lang="en-GB"/>
          </a:p>
        </p:txBody>
      </p:sp>
    </p:spTree>
    <p:extLst>
      <p:ext uri="{BB962C8B-B14F-4D97-AF65-F5344CB8AC3E}">
        <p14:creationId xmlns:p14="http://schemas.microsoft.com/office/powerpoint/2010/main" val="380952080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3907" y="1854192"/>
            <a:ext cx="5092906" cy="1574808"/>
          </a:xfrm>
        </p:spPr>
        <p:txBody>
          <a:bodyPr anchor="b">
            <a:normAutofit/>
          </a:bodyPr>
          <a:lstStyle>
            <a:lvl1pPr algn="l">
              <a:defRPr sz="36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6949546" y="1143000"/>
            <a:ext cx="3200400"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1154954" y="3657600"/>
            <a:ext cx="5084979" cy="1371600"/>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9B6AB53C-49AE-4B36-AB3D-2DE489548408}" type="datetime1">
              <a:rPr lang="en-GB" smtClean="0"/>
              <a:t>05/08/2023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E4256B6-344E-458C-A226-1E3B6B46016A}" type="slidenum">
              <a:rPr lang="en-GB" smtClean="0"/>
              <a:t>‹#›</a:t>
            </a:fld>
            <a:endParaRPr lang="en-GB"/>
          </a:p>
        </p:txBody>
      </p:sp>
    </p:spTree>
    <p:extLst>
      <p:ext uri="{BB962C8B-B14F-4D97-AF65-F5344CB8AC3E}">
        <p14:creationId xmlns:p14="http://schemas.microsoft.com/office/powerpoint/2010/main" val="90952350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image" Target="../media/image4.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5.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19">
            <a:extLst>
              <a:ext uri="{28A0092B-C50C-407E-A947-70E740481C1C}">
                <a14:useLocalDpi xmlns:a14="http://schemas.microsoft.com/office/drawing/2010/main" val="0"/>
              </a:ext>
            </a:extLst>
          </a:blip>
          <a:srcRect l="3644"/>
          <a:stretch/>
        </p:blipFill>
        <p:spPr>
          <a:xfrm>
            <a:off x="0" y="2669685"/>
            <a:ext cx="4035669" cy="4188315"/>
          </a:xfrm>
          <a:prstGeom prst="rect">
            <a:avLst/>
          </a:prstGeom>
        </p:spPr>
      </p:pic>
      <p:pic>
        <p:nvPicPr>
          <p:cNvPr id="7" name="Picture 6"/>
          <p:cNvPicPr>
            <a:picLocks noChangeAspect="1"/>
          </p:cNvPicPr>
          <p:nvPr/>
        </p:nvPicPr>
        <p:blipFill rotWithShape="1">
          <a:blip r:embed="rId20">
            <a:extLst>
              <a:ext uri="{28A0092B-C50C-407E-A947-70E740481C1C}">
                <a14:useLocalDpi xmlns:a14="http://schemas.microsoft.com/office/drawing/2010/main" val="0"/>
              </a:ext>
            </a:extLst>
          </a:blip>
          <a:srcRect l="35640"/>
          <a:stretch/>
        </p:blipFill>
        <p:spPr>
          <a:xfrm>
            <a:off x="0" y="2892347"/>
            <a:ext cx="1522412" cy="2365453"/>
          </a:xfrm>
          <a:prstGeom prst="rect">
            <a:avLst/>
          </a:prstGeom>
        </p:spPr>
      </p:pic>
      <p:sp>
        <p:nvSpPr>
          <p:cNvPr id="16" name="Oval 15"/>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pic>
        <p:nvPicPr>
          <p:cNvPr id="9" name="Picture 8"/>
          <p:cNvPicPr>
            <a:picLocks noChangeAspect="1"/>
          </p:cNvPicPr>
          <p:nvPr/>
        </p:nvPicPr>
        <p:blipFill rotWithShape="1">
          <a:blip r:embed="rId21">
            <a:extLst>
              <a:ext uri="{28A0092B-C50C-407E-A947-70E740481C1C}">
                <a14:useLocalDpi xmlns:a14="http://schemas.microsoft.com/office/drawing/2010/main" val="0"/>
              </a:ext>
            </a:extLst>
          </a:blip>
          <a:srcRect t="28813"/>
          <a:stretch/>
        </p:blipFill>
        <p:spPr>
          <a:xfrm>
            <a:off x="7999412" y="0"/>
            <a:ext cx="1603387" cy="1141407"/>
          </a:xfrm>
          <a:prstGeom prst="rect">
            <a:avLst/>
          </a:prstGeom>
        </p:spPr>
      </p:pic>
      <p:pic>
        <p:nvPicPr>
          <p:cNvPr id="10" name="Picture 9"/>
          <p:cNvPicPr>
            <a:picLocks noChangeAspect="1"/>
          </p:cNvPicPr>
          <p:nvPr/>
        </p:nvPicPr>
        <p:blipFill rotWithShape="1">
          <a:blip r:embed="rId22">
            <a:extLst>
              <a:ext uri="{28A0092B-C50C-407E-A947-70E740481C1C}">
                <a14:useLocalDpi xmlns:a14="http://schemas.microsoft.com/office/drawing/2010/main" val="0"/>
              </a:ext>
            </a:extLst>
          </a:blip>
          <a:srcRect b="23320"/>
          <a:stretch/>
        </p:blipFill>
        <p:spPr>
          <a:xfrm>
            <a:off x="8609012" y="6096000"/>
            <a:ext cx="993734" cy="762000"/>
          </a:xfrm>
          <a:prstGeom prst="rect">
            <a:avLst/>
          </a:prstGeom>
        </p:spPr>
      </p:pic>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646111" y="452718"/>
            <a:ext cx="9404723" cy="1400530"/>
          </a:xfrm>
          <a:prstGeom prst="rect">
            <a:avLst/>
          </a:prstGeom>
        </p:spPr>
        <p:txBody>
          <a:bodyPr vert="horz" lIns="91440" tIns="45720" rIns="91440" bIns="45720" rtlCol="0" anchor="t">
            <a:noAutofit/>
          </a:bodyPr>
          <a:lstStyle/>
          <a:p>
            <a:r>
              <a:rPr lang="en-US"/>
              <a:t>Click to edit Master title style</a:t>
            </a:r>
            <a:endParaRPr lang="en-US" dirty="0"/>
          </a:p>
        </p:txBody>
      </p:sp>
      <p:sp>
        <p:nvSpPr>
          <p:cNvPr id="3" name="Text Placeholder 2"/>
          <p:cNvSpPr>
            <a:spLocks noGrp="1"/>
          </p:cNvSpPr>
          <p:nvPr>
            <p:ph type="body" idx="1"/>
          </p:nvPr>
        </p:nvSpPr>
        <p:spPr>
          <a:xfrm>
            <a:off x="1103312" y="2052918"/>
            <a:ext cx="8946541" cy="4195481"/>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rot="5400000">
            <a:off x="10155639" y="1790701"/>
            <a:ext cx="990599" cy="304799"/>
          </a:xfrm>
          <a:prstGeom prst="rect">
            <a:avLst/>
          </a:prstGeom>
        </p:spPr>
        <p:txBody>
          <a:bodyPr vert="horz" lIns="91440" tIns="45720" rIns="91440" bIns="45720" rtlCol="0" anchor="t"/>
          <a:lstStyle>
            <a:lvl1pPr algn="l">
              <a:defRPr sz="1100" b="0" i="0">
                <a:solidFill>
                  <a:schemeClr val="tx1">
                    <a:tint val="75000"/>
                    <a:alpha val="60000"/>
                  </a:schemeClr>
                </a:solidFill>
              </a:defRPr>
            </a:lvl1pPr>
          </a:lstStyle>
          <a:p>
            <a:fld id="{CE665A0F-ED3F-4594-B199-AFBB5C945ADB}" type="datetime1">
              <a:rPr lang="en-GB" smtClean="0"/>
              <a:t>05/08/2023</a:t>
            </a:fld>
            <a:endParaRPr lang="en-GB"/>
          </a:p>
        </p:txBody>
      </p:sp>
      <p:sp>
        <p:nvSpPr>
          <p:cNvPr id="5" name="Footer Placeholder 4"/>
          <p:cNvSpPr>
            <a:spLocks noGrp="1"/>
          </p:cNvSpPr>
          <p:nvPr>
            <p:ph type="ftr" sz="quarter" idx="3"/>
          </p:nvPr>
        </p:nvSpPr>
        <p:spPr>
          <a:xfrm rot="5400000">
            <a:off x="8951573" y="3225297"/>
            <a:ext cx="3859795" cy="304801"/>
          </a:xfrm>
          <a:prstGeom prst="rect">
            <a:avLst/>
          </a:prstGeom>
        </p:spPr>
        <p:txBody>
          <a:bodyPr vert="horz" lIns="91440" tIns="45720" rIns="91440" bIns="45720" rtlCol="0" anchor="b"/>
          <a:lstStyle>
            <a:lvl1pPr algn="l">
              <a:defRPr sz="1100" b="0" i="0">
                <a:solidFill>
                  <a:schemeClr val="tx1">
                    <a:tint val="75000"/>
                    <a:alpha val="60000"/>
                  </a:schemeClr>
                </a:solidFill>
              </a:defRPr>
            </a:lvl1pPr>
          </a:lstStyle>
          <a:p>
            <a:endParaRPr lang="en-GB"/>
          </a:p>
        </p:txBody>
      </p:sp>
      <p:sp>
        <p:nvSpPr>
          <p:cNvPr id="6" name="Slide Number Placeholder 5"/>
          <p:cNvSpPr>
            <a:spLocks noGrp="1"/>
          </p:cNvSpPr>
          <p:nvPr>
            <p:ph type="sldNum" sz="quarter" idx="4"/>
          </p:nvPr>
        </p:nvSpPr>
        <p:spPr bwMode="gray">
          <a:xfrm>
            <a:off x="10352540" y="295729"/>
            <a:ext cx="838199" cy="767687"/>
          </a:xfrm>
          <a:prstGeom prst="rect">
            <a:avLst/>
          </a:prstGeom>
        </p:spPr>
        <p:txBody>
          <a:bodyPr vert="horz" lIns="91440" tIns="45720" rIns="91440" bIns="45720" rtlCol="0" anchor="b"/>
          <a:lstStyle>
            <a:lvl1pPr algn="ctr">
              <a:defRPr sz="2800" b="0" i="0">
                <a:solidFill>
                  <a:schemeClr val="tx1">
                    <a:tint val="75000"/>
                  </a:schemeClr>
                </a:solidFill>
              </a:defRPr>
            </a:lvl1pPr>
          </a:lstStyle>
          <a:p>
            <a:fld id="{9E4256B6-344E-458C-A226-1E3B6B46016A}" type="slidenum">
              <a:rPr lang="en-GB" smtClean="0"/>
              <a:t>‹#›</a:t>
            </a:fld>
            <a:endParaRPr lang="en-GB"/>
          </a:p>
        </p:txBody>
      </p:sp>
    </p:spTree>
    <p:extLst>
      <p:ext uri="{BB962C8B-B14F-4D97-AF65-F5344CB8AC3E}">
        <p14:creationId xmlns:p14="http://schemas.microsoft.com/office/powerpoint/2010/main" val="690253443"/>
      </p:ext>
    </p:extLst>
  </p:cSld>
  <p:clrMap bg1="dk1" tx1="lt1" bg2="dk2" tx2="lt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 id="2147483744" r:id="rId12"/>
    <p:sldLayoutId id="2147483745" r:id="rId13"/>
    <p:sldLayoutId id="2147483746" r:id="rId14"/>
    <p:sldLayoutId id="2147483747" r:id="rId15"/>
    <p:sldLayoutId id="2147483748" r:id="rId16"/>
    <p:sldLayoutId id="2147483749" r:id="rId17"/>
  </p:sldLayoutIdLst>
  <p:hf hdr="0" ftr="0" dt="0"/>
  <p:txStyles>
    <p:titleStyle>
      <a:lvl1pPr algn="l" defTabSz="457200"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lumMod val="60000"/>
            <a:lumOff val="40000"/>
          </a:schemeClr>
        </a:buClr>
        <a:buSzPct val="80000"/>
        <a:buFont typeface="Wingdings 3" charset="2"/>
        <a:buChar char=""/>
        <a:defRPr sz="2000" b="0" i="0" kern="1200">
          <a:solidFill>
            <a:schemeClr val="tx1"/>
          </a:solidFill>
          <a:latin typeface="+mj-lt"/>
          <a:ea typeface="+mj-ea"/>
          <a:cs typeface="+mj-cs"/>
        </a:defRPr>
      </a:lvl1pPr>
      <a:lvl2pPr marL="742950" indent="-285750" algn="l" defTabSz="457200" rtl="0" eaLnBrk="1" latinLnBrk="0" hangingPunct="1">
        <a:spcBef>
          <a:spcPts val="1000"/>
        </a:spcBef>
        <a:spcAft>
          <a:spcPts val="0"/>
        </a:spcAft>
        <a:buClr>
          <a:schemeClr val="accent1">
            <a:lumMod val="60000"/>
            <a:lumOff val="40000"/>
          </a:schemeClr>
        </a:buClr>
        <a:buSzPct val="80000"/>
        <a:buFont typeface="Wingdings 3" charset="2"/>
        <a:buChar char=""/>
        <a:defRPr sz="1800" b="0" i="0" kern="1200">
          <a:solidFill>
            <a:schemeClr val="tx1"/>
          </a:solidFill>
          <a:latin typeface="+mj-lt"/>
          <a:ea typeface="+mj-ea"/>
          <a:cs typeface="+mj-cs"/>
        </a:defRPr>
      </a:lvl2pPr>
      <a:lvl3pPr marL="1143000" indent="-228600" algn="l" defTabSz="457200" rtl="0" eaLnBrk="1" latinLnBrk="0" hangingPunct="1">
        <a:spcBef>
          <a:spcPts val="1000"/>
        </a:spcBef>
        <a:spcAft>
          <a:spcPts val="0"/>
        </a:spcAft>
        <a:buClr>
          <a:schemeClr val="accent1">
            <a:lumMod val="60000"/>
            <a:lumOff val="40000"/>
          </a:schemeClr>
        </a:buClr>
        <a:buSzPct val="80000"/>
        <a:buFont typeface="Wingdings 3" charset="2"/>
        <a:buChar char=""/>
        <a:defRPr sz="1600" b="0" i="0" kern="1200">
          <a:solidFill>
            <a:schemeClr val="tx1"/>
          </a:solidFill>
          <a:latin typeface="+mj-lt"/>
          <a:ea typeface="+mj-ea"/>
          <a:cs typeface="+mj-cs"/>
        </a:defRPr>
      </a:lvl3pPr>
      <a:lvl4pPr marL="1600200" indent="-228600" algn="l" defTabSz="457200" rtl="0" eaLnBrk="1" latinLnBrk="0" hangingPunct="1">
        <a:spcBef>
          <a:spcPts val="1000"/>
        </a:spcBef>
        <a:spcAft>
          <a:spcPts val="0"/>
        </a:spcAft>
        <a:buClr>
          <a:schemeClr val="accent1">
            <a:lumMod val="60000"/>
            <a:lumOff val="40000"/>
          </a:schemeClr>
        </a:buClr>
        <a:buSzPct val="80000"/>
        <a:buFont typeface="Wingdings 3" charset="2"/>
        <a:buChar char=""/>
        <a:defRPr sz="1400" b="0" i="0" kern="1200">
          <a:solidFill>
            <a:schemeClr val="tx1"/>
          </a:solidFill>
          <a:latin typeface="+mj-lt"/>
          <a:ea typeface="+mj-ea"/>
          <a:cs typeface="+mj-cs"/>
        </a:defRPr>
      </a:lvl4pPr>
      <a:lvl5pPr marL="2057400" indent="-228600" algn="l" defTabSz="457200" rtl="0" eaLnBrk="1" latinLnBrk="0" hangingPunct="1">
        <a:spcBef>
          <a:spcPts val="1000"/>
        </a:spcBef>
        <a:spcAft>
          <a:spcPts val="0"/>
        </a:spcAft>
        <a:buClr>
          <a:schemeClr val="accent1">
            <a:lumMod val="60000"/>
            <a:lumOff val="40000"/>
          </a:schemeClr>
        </a:buClr>
        <a:buSzPct val="80000"/>
        <a:buFont typeface="Wingdings 3" charset="2"/>
        <a:buChar char=""/>
        <a:defRPr sz="1400" b="0" i="0" kern="1200">
          <a:solidFill>
            <a:schemeClr val="tx1"/>
          </a:solidFill>
          <a:latin typeface="+mj-lt"/>
          <a:ea typeface="+mj-ea"/>
          <a:cs typeface="+mj-cs"/>
        </a:defRPr>
      </a:lvl5pPr>
      <a:lvl6pPr marL="2514600" indent="-228600" algn="l" defTabSz="457200" rtl="0" eaLnBrk="1" latinLnBrk="0" hangingPunct="1">
        <a:spcBef>
          <a:spcPts val="1000"/>
        </a:spcBef>
        <a:spcAft>
          <a:spcPts val="0"/>
        </a:spcAft>
        <a:buClr>
          <a:schemeClr val="accent1">
            <a:lumMod val="60000"/>
            <a:lumOff val="40000"/>
          </a:schemeClr>
        </a:buClr>
        <a:buSzPct val="80000"/>
        <a:buFont typeface="Wingdings 3" charset="2"/>
        <a:buChar char=""/>
        <a:defRPr sz="1400" b="0" i="0" kern="1200">
          <a:solidFill>
            <a:schemeClr val="tx1"/>
          </a:solidFill>
          <a:latin typeface="+mj-lt"/>
          <a:ea typeface="+mj-ea"/>
          <a:cs typeface="+mj-cs"/>
        </a:defRPr>
      </a:lvl6pPr>
      <a:lvl7pPr marL="2971800" indent="-228600" algn="l" defTabSz="457200" rtl="0" eaLnBrk="1" latinLnBrk="0" hangingPunct="1">
        <a:spcBef>
          <a:spcPts val="1000"/>
        </a:spcBef>
        <a:spcAft>
          <a:spcPts val="0"/>
        </a:spcAft>
        <a:buClr>
          <a:schemeClr val="accent1">
            <a:lumMod val="60000"/>
            <a:lumOff val="40000"/>
          </a:schemeClr>
        </a:buClr>
        <a:buSzPct val="80000"/>
        <a:buFont typeface="Wingdings 3" charset="2"/>
        <a:buChar char=""/>
        <a:defRPr sz="1400" b="0" i="0" kern="1200">
          <a:solidFill>
            <a:schemeClr val="tx1"/>
          </a:solidFill>
          <a:latin typeface="+mj-lt"/>
          <a:ea typeface="+mj-ea"/>
          <a:cs typeface="+mj-cs"/>
        </a:defRPr>
      </a:lvl7pPr>
      <a:lvl8pPr marL="3429000" indent="-228600" algn="l" defTabSz="457200" rtl="0" eaLnBrk="1" latinLnBrk="0" hangingPunct="1">
        <a:spcBef>
          <a:spcPts val="1000"/>
        </a:spcBef>
        <a:spcAft>
          <a:spcPts val="0"/>
        </a:spcAft>
        <a:buClr>
          <a:schemeClr val="accent1">
            <a:lumMod val="60000"/>
            <a:lumOff val="40000"/>
          </a:schemeClr>
        </a:buClr>
        <a:buSzPct val="80000"/>
        <a:buFont typeface="Wingdings 3" charset="2"/>
        <a:buChar char=""/>
        <a:defRPr sz="1400" b="0" i="0" kern="1200">
          <a:solidFill>
            <a:schemeClr val="tx1"/>
          </a:solidFill>
          <a:latin typeface="+mj-lt"/>
          <a:ea typeface="+mj-ea"/>
          <a:cs typeface="+mj-cs"/>
        </a:defRPr>
      </a:lvl8pPr>
      <a:lvl9pPr marL="3886200" indent="-228600" algn="l" defTabSz="457200" rtl="0" eaLnBrk="1" latinLnBrk="0" hangingPunct="1">
        <a:spcBef>
          <a:spcPts val="1000"/>
        </a:spcBef>
        <a:spcAft>
          <a:spcPts val="0"/>
        </a:spcAft>
        <a:buClr>
          <a:schemeClr val="accent1">
            <a:lumMod val="60000"/>
            <a:lumOff val="40000"/>
          </a:schemeClr>
        </a:buClr>
        <a:buSzPct val="80000"/>
        <a:buFont typeface="Wingdings 3" charset="2"/>
        <a:buChar char=""/>
        <a:defRPr sz="1400" b="0" i="0" kern="1200">
          <a:solidFill>
            <a:schemeClr val="tx1"/>
          </a:solidFill>
          <a:latin typeface="+mj-lt"/>
          <a:ea typeface="+mj-ea"/>
          <a:cs typeface="+mj-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7.jfif"/><Relationship Id="rId2" Type="http://schemas.openxmlformats.org/officeDocument/2006/relationships/image" Target="../media/image6.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hyperlink" Target="https://positivepsychology.com/values-clarification/"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hyperlink" Target="https://positivepsychology.com/flourishing/"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431647-CB68-4022-BEEB-539150822AE5}"/>
              </a:ext>
            </a:extLst>
          </p:cNvPr>
          <p:cNvSpPr>
            <a:spLocks noGrp="1"/>
          </p:cNvSpPr>
          <p:nvPr>
            <p:ph type="ctrTitle"/>
          </p:nvPr>
        </p:nvSpPr>
        <p:spPr>
          <a:xfrm>
            <a:off x="1430358" y="724144"/>
            <a:ext cx="8731306" cy="1051963"/>
          </a:xfrm>
        </p:spPr>
        <p:txBody>
          <a:bodyPr>
            <a:normAutofit fontScale="90000"/>
          </a:bodyPr>
          <a:lstStyle/>
          <a:p>
            <a:pPr algn="ctr"/>
            <a:r>
              <a:rPr lang="en-GB" sz="2000" dirty="0" smtClean="0"/>
              <a:t>Libyan International Medical University</a:t>
            </a:r>
            <a:br>
              <a:rPr lang="en-GB" sz="2000" dirty="0" smtClean="0"/>
            </a:br>
            <a:r>
              <a:rPr lang="en-GB" sz="2000" dirty="0" smtClean="0"/>
              <a:t>  Faculty of </a:t>
            </a:r>
            <a:r>
              <a:rPr lang="en-GB" sz="2000" dirty="0"/>
              <a:t>business administration</a:t>
            </a:r>
            <a:r>
              <a:rPr lang="en-GB" dirty="0"/>
              <a:t/>
            </a:r>
            <a:br>
              <a:rPr lang="en-GB" dirty="0"/>
            </a:br>
            <a:endParaRPr lang="en-GB" dirty="0"/>
          </a:p>
        </p:txBody>
      </p:sp>
      <p:sp>
        <p:nvSpPr>
          <p:cNvPr id="3" name="Subtitle 2">
            <a:extLst>
              <a:ext uri="{FF2B5EF4-FFF2-40B4-BE49-F238E27FC236}">
                <a16:creationId xmlns:a16="http://schemas.microsoft.com/office/drawing/2014/main" id="{CEEA5AC2-F743-49A1-A6C4-F91B940F2B8D}"/>
              </a:ext>
            </a:extLst>
          </p:cNvPr>
          <p:cNvSpPr>
            <a:spLocks noGrp="1"/>
          </p:cNvSpPr>
          <p:nvPr>
            <p:ph type="subTitle" idx="1"/>
          </p:nvPr>
        </p:nvSpPr>
        <p:spPr>
          <a:xfrm>
            <a:off x="93807" y="5081798"/>
            <a:ext cx="10677832" cy="1068149"/>
          </a:xfrm>
        </p:spPr>
        <p:txBody>
          <a:bodyPr>
            <a:normAutofit lnSpcReduction="10000"/>
          </a:bodyPr>
          <a:lstStyle/>
          <a:p>
            <a:r>
              <a:rPr lang="en-GB" sz="1600" dirty="0" smtClean="0"/>
              <a:t>name</a:t>
            </a:r>
            <a:r>
              <a:rPr lang="en-GB" sz="1600" dirty="0"/>
              <a:t>:</a:t>
            </a:r>
            <a:r>
              <a:rPr lang="ar-LY" sz="1600" dirty="0"/>
              <a:t> </a:t>
            </a:r>
            <a:r>
              <a:rPr lang="en-GB" sz="1600" dirty="0" err="1"/>
              <a:t>faraj</a:t>
            </a:r>
            <a:r>
              <a:rPr lang="ar-LY" sz="1600" dirty="0"/>
              <a:t> </a:t>
            </a:r>
            <a:r>
              <a:rPr lang="en-GB" sz="1600" dirty="0"/>
              <a:t> </a:t>
            </a:r>
            <a:r>
              <a:rPr lang="en-GB" sz="1600" dirty="0" err="1"/>
              <a:t>salem</a:t>
            </a:r>
            <a:endParaRPr lang="en-GB" sz="1600" dirty="0"/>
          </a:p>
          <a:p>
            <a:r>
              <a:rPr lang="en-GB" sz="1600" dirty="0"/>
              <a:t>ID:4157</a:t>
            </a:r>
          </a:p>
          <a:p>
            <a:r>
              <a:rPr lang="en-GB" sz="1600" dirty="0"/>
              <a:t>EMAIL:Faraj-4157@limu.edu.ly</a:t>
            </a:r>
          </a:p>
          <a:p>
            <a:endParaRPr lang="en-GB" dirty="0"/>
          </a:p>
        </p:txBody>
      </p:sp>
      <p:pic>
        <p:nvPicPr>
          <p:cNvPr id="5" name="Picture 4">
            <a:extLst>
              <a:ext uri="{FF2B5EF4-FFF2-40B4-BE49-F238E27FC236}">
                <a16:creationId xmlns:a16="http://schemas.microsoft.com/office/drawing/2014/main" id="{4524785C-A385-47F8-AF4B-20558A1B306C}"/>
              </a:ext>
            </a:extLst>
          </p:cNvPr>
          <p:cNvPicPr>
            <a:picLocks noChangeAspect="1"/>
          </p:cNvPicPr>
          <p:nvPr/>
        </p:nvPicPr>
        <p:blipFill>
          <a:blip r:embed="rId2" cstate="hqprint">
            <a:extLst>
              <a:ext uri="{28A0092B-C50C-407E-A947-70E740481C1C}">
                <a14:useLocalDpi xmlns:a14="http://schemas.microsoft.com/office/drawing/2010/main" val="0"/>
              </a:ext>
            </a:extLst>
          </a:blip>
          <a:stretch>
            <a:fillRect/>
          </a:stretch>
        </p:blipFill>
        <p:spPr>
          <a:xfrm>
            <a:off x="93807" y="295729"/>
            <a:ext cx="1145676" cy="898216"/>
          </a:xfrm>
          <a:prstGeom prst="rect">
            <a:avLst/>
          </a:prstGeom>
        </p:spPr>
      </p:pic>
      <p:pic>
        <p:nvPicPr>
          <p:cNvPr id="7" name="Picture 6">
            <a:extLst>
              <a:ext uri="{FF2B5EF4-FFF2-40B4-BE49-F238E27FC236}">
                <a16:creationId xmlns:a16="http://schemas.microsoft.com/office/drawing/2014/main" id="{525D3CA8-902A-4ADA-A873-7A49A6847DF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487278" y="132070"/>
            <a:ext cx="1598196" cy="1184148"/>
          </a:xfrm>
          <a:prstGeom prst="rect">
            <a:avLst/>
          </a:prstGeom>
        </p:spPr>
      </p:pic>
      <p:sp>
        <p:nvSpPr>
          <p:cNvPr id="8" name="Slide Number Placeholder 7">
            <a:extLst>
              <a:ext uri="{FF2B5EF4-FFF2-40B4-BE49-F238E27FC236}">
                <a16:creationId xmlns:a16="http://schemas.microsoft.com/office/drawing/2014/main" id="{D386E680-419B-4A47-9690-756FF9F62FBF}"/>
              </a:ext>
            </a:extLst>
          </p:cNvPr>
          <p:cNvSpPr>
            <a:spLocks noGrp="1"/>
          </p:cNvSpPr>
          <p:nvPr>
            <p:ph type="sldNum" sz="quarter" idx="12"/>
          </p:nvPr>
        </p:nvSpPr>
        <p:spPr/>
        <p:txBody>
          <a:bodyPr/>
          <a:lstStyle/>
          <a:p>
            <a:fld id="{9E4256B6-344E-458C-A226-1E3B6B46016A}" type="slidenum">
              <a:rPr lang="en-GB" smtClean="0"/>
              <a:t>1</a:t>
            </a:fld>
            <a:endParaRPr lang="en-GB" dirty="0"/>
          </a:p>
        </p:txBody>
      </p:sp>
      <p:sp>
        <p:nvSpPr>
          <p:cNvPr id="4" name="Rectangle 3"/>
          <p:cNvSpPr/>
          <p:nvPr/>
        </p:nvSpPr>
        <p:spPr>
          <a:xfrm>
            <a:off x="3795164" y="2678464"/>
            <a:ext cx="4143122" cy="1107996"/>
          </a:xfrm>
          <a:prstGeom prst="rect">
            <a:avLst/>
          </a:prstGeom>
        </p:spPr>
        <p:txBody>
          <a:bodyPr wrap="square">
            <a:spAutoFit/>
          </a:bodyPr>
          <a:lstStyle/>
          <a:p>
            <a:pPr algn="ctr"/>
            <a:r>
              <a:rPr lang="en-GB" sz="6600" b="1" dirty="0">
                <a:latin typeface="Lato" panose="020F0502020204030203" pitchFamily="34" charset="0"/>
              </a:rPr>
              <a:t>Self-Esteem</a:t>
            </a:r>
            <a:endParaRPr lang="en-US" sz="6600" dirty="0"/>
          </a:p>
        </p:txBody>
      </p:sp>
    </p:spTree>
    <p:extLst>
      <p:ext uri="{BB962C8B-B14F-4D97-AF65-F5344CB8AC3E}">
        <p14:creationId xmlns:p14="http://schemas.microsoft.com/office/powerpoint/2010/main" val="36114453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ED9A3B-7E13-4359-B0B6-747C02B570B7}"/>
              </a:ext>
            </a:extLst>
          </p:cNvPr>
          <p:cNvSpPr>
            <a:spLocks noGrp="1"/>
          </p:cNvSpPr>
          <p:nvPr>
            <p:ph type="title"/>
          </p:nvPr>
        </p:nvSpPr>
        <p:spPr>
          <a:xfrm>
            <a:off x="1" y="452718"/>
            <a:ext cx="10050834" cy="1400530"/>
          </a:xfrm>
        </p:spPr>
        <p:txBody>
          <a:bodyPr/>
          <a:lstStyle/>
          <a:p>
            <a:r>
              <a:rPr lang="en-GB" sz="4400" dirty="0"/>
              <a:t>References</a:t>
            </a:r>
            <a:br>
              <a:rPr lang="en-GB" sz="4400" dirty="0"/>
            </a:br>
            <a:endParaRPr lang="en-GB" dirty="0"/>
          </a:p>
        </p:txBody>
      </p:sp>
      <p:sp>
        <p:nvSpPr>
          <p:cNvPr id="3" name="Content Placeholder 2">
            <a:extLst>
              <a:ext uri="{FF2B5EF4-FFF2-40B4-BE49-F238E27FC236}">
                <a16:creationId xmlns:a16="http://schemas.microsoft.com/office/drawing/2014/main" id="{F74EDC8A-A057-40D5-8751-E0E31E7A8AA5}"/>
              </a:ext>
            </a:extLst>
          </p:cNvPr>
          <p:cNvSpPr>
            <a:spLocks noGrp="1"/>
          </p:cNvSpPr>
          <p:nvPr>
            <p:ph idx="1"/>
          </p:nvPr>
        </p:nvSpPr>
        <p:spPr>
          <a:xfrm>
            <a:off x="344406" y="1474840"/>
            <a:ext cx="9705448" cy="4773560"/>
          </a:xfrm>
        </p:spPr>
        <p:txBody>
          <a:bodyPr/>
          <a:lstStyle/>
          <a:p>
            <a:r>
              <a:rPr lang="en-GB" dirty="0">
                <a:effectLst/>
              </a:rPr>
              <a:t>Courtney E. Ackerman, M. A. (2022, September 10). </a:t>
            </a:r>
            <a:r>
              <a:rPr lang="en-GB" i="1" dirty="0">
                <a:effectLst/>
              </a:rPr>
              <a:t>What is self-esteem? A psychologist explains</a:t>
            </a:r>
            <a:r>
              <a:rPr lang="en-GB" dirty="0">
                <a:effectLst/>
              </a:rPr>
              <a:t>. PositivePsychology.com. Retrieved November 8, 2022, from https://positivepsychology.com/self-esteem/#:~:text=Incorporating%20Self-Esteem%20in%20Positive%20Psychology%20Dr.%20Martin%20Seligman,long%20as%20the%20image%20of%20%E2%80%9Cconfidence%E2%80%9D%20is%20obtained. </a:t>
            </a:r>
          </a:p>
          <a:p>
            <a:endParaRPr lang="en-GB" dirty="0"/>
          </a:p>
        </p:txBody>
      </p:sp>
      <p:sp>
        <p:nvSpPr>
          <p:cNvPr id="4" name="Slide Number Placeholder 3">
            <a:extLst>
              <a:ext uri="{FF2B5EF4-FFF2-40B4-BE49-F238E27FC236}">
                <a16:creationId xmlns:a16="http://schemas.microsoft.com/office/drawing/2014/main" id="{8B3DD0C2-9D21-42C4-B911-36287263FCAF}"/>
              </a:ext>
            </a:extLst>
          </p:cNvPr>
          <p:cNvSpPr>
            <a:spLocks noGrp="1"/>
          </p:cNvSpPr>
          <p:nvPr>
            <p:ph type="sldNum" sz="quarter" idx="12"/>
          </p:nvPr>
        </p:nvSpPr>
        <p:spPr/>
        <p:txBody>
          <a:bodyPr/>
          <a:lstStyle/>
          <a:p>
            <a:fld id="{9E4256B6-344E-458C-A226-1E3B6B46016A}" type="slidenum">
              <a:rPr lang="en-GB" smtClean="0"/>
              <a:t>10</a:t>
            </a:fld>
            <a:endParaRPr lang="en-GB"/>
          </a:p>
        </p:txBody>
      </p:sp>
    </p:spTree>
    <p:extLst>
      <p:ext uri="{BB962C8B-B14F-4D97-AF65-F5344CB8AC3E}">
        <p14:creationId xmlns:p14="http://schemas.microsoft.com/office/powerpoint/2010/main" val="366849384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977047C7-B3E4-4AD2-A09C-5E9A9C2C7109}"/>
              </a:ext>
            </a:extLst>
          </p:cNvPr>
          <p:cNvSpPr>
            <a:spLocks noGrp="1"/>
          </p:cNvSpPr>
          <p:nvPr>
            <p:ph idx="1"/>
          </p:nvPr>
        </p:nvSpPr>
        <p:spPr/>
        <p:txBody>
          <a:bodyPr>
            <a:normAutofit/>
          </a:bodyPr>
          <a:lstStyle/>
          <a:p>
            <a:pPr algn="ctr"/>
            <a:r>
              <a:rPr lang="en-GB" sz="4400" dirty="0"/>
              <a:t>THANK YOU</a:t>
            </a:r>
            <a:endParaRPr lang="ar-LY" sz="4400" dirty="0"/>
          </a:p>
          <a:p>
            <a:pPr algn="ctr"/>
            <a:r>
              <a:rPr lang="en-GB" sz="4400" dirty="0"/>
              <a:t>Any Question </a:t>
            </a:r>
          </a:p>
          <a:p>
            <a:pPr marL="0" indent="0" algn="ctr">
              <a:buNone/>
            </a:pPr>
            <a:endParaRPr lang="en-GB" sz="4400" dirty="0"/>
          </a:p>
        </p:txBody>
      </p:sp>
      <p:sp>
        <p:nvSpPr>
          <p:cNvPr id="4" name="Slide Number Placeholder 3">
            <a:extLst>
              <a:ext uri="{FF2B5EF4-FFF2-40B4-BE49-F238E27FC236}">
                <a16:creationId xmlns:a16="http://schemas.microsoft.com/office/drawing/2014/main" id="{F8D73CFF-A077-496B-8AF0-9D48F07E2273}"/>
              </a:ext>
            </a:extLst>
          </p:cNvPr>
          <p:cNvSpPr>
            <a:spLocks noGrp="1"/>
          </p:cNvSpPr>
          <p:nvPr>
            <p:ph type="sldNum" sz="quarter" idx="12"/>
          </p:nvPr>
        </p:nvSpPr>
        <p:spPr/>
        <p:txBody>
          <a:bodyPr/>
          <a:lstStyle/>
          <a:p>
            <a:r>
              <a:rPr lang="ar-LY" dirty="0"/>
              <a:t> </a:t>
            </a:r>
          </a:p>
          <a:p>
            <a:endParaRPr lang="ar-LY" dirty="0"/>
          </a:p>
          <a:p>
            <a:endParaRPr lang="ar-LY" dirty="0"/>
          </a:p>
          <a:p>
            <a:endParaRPr lang="en-GB" dirty="0"/>
          </a:p>
        </p:txBody>
      </p:sp>
    </p:spTree>
    <p:extLst>
      <p:ext uri="{BB962C8B-B14F-4D97-AF65-F5344CB8AC3E}">
        <p14:creationId xmlns:p14="http://schemas.microsoft.com/office/powerpoint/2010/main" val="232118691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E38D9F-41A6-4182-8A4E-C7367F3AF2E2}"/>
              </a:ext>
            </a:extLst>
          </p:cNvPr>
          <p:cNvSpPr>
            <a:spLocks noGrp="1"/>
          </p:cNvSpPr>
          <p:nvPr>
            <p:ph type="title"/>
          </p:nvPr>
        </p:nvSpPr>
        <p:spPr>
          <a:xfrm>
            <a:off x="1" y="304800"/>
            <a:ext cx="10050834" cy="1548448"/>
          </a:xfrm>
        </p:spPr>
        <p:txBody>
          <a:bodyPr/>
          <a:lstStyle/>
          <a:p>
            <a:r>
              <a:rPr lang="en-GB" sz="4400" dirty="0"/>
              <a:t>Content</a:t>
            </a:r>
          </a:p>
        </p:txBody>
      </p:sp>
      <p:sp>
        <p:nvSpPr>
          <p:cNvPr id="3" name="Content Placeholder 2">
            <a:extLst>
              <a:ext uri="{FF2B5EF4-FFF2-40B4-BE49-F238E27FC236}">
                <a16:creationId xmlns:a16="http://schemas.microsoft.com/office/drawing/2014/main" id="{4100BE15-6636-4EB0-99A5-E43538D71E5B}"/>
              </a:ext>
            </a:extLst>
          </p:cNvPr>
          <p:cNvSpPr>
            <a:spLocks noGrp="1"/>
          </p:cNvSpPr>
          <p:nvPr>
            <p:ph idx="1"/>
          </p:nvPr>
        </p:nvSpPr>
        <p:spPr>
          <a:xfrm>
            <a:off x="265472" y="1347020"/>
            <a:ext cx="9784382" cy="4901380"/>
          </a:xfrm>
        </p:spPr>
        <p:txBody>
          <a:bodyPr>
            <a:normAutofit/>
          </a:bodyPr>
          <a:lstStyle/>
          <a:p>
            <a:pPr>
              <a:buFont typeface="Wingdings" panose="05000000000000000000" pitchFamily="2" charset="2"/>
              <a:buChar char="§"/>
            </a:pPr>
            <a:r>
              <a:rPr lang="en-GB" sz="4000" dirty="0"/>
              <a:t>Introduction</a:t>
            </a:r>
            <a:endParaRPr lang="ar-LY" sz="4000" dirty="0"/>
          </a:p>
          <a:p>
            <a:pPr>
              <a:buFont typeface="Wingdings" panose="05000000000000000000" pitchFamily="2" charset="2"/>
              <a:buChar char="§"/>
            </a:pPr>
            <a:r>
              <a:rPr lang="en-GB" sz="4000" dirty="0"/>
              <a:t>Describe  </a:t>
            </a:r>
            <a:r>
              <a:rPr lang="en-GB" sz="4000" dirty="0" smtClean="0"/>
              <a:t>self-</a:t>
            </a:r>
            <a:r>
              <a:rPr lang="en-GB" sz="4000" dirty="0" err="1" smtClean="0"/>
              <a:t>estm</a:t>
            </a:r>
            <a:endParaRPr lang="en-GB" sz="4000" dirty="0"/>
          </a:p>
          <a:p>
            <a:pPr>
              <a:buFont typeface="Wingdings" panose="05000000000000000000" pitchFamily="2" charset="2"/>
              <a:buChar char="§"/>
            </a:pPr>
            <a:r>
              <a:rPr lang="en-GB" sz="4000" dirty="0"/>
              <a:t>Conclusion</a:t>
            </a:r>
          </a:p>
          <a:p>
            <a:pPr>
              <a:buFont typeface="Wingdings" panose="05000000000000000000" pitchFamily="2" charset="2"/>
              <a:buChar char="§"/>
            </a:pPr>
            <a:r>
              <a:rPr lang="en-GB" sz="4000" dirty="0"/>
              <a:t>References</a:t>
            </a:r>
            <a:r>
              <a:rPr lang="ar-LY" sz="4000" dirty="0"/>
              <a:t>  </a:t>
            </a:r>
            <a:endParaRPr lang="en-GB" sz="4000" dirty="0"/>
          </a:p>
        </p:txBody>
      </p:sp>
      <p:sp>
        <p:nvSpPr>
          <p:cNvPr id="4" name="Slide Number Placeholder 3">
            <a:extLst>
              <a:ext uri="{FF2B5EF4-FFF2-40B4-BE49-F238E27FC236}">
                <a16:creationId xmlns:a16="http://schemas.microsoft.com/office/drawing/2014/main" id="{11BCEB36-E71C-40CC-920D-B3D0621A8458}"/>
              </a:ext>
            </a:extLst>
          </p:cNvPr>
          <p:cNvSpPr>
            <a:spLocks noGrp="1"/>
          </p:cNvSpPr>
          <p:nvPr>
            <p:ph type="sldNum" sz="quarter" idx="12"/>
          </p:nvPr>
        </p:nvSpPr>
        <p:spPr/>
        <p:txBody>
          <a:bodyPr/>
          <a:lstStyle/>
          <a:p>
            <a:fld id="{9E4256B6-344E-458C-A226-1E3B6B46016A}" type="slidenum">
              <a:rPr lang="en-GB" smtClean="0"/>
              <a:t>2</a:t>
            </a:fld>
            <a:endParaRPr lang="en-GB"/>
          </a:p>
        </p:txBody>
      </p:sp>
    </p:spTree>
    <p:extLst>
      <p:ext uri="{BB962C8B-B14F-4D97-AF65-F5344CB8AC3E}">
        <p14:creationId xmlns:p14="http://schemas.microsoft.com/office/powerpoint/2010/main" val="413594593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010AA6-C610-4515-A321-DC54C04A3464}"/>
              </a:ext>
            </a:extLst>
          </p:cNvPr>
          <p:cNvSpPr>
            <a:spLocks noGrp="1"/>
          </p:cNvSpPr>
          <p:nvPr>
            <p:ph type="title"/>
          </p:nvPr>
        </p:nvSpPr>
        <p:spPr>
          <a:xfrm>
            <a:off x="1" y="314632"/>
            <a:ext cx="10050834" cy="1538616"/>
          </a:xfrm>
        </p:spPr>
        <p:txBody>
          <a:bodyPr/>
          <a:lstStyle/>
          <a:p>
            <a:r>
              <a:rPr lang="en-GB" dirty="0"/>
              <a:t>Introduction</a:t>
            </a:r>
            <a:br>
              <a:rPr lang="en-GB" dirty="0"/>
            </a:br>
            <a:endParaRPr lang="en-GB" dirty="0"/>
          </a:p>
        </p:txBody>
      </p:sp>
      <p:sp>
        <p:nvSpPr>
          <p:cNvPr id="3" name="Content Placeholder 2">
            <a:extLst>
              <a:ext uri="{FF2B5EF4-FFF2-40B4-BE49-F238E27FC236}">
                <a16:creationId xmlns:a16="http://schemas.microsoft.com/office/drawing/2014/main" id="{0FADC220-6EF9-4718-979A-A32828C19C7C}"/>
              </a:ext>
            </a:extLst>
          </p:cNvPr>
          <p:cNvSpPr>
            <a:spLocks noGrp="1"/>
          </p:cNvSpPr>
          <p:nvPr>
            <p:ph idx="1"/>
          </p:nvPr>
        </p:nvSpPr>
        <p:spPr>
          <a:xfrm>
            <a:off x="117988" y="1278194"/>
            <a:ext cx="11779044" cy="4970205"/>
          </a:xfrm>
        </p:spPr>
        <p:txBody>
          <a:bodyPr>
            <a:normAutofit/>
          </a:bodyPr>
          <a:lstStyle/>
          <a:p>
            <a:r>
              <a:rPr lang="en-GB" sz="2800" b="0" i="0" dirty="0">
                <a:effectLst/>
                <a:latin typeface="Lora" pitchFamily="2" charset="0"/>
              </a:rPr>
              <a:t>Self-esteem refers to a person’s overall sense of his or her </a:t>
            </a:r>
            <a:r>
              <a:rPr lang="en-GB" sz="2800" b="0" i="0" u="sng" dirty="0">
                <a:effectLst/>
                <a:latin typeface="Lora" pitchFamily="2" charset="0"/>
                <a:hlinkClick r:id="rId2">
                  <a:extLst>
                    <a:ext uri="{A12FA001-AC4F-418D-AE19-62706E023703}">
                      <ahyp:hlinkClr xmlns="" xmlns:ahyp="http://schemas.microsoft.com/office/drawing/2018/hyperlinkcolor" val="tx"/>
                    </a:ext>
                  </a:extLst>
                </a:hlinkClick>
              </a:rPr>
              <a:t>value</a:t>
            </a:r>
            <a:r>
              <a:rPr lang="en-GB" sz="2800" b="0" i="0" dirty="0">
                <a:effectLst/>
                <a:latin typeface="Lora" pitchFamily="2" charset="0"/>
              </a:rPr>
              <a:t> or worth. It can be considered a sort of measure of how much a person “values, approves of, appreciates, prizes, or likes him or herself” (Adler &amp; Stewart, 2004).</a:t>
            </a:r>
            <a:endParaRPr lang="en-GB" sz="2800" dirty="0"/>
          </a:p>
        </p:txBody>
      </p:sp>
      <p:sp>
        <p:nvSpPr>
          <p:cNvPr id="4" name="Slide Number Placeholder 3">
            <a:extLst>
              <a:ext uri="{FF2B5EF4-FFF2-40B4-BE49-F238E27FC236}">
                <a16:creationId xmlns:a16="http://schemas.microsoft.com/office/drawing/2014/main" id="{4C767E2A-5B56-4216-B9DF-336E8A139D13}"/>
              </a:ext>
            </a:extLst>
          </p:cNvPr>
          <p:cNvSpPr>
            <a:spLocks noGrp="1"/>
          </p:cNvSpPr>
          <p:nvPr>
            <p:ph type="sldNum" sz="quarter" idx="12"/>
          </p:nvPr>
        </p:nvSpPr>
        <p:spPr/>
        <p:txBody>
          <a:bodyPr/>
          <a:lstStyle/>
          <a:p>
            <a:fld id="{9E4256B6-344E-458C-A226-1E3B6B46016A}" type="slidenum">
              <a:rPr lang="en-GB" smtClean="0"/>
              <a:t>3</a:t>
            </a:fld>
            <a:endParaRPr lang="en-GB"/>
          </a:p>
        </p:txBody>
      </p:sp>
    </p:spTree>
    <p:extLst>
      <p:ext uri="{BB962C8B-B14F-4D97-AF65-F5344CB8AC3E}">
        <p14:creationId xmlns:p14="http://schemas.microsoft.com/office/powerpoint/2010/main" val="56229130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1FB450-9C34-4384-BE6E-180CF48D08A5}"/>
              </a:ext>
            </a:extLst>
          </p:cNvPr>
          <p:cNvSpPr>
            <a:spLocks noGrp="1"/>
          </p:cNvSpPr>
          <p:nvPr>
            <p:ph type="title"/>
          </p:nvPr>
        </p:nvSpPr>
        <p:spPr>
          <a:xfrm>
            <a:off x="0" y="285570"/>
            <a:ext cx="9404723" cy="1400530"/>
          </a:xfrm>
        </p:spPr>
        <p:txBody>
          <a:bodyPr/>
          <a:lstStyle/>
          <a:p>
            <a:r>
              <a:rPr lang="en-GB" b="1" i="0" dirty="0">
                <a:solidFill>
                  <a:schemeClr val="tx1"/>
                </a:solidFill>
                <a:effectLst/>
                <a:latin typeface="Lato" panose="020F0502020204030203" pitchFamily="34" charset="0"/>
              </a:rPr>
              <a:t>Self-Esteem and Psychology</a:t>
            </a:r>
            <a:r>
              <a:rPr lang="en-GB" b="1" i="0" dirty="0">
                <a:solidFill>
                  <a:srgbClr val="191D34"/>
                </a:solidFill>
                <a:effectLst/>
                <a:latin typeface="Lato" panose="020F0502020204030203" pitchFamily="34" charset="0"/>
              </a:rPr>
              <a:t/>
            </a:r>
            <a:br>
              <a:rPr lang="en-GB" b="1" i="0" dirty="0">
                <a:solidFill>
                  <a:srgbClr val="191D34"/>
                </a:solidFill>
                <a:effectLst/>
                <a:latin typeface="Lato" panose="020F0502020204030203" pitchFamily="34" charset="0"/>
              </a:rPr>
            </a:br>
            <a:r>
              <a:rPr lang="en-GB" b="1" i="0" dirty="0">
                <a:solidFill>
                  <a:srgbClr val="191D34"/>
                </a:solidFill>
                <a:effectLst/>
                <a:latin typeface="Lato" panose="020B0604020202020204" pitchFamily="34" charset="0"/>
              </a:rPr>
              <a:t/>
            </a:r>
            <a:br>
              <a:rPr lang="en-GB" b="1" i="0" dirty="0">
                <a:solidFill>
                  <a:srgbClr val="191D34"/>
                </a:solidFill>
                <a:effectLst/>
                <a:latin typeface="Lato" panose="020B0604020202020204" pitchFamily="34" charset="0"/>
              </a:rPr>
            </a:br>
            <a:endParaRPr lang="en-GB" dirty="0"/>
          </a:p>
        </p:txBody>
      </p:sp>
      <p:sp>
        <p:nvSpPr>
          <p:cNvPr id="3" name="Content Placeholder 2">
            <a:extLst>
              <a:ext uri="{FF2B5EF4-FFF2-40B4-BE49-F238E27FC236}">
                <a16:creationId xmlns:a16="http://schemas.microsoft.com/office/drawing/2014/main" id="{6D2F0ECD-FF38-40F2-810E-96A822CA21BC}"/>
              </a:ext>
            </a:extLst>
          </p:cNvPr>
          <p:cNvSpPr>
            <a:spLocks noGrp="1"/>
          </p:cNvSpPr>
          <p:nvPr>
            <p:ph idx="1"/>
          </p:nvPr>
        </p:nvSpPr>
        <p:spPr>
          <a:xfrm>
            <a:off x="88490" y="1199536"/>
            <a:ext cx="11916697" cy="5048864"/>
          </a:xfrm>
        </p:spPr>
        <p:txBody>
          <a:bodyPr/>
          <a:lstStyle/>
          <a:p>
            <a:pPr marL="0" indent="0">
              <a:buNone/>
            </a:pPr>
            <a:r>
              <a:rPr lang="en-GB" sz="4400" b="0" i="0" dirty="0">
                <a:effectLst/>
                <a:latin typeface="Lora" pitchFamily="2" charset="0"/>
              </a:rPr>
              <a:t>s</a:t>
            </a:r>
            <a:r>
              <a:rPr lang="en-GB" sz="4000" b="0" i="0" dirty="0">
                <a:effectLst/>
                <a:latin typeface="Lora" pitchFamily="2" charset="0"/>
              </a:rPr>
              <a:t>elf-esteem has been a hot topic in psychology for decades, going about as far back as psychology itself. </a:t>
            </a:r>
            <a:endParaRPr lang="en-GB" sz="4000" dirty="0"/>
          </a:p>
        </p:txBody>
      </p:sp>
      <p:sp>
        <p:nvSpPr>
          <p:cNvPr id="4" name="Slide Number Placeholder 3">
            <a:extLst>
              <a:ext uri="{FF2B5EF4-FFF2-40B4-BE49-F238E27FC236}">
                <a16:creationId xmlns:a16="http://schemas.microsoft.com/office/drawing/2014/main" id="{70BDC619-91DA-446F-B6D5-4378BE839EEF}"/>
              </a:ext>
            </a:extLst>
          </p:cNvPr>
          <p:cNvSpPr>
            <a:spLocks noGrp="1"/>
          </p:cNvSpPr>
          <p:nvPr>
            <p:ph type="sldNum" sz="quarter" idx="12"/>
          </p:nvPr>
        </p:nvSpPr>
        <p:spPr/>
        <p:txBody>
          <a:bodyPr/>
          <a:lstStyle/>
          <a:p>
            <a:fld id="{9E4256B6-344E-458C-A226-1E3B6B46016A}" type="slidenum">
              <a:rPr lang="en-GB" smtClean="0"/>
              <a:t>4</a:t>
            </a:fld>
            <a:endParaRPr lang="en-GB"/>
          </a:p>
        </p:txBody>
      </p:sp>
    </p:spTree>
    <p:extLst>
      <p:ext uri="{BB962C8B-B14F-4D97-AF65-F5344CB8AC3E}">
        <p14:creationId xmlns:p14="http://schemas.microsoft.com/office/powerpoint/2010/main" val="280931480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1E0A88-B555-412E-83BF-4F4EEFD6E6C2}"/>
              </a:ext>
            </a:extLst>
          </p:cNvPr>
          <p:cNvSpPr>
            <a:spLocks noGrp="1"/>
          </p:cNvSpPr>
          <p:nvPr>
            <p:ph type="title"/>
          </p:nvPr>
        </p:nvSpPr>
        <p:spPr/>
        <p:txBody>
          <a:bodyPr/>
          <a:lstStyle/>
          <a:p>
            <a:r>
              <a:rPr lang="en-GB" b="1" i="0" dirty="0">
                <a:solidFill>
                  <a:schemeClr val="tx1"/>
                </a:solidFill>
                <a:effectLst/>
                <a:latin typeface="Lato" panose="020F0502020204030203" pitchFamily="34" charset="0"/>
              </a:rPr>
              <a:t>Self-Esteem vs. Self-Concept</a:t>
            </a:r>
            <a:r>
              <a:rPr lang="en-GB" b="1" i="0" dirty="0">
                <a:solidFill>
                  <a:srgbClr val="191D34"/>
                </a:solidFill>
                <a:effectLst/>
                <a:latin typeface="Lato" panose="020F0502020204030203" pitchFamily="34" charset="0"/>
              </a:rPr>
              <a:t/>
            </a:r>
            <a:br>
              <a:rPr lang="en-GB" b="1" i="0" dirty="0">
                <a:solidFill>
                  <a:srgbClr val="191D34"/>
                </a:solidFill>
                <a:effectLst/>
                <a:latin typeface="Lato" panose="020F0502020204030203" pitchFamily="34" charset="0"/>
              </a:rPr>
            </a:br>
            <a:endParaRPr lang="en-GB" dirty="0"/>
          </a:p>
        </p:txBody>
      </p:sp>
      <p:sp>
        <p:nvSpPr>
          <p:cNvPr id="3" name="Content Placeholder 2">
            <a:extLst>
              <a:ext uri="{FF2B5EF4-FFF2-40B4-BE49-F238E27FC236}">
                <a16:creationId xmlns:a16="http://schemas.microsoft.com/office/drawing/2014/main" id="{362BD3CE-4F6D-44F6-9037-B95E29232E44}"/>
              </a:ext>
            </a:extLst>
          </p:cNvPr>
          <p:cNvSpPr>
            <a:spLocks noGrp="1"/>
          </p:cNvSpPr>
          <p:nvPr>
            <p:ph idx="1"/>
          </p:nvPr>
        </p:nvSpPr>
        <p:spPr>
          <a:xfrm>
            <a:off x="68826" y="1415845"/>
            <a:ext cx="11946193" cy="4832554"/>
          </a:xfrm>
        </p:spPr>
        <p:txBody>
          <a:bodyPr>
            <a:normAutofit/>
          </a:bodyPr>
          <a:lstStyle/>
          <a:p>
            <a:r>
              <a:rPr lang="en-GB" sz="3600" b="0" i="0" dirty="0">
                <a:effectLst/>
                <a:latin typeface="Lora" pitchFamily="2" charset="0"/>
              </a:rPr>
              <a:t>Self-esteem is not self-concept, although self-esteem may be a part of self-concept. Self-concept is the perception that we have of ourselves.</a:t>
            </a:r>
            <a:endParaRPr lang="en-GB" sz="3600" dirty="0"/>
          </a:p>
        </p:txBody>
      </p:sp>
      <p:sp>
        <p:nvSpPr>
          <p:cNvPr id="4" name="Slide Number Placeholder 3">
            <a:extLst>
              <a:ext uri="{FF2B5EF4-FFF2-40B4-BE49-F238E27FC236}">
                <a16:creationId xmlns:a16="http://schemas.microsoft.com/office/drawing/2014/main" id="{EC50EBB6-A6B6-47F5-8B33-D921AC9440EA}"/>
              </a:ext>
            </a:extLst>
          </p:cNvPr>
          <p:cNvSpPr>
            <a:spLocks noGrp="1"/>
          </p:cNvSpPr>
          <p:nvPr>
            <p:ph type="sldNum" sz="quarter" idx="12"/>
          </p:nvPr>
        </p:nvSpPr>
        <p:spPr/>
        <p:txBody>
          <a:bodyPr/>
          <a:lstStyle/>
          <a:p>
            <a:fld id="{9E4256B6-344E-458C-A226-1E3B6B46016A}" type="slidenum">
              <a:rPr lang="en-GB" smtClean="0"/>
              <a:t>5</a:t>
            </a:fld>
            <a:endParaRPr lang="en-GB"/>
          </a:p>
        </p:txBody>
      </p:sp>
    </p:spTree>
    <p:extLst>
      <p:ext uri="{BB962C8B-B14F-4D97-AF65-F5344CB8AC3E}">
        <p14:creationId xmlns:p14="http://schemas.microsoft.com/office/powerpoint/2010/main" val="319747960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AB8582-36B7-4623-9A09-F67C4F6A3FF5}"/>
              </a:ext>
            </a:extLst>
          </p:cNvPr>
          <p:cNvSpPr>
            <a:spLocks noGrp="1"/>
          </p:cNvSpPr>
          <p:nvPr>
            <p:ph type="title"/>
          </p:nvPr>
        </p:nvSpPr>
        <p:spPr>
          <a:xfrm>
            <a:off x="125001" y="226576"/>
            <a:ext cx="9404723" cy="1400530"/>
          </a:xfrm>
        </p:spPr>
        <p:txBody>
          <a:bodyPr/>
          <a:lstStyle/>
          <a:p>
            <a:r>
              <a:rPr lang="en-GB" b="1" i="0" dirty="0">
                <a:solidFill>
                  <a:schemeClr val="tx1"/>
                </a:solidFill>
                <a:effectLst/>
                <a:latin typeface="Lato" panose="020F0502020204030203" pitchFamily="34" charset="0"/>
              </a:rPr>
              <a:t>Self-Esteem vs. Self-Image</a:t>
            </a:r>
            <a:r>
              <a:rPr lang="en-GB" b="1" i="0" dirty="0">
                <a:solidFill>
                  <a:srgbClr val="191D34"/>
                </a:solidFill>
                <a:effectLst/>
                <a:latin typeface="Lato" panose="020F0502020204030203" pitchFamily="34" charset="0"/>
              </a:rPr>
              <a:t/>
            </a:r>
            <a:br>
              <a:rPr lang="en-GB" b="1" i="0" dirty="0">
                <a:solidFill>
                  <a:srgbClr val="191D34"/>
                </a:solidFill>
                <a:effectLst/>
                <a:latin typeface="Lato" panose="020F0502020204030203" pitchFamily="34" charset="0"/>
              </a:rPr>
            </a:br>
            <a:endParaRPr lang="en-GB" dirty="0"/>
          </a:p>
        </p:txBody>
      </p:sp>
      <p:sp>
        <p:nvSpPr>
          <p:cNvPr id="3" name="Content Placeholder 2">
            <a:extLst>
              <a:ext uri="{FF2B5EF4-FFF2-40B4-BE49-F238E27FC236}">
                <a16:creationId xmlns:a16="http://schemas.microsoft.com/office/drawing/2014/main" id="{778658FC-854B-4FF4-8189-751CF9B822AF}"/>
              </a:ext>
            </a:extLst>
          </p:cNvPr>
          <p:cNvSpPr>
            <a:spLocks noGrp="1"/>
          </p:cNvSpPr>
          <p:nvPr>
            <p:ph idx="1"/>
          </p:nvPr>
        </p:nvSpPr>
        <p:spPr>
          <a:xfrm>
            <a:off x="125002" y="1120878"/>
            <a:ext cx="11388572" cy="5127522"/>
          </a:xfrm>
        </p:spPr>
        <p:txBody>
          <a:bodyPr>
            <a:normAutofit/>
          </a:bodyPr>
          <a:lstStyle/>
          <a:p>
            <a:r>
              <a:rPr lang="en-GB" sz="3200" b="0" i="0" dirty="0">
                <a:effectLst/>
                <a:latin typeface="Lora" pitchFamily="2" charset="0"/>
              </a:rPr>
              <a:t>Another similar term with a different meaning is self-image; self-image is similar to self-concept in that it is all about how you see yourself Instead of being based on reality, however, it can be based on false and inaccurate thoughts about ourselves  (McLeod, 2008).</a:t>
            </a:r>
            <a:endParaRPr lang="en-GB" sz="3200" dirty="0"/>
          </a:p>
        </p:txBody>
      </p:sp>
      <p:sp>
        <p:nvSpPr>
          <p:cNvPr id="4" name="Slide Number Placeholder 3">
            <a:extLst>
              <a:ext uri="{FF2B5EF4-FFF2-40B4-BE49-F238E27FC236}">
                <a16:creationId xmlns:a16="http://schemas.microsoft.com/office/drawing/2014/main" id="{6835DFCA-C1CB-4D1F-9ED3-5957DFCC65AA}"/>
              </a:ext>
            </a:extLst>
          </p:cNvPr>
          <p:cNvSpPr>
            <a:spLocks noGrp="1"/>
          </p:cNvSpPr>
          <p:nvPr>
            <p:ph type="sldNum" sz="quarter" idx="12"/>
          </p:nvPr>
        </p:nvSpPr>
        <p:spPr/>
        <p:txBody>
          <a:bodyPr/>
          <a:lstStyle/>
          <a:p>
            <a:fld id="{9E4256B6-344E-458C-A226-1E3B6B46016A}" type="slidenum">
              <a:rPr lang="en-GB" smtClean="0"/>
              <a:t>6</a:t>
            </a:fld>
            <a:endParaRPr lang="en-GB"/>
          </a:p>
        </p:txBody>
      </p:sp>
    </p:spTree>
    <p:extLst>
      <p:ext uri="{BB962C8B-B14F-4D97-AF65-F5344CB8AC3E}">
        <p14:creationId xmlns:p14="http://schemas.microsoft.com/office/powerpoint/2010/main" val="349427120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A9DF02-0F86-45EF-ADB1-7C086D6ADD0E}"/>
              </a:ext>
            </a:extLst>
          </p:cNvPr>
          <p:cNvSpPr>
            <a:spLocks noGrp="1"/>
          </p:cNvSpPr>
          <p:nvPr>
            <p:ph type="title"/>
          </p:nvPr>
        </p:nvSpPr>
        <p:spPr>
          <a:xfrm>
            <a:off x="88491" y="137652"/>
            <a:ext cx="10041002" cy="1715596"/>
          </a:xfrm>
        </p:spPr>
        <p:txBody>
          <a:bodyPr/>
          <a:lstStyle/>
          <a:p>
            <a:r>
              <a:rPr lang="en-GB" sz="3600" b="1" i="0" dirty="0">
                <a:solidFill>
                  <a:schemeClr val="tx1"/>
                </a:solidFill>
                <a:effectLst/>
                <a:latin typeface="Lato" panose="020F0502020204030203" pitchFamily="34" charset="0"/>
              </a:rPr>
              <a:t>Esteem in Maslow’s Theory – The Hierarchy of Needs</a:t>
            </a:r>
            <a:br>
              <a:rPr lang="en-GB" sz="3600" b="1" i="0" dirty="0">
                <a:solidFill>
                  <a:schemeClr val="tx1"/>
                </a:solidFill>
                <a:effectLst/>
                <a:latin typeface="Lato" panose="020F0502020204030203" pitchFamily="34" charset="0"/>
              </a:rPr>
            </a:br>
            <a:r>
              <a:rPr lang="en-GB" sz="3600" b="1" i="0" dirty="0">
                <a:solidFill>
                  <a:schemeClr val="tx1"/>
                </a:solidFill>
                <a:effectLst/>
                <a:latin typeface="Lato" panose="020F0502020204030203" pitchFamily="34" charset="0"/>
              </a:rPr>
              <a:t/>
            </a:r>
            <a:br>
              <a:rPr lang="en-GB" sz="3600" b="1" i="0" dirty="0">
                <a:solidFill>
                  <a:schemeClr val="tx1"/>
                </a:solidFill>
                <a:effectLst/>
                <a:latin typeface="Lato" panose="020F0502020204030203" pitchFamily="34" charset="0"/>
              </a:rPr>
            </a:br>
            <a:r>
              <a:rPr lang="en-GB" sz="3600" b="1" i="0" dirty="0">
                <a:solidFill>
                  <a:schemeClr val="tx1"/>
                </a:solidFill>
                <a:effectLst/>
                <a:latin typeface="Lato" panose="020F0502020204030203" pitchFamily="34" charset="0"/>
              </a:rPr>
              <a:t/>
            </a:r>
            <a:br>
              <a:rPr lang="en-GB" sz="3600" b="1" i="0" dirty="0">
                <a:solidFill>
                  <a:schemeClr val="tx1"/>
                </a:solidFill>
                <a:effectLst/>
                <a:latin typeface="Lato" panose="020F0502020204030203" pitchFamily="34" charset="0"/>
              </a:rPr>
            </a:br>
            <a:r>
              <a:rPr lang="en-GB" sz="3600" b="1" i="0" dirty="0">
                <a:solidFill>
                  <a:schemeClr val="tx1"/>
                </a:solidFill>
                <a:effectLst/>
                <a:latin typeface="Lato" panose="020F0502020204030203" pitchFamily="34" charset="0"/>
              </a:rPr>
              <a:t/>
            </a:r>
            <a:br>
              <a:rPr lang="en-GB" sz="3600" b="1" i="0" dirty="0">
                <a:solidFill>
                  <a:schemeClr val="tx1"/>
                </a:solidFill>
                <a:effectLst/>
                <a:latin typeface="Lato" panose="020F0502020204030203" pitchFamily="34" charset="0"/>
              </a:rPr>
            </a:br>
            <a:r>
              <a:rPr lang="en-GB" sz="3200" b="0" i="0" dirty="0">
                <a:solidFill>
                  <a:schemeClr val="tx1"/>
                </a:solidFill>
                <a:effectLst/>
                <a:latin typeface="Lora" pitchFamily="2" charset="0"/>
              </a:rPr>
              <a:t>While these needs and the concept of self-esteem are certainly related, Maslow’s esteem needs are more focused on external measures of esteem, such as respect, status, recognition, accomplishment, and prestige (McLeod, 2017).</a:t>
            </a:r>
            <a:r>
              <a:rPr lang="en-GB" sz="3200" b="1" i="0" dirty="0">
                <a:solidFill>
                  <a:schemeClr val="tx1"/>
                </a:solidFill>
                <a:effectLst/>
                <a:latin typeface="Lato" panose="020F0502020204030203" pitchFamily="34" charset="0"/>
              </a:rPr>
              <a:t/>
            </a:r>
            <a:br>
              <a:rPr lang="en-GB" sz="3200" b="1" i="0" dirty="0">
                <a:solidFill>
                  <a:schemeClr val="tx1"/>
                </a:solidFill>
                <a:effectLst/>
                <a:latin typeface="Lato" panose="020F0502020204030203" pitchFamily="34" charset="0"/>
              </a:rPr>
            </a:br>
            <a:endParaRPr lang="en-GB" sz="3200" dirty="0">
              <a:solidFill>
                <a:schemeClr val="tx1"/>
              </a:solidFill>
            </a:endParaRPr>
          </a:p>
        </p:txBody>
      </p:sp>
      <p:pic>
        <p:nvPicPr>
          <p:cNvPr id="4" name="Content Placeholder 3">
            <a:extLst>
              <a:ext uri="{FF2B5EF4-FFF2-40B4-BE49-F238E27FC236}">
                <a16:creationId xmlns:a16="http://schemas.microsoft.com/office/drawing/2014/main" id="{66D044B5-B979-4BE8-ABDD-CA2B3BFEA82D}"/>
              </a:ext>
            </a:extLst>
          </p:cNvPr>
          <p:cNvPicPr>
            <a:picLocks noGrp="1" noChangeAspect="1"/>
          </p:cNvPicPr>
          <p:nvPr>
            <p:ph idx="1"/>
          </p:nvPr>
        </p:nvPicPr>
        <p:blipFill>
          <a:blip r:embed="rId2"/>
          <a:stretch>
            <a:fillRect/>
          </a:stretch>
        </p:blipFill>
        <p:spPr>
          <a:xfrm>
            <a:off x="10129493" y="1909482"/>
            <a:ext cx="1974016" cy="4721217"/>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sp>
        <p:nvSpPr>
          <p:cNvPr id="6" name="Slide Number Placeholder 5">
            <a:extLst>
              <a:ext uri="{FF2B5EF4-FFF2-40B4-BE49-F238E27FC236}">
                <a16:creationId xmlns:a16="http://schemas.microsoft.com/office/drawing/2014/main" id="{7B77536D-F3B5-4F7C-8DAE-CDF2DA914BBF}"/>
              </a:ext>
            </a:extLst>
          </p:cNvPr>
          <p:cNvSpPr>
            <a:spLocks noGrp="1"/>
          </p:cNvSpPr>
          <p:nvPr>
            <p:ph type="sldNum" sz="quarter" idx="12"/>
          </p:nvPr>
        </p:nvSpPr>
        <p:spPr/>
        <p:txBody>
          <a:bodyPr/>
          <a:lstStyle/>
          <a:p>
            <a:fld id="{9E4256B6-344E-458C-A226-1E3B6B46016A}" type="slidenum">
              <a:rPr lang="en-GB" smtClean="0"/>
              <a:t>7</a:t>
            </a:fld>
            <a:endParaRPr lang="en-GB"/>
          </a:p>
        </p:txBody>
      </p:sp>
    </p:spTree>
    <p:extLst>
      <p:ext uri="{BB962C8B-B14F-4D97-AF65-F5344CB8AC3E}">
        <p14:creationId xmlns:p14="http://schemas.microsoft.com/office/powerpoint/2010/main" val="93719002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D504FE-708E-471E-B7D5-84194B752117}"/>
              </a:ext>
            </a:extLst>
          </p:cNvPr>
          <p:cNvSpPr>
            <a:spLocks noGrp="1"/>
          </p:cNvSpPr>
          <p:nvPr>
            <p:ph type="title"/>
          </p:nvPr>
        </p:nvSpPr>
        <p:spPr>
          <a:xfrm>
            <a:off x="176982" y="363151"/>
            <a:ext cx="9872872" cy="1400530"/>
          </a:xfrm>
        </p:spPr>
        <p:txBody>
          <a:bodyPr/>
          <a:lstStyle/>
          <a:p>
            <a:r>
              <a:rPr lang="en-GB" dirty="0"/>
              <a:t>Incorporating Self-Esteem in Positive Psychology</a:t>
            </a:r>
          </a:p>
        </p:txBody>
      </p:sp>
      <p:sp>
        <p:nvSpPr>
          <p:cNvPr id="3" name="Content Placeholder 2">
            <a:extLst>
              <a:ext uri="{FF2B5EF4-FFF2-40B4-BE49-F238E27FC236}">
                <a16:creationId xmlns:a16="http://schemas.microsoft.com/office/drawing/2014/main" id="{7F5B2C98-D0F1-42AA-B30F-80670C5D2561}"/>
              </a:ext>
            </a:extLst>
          </p:cNvPr>
          <p:cNvSpPr>
            <a:spLocks noGrp="1"/>
          </p:cNvSpPr>
          <p:nvPr>
            <p:ph idx="1"/>
          </p:nvPr>
        </p:nvSpPr>
        <p:spPr>
          <a:xfrm>
            <a:off x="403123" y="1936955"/>
            <a:ext cx="11533237" cy="3795251"/>
          </a:xfrm>
        </p:spPr>
        <p:txBody>
          <a:bodyPr>
            <a:noAutofit/>
          </a:bodyPr>
          <a:lstStyle/>
          <a:p>
            <a:r>
              <a:rPr lang="en-GB" sz="4400" dirty="0"/>
              <a:t> </a:t>
            </a:r>
            <a:r>
              <a:rPr lang="en-GB" sz="3600" dirty="0"/>
              <a:t>Seligman has some concerns about openly accepting self-esteem as part of positive psychology.</a:t>
            </a:r>
          </a:p>
        </p:txBody>
      </p:sp>
      <p:sp>
        <p:nvSpPr>
          <p:cNvPr id="4" name="Slide Number Placeholder 3">
            <a:extLst>
              <a:ext uri="{FF2B5EF4-FFF2-40B4-BE49-F238E27FC236}">
                <a16:creationId xmlns:a16="http://schemas.microsoft.com/office/drawing/2014/main" id="{5F0EDC6D-0E2C-4D18-87EE-0898ABF165ED}"/>
              </a:ext>
            </a:extLst>
          </p:cNvPr>
          <p:cNvSpPr>
            <a:spLocks noGrp="1"/>
          </p:cNvSpPr>
          <p:nvPr>
            <p:ph type="sldNum" sz="quarter" idx="12"/>
          </p:nvPr>
        </p:nvSpPr>
        <p:spPr/>
        <p:txBody>
          <a:bodyPr/>
          <a:lstStyle/>
          <a:p>
            <a:fld id="{9E4256B6-344E-458C-A226-1E3B6B46016A}" type="slidenum">
              <a:rPr lang="en-GB" smtClean="0"/>
              <a:t>8</a:t>
            </a:fld>
            <a:endParaRPr lang="en-GB"/>
          </a:p>
        </p:txBody>
      </p:sp>
    </p:spTree>
    <p:extLst>
      <p:ext uri="{BB962C8B-B14F-4D97-AF65-F5344CB8AC3E}">
        <p14:creationId xmlns:p14="http://schemas.microsoft.com/office/powerpoint/2010/main" val="339294427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0C0BB1-2031-4635-853F-AA4752FCB12C}"/>
              </a:ext>
            </a:extLst>
          </p:cNvPr>
          <p:cNvSpPr>
            <a:spLocks noGrp="1"/>
          </p:cNvSpPr>
          <p:nvPr>
            <p:ph type="title"/>
          </p:nvPr>
        </p:nvSpPr>
        <p:spPr>
          <a:xfrm>
            <a:off x="36512" y="103094"/>
            <a:ext cx="9404723" cy="1400530"/>
          </a:xfrm>
        </p:spPr>
        <p:txBody>
          <a:bodyPr/>
          <a:lstStyle/>
          <a:p>
            <a:r>
              <a:rPr lang="en-GB" sz="4400" dirty="0"/>
              <a:t>Conclusion</a:t>
            </a:r>
            <a:br>
              <a:rPr lang="en-GB" sz="4400" dirty="0"/>
            </a:br>
            <a:endParaRPr lang="en-GB" dirty="0"/>
          </a:p>
        </p:txBody>
      </p:sp>
      <p:sp>
        <p:nvSpPr>
          <p:cNvPr id="3" name="Content Placeholder 2">
            <a:extLst>
              <a:ext uri="{FF2B5EF4-FFF2-40B4-BE49-F238E27FC236}">
                <a16:creationId xmlns:a16="http://schemas.microsoft.com/office/drawing/2014/main" id="{DC506DA1-F48D-453E-B784-803AC51BA922}"/>
              </a:ext>
            </a:extLst>
          </p:cNvPr>
          <p:cNvSpPr>
            <a:spLocks noGrp="1"/>
          </p:cNvSpPr>
          <p:nvPr>
            <p:ph idx="1"/>
          </p:nvPr>
        </p:nvSpPr>
        <p:spPr>
          <a:xfrm>
            <a:off x="188259" y="1264024"/>
            <a:ext cx="11357629" cy="4984375"/>
          </a:xfrm>
        </p:spPr>
        <p:txBody>
          <a:bodyPr>
            <a:normAutofit/>
          </a:bodyPr>
          <a:lstStyle/>
          <a:p>
            <a:r>
              <a:rPr lang="en-GB" sz="3200" b="0" i="0" dirty="0">
                <a:effectLst/>
                <a:latin typeface="Lora" pitchFamily="2" charset="0"/>
              </a:rPr>
              <a:t>we know that believing in yourself and accepting yourself for who you are is an important factor in success, relationships, and happiness and that self-esteem plays an important role in living a </a:t>
            </a:r>
            <a:r>
              <a:rPr lang="en-GB" sz="3200" b="0" i="0" u="sng" dirty="0">
                <a:effectLst/>
                <a:latin typeface="Lora" pitchFamily="2" charset="0"/>
                <a:hlinkClick r:id="rId2">
                  <a:extLst>
                    <a:ext uri="{A12FA001-AC4F-418D-AE19-62706E023703}">
                      <ahyp:hlinkClr xmlns="" xmlns:ahyp="http://schemas.microsoft.com/office/drawing/2018/hyperlinkcolor" val="tx"/>
                    </a:ext>
                  </a:extLst>
                </a:hlinkClick>
              </a:rPr>
              <a:t>flourishing life</a:t>
            </a:r>
            <a:endParaRPr lang="en-GB" sz="3200" dirty="0"/>
          </a:p>
        </p:txBody>
      </p:sp>
      <p:sp>
        <p:nvSpPr>
          <p:cNvPr id="4" name="Slide Number Placeholder 3">
            <a:extLst>
              <a:ext uri="{FF2B5EF4-FFF2-40B4-BE49-F238E27FC236}">
                <a16:creationId xmlns:a16="http://schemas.microsoft.com/office/drawing/2014/main" id="{F2411867-48E3-4F66-BE33-111ADB2EDE47}"/>
              </a:ext>
            </a:extLst>
          </p:cNvPr>
          <p:cNvSpPr>
            <a:spLocks noGrp="1"/>
          </p:cNvSpPr>
          <p:nvPr>
            <p:ph type="sldNum" sz="quarter" idx="12"/>
          </p:nvPr>
        </p:nvSpPr>
        <p:spPr/>
        <p:txBody>
          <a:bodyPr/>
          <a:lstStyle/>
          <a:p>
            <a:fld id="{9E4256B6-344E-458C-A226-1E3B6B46016A}" type="slidenum">
              <a:rPr lang="en-GB" smtClean="0"/>
              <a:t>9</a:t>
            </a:fld>
            <a:endParaRPr lang="en-GB"/>
          </a:p>
        </p:txBody>
      </p:sp>
    </p:spTree>
    <p:extLst>
      <p:ext uri="{BB962C8B-B14F-4D97-AF65-F5344CB8AC3E}">
        <p14:creationId xmlns:p14="http://schemas.microsoft.com/office/powerpoint/2010/main" val="2666526489"/>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on">
  <a:themeElements>
    <a:clrScheme name="Ion">
      <a:dk1>
        <a:sysClr val="windowText" lastClr="000000"/>
      </a:dk1>
      <a:lt1>
        <a:sysClr val="window" lastClr="FFFFFF"/>
      </a:lt1>
      <a:dk2>
        <a:srgbClr val="3B3059"/>
      </a:dk2>
      <a:lt2>
        <a:srgbClr val="EBEBEB"/>
      </a:lt2>
      <a:accent1>
        <a:srgbClr val="B31166"/>
      </a:accent1>
      <a:accent2>
        <a:srgbClr val="E33D6F"/>
      </a:accent2>
      <a:accent3>
        <a:srgbClr val="E45F3C"/>
      </a:accent3>
      <a:accent4>
        <a:srgbClr val="E9943A"/>
      </a:accent4>
      <a:accent5>
        <a:srgbClr val="9B6BF2"/>
      </a:accent5>
      <a:accent6>
        <a:srgbClr val="D53DD0"/>
      </a:accent6>
      <a:hlink>
        <a:srgbClr val="EC76B5"/>
      </a:hlink>
      <a:folHlink>
        <a:srgbClr val="E8ACCD"/>
      </a:folHlink>
    </a:clrScheme>
    <a:fontScheme name="Ion">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8000"/>
                <a:hueMod val="124000"/>
                <a:satMod val="148000"/>
                <a:lumMod val="124000"/>
              </a:schemeClr>
            </a:gs>
            <a:gs pos="100000">
              <a:schemeClr val="phClr">
                <a:shade val="76000"/>
                <a:hueMod val="89000"/>
                <a:satMod val="164000"/>
                <a:lumMod val="56000"/>
              </a:schemeClr>
            </a:gs>
          </a:gsLst>
          <a:path path="circle">
            <a:fillToRect l="45000" t="65000" r="125000" b="100000"/>
          </a:path>
        </a:gradFill>
        <a:blipFill rotWithShape="1">
          <a:blip xmlns:r="http://schemas.openxmlformats.org/officeDocument/2006/relationships" r:embed="rId1">
            <a:duotone>
              <a:schemeClr val="phClr">
                <a:shade val="69000"/>
                <a:hueMod val="91000"/>
                <a:satMod val="164000"/>
                <a:lumMod val="74000"/>
              </a:schemeClr>
              <a:schemeClr val="phClr">
                <a:hueMod val="124000"/>
                <a:satMod val="140000"/>
                <a:lumMod val="142000"/>
              </a:schemeClr>
            </a:duotone>
          </a:blip>
          <a:stretch/>
        </a:blipFill>
      </a:bgFillStyleLst>
    </a:fmtScheme>
  </a:themeElements>
  <a:objectDefaults/>
  <a:extraClrSchemeLst/>
  <a:extLst>
    <a:ext uri="{05A4C25C-085E-4340-85A3-A5531E510DB2}">
      <thm15:themeFamily xmlns:thm15="http://schemas.microsoft.com/office/thememl/2012/main" name="Ion" id="{B8441ADB-2E43-4AF7-B97A-BD870242C6A8}" vid="{A207AED3-9ABC-4A18-9978-A59B65688B15}"/>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Ion</Template>
  <TotalTime>126</TotalTime>
  <Words>254</Words>
  <Application>Microsoft Office PowerPoint</Application>
  <PresentationFormat>Widescreen</PresentationFormat>
  <Paragraphs>39</Paragraphs>
  <Slides>11</Slides>
  <Notes>0</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11</vt:i4>
      </vt:variant>
    </vt:vector>
  </HeadingPairs>
  <TitlesOfParts>
    <vt:vector size="20" baseType="lpstr">
      <vt:lpstr>Arial</vt:lpstr>
      <vt:lpstr>Calibri</vt:lpstr>
      <vt:lpstr>Century Gothic</vt:lpstr>
      <vt:lpstr>Lato</vt:lpstr>
      <vt:lpstr>Lora</vt:lpstr>
      <vt:lpstr>Times New Roman</vt:lpstr>
      <vt:lpstr>Wingdings</vt:lpstr>
      <vt:lpstr>Wingdings 3</vt:lpstr>
      <vt:lpstr>Ion</vt:lpstr>
      <vt:lpstr>Libyan International Medical University   Faculty of business administration </vt:lpstr>
      <vt:lpstr>Content</vt:lpstr>
      <vt:lpstr>Introduction </vt:lpstr>
      <vt:lpstr>Self-Esteem and Psychology  </vt:lpstr>
      <vt:lpstr>Self-Esteem vs. Self-Concept </vt:lpstr>
      <vt:lpstr>Self-Esteem vs. Self-Image </vt:lpstr>
      <vt:lpstr>Esteem in Maslow’s Theory – The Hierarchy of Needs    While these needs and the concept of self-esteem are certainly related, Maslow’s esteem needs are more focused on external measures of esteem, such as respect, status, recognition, accomplishment, and prestige (McLeod, 2017). </vt:lpstr>
      <vt:lpstr>Incorporating Self-Esteem in Positive Psychology</vt:lpstr>
      <vt:lpstr>Conclusion </vt:lpstr>
      <vt:lpstr>References </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Libyan international medical university of business administration</dc:title>
  <dc:creator>PC</dc:creator>
  <cp:lastModifiedBy>Maher Fattouh</cp:lastModifiedBy>
  <cp:revision>8</cp:revision>
  <dcterms:created xsi:type="dcterms:W3CDTF">2022-11-08T19:15:59Z</dcterms:created>
  <dcterms:modified xsi:type="dcterms:W3CDTF">2023-08-05T08:38:26Z</dcterms:modified>
</cp:coreProperties>
</file>