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5143500" type="screen16x9"/>
  <p:notesSz cx="6858000" cy="9144000"/>
  <p:embeddedFontLst>
    <p:embeddedFont>
      <p:font typeface="Nunito ExtraBold" panose="020B0604020202020204" charset="0"/>
      <p:bold r:id="rId12"/>
      <p:boldItalic r:id="rId13"/>
    </p:embeddedFont>
    <p:embeddedFont>
      <p:font typeface="Bebas Neue" panose="020B0604020202020204" charset="0"/>
      <p:regular r:id="rId14"/>
    </p:embeddedFont>
    <p:embeddedFont>
      <p:font typeface="Montserrat" panose="020B0604020202020204" charset="0"/>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2" roundtripDataSignature="AMtx7mh1Yn1TaGFnSBrRvfs3Xp0TQzWC3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20" y="5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0" name="Google Shape;500;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0"/>
        <p:cNvGrpSpPr/>
        <p:nvPr/>
      </p:nvGrpSpPr>
      <p:grpSpPr>
        <a:xfrm>
          <a:off x="0" y="0"/>
          <a:ext cx="0" cy="0"/>
          <a:chOff x="0" y="0"/>
          <a:chExt cx="0" cy="0"/>
        </a:xfrm>
      </p:grpSpPr>
      <p:sp>
        <p:nvSpPr>
          <p:cNvPr id="531" name="Google Shape;53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2" name="Google Shape;53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9" name="Google Shape;53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8"/>
        <p:cNvGrpSpPr/>
        <p:nvPr/>
      </p:nvGrpSpPr>
      <p:grpSpPr>
        <a:xfrm>
          <a:off x="0" y="0"/>
          <a:ext cx="0" cy="0"/>
          <a:chOff x="0" y="0"/>
          <a:chExt cx="0" cy="0"/>
        </a:xfrm>
      </p:grpSpPr>
      <p:sp>
        <p:nvSpPr>
          <p:cNvPr id="579" name="Google Shape;57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0" name="Google Shape;580;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5"/>
        <p:cNvGrpSpPr/>
        <p:nvPr/>
      </p:nvGrpSpPr>
      <p:grpSpPr>
        <a:xfrm>
          <a:off x="0" y="0"/>
          <a:ext cx="0" cy="0"/>
          <a:chOff x="0" y="0"/>
          <a:chExt cx="0" cy="0"/>
        </a:xfrm>
      </p:grpSpPr>
      <p:sp>
        <p:nvSpPr>
          <p:cNvPr id="586" name="Google Shape;586;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87" name="Google Shape;587;p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2"/>
        <p:cNvGrpSpPr/>
        <p:nvPr/>
      </p:nvGrpSpPr>
      <p:grpSpPr>
        <a:xfrm>
          <a:off x="0" y="0"/>
          <a:ext cx="0" cy="0"/>
          <a:chOff x="0" y="0"/>
          <a:chExt cx="0" cy="0"/>
        </a:xfrm>
      </p:grpSpPr>
      <p:sp>
        <p:nvSpPr>
          <p:cNvPr id="593" name="Google Shape;593;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94" name="Google Shape;594;p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5"/>
        <p:cNvGrpSpPr/>
        <p:nvPr/>
      </p:nvGrpSpPr>
      <p:grpSpPr>
        <a:xfrm>
          <a:off x="0" y="0"/>
          <a:ext cx="0" cy="0"/>
          <a:chOff x="0" y="0"/>
          <a:chExt cx="0" cy="0"/>
        </a:xfrm>
      </p:grpSpPr>
      <p:sp>
        <p:nvSpPr>
          <p:cNvPr id="646" name="Google Shape;64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7" name="Google Shape;647;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4"/>
        <p:cNvGrpSpPr/>
        <p:nvPr/>
      </p:nvGrpSpPr>
      <p:grpSpPr>
        <a:xfrm>
          <a:off x="0" y="0"/>
          <a:ext cx="0" cy="0"/>
          <a:chOff x="0" y="0"/>
          <a:chExt cx="0" cy="0"/>
        </a:xfrm>
      </p:grpSpPr>
      <p:sp>
        <p:nvSpPr>
          <p:cNvPr id="665" name="Google Shape;665;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66" name="Google Shape;666;p8: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1"/>
        <p:cNvGrpSpPr/>
        <p:nvPr/>
      </p:nvGrpSpPr>
      <p:grpSpPr>
        <a:xfrm>
          <a:off x="0" y="0"/>
          <a:ext cx="0" cy="0"/>
          <a:chOff x="0" y="0"/>
          <a:chExt cx="0" cy="0"/>
        </a:xfrm>
      </p:grpSpPr>
      <p:sp>
        <p:nvSpPr>
          <p:cNvPr id="672" name="Google Shape;672;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73" name="Google Shape;673;p9: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grpSp>
        <p:nvGrpSpPr>
          <p:cNvPr id="9" name="Google Shape;9;p11"/>
          <p:cNvGrpSpPr/>
          <p:nvPr/>
        </p:nvGrpSpPr>
        <p:grpSpPr>
          <a:xfrm>
            <a:off x="7" y="26"/>
            <a:ext cx="9144218" cy="5144108"/>
            <a:chOff x="238125" y="838200"/>
            <a:chExt cx="7125550" cy="4008500"/>
          </a:xfrm>
        </p:grpSpPr>
        <p:sp>
          <p:nvSpPr>
            <p:cNvPr id="10" name="Google Shape;10;p11"/>
            <p:cNvSpPr/>
            <p:nvPr/>
          </p:nvSpPr>
          <p:spPr>
            <a:xfrm>
              <a:off x="238125" y="838200"/>
              <a:ext cx="7125550" cy="4008500"/>
            </a:xfrm>
            <a:custGeom>
              <a:avLst/>
              <a:gdLst/>
              <a:ahLst/>
              <a:cxnLst/>
              <a:rect l="l" t="t" r="r" b="b"/>
              <a:pathLst>
                <a:path w="285022" h="160340" fill="none" extrusionOk="0">
                  <a:moveTo>
                    <a:pt x="0" y="0"/>
                  </a:moveTo>
                  <a:lnTo>
                    <a:pt x="285022" y="0"/>
                  </a:lnTo>
                  <a:lnTo>
                    <a:pt x="285022" y="160340"/>
                  </a:lnTo>
                  <a:lnTo>
                    <a:pt x="0" y="160340"/>
                  </a:lnTo>
                  <a:close/>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11"/>
            <p:cNvSpPr/>
            <p:nvPr/>
          </p:nvSpPr>
          <p:spPr>
            <a:xfrm>
              <a:off x="238125" y="457907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11"/>
            <p:cNvSpPr/>
            <p:nvPr/>
          </p:nvSpPr>
          <p:spPr>
            <a:xfrm>
              <a:off x="238125" y="431227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13;p11"/>
            <p:cNvSpPr/>
            <p:nvPr/>
          </p:nvSpPr>
          <p:spPr>
            <a:xfrm>
              <a:off x="238125" y="404467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14;p11"/>
            <p:cNvSpPr/>
            <p:nvPr/>
          </p:nvSpPr>
          <p:spPr>
            <a:xfrm>
              <a:off x="238125" y="37778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 name="Google Shape;15;p11"/>
            <p:cNvSpPr/>
            <p:nvPr/>
          </p:nvSpPr>
          <p:spPr>
            <a:xfrm>
              <a:off x="238125" y="35102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 name="Google Shape;16;p11"/>
            <p:cNvSpPr/>
            <p:nvPr/>
          </p:nvSpPr>
          <p:spPr>
            <a:xfrm>
              <a:off x="238125" y="324345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17;p11"/>
            <p:cNvSpPr/>
            <p:nvPr/>
          </p:nvSpPr>
          <p:spPr>
            <a:xfrm>
              <a:off x="238125" y="2975850"/>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 name="Google Shape;18;p11"/>
            <p:cNvSpPr/>
            <p:nvPr/>
          </p:nvSpPr>
          <p:spPr>
            <a:xfrm>
              <a:off x="238125" y="27090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19;p11"/>
            <p:cNvSpPr/>
            <p:nvPr/>
          </p:nvSpPr>
          <p:spPr>
            <a:xfrm>
              <a:off x="238125" y="24414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 name="Google Shape;20;p11"/>
            <p:cNvSpPr/>
            <p:nvPr/>
          </p:nvSpPr>
          <p:spPr>
            <a:xfrm>
              <a:off x="238125" y="217462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 name="Google Shape;21;p11"/>
            <p:cNvSpPr/>
            <p:nvPr/>
          </p:nvSpPr>
          <p:spPr>
            <a:xfrm>
              <a:off x="238125" y="190702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11"/>
            <p:cNvSpPr/>
            <p:nvPr/>
          </p:nvSpPr>
          <p:spPr>
            <a:xfrm>
              <a:off x="238125" y="16402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11"/>
            <p:cNvSpPr/>
            <p:nvPr/>
          </p:nvSpPr>
          <p:spPr>
            <a:xfrm>
              <a:off x="238125" y="13726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 name="Google Shape;24;p11"/>
            <p:cNvSpPr/>
            <p:nvPr/>
          </p:nvSpPr>
          <p:spPr>
            <a:xfrm>
              <a:off x="238125" y="110580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 name="Google Shape;25;p11"/>
            <p:cNvSpPr/>
            <p:nvPr/>
          </p:nvSpPr>
          <p:spPr>
            <a:xfrm>
              <a:off x="7089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 name="Google Shape;26;p11"/>
            <p:cNvSpPr/>
            <p:nvPr/>
          </p:nvSpPr>
          <p:spPr>
            <a:xfrm>
              <a:off x="68149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 name="Google Shape;27;p11"/>
            <p:cNvSpPr/>
            <p:nvPr/>
          </p:nvSpPr>
          <p:spPr>
            <a:xfrm>
              <a:off x="6541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11"/>
            <p:cNvSpPr/>
            <p:nvPr/>
          </p:nvSpPr>
          <p:spPr>
            <a:xfrm>
              <a:off x="62671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11"/>
            <p:cNvSpPr/>
            <p:nvPr/>
          </p:nvSpPr>
          <p:spPr>
            <a:xfrm>
              <a:off x="59931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 name="Google Shape;30;p11"/>
            <p:cNvSpPr/>
            <p:nvPr/>
          </p:nvSpPr>
          <p:spPr>
            <a:xfrm>
              <a:off x="57184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 name="Google Shape;31;p11"/>
            <p:cNvSpPr/>
            <p:nvPr/>
          </p:nvSpPr>
          <p:spPr>
            <a:xfrm>
              <a:off x="54461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 name="Google Shape;32;p11"/>
            <p:cNvSpPr/>
            <p:nvPr/>
          </p:nvSpPr>
          <p:spPr>
            <a:xfrm>
              <a:off x="51713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11"/>
            <p:cNvSpPr/>
            <p:nvPr/>
          </p:nvSpPr>
          <p:spPr>
            <a:xfrm>
              <a:off x="48974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 name="Google Shape;34;p11"/>
            <p:cNvSpPr/>
            <p:nvPr/>
          </p:nvSpPr>
          <p:spPr>
            <a:xfrm>
              <a:off x="46234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11"/>
            <p:cNvSpPr/>
            <p:nvPr/>
          </p:nvSpPr>
          <p:spPr>
            <a:xfrm>
              <a:off x="43487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11"/>
            <p:cNvSpPr/>
            <p:nvPr/>
          </p:nvSpPr>
          <p:spPr>
            <a:xfrm>
              <a:off x="40748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11"/>
            <p:cNvSpPr/>
            <p:nvPr/>
          </p:nvSpPr>
          <p:spPr>
            <a:xfrm>
              <a:off x="38008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 name="Google Shape;38;p11"/>
            <p:cNvSpPr/>
            <p:nvPr/>
          </p:nvSpPr>
          <p:spPr>
            <a:xfrm>
              <a:off x="35269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Google Shape;39;p11"/>
            <p:cNvSpPr/>
            <p:nvPr/>
          </p:nvSpPr>
          <p:spPr>
            <a:xfrm>
              <a:off x="32530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 name="Google Shape;40;p11"/>
            <p:cNvSpPr/>
            <p:nvPr/>
          </p:nvSpPr>
          <p:spPr>
            <a:xfrm>
              <a:off x="29782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 name="Google Shape;41;p11"/>
            <p:cNvSpPr/>
            <p:nvPr/>
          </p:nvSpPr>
          <p:spPr>
            <a:xfrm>
              <a:off x="27043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 name="Google Shape;42;p11"/>
            <p:cNvSpPr/>
            <p:nvPr/>
          </p:nvSpPr>
          <p:spPr>
            <a:xfrm>
              <a:off x="24304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11"/>
            <p:cNvSpPr/>
            <p:nvPr/>
          </p:nvSpPr>
          <p:spPr>
            <a:xfrm>
              <a:off x="21564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 name="Google Shape;44;p11"/>
            <p:cNvSpPr/>
            <p:nvPr/>
          </p:nvSpPr>
          <p:spPr>
            <a:xfrm>
              <a:off x="188252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 name="Google Shape;45;p11"/>
            <p:cNvSpPr/>
            <p:nvPr/>
          </p:nvSpPr>
          <p:spPr>
            <a:xfrm>
              <a:off x="16086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 name="Google Shape;46;p11"/>
            <p:cNvSpPr/>
            <p:nvPr/>
          </p:nvSpPr>
          <p:spPr>
            <a:xfrm>
              <a:off x="13346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 name="Google Shape;47;p11"/>
            <p:cNvSpPr/>
            <p:nvPr/>
          </p:nvSpPr>
          <p:spPr>
            <a:xfrm>
              <a:off x="1060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 name="Google Shape;48;p11"/>
            <p:cNvSpPr/>
            <p:nvPr/>
          </p:nvSpPr>
          <p:spPr>
            <a:xfrm>
              <a:off x="7867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11"/>
            <p:cNvSpPr/>
            <p:nvPr/>
          </p:nvSpPr>
          <p:spPr>
            <a:xfrm>
              <a:off x="512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50" name="Google Shape;50;p11"/>
          <p:cNvGrpSpPr/>
          <p:nvPr/>
        </p:nvGrpSpPr>
        <p:grpSpPr>
          <a:xfrm>
            <a:off x="1054800" y="1029600"/>
            <a:ext cx="7034400" cy="2743200"/>
            <a:chOff x="1054800" y="1029600"/>
            <a:chExt cx="7034400" cy="2743200"/>
          </a:xfrm>
        </p:grpSpPr>
        <p:sp>
          <p:nvSpPr>
            <p:cNvPr id="51" name="Google Shape;51;p11"/>
            <p:cNvSpPr/>
            <p:nvPr/>
          </p:nvSpPr>
          <p:spPr>
            <a:xfrm>
              <a:off x="1054800" y="1029600"/>
              <a:ext cx="7034400" cy="2743200"/>
            </a:xfrm>
            <a:prstGeom prst="rect">
              <a:avLst/>
            </a:prstGeom>
            <a:solidFill>
              <a:schemeClr val="accent3"/>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 name="Google Shape;52;p11"/>
            <p:cNvSpPr/>
            <p:nvPr/>
          </p:nvSpPr>
          <p:spPr>
            <a:xfrm>
              <a:off x="1054800" y="1029600"/>
              <a:ext cx="7034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53;p11"/>
            <p:cNvSpPr/>
            <p:nvPr/>
          </p:nvSpPr>
          <p:spPr>
            <a:xfrm>
              <a:off x="1191300" y="11233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 name="Google Shape;54;p11"/>
            <p:cNvSpPr/>
            <p:nvPr/>
          </p:nvSpPr>
          <p:spPr>
            <a:xfrm>
              <a:off x="1671687" y="11233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11"/>
            <p:cNvSpPr/>
            <p:nvPr/>
          </p:nvSpPr>
          <p:spPr>
            <a:xfrm>
              <a:off x="1431494" y="11233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56" name="Google Shape;56;p11"/>
          <p:cNvSpPr txBox="1">
            <a:spLocks noGrp="1"/>
          </p:cNvSpPr>
          <p:nvPr>
            <p:ph type="ctrTitle"/>
          </p:nvPr>
        </p:nvSpPr>
        <p:spPr>
          <a:xfrm>
            <a:off x="1069200" y="1713600"/>
            <a:ext cx="7005600" cy="1371600"/>
          </a:xfrm>
          <a:prstGeom prst="rect">
            <a:avLst/>
          </a:prstGeom>
          <a:noFill/>
          <a:ln>
            <a:noFill/>
          </a:ln>
          <a:effectLst>
            <a:outerShdw dist="57150" dir="2400000" algn="bl" rotWithShape="0">
              <a:schemeClr val="dk1"/>
            </a:outerShdw>
          </a:effectLst>
        </p:spPr>
        <p:txBody>
          <a:bodyPr spcFirstLastPara="1" wrap="square" lIns="91425" tIns="91425" rIns="91425" bIns="91425" anchor="ctr" anchorCtr="0">
            <a:noAutofit/>
          </a:bodyPr>
          <a:lstStyle>
            <a:lvl1pPr lvl="0" algn="ctr">
              <a:lnSpc>
                <a:spcPct val="100000"/>
              </a:lnSpc>
              <a:spcBef>
                <a:spcPts val="0"/>
              </a:spcBef>
              <a:spcAft>
                <a:spcPts val="0"/>
              </a:spcAft>
              <a:buClr>
                <a:schemeClr val="dk2"/>
              </a:buClr>
              <a:buSzPts val="6000"/>
              <a:buNone/>
              <a:defRPr sz="5000">
                <a:solidFill>
                  <a:schemeClr val="dk2"/>
                </a:solidFill>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57" name="Google Shape;57;p11"/>
          <p:cNvSpPr txBox="1">
            <a:spLocks noGrp="1"/>
          </p:cNvSpPr>
          <p:nvPr>
            <p:ph type="subTitle" idx="1"/>
          </p:nvPr>
        </p:nvSpPr>
        <p:spPr>
          <a:xfrm>
            <a:off x="1069200" y="3161400"/>
            <a:ext cx="7005600" cy="3420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dk1"/>
              </a:buClr>
              <a:buSzPts val="1800"/>
              <a:buFont typeface="Montserrat"/>
              <a:buNone/>
              <a:defRPr sz="1800">
                <a:solidFill>
                  <a:schemeClr val="dk1"/>
                </a:solidFill>
                <a:latin typeface="Montserrat"/>
                <a:ea typeface="Montserrat"/>
                <a:cs typeface="Montserrat"/>
                <a:sym typeface="Montserrat"/>
              </a:defRPr>
            </a:lvl1pPr>
            <a:lvl2pPr lvl="1" algn="ctr">
              <a:lnSpc>
                <a:spcPct val="100000"/>
              </a:lnSpc>
              <a:spcBef>
                <a:spcPts val="0"/>
              </a:spcBef>
              <a:spcAft>
                <a:spcPts val="0"/>
              </a:spcAft>
              <a:buClr>
                <a:schemeClr val="dk1"/>
              </a:buClr>
              <a:buSzPts val="1800"/>
              <a:buNone/>
              <a:defRPr sz="1800">
                <a:solidFill>
                  <a:schemeClr val="dk1"/>
                </a:solidFill>
              </a:defRPr>
            </a:lvl2pPr>
            <a:lvl3pPr lvl="2" algn="ctr">
              <a:lnSpc>
                <a:spcPct val="100000"/>
              </a:lnSpc>
              <a:spcBef>
                <a:spcPts val="0"/>
              </a:spcBef>
              <a:spcAft>
                <a:spcPts val="0"/>
              </a:spcAft>
              <a:buClr>
                <a:schemeClr val="dk1"/>
              </a:buClr>
              <a:buSzPts val="1800"/>
              <a:buNone/>
              <a:defRPr sz="1800">
                <a:solidFill>
                  <a:schemeClr val="dk1"/>
                </a:solidFill>
              </a:defRPr>
            </a:lvl3pPr>
            <a:lvl4pPr lvl="3" algn="ctr">
              <a:lnSpc>
                <a:spcPct val="100000"/>
              </a:lnSpc>
              <a:spcBef>
                <a:spcPts val="0"/>
              </a:spcBef>
              <a:spcAft>
                <a:spcPts val="0"/>
              </a:spcAft>
              <a:buClr>
                <a:schemeClr val="dk1"/>
              </a:buClr>
              <a:buSzPts val="1800"/>
              <a:buNone/>
              <a:defRPr sz="1800">
                <a:solidFill>
                  <a:schemeClr val="dk1"/>
                </a:solidFill>
              </a:defRPr>
            </a:lvl4pPr>
            <a:lvl5pPr lvl="4" algn="ctr">
              <a:lnSpc>
                <a:spcPct val="100000"/>
              </a:lnSpc>
              <a:spcBef>
                <a:spcPts val="0"/>
              </a:spcBef>
              <a:spcAft>
                <a:spcPts val="0"/>
              </a:spcAft>
              <a:buClr>
                <a:schemeClr val="dk1"/>
              </a:buClr>
              <a:buSzPts val="1800"/>
              <a:buNone/>
              <a:defRPr sz="1800">
                <a:solidFill>
                  <a:schemeClr val="dk1"/>
                </a:solidFill>
              </a:defRPr>
            </a:lvl5pPr>
            <a:lvl6pPr lvl="5" algn="ctr">
              <a:lnSpc>
                <a:spcPct val="100000"/>
              </a:lnSpc>
              <a:spcBef>
                <a:spcPts val="0"/>
              </a:spcBef>
              <a:spcAft>
                <a:spcPts val="0"/>
              </a:spcAft>
              <a:buClr>
                <a:schemeClr val="dk1"/>
              </a:buClr>
              <a:buSzPts val="1800"/>
              <a:buNone/>
              <a:defRPr sz="1800">
                <a:solidFill>
                  <a:schemeClr val="dk1"/>
                </a:solidFill>
              </a:defRPr>
            </a:lvl6pPr>
            <a:lvl7pPr lvl="6" algn="ctr">
              <a:lnSpc>
                <a:spcPct val="100000"/>
              </a:lnSpc>
              <a:spcBef>
                <a:spcPts val="0"/>
              </a:spcBef>
              <a:spcAft>
                <a:spcPts val="0"/>
              </a:spcAft>
              <a:buClr>
                <a:schemeClr val="dk1"/>
              </a:buClr>
              <a:buSzPts val="1800"/>
              <a:buNone/>
              <a:defRPr sz="1800">
                <a:solidFill>
                  <a:schemeClr val="dk1"/>
                </a:solidFill>
              </a:defRPr>
            </a:lvl7pPr>
            <a:lvl8pPr lvl="7" algn="ctr">
              <a:lnSpc>
                <a:spcPct val="100000"/>
              </a:lnSpc>
              <a:spcBef>
                <a:spcPts val="0"/>
              </a:spcBef>
              <a:spcAft>
                <a:spcPts val="0"/>
              </a:spcAft>
              <a:buClr>
                <a:schemeClr val="dk1"/>
              </a:buClr>
              <a:buSzPts val="1800"/>
              <a:buNone/>
              <a:defRPr sz="1800">
                <a:solidFill>
                  <a:schemeClr val="dk1"/>
                </a:solidFill>
              </a:defRPr>
            </a:lvl8pPr>
            <a:lvl9pPr lvl="8" algn="ctr">
              <a:lnSpc>
                <a:spcPct val="100000"/>
              </a:lnSpc>
              <a:spcBef>
                <a:spcPts val="0"/>
              </a:spcBef>
              <a:spcAft>
                <a:spcPts val="0"/>
              </a:spcAft>
              <a:buClr>
                <a:schemeClr val="dk1"/>
              </a:buClr>
              <a:buSzPts val="1800"/>
              <a:buNone/>
              <a:defRPr sz="1800">
                <a:solidFill>
                  <a:schemeClr val="dk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1">
  <p:cSld name="CUSTOM_8_1">
    <p:spTree>
      <p:nvGrpSpPr>
        <p:cNvPr id="1" name="Shape 444"/>
        <p:cNvGrpSpPr/>
        <p:nvPr/>
      </p:nvGrpSpPr>
      <p:grpSpPr>
        <a:xfrm>
          <a:off x="0" y="0"/>
          <a:ext cx="0" cy="0"/>
          <a:chOff x="0" y="0"/>
          <a:chExt cx="0" cy="0"/>
        </a:xfrm>
      </p:grpSpPr>
      <p:grpSp>
        <p:nvGrpSpPr>
          <p:cNvPr id="445" name="Google Shape;445;p20"/>
          <p:cNvGrpSpPr/>
          <p:nvPr/>
        </p:nvGrpSpPr>
        <p:grpSpPr>
          <a:xfrm>
            <a:off x="7" y="26"/>
            <a:ext cx="9144218" cy="5144108"/>
            <a:chOff x="238125" y="838200"/>
            <a:chExt cx="7125550" cy="4008500"/>
          </a:xfrm>
        </p:grpSpPr>
        <p:sp>
          <p:nvSpPr>
            <p:cNvPr id="446" name="Google Shape;446;p20"/>
            <p:cNvSpPr/>
            <p:nvPr/>
          </p:nvSpPr>
          <p:spPr>
            <a:xfrm>
              <a:off x="238125" y="838200"/>
              <a:ext cx="7125550" cy="4008500"/>
            </a:xfrm>
            <a:custGeom>
              <a:avLst/>
              <a:gdLst/>
              <a:ahLst/>
              <a:cxnLst/>
              <a:rect l="l" t="t" r="r" b="b"/>
              <a:pathLst>
                <a:path w="285022" h="160340" fill="none" extrusionOk="0">
                  <a:moveTo>
                    <a:pt x="0" y="0"/>
                  </a:moveTo>
                  <a:lnTo>
                    <a:pt x="285022" y="0"/>
                  </a:lnTo>
                  <a:lnTo>
                    <a:pt x="285022" y="160340"/>
                  </a:lnTo>
                  <a:lnTo>
                    <a:pt x="0" y="160340"/>
                  </a:lnTo>
                  <a:close/>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7" name="Google Shape;447;p20"/>
            <p:cNvSpPr/>
            <p:nvPr/>
          </p:nvSpPr>
          <p:spPr>
            <a:xfrm>
              <a:off x="238125" y="457907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8" name="Google Shape;448;p20"/>
            <p:cNvSpPr/>
            <p:nvPr/>
          </p:nvSpPr>
          <p:spPr>
            <a:xfrm>
              <a:off x="238125" y="431227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9" name="Google Shape;449;p20"/>
            <p:cNvSpPr/>
            <p:nvPr/>
          </p:nvSpPr>
          <p:spPr>
            <a:xfrm>
              <a:off x="238125" y="404467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0" name="Google Shape;450;p20"/>
            <p:cNvSpPr/>
            <p:nvPr/>
          </p:nvSpPr>
          <p:spPr>
            <a:xfrm>
              <a:off x="238125" y="37778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1" name="Google Shape;451;p20"/>
            <p:cNvSpPr/>
            <p:nvPr/>
          </p:nvSpPr>
          <p:spPr>
            <a:xfrm>
              <a:off x="238125" y="35102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2" name="Google Shape;452;p20"/>
            <p:cNvSpPr/>
            <p:nvPr/>
          </p:nvSpPr>
          <p:spPr>
            <a:xfrm>
              <a:off x="238125" y="324345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3" name="Google Shape;453;p20"/>
            <p:cNvSpPr/>
            <p:nvPr/>
          </p:nvSpPr>
          <p:spPr>
            <a:xfrm>
              <a:off x="238125" y="2975850"/>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4" name="Google Shape;454;p20"/>
            <p:cNvSpPr/>
            <p:nvPr/>
          </p:nvSpPr>
          <p:spPr>
            <a:xfrm>
              <a:off x="238125" y="27090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5" name="Google Shape;455;p20"/>
            <p:cNvSpPr/>
            <p:nvPr/>
          </p:nvSpPr>
          <p:spPr>
            <a:xfrm>
              <a:off x="238125" y="24414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6" name="Google Shape;456;p20"/>
            <p:cNvSpPr/>
            <p:nvPr/>
          </p:nvSpPr>
          <p:spPr>
            <a:xfrm>
              <a:off x="238125" y="217462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7" name="Google Shape;457;p20"/>
            <p:cNvSpPr/>
            <p:nvPr/>
          </p:nvSpPr>
          <p:spPr>
            <a:xfrm>
              <a:off x="238125" y="190702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8" name="Google Shape;458;p20"/>
            <p:cNvSpPr/>
            <p:nvPr/>
          </p:nvSpPr>
          <p:spPr>
            <a:xfrm>
              <a:off x="238125" y="16402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9" name="Google Shape;459;p20"/>
            <p:cNvSpPr/>
            <p:nvPr/>
          </p:nvSpPr>
          <p:spPr>
            <a:xfrm>
              <a:off x="238125" y="13726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0" name="Google Shape;460;p20"/>
            <p:cNvSpPr/>
            <p:nvPr/>
          </p:nvSpPr>
          <p:spPr>
            <a:xfrm>
              <a:off x="238125" y="110580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1" name="Google Shape;461;p20"/>
            <p:cNvSpPr/>
            <p:nvPr/>
          </p:nvSpPr>
          <p:spPr>
            <a:xfrm>
              <a:off x="7089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2" name="Google Shape;462;p20"/>
            <p:cNvSpPr/>
            <p:nvPr/>
          </p:nvSpPr>
          <p:spPr>
            <a:xfrm>
              <a:off x="68149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3" name="Google Shape;463;p20"/>
            <p:cNvSpPr/>
            <p:nvPr/>
          </p:nvSpPr>
          <p:spPr>
            <a:xfrm>
              <a:off x="6541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4" name="Google Shape;464;p20"/>
            <p:cNvSpPr/>
            <p:nvPr/>
          </p:nvSpPr>
          <p:spPr>
            <a:xfrm>
              <a:off x="62671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5" name="Google Shape;465;p20"/>
            <p:cNvSpPr/>
            <p:nvPr/>
          </p:nvSpPr>
          <p:spPr>
            <a:xfrm>
              <a:off x="59931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6" name="Google Shape;466;p20"/>
            <p:cNvSpPr/>
            <p:nvPr/>
          </p:nvSpPr>
          <p:spPr>
            <a:xfrm>
              <a:off x="57184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7" name="Google Shape;467;p20"/>
            <p:cNvSpPr/>
            <p:nvPr/>
          </p:nvSpPr>
          <p:spPr>
            <a:xfrm>
              <a:off x="54461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8" name="Google Shape;468;p20"/>
            <p:cNvSpPr/>
            <p:nvPr/>
          </p:nvSpPr>
          <p:spPr>
            <a:xfrm>
              <a:off x="51713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9" name="Google Shape;469;p20"/>
            <p:cNvSpPr/>
            <p:nvPr/>
          </p:nvSpPr>
          <p:spPr>
            <a:xfrm>
              <a:off x="48974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0" name="Google Shape;470;p20"/>
            <p:cNvSpPr/>
            <p:nvPr/>
          </p:nvSpPr>
          <p:spPr>
            <a:xfrm>
              <a:off x="46234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1" name="Google Shape;471;p20"/>
            <p:cNvSpPr/>
            <p:nvPr/>
          </p:nvSpPr>
          <p:spPr>
            <a:xfrm>
              <a:off x="43487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2" name="Google Shape;472;p20"/>
            <p:cNvSpPr/>
            <p:nvPr/>
          </p:nvSpPr>
          <p:spPr>
            <a:xfrm>
              <a:off x="40748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3" name="Google Shape;473;p20"/>
            <p:cNvSpPr/>
            <p:nvPr/>
          </p:nvSpPr>
          <p:spPr>
            <a:xfrm>
              <a:off x="38008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4" name="Google Shape;474;p20"/>
            <p:cNvSpPr/>
            <p:nvPr/>
          </p:nvSpPr>
          <p:spPr>
            <a:xfrm>
              <a:off x="35269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5" name="Google Shape;475;p20"/>
            <p:cNvSpPr/>
            <p:nvPr/>
          </p:nvSpPr>
          <p:spPr>
            <a:xfrm>
              <a:off x="32530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6" name="Google Shape;476;p20"/>
            <p:cNvSpPr/>
            <p:nvPr/>
          </p:nvSpPr>
          <p:spPr>
            <a:xfrm>
              <a:off x="29782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7" name="Google Shape;477;p20"/>
            <p:cNvSpPr/>
            <p:nvPr/>
          </p:nvSpPr>
          <p:spPr>
            <a:xfrm>
              <a:off x="27043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8" name="Google Shape;478;p20"/>
            <p:cNvSpPr/>
            <p:nvPr/>
          </p:nvSpPr>
          <p:spPr>
            <a:xfrm>
              <a:off x="24304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9" name="Google Shape;479;p20"/>
            <p:cNvSpPr/>
            <p:nvPr/>
          </p:nvSpPr>
          <p:spPr>
            <a:xfrm>
              <a:off x="21564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0" name="Google Shape;480;p20"/>
            <p:cNvSpPr/>
            <p:nvPr/>
          </p:nvSpPr>
          <p:spPr>
            <a:xfrm>
              <a:off x="188252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1" name="Google Shape;481;p20"/>
            <p:cNvSpPr/>
            <p:nvPr/>
          </p:nvSpPr>
          <p:spPr>
            <a:xfrm>
              <a:off x="16086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2" name="Google Shape;482;p20"/>
            <p:cNvSpPr/>
            <p:nvPr/>
          </p:nvSpPr>
          <p:spPr>
            <a:xfrm>
              <a:off x="13346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3" name="Google Shape;483;p20"/>
            <p:cNvSpPr/>
            <p:nvPr/>
          </p:nvSpPr>
          <p:spPr>
            <a:xfrm>
              <a:off x="1060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4" name="Google Shape;484;p20"/>
            <p:cNvSpPr/>
            <p:nvPr/>
          </p:nvSpPr>
          <p:spPr>
            <a:xfrm>
              <a:off x="7867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5" name="Google Shape;485;p20"/>
            <p:cNvSpPr/>
            <p:nvPr/>
          </p:nvSpPr>
          <p:spPr>
            <a:xfrm>
              <a:off x="512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486" name="Google Shape;486;p20"/>
          <p:cNvGrpSpPr/>
          <p:nvPr/>
        </p:nvGrpSpPr>
        <p:grpSpPr>
          <a:xfrm>
            <a:off x="877824" y="512064"/>
            <a:ext cx="7736400" cy="4453200"/>
            <a:chOff x="1054800" y="684000"/>
            <a:chExt cx="7736400" cy="4453200"/>
          </a:xfrm>
        </p:grpSpPr>
        <p:sp>
          <p:nvSpPr>
            <p:cNvPr id="487" name="Google Shape;487;p20"/>
            <p:cNvSpPr/>
            <p:nvPr/>
          </p:nvSpPr>
          <p:spPr>
            <a:xfrm>
              <a:off x="1054800" y="684000"/>
              <a:ext cx="7736400" cy="4453200"/>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8" name="Google Shape;488;p20"/>
            <p:cNvSpPr/>
            <p:nvPr/>
          </p:nvSpPr>
          <p:spPr>
            <a:xfrm>
              <a:off x="1054800" y="684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9" name="Google Shape;489;p20"/>
            <p:cNvSpPr/>
            <p:nvPr/>
          </p:nvSpPr>
          <p:spPr>
            <a:xfrm>
              <a:off x="1191300" y="777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0" name="Google Shape;490;p20"/>
            <p:cNvSpPr/>
            <p:nvPr/>
          </p:nvSpPr>
          <p:spPr>
            <a:xfrm>
              <a:off x="1671687" y="777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1" name="Google Shape;491;p20"/>
            <p:cNvSpPr/>
            <p:nvPr/>
          </p:nvSpPr>
          <p:spPr>
            <a:xfrm>
              <a:off x="1431494" y="777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492" name="Google Shape;492;p20"/>
          <p:cNvGrpSpPr/>
          <p:nvPr/>
        </p:nvGrpSpPr>
        <p:grpSpPr>
          <a:xfrm>
            <a:off x="705600" y="342000"/>
            <a:ext cx="7736400" cy="4453200"/>
            <a:chOff x="705600" y="342000"/>
            <a:chExt cx="7736400" cy="4453200"/>
          </a:xfrm>
        </p:grpSpPr>
        <p:sp>
          <p:nvSpPr>
            <p:cNvPr id="493" name="Google Shape;493;p20"/>
            <p:cNvSpPr/>
            <p:nvPr/>
          </p:nvSpPr>
          <p:spPr>
            <a:xfrm>
              <a:off x="705600" y="342000"/>
              <a:ext cx="7736400" cy="4453200"/>
            </a:xfrm>
            <a:prstGeom prst="rect">
              <a:avLst/>
            </a:prstGeom>
            <a:solidFill>
              <a:schemeClr val="accent3"/>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4" name="Google Shape;494;p20"/>
            <p:cNvSpPr/>
            <p:nvPr/>
          </p:nvSpPr>
          <p:spPr>
            <a:xfrm>
              <a:off x="705600" y="342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5" name="Google Shape;495;p20"/>
            <p:cNvSpPr/>
            <p:nvPr/>
          </p:nvSpPr>
          <p:spPr>
            <a:xfrm>
              <a:off x="842100" y="435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6" name="Google Shape;496;p20"/>
            <p:cNvSpPr/>
            <p:nvPr/>
          </p:nvSpPr>
          <p:spPr>
            <a:xfrm>
              <a:off x="1322487" y="435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7" name="Google Shape;497;p20"/>
            <p:cNvSpPr/>
            <p:nvPr/>
          </p:nvSpPr>
          <p:spPr>
            <a:xfrm>
              <a:off x="1082294" y="435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58"/>
        <p:cNvGrpSpPr/>
        <p:nvPr/>
      </p:nvGrpSpPr>
      <p:grpSpPr>
        <a:xfrm>
          <a:off x="0" y="0"/>
          <a:ext cx="0" cy="0"/>
          <a:chOff x="0" y="0"/>
          <a:chExt cx="0" cy="0"/>
        </a:xfrm>
      </p:grpSpPr>
      <p:grpSp>
        <p:nvGrpSpPr>
          <p:cNvPr id="59" name="Google Shape;59;p12"/>
          <p:cNvGrpSpPr/>
          <p:nvPr/>
        </p:nvGrpSpPr>
        <p:grpSpPr>
          <a:xfrm>
            <a:off x="7" y="26"/>
            <a:ext cx="9144218" cy="5144108"/>
            <a:chOff x="238125" y="838200"/>
            <a:chExt cx="7125550" cy="4008500"/>
          </a:xfrm>
        </p:grpSpPr>
        <p:sp>
          <p:nvSpPr>
            <p:cNvPr id="60" name="Google Shape;60;p12"/>
            <p:cNvSpPr/>
            <p:nvPr/>
          </p:nvSpPr>
          <p:spPr>
            <a:xfrm>
              <a:off x="238125" y="838200"/>
              <a:ext cx="7125550" cy="4008500"/>
            </a:xfrm>
            <a:custGeom>
              <a:avLst/>
              <a:gdLst/>
              <a:ahLst/>
              <a:cxnLst/>
              <a:rect l="l" t="t" r="r" b="b"/>
              <a:pathLst>
                <a:path w="285022" h="160340" fill="none" extrusionOk="0">
                  <a:moveTo>
                    <a:pt x="0" y="0"/>
                  </a:moveTo>
                  <a:lnTo>
                    <a:pt x="285022" y="0"/>
                  </a:lnTo>
                  <a:lnTo>
                    <a:pt x="285022" y="160340"/>
                  </a:lnTo>
                  <a:lnTo>
                    <a:pt x="0" y="160340"/>
                  </a:lnTo>
                  <a:close/>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 name="Google Shape;61;p12"/>
            <p:cNvSpPr/>
            <p:nvPr/>
          </p:nvSpPr>
          <p:spPr>
            <a:xfrm>
              <a:off x="238125" y="457907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 name="Google Shape;62;p12"/>
            <p:cNvSpPr/>
            <p:nvPr/>
          </p:nvSpPr>
          <p:spPr>
            <a:xfrm>
              <a:off x="238125" y="431227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 name="Google Shape;63;p12"/>
            <p:cNvSpPr/>
            <p:nvPr/>
          </p:nvSpPr>
          <p:spPr>
            <a:xfrm>
              <a:off x="238125" y="404467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 name="Google Shape;64;p12"/>
            <p:cNvSpPr/>
            <p:nvPr/>
          </p:nvSpPr>
          <p:spPr>
            <a:xfrm>
              <a:off x="238125" y="37778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 name="Google Shape;65;p12"/>
            <p:cNvSpPr/>
            <p:nvPr/>
          </p:nvSpPr>
          <p:spPr>
            <a:xfrm>
              <a:off x="238125" y="35102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p12"/>
            <p:cNvSpPr/>
            <p:nvPr/>
          </p:nvSpPr>
          <p:spPr>
            <a:xfrm>
              <a:off x="238125" y="324345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 name="Google Shape;67;p12"/>
            <p:cNvSpPr/>
            <p:nvPr/>
          </p:nvSpPr>
          <p:spPr>
            <a:xfrm>
              <a:off x="238125" y="2975850"/>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 name="Google Shape;68;p12"/>
            <p:cNvSpPr/>
            <p:nvPr/>
          </p:nvSpPr>
          <p:spPr>
            <a:xfrm>
              <a:off x="238125" y="27090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p12"/>
            <p:cNvSpPr/>
            <p:nvPr/>
          </p:nvSpPr>
          <p:spPr>
            <a:xfrm>
              <a:off x="238125" y="24414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p12"/>
            <p:cNvSpPr/>
            <p:nvPr/>
          </p:nvSpPr>
          <p:spPr>
            <a:xfrm>
              <a:off x="238125" y="217462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 name="Google Shape;71;p12"/>
            <p:cNvSpPr/>
            <p:nvPr/>
          </p:nvSpPr>
          <p:spPr>
            <a:xfrm>
              <a:off x="238125" y="190702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 name="Google Shape;72;p12"/>
            <p:cNvSpPr/>
            <p:nvPr/>
          </p:nvSpPr>
          <p:spPr>
            <a:xfrm>
              <a:off x="238125" y="16402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 name="Google Shape;73;p12"/>
            <p:cNvSpPr/>
            <p:nvPr/>
          </p:nvSpPr>
          <p:spPr>
            <a:xfrm>
              <a:off x="238125" y="13726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 name="Google Shape;74;p12"/>
            <p:cNvSpPr/>
            <p:nvPr/>
          </p:nvSpPr>
          <p:spPr>
            <a:xfrm>
              <a:off x="238125" y="110580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 name="Google Shape;75;p12"/>
            <p:cNvSpPr/>
            <p:nvPr/>
          </p:nvSpPr>
          <p:spPr>
            <a:xfrm>
              <a:off x="7089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 name="Google Shape;76;p12"/>
            <p:cNvSpPr/>
            <p:nvPr/>
          </p:nvSpPr>
          <p:spPr>
            <a:xfrm>
              <a:off x="68149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 name="Google Shape;77;p12"/>
            <p:cNvSpPr/>
            <p:nvPr/>
          </p:nvSpPr>
          <p:spPr>
            <a:xfrm>
              <a:off x="6541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 name="Google Shape;78;p12"/>
            <p:cNvSpPr/>
            <p:nvPr/>
          </p:nvSpPr>
          <p:spPr>
            <a:xfrm>
              <a:off x="62671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79;p12"/>
            <p:cNvSpPr/>
            <p:nvPr/>
          </p:nvSpPr>
          <p:spPr>
            <a:xfrm>
              <a:off x="59931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2"/>
            <p:cNvSpPr/>
            <p:nvPr/>
          </p:nvSpPr>
          <p:spPr>
            <a:xfrm>
              <a:off x="57184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 name="Google Shape;81;p12"/>
            <p:cNvSpPr/>
            <p:nvPr/>
          </p:nvSpPr>
          <p:spPr>
            <a:xfrm>
              <a:off x="54461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 name="Google Shape;82;p12"/>
            <p:cNvSpPr/>
            <p:nvPr/>
          </p:nvSpPr>
          <p:spPr>
            <a:xfrm>
              <a:off x="51713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 name="Google Shape;83;p12"/>
            <p:cNvSpPr/>
            <p:nvPr/>
          </p:nvSpPr>
          <p:spPr>
            <a:xfrm>
              <a:off x="48974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 name="Google Shape;84;p12"/>
            <p:cNvSpPr/>
            <p:nvPr/>
          </p:nvSpPr>
          <p:spPr>
            <a:xfrm>
              <a:off x="46234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 name="Google Shape;85;p12"/>
            <p:cNvSpPr/>
            <p:nvPr/>
          </p:nvSpPr>
          <p:spPr>
            <a:xfrm>
              <a:off x="43487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p12"/>
            <p:cNvSpPr/>
            <p:nvPr/>
          </p:nvSpPr>
          <p:spPr>
            <a:xfrm>
              <a:off x="40748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Google Shape;87;p12"/>
            <p:cNvSpPr/>
            <p:nvPr/>
          </p:nvSpPr>
          <p:spPr>
            <a:xfrm>
              <a:off x="38008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 name="Google Shape;88;p12"/>
            <p:cNvSpPr/>
            <p:nvPr/>
          </p:nvSpPr>
          <p:spPr>
            <a:xfrm>
              <a:off x="35269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p12"/>
            <p:cNvSpPr/>
            <p:nvPr/>
          </p:nvSpPr>
          <p:spPr>
            <a:xfrm>
              <a:off x="32530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 name="Google Shape;90;p12"/>
            <p:cNvSpPr/>
            <p:nvPr/>
          </p:nvSpPr>
          <p:spPr>
            <a:xfrm>
              <a:off x="29782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 name="Google Shape;91;p12"/>
            <p:cNvSpPr/>
            <p:nvPr/>
          </p:nvSpPr>
          <p:spPr>
            <a:xfrm>
              <a:off x="27043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 name="Google Shape;92;p12"/>
            <p:cNvSpPr/>
            <p:nvPr/>
          </p:nvSpPr>
          <p:spPr>
            <a:xfrm>
              <a:off x="24304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 name="Google Shape;93;p12"/>
            <p:cNvSpPr/>
            <p:nvPr/>
          </p:nvSpPr>
          <p:spPr>
            <a:xfrm>
              <a:off x="21564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 name="Google Shape;94;p12"/>
            <p:cNvSpPr/>
            <p:nvPr/>
          </p:nvSpPr>
          <p:spPr>
            <a:xfrm>
              <a:off x="188252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 name="Google Shape;95;p12"/>
            <p:cNvSpPr/>
            <p:nvPr/>
          </p:nvSpPr>
          <p:spPr>
            <a:xfrm>
              <a:off x="16086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6" name="Google Shape;96;p12"/>
            <p:cNvSpPr/>
            <p:nvPr/>
          </p:nvSpPr>
          <p:spPr>
            <a:xfrm>
              <a:off x="13346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p12"/>
            <p:cNvSpPr/>
            <p:nvPr/>
          </p:nvSpPr>
          <p:spPr>
            <a:xfrm>
              <a:off x="1060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 name="Google Shape;98;p12"/>
            <p:cNvSpPr/>
            <p:nvPr/>
          </p:nvSpPr>
          <p:spPr>
            <a:xfrm>
              <a:off x="7867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 name="Google Shape;99;p12"/>
            <p:cNvSpPr/>
            <p:nvPr/>
          </p:nvSpPr>
          <p:spPr>
            <a:xfrm>
              <a:off x="512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00" name="Google Shape;100;p12"/>
          <p:cNvGrpSpPr/>
          <p:nvPr/>
        </p:nvGrpSpPr>
        <p:grpSpPr>
          <a:xfrm>
            <a:off x="877824" y="512064"/>
            <a:ext cx="7736400" cy="4453200"/>
            <a:chOff x="1054800" y="684000"/>
            <a:chExt cx="7736400" cy="4453200"/>
          </a:xfrm>
        </p:grpSpPr>
        <p:sp>
          <p:nvSpPr>
            <p:cNvPr id="101" name="Google Shape;101;p12"/>
            <p:cNvSpPr/>
            <p:nvPr/>
          </p:nvSpPr>
          <p:spPr>
            <a:xfrm>
              <a:off x="1054800" y="684000"/>
              <a:ext cx="7736400" cy="4453200"/>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 name="Google Shape;102;p12"/>
            <p:cNvSpPr/>
            <p:nvPr/>
          </p:nvSpPr>
          <p:spPr>
            <a:xfrm>
              <a:off x="1054800" y="684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 name="Google Shape;103;p12"/>
            <p:cNvSpPr/>
            <p:nvPr/>
          </p:nvSpPr>
          <p:spPr>
            <a:xfrm>
              <a:off x="1191300" y="777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 name="Google Shape;104;p12"/>
            <p:cNvSpPr/>
            <p:nvPr/>
          </p:nvSpPr>
          <p:spPr>
            <a:xfrm>
              <a:off x="1671687" y="777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 name="Google Shape;105;p12"/>
            <p:cNvSpPr/>
            <p:nvPr/>
          </p:nvSpPr>
          <p:spPr>
            <a:xfrm>
              <a:off x="1431494" y="777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06" name="Google Shape;106;p12"/>
          <p:cNvGrpSpPr/>
          <p:nvPr/>
        </p:nvGrpSpPr>
        <p:grpSpPr>
          <a:xfrm>
            <a:off x="705600" y="342000"/>
            <a:ext cx="7736400" cy="4453200"/>
            <a:chOff x="705600" y="342000"/>
            <a:chExt cx="7736400" cy="4453200"/>
          </a:xfrm>
        </p:grpSpPr>
        <p:sp>
          <p:nvSpPr>
            <p:cNvPr id="107" name="Google Shape;107;p12"/>
            <p:cNvSpPr/>
            <p:nvPr/>
          </p:nvSpPr>
          <p:spPr>
            <a:xfrm>
              <a:off x="705600" y="342000"/>
              <a:ext cx="7736400" cy="4453200"/>
            </a:xfrm>
            <a:prstGeom prst="rect">
              <a:avLst/>
            </a:prstGeom>
            <a:solidFill>
              <a:schemeClr val="accent3"/>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 name="Google Shape;108;p12"/>
            <p:cNvSpPr/>
            <p:nvPr/>
          </p:nvSpPr>
          <p:spPr>
            <a:xfrm>
              <a:off x="705600" y="342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 name="Google Shape;109;p12"/>
            <p:cNvSpPr/>
            <p:nvPr/>
          </p:nvSpPr>
          <p:spPr>
            <a:xfrm>
              <a:off x="842100" y="435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 name="Google Shape;110;p12"/>
            <p:cNvSpPr/>
            <p:nvPr/>
          </p:nvSpPr>
          <p:spPr>
            <a:xfrm>
              <a:off x="1322487" y="435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 name="Google Shape;111;p12"/>
            <p:cNvSpPr/>
            <p:nvPr/>
          </p:nvSpPr>
          <p:spPr>
            <a:xfrm>
              <a:off x="1082294" y="435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12" name="Google Shape;112;p12"/>
          <p:cNvSpPr txBox="1">
            <a:spLocks noGrp="1"/>
          </p:cNvSpPr>
          <p:nvPr>
            <p:ph type="body" idx="1"/>
          </p:nvPr>
        </p:nvSpPr>
        <p:spPr>
          <a:xfrm>
            <a:off x="720000" y="1375200"/>
            <a:ext cx="7704000" cy="3228300"/>
          </a:xfrm>
          <a:prstGeom prst="rect">
            <a:avLst/>
          </a:prstGeom>
          <a:noFill/>
          <a:ln>
            <a:noFill/>
          </a:ln>
        </p:spPr>
        <p:txBody>
          <a:bodyPr spcFirstLastPara="1" wrap="square" lIns="91425" tIns="91425" rIns="91425" bIns="91425" anchor="ctr" anchorCtr="0">
            <a:noAutofit/>
          </a:bodyPr>
          <a:lstStyle>
            <a:lvl1pPr marL="457200" lvl="0" indent="-317500" algn="l">
              <a:lnSpc>
                <a:spcPct val="100000"/>
              </a:lnSpc>
              <a:spcBef>
                <a:spcPts val="0"/>
              </a:spcBef>
              <a:spcAft>
                <a:spcPts val="0"/>
              </a:spcAft>
              <a:buSzPts val="1400"/>
              <a:buAutoNum type="arabicPeriod"/>
              <a:defRPr sz="1200"/>
            </a:lvl1pPr>
            <a:lvl2pPr marL="914400" lvl="1" indent="-317500" algn="l">
              <a:lnSpc>
                <a:spcPct val="115000"/>
              </a:lnSpc>
              <a:spcBef>
                <a:spcPts val="0"/>
              </a:spcBef>
              <a:spcAft>
                <a:spcPts val="0"/>
              </a:spcAft>
              <a:buSzPts val="1400"/>
              <a:buAutoNum type="alphaLcPeriod"/>
              <a:defRPr/>
            </a:lvl2pPr>
            <a:lvl3pPr marL="1371600" lvl="2" indent="-317500" algn="l">
              <a:lnSpc>
                <a:spcPct val="115000"/>
              </a:lnSpc>
              <a:spcBef>
                <a:spcPts val="0"/>
              </a:spcBef>
              <a:spcAft>
                <a:spcPts val="0"/>
              </a:spcAft>
              <a:buSzPts val="1400"/>
              <a:buAutoNum type="romanLcPeriod"/>
              <a:defRPr/>
            </a:lvl3pPr>
            <a:lvl4pPr marL="1828800" lvl="3" indent="-317500" algn="l">
              <a:lnSpc>
                <a:spcPct val="115000"/>
              </a:lnSpc>
              <a:spcBef>
                <a:spcPts val="0"/>
              </a:spcBef>
              <a:spcAft>
                <a:spcPts val="0"/>
              </a:spcAft>
              <a:buSzPts val="1400"/>
              <a:buAutoNum type="arabicPeriod"/>
              <a:defRPr/>
            </a:lvl4pPr>
            <a:lvl5pPr marL="2286000" lvl="4" indent="-317500" algn="l">
              <a:lnSpc>
                <a:spcPct val="115000"/>
              </a:lnSpc>
              <a:spcBef>
                <a:spcPts val="0"/>
              </a:spcBef>
              <a:spcAft>
                <a:spcPts val="0"/>
              </a:spcAft>
              <a:buSzPts val="1400"/>
              <a:buAutoNum type="alphaLcPeriod"/>
              <a:defRPr/>
            </a:lvl5pPr>
            <a:lvl6pPr marL="2743200" lvl="5" indent="-317500" algn="l">
              <a:lnSpc>
                <a:spcPct val="115000"/>
              </a:lnSpc>
              <a:spcBef>
                <a:spcPts val="0"/>
              </a:spcBef>
              <a:spcAft>
                <a:spcPts val="0"/>
              </a:spcAft>
              <a:buSzPts val="1400"/>
              <a:buAutoNum type="romanLcPeriod"/>
              <a:defRPr/>
            </a:lvl6pPr>
            <a:lvl7pPr marL="3200400" lvl="6" indent="-317500" algn="l">
              <a:lnSpc>
                <a:spcPct val="115000"/>
              </a:lnSpc>
              <a:spcBef>
                <a:spcPts val="0"/>
              </a:spcBef>
              <a:spcAft>
                <a:spcPts val="0"/>
              </a:spcAft>
              <a:buSzPts val="1400"/>
              <a:buAutoNum type="arabicPeriod"/>
              <a:defRPr/>
            </a:lvl7pPr>
            <a:lvl8pPr marL="3657600" lvl="7" indent="-317500" algn="l">
              <a:lnSpc>
                <a:spcPct val="115000"/>
              </a:lnSpc>
              <a:spcBef>
                <a:spcPts val="0"/>
              </a:spcBef>
              <a:spcAft>
                <a:spcPts val="0"/>
              </a:spcAft>
              <a:buSzPts val="1400"/>
              <a:buAutoNum type="alphaLcPeriod"/>
              <a:defRPr/>
            </a:lvl8pPr>
            <a:lvl9pPr marL="4114800" lvl="8" indent="-317500" algn="l">
              <a:lnSpc>
                <a:spcPct val="115000"/>
              </a:lnSpc>
              <a:spcBef>
                <a:spcPts val="0"/>
              </a:spcBef>
              <a:spcAft>
                <a:spcPts val="0"/>
              </a:spcAft>
              <a:buSzPts val="1400"/>
              <a:buAutoNum type="romanLcPeriod"/>
              <a:defRPr/>
            </a:lvl9pPr>
          </a:lstStyle>
          <a:p>
            <a:endParaRPr/>
          </a:p>
        </p:txBody>
      </p:sp>
      <p:sp>
        <p:nvSpPr>
          <p:cNvPr id="113" name="Google Shape;113;p12"/>
          <p:cNvSpPr txBox="1">
            <a:spLocks noGrp="1"/>
          </p:cNvSpPr>
          <p:nvPr>
            <p:ph type="title"/>
          </p:nvPr>
        </p:nvSpPr>
        <p:spPr>
          <a:xfrm>
            <a:off x="720000" y="684000"/>
            <a:ext cx="7707600" cy="687600"/>
          </a:xfrm>
          <a:prstGeom prst="rect">
            <a:avLst/>
          </a:prstGeom>
          <a:noFill/>
          <a:ln>
            <a:noFill/>
          </a:ln>
          <a:effectLst>
            <a:outerShdw dist="38100" dir="2640000" algn="bl" rotWithShape="0">
              <a:schemeClr val="dk1"/>
            </a:outerShdw>
          </a:effectLst>
        </p:spPr>
        <p:txBody>
          <a:bodyPr spcFirstLastPara="1" wrap="square" lIns="91425" tIns="91425" rIns="91425" bIns="91425" anchor="b" anchorCtr="0">
            <a:noAutofit/>
          </a:bodyPr>
          <a:lstStyle>
            <a:lvl1pPr lvl="0" algn="ctr">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114"/>
        <p:cNvGrpSpPr/>
        <p:nvPr/>
      </p:nvGrpSpPr>
      <p:grpSpPr>
        <a:xfrm>
          <a:off x="0" y="0"/>
          <a:ext cx="0" cy="0"/>
          <a:chOff x="0" y="0"/>
          <a:chExt cx="0" cy="0"/>
        </a:xfrm>
      </p:grpSpPr>
      <p:grpSp>
        <p:nvGrpSpPr>
          <p:cNvPr id="115" name="Google Shape;115;p13"/>
          <p:cNvGrpSpPr/>
          <p:nvPr/>
        </p:nvGrpSpPr>
        <p:grpSpPr>
          <a:xfrm>
            <a:off x="7" y="26"/>
            <a:ext cx="9144218" cy="5144108"/>
            <a:chOff x="238125" y="838200"/>
            <a:chExt cx="7125550" cy="4008500"/>
          </a:xfrm>
        </p:grpSpPr>
        <p:sp>
          <p:nvSpPr>
            <p:cNvPr id="116" name="Google Shape;116;p13"/>
            <p:cNvSpPr/>
            <p:nvPr/>
          </p:nvSpPr>
          <p:spPr>
            <a:xfrm>
              <a:off x="238125" y="838200"/>
              <a:ext cx="7125550" cy="4008500"/>
            </a:xfrm>
            <a:custGeom>
              <a:avLst/>
              <a:gdLst/>
              <a:ahLst/>
              <a:cxnLst/>
              <a:rect l="l" t="t" r="r" b="b"/>
              <a:pathLst>
                <a:path w="285022" h="160340" fill="none" extrusionOk="0">
                  <a:moveTo>
                    <a:pt x="0" y="0"/>
                  </a:moveTo>
                  <a:lnTo>
                    <a:pt x="285022" y="0"/>
                  </a:lnTo>
                  <a:lnTo>
                    <a:pt x="285022" y="160340"/>
                  </a:lnTo>
                  <a:lnTo>
                    <a:pt x="0" y="160340"/>
                  </a:lnTo>
                  <a:close/>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 name="Google Shape;117;p13"/>
            <p:cNvSpPr/>
            <p:nvPr/>
          </p:nvSpPr>
          <p:spPr>
            <a:xfrm>
              <a:off x="238125" y="457907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 name="Google Shape;118;p13"/>
            <p:cNvSpPr/>
            <p:nvPr/>
          </p:nvSpPr>
          <p:spPr>
            <a:xfrm>
              <a:off x="238125" y="431227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9" name="Google Shape;119;p13"/>
            <p:cNvSpPr/>
            <p:nvPr/>
          </p:nvSpPr>
          <p:spPr>
            <a:xfrm>
              <a:off x="238125" y="404467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 name="Google Shape;120;p13"/>
            <p:cNvSpPr/>
            <p:nvPr/>
          </p:nvSpPr>
          <p:spPr>
            <a:xfrm>
              <a:off x="238125" y="37778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 name="Google Shape;121;p13"/>
            <p:cNvSpPr/>
            <p:nvPr/>
          </p:nvSpPr>
          <p:spPr>
            <a:xfrm>
              <a:off x="238125" y="35102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 name="Google Shape;122;p13"/>
            <p:cNvSpPr/>
            <p:nvPr/>
          </p:nvSpPr>
          <p:spPr>
            <a:xfrm>
              <a:off x="238125" y="324345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 name="Google Shape;123;p13"/>
            <p:cNvSpPr/>
            <p:nvPr/>
          </p:nvSpPr>
          <p:spPr>
            <a:xfrm>
              <a:off x="238125" y="2975850"/>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 name="Google Shape;124;p13"/>
            <p:cNvSpPr/>
            <p:nvPr/>
          </p:nvSpPr>
          <p:spPr>
            <a:xfrm>
              <a:off x="238125" y="27090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 name="Google Shape;125;p13"/>
            <p:cNvSpPr/>
            <p:nvPr/>
          </p:nvSpPr>
          <p:spPr>
            <a:xfrm>
              <a:off x="238125" y="24414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 name="Google Shape;126;p13"/>
            <p:cNvSpPr/>
            <p:nvPr/>
          </p:nvSpPr>
          <p:spPr>
            <a:xfrm>
              <a:off x="238125" y="217462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 name="Google Shape;127;p13"/>
            <p:cNvSpPr/>
            <p:nvPr/>
          </p:nvSpPr>
          <p:spPr>
            <a:xfrm>
              <a:off x="238125" y="190702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 name="Google Shape;128;p13"/>
            <p:cNvSpPr/>
            <p:nvPr/>
          </p:nvSpPr>
          <p:spPr>
            <a:xfrm>
              <a:off x="238125" y="16402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 name="Google Shape;129;p13"/>
            <p:cNvSpPr/>
            <p:nvPr/>
          </p:nvSpPr>
          <p:spPr>
            <a:xfrm>
              <a:off x="238125" y="13726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0" name="Google Shape;130;p13"/>
            <p:cNvSpPr/>
            <p:nvPr/>
          </p:nvSpPr>
          <p:spPr>
            <a:xfrm>
              <a:off x="238125" y="110580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 name="Google Shape;131;p13"/>
            <p:cNvSpPr/>
            <p:nvPr/>
          </p:nvSpPr>
          <p:spPr>
            <a:xfrm>
              <a:off x="7089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p13"/>
            <p:cNvSpPr/>
            <p:nvPr/>
          </p:nvSpPr>
          <p:spPr>
            <a:xfrm>
              <a:off x="68149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 name="Google Shape;133;p13"/>
            <p:cNvSpPr/>
            <p:nvPr/>
          </p:nvSpPr>
          <p:spPr>
            <a:xfrm>
              <a:off x="6541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 name="Google Shape;134;p13"/>
            <p:cNvSpPr/>
            <p:nvPr/>
          </p:nvSpPr>
          <p:spPr>
            <a:xfrm>
              <a:off x="62671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 name="Google Shape;135;p13"/>
            <p:cNvSpPr/>
            <p:nvPr/>
          </p:nvSpPr>
          <p:spPr>
            <a:xfrm>
              <a:off x="59931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 name="Google Shape;136;p13"/>
            <p:cNvSpPr/>
            <p:nvPr/>
          </p:nvSpPr>
          <p:spPr>
            <a:xfrm>
              <a:off x="57184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 name="Google Shape;137;p13"/>
            <p:cNvSpPr/>
            <p:nvPr/>
          </p:nvSpPr>
          <p:spPr>
            <a:xfrm>
              <a:off x="54461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 name="Google Shape;138;p13"/>
            <p:cNvSpPr/>
            <p:nvPr/>
          </p:nvSpPr>
          <p:spPr>
            <a:xfrm>
              <a:off x="51713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 name="Google Shape;139;p13"/>
            <p:cNvSpPr/>
            <p:nvPr/>
          </p:nvSpPr>
          <p:spPr>
            <a:xfrm>
              <a:off x="48974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 name="Google Shape;140;p13"/>
            <p:cNvSpPr/>
            <p:nvPr/>
          </p:nvSpPr>
          <p:spPr>
            <a:xfrm>
              <a:off x="46234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 name="Google Shape;141;p13"/>
            <p:cNvSpPr/>
            <p:nvPr/>
          </p:nvSpPr>
          <p:spPr>
            <a:xfrm>
              <a:off x="43487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 name="Google Shape;142;p13"/>
            <p:cNvSpPr/>
            <p:nvPr/>
          </p:nvSpPr>
          <p:spPr>
            <a:xfrm>
              <a:off x="40748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 name="Google Shape;143;p13"/>
            <p:cNvSpPr/>
            <p:nvPr/>
          </p:nvSpPr>
          <p:spPr>
            <a:xfrm>
              <a:off x="38008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 name="Google Shape;144;p13"/>
            <p:cNvSpPr/>
            <p:nvPr/>
          </p:nvSpPr>
          <p:spPr>
            <a:xfrm>
              <a:off x="35269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p13"/>
            <p:cNvSpPr/>
            <p:nvPr/>
          </p:nvSpPr>
          <p:spPr>
            <a:xfrm>
              <a:off x="32530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 name="Google Shape;146;p13"/>
            <p:cNvSpPr/>
            <p:nvPr/>
          </p:nvSpPr>
          <p:spPr>
            <a:xfrm>
              <a:off x="29782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 name="Google Shape;147;p13"/>
            <p:cNvSpPr/>
            <p:nvPr/>
          </p:nvSpPr>
          <p:spPr>
            <a:xfrm>
              <a:off x="27043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 name="Google Shape;148;p13"/>
            <p:cNvSpPr/>
            <p:nvPr/>
          </p:nvSpPr>
          <p:spPr>
            <a:xfrm>
              <a:off x="24304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 name="Google Shape;149;p13"/>
            <p:cNvSpPr/>
            <p:nvPr/>
          </p:nvSpPr>
          <p:spPr>
            <a:xfrm>
              <a:off x="21564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 name="Google Shape;150;p13"/>
            <p:cNvSpPr/>
            <p:nvPr/>
          </p:nvSpPr>
          <p:spPr>
            <a:xfrm>
              <a:off x="188252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 name="Google Shape;151;p13"/>
            <p:cNvSpPr/>
            <p:nvPr/>
          </p:nvSpPr>
          <p:spPr>
            <a:xfrm>
              <a:off x="16086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 name="Google Shape;152;p13"/>
            <p:cNvSpPr/>
            <p:nvPr/>
          </p:nvSpPr>
          <p:spPr>
            <a:xfrm>
              <a:off x="13346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 name="Google Shape;153;p13"/>
            <p:cNvSpPr/>
            <p:nvPr/>
          </p:nvSpPr>
          <p:spPr>
            <a:xfrm>
              <a:off x="1060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 name="Google Shape;154;p13"/>
            <p:cNvSpPr/>
            <p:nvPr/>
          </p:nvSpPr>
          <p:spPr>
            <a:xfrm>
              <a:off x="7867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 name="Google Shape;155;p13"/>
            <p:cNvSpPr/>
            <p:nvPr/>
          </p:nvSpPr>
          <p:spPr>
            <a:xfrm>
              <a:off x="512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56" name="Google Shape;156;p13"/>
          <p:cNvGrpSpPr/>
          <p:nvPr/>
        </p:nvGrpSpPr>
        <p:grpSpPr>
          <a:xfrm>
            <a:off x="877824" y="512064"/>
            <a:ext cx="7736400" cy="4453200"/>
            <a:chOff x="1054800" y="684000"/>
            <a:chExt cx="7736400" cy="4453200"/>
          </a:xfrm>
        </p:grpSpPr>
        <p:sp>
          <p:nvSpPr>
            <p:cNvPr id="157" name="Google Shape;157;p13"/>
            <p:cNvSpPr/>
            <p:nvPr/>
          </p:nvSpPr>
          <p:spPr>
            <a:xfrm>
              <a:off x="1054800" y="684000"/>
              <a:ext cx="7736400" cy="4453200"/>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 name="Google Shape;158;p13"/>
            <p:cNvSpPr/>
            <p:nvPr/>
          </p:nvSpPr>
          <p:spPr>
            <a:xfrm>
              <a:off x="1054800" y="684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 name="Google Shape;159;p13"/>
            <p:cNvSpPr/>
            <p:nvPr/>
          </p:nvSpPr>
          <p:spPr>
            <a:xfrm>
              <a:off x="1191300" y="777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 name="Google Shape;160;p13"/>
            <p:cNvSpPr/>
            <p:nvPr/>
          </p:nvSpPr>
          <p:spPr>
            <a:xfrm>
              <a:off x="1671687" y="777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 name="Google Shape;161;p13"/>
            <p:cNvSpPr/>
            <p:nvPr/>
          </p:nvSpPr>
          <p:spPr>
            <a:xfrm>
              <a:off x="1431494" y="777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62" name="Google Shape;162;p13"/>
          <p:cNvGrpSpPr/>
          <p:nvPr/>
        </p:nvGrpSpPr>
        <p:grpSpPr>
          <a:xfrm>
            <a:off x="705600" y="342000"/>
            <a:ext cx="7736400" cy="4453200"/>
            <a:chOff x="705600" y="342000"/>
            <a:chExt cx="7736400" cy="4453200"/>
          </a:xfrm>
        </p:grpSpPr>
        <p:sp>
          <p:nvSpPr>
            <p:cNvPr id="163" name="Google Shape;163;p13"/>
            <p:cNvSpPr/>
            <p:nvPr/>
          </p:nvSpPr>
          <p:spPr>
            <a:xfrm>
              <a:off x="705600" y="342000"/>
              <a:ext cx="7736400" cy="4453200"/>
            </a:xfrm>
            <a:prstGeom prst="rect">
              <a:avLst/>
            </a:prstGeom>
            <a:solidFill>
              <a:schemeClr val="accent3"/>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4" name="Google Shape;164;p13"/>
            <p:cNvSpPr/>
            <p:nvPr/>
          </p:nvSpPr>
          <p:spPr>
            <a:xfrm>
              <a:off x="705600" y="342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 name="Google Shape;165;p13"/>
            <p:cNvSpPr/>
            <p:nvPr/>
          </p:nvSpPr>
          <p:spPr>
            <a:xfrm>
              <a:off x="842100" y="435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 name="Google Shape;166;p13"/>
            <p:cNvSpPr/>
            <p:nvPr/>
          </p:nvSpPr>
          <p:spPr>
            <a:xfrm>
              <a:off x="1322487" y="435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7" name="Google Shape;167;p13"/>
            <p:cNvSpPr/>
            <p:nvPr/>
          </p:nvSpPr>
          <p:spPr>
            <a:xfrm>
              <a:off x="1082294" y="435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68" name="Google Shape;168;p13"/>
          <p:cNvSpPr txBox="1">
            <a:spLocks noGrp="1"/>
          </p:cNvSpPr>
          <p:nvPr>
            <p:ph type="title"/>
          </p:nvPr>
        </p:nvSpPr>
        <p:spPr>
          <a:xfrm>
            <a:off x="720000" y="684000"/>
            <a:ext cx="7707600" cy="687600"/>
          </a:xfrm>
          <a:prstGeom prst="rect">
            <a:avLst/>
          </a:prstGeom>
          <a:noFill/>
          <a:ln>
            <a:noFill/>
          </a:ln>
          <a:effectLst>
            <a:outerShdw dist="38100" dir="2640000" algn="bl" rotWithShape="0">
              <a:schemeClr val="dk1"/>
            </a:outerShdw>
          </a:effectLst>
        </p:spPr>
        <p:txBody>
          <a:bodyPr spcFirstLastPara="1" wrap="square" lIns="91425" tIns="91425" rIns="91425" bIns="91425" anchor="b" anchorCtr="0">
            <a:noAutofit/>
          </a:bodyPr>
          <a:lstStyle>
            <a:lvl1pPr lvl="0" algn="ctr">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
        <p:nvSpPr>
          <p:cNvPr id="169" name="Google Shape;169;p13"/>
          <p:cNvSpPr txBox="1">
            <a:spLocks noGrp="1"/>
          </p:cNvSpPr>
          <p:nvPr>
            <p:ph type="title" idx="2"/>
          </p:nvPr>
        </p:nvSpPr>
        <p:spPr>
          <a:xfrm>
            <a:off x="1834250" y="1573800"/>
            <a:ext cx="2588700" cy="3384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70" name="Google Shape;170;p13"/>
          <p:cNvSpPr txBox="1">
            <a:spLocks noGrp="1"/>
          </p:cNvSpPr>
          <p:nvPr>
            <p:ph type="title" idx="3"/>
          </p:nvPr>
        </p:nvSpPr>
        <p:spPr>
          <a:xfrm>
            <a:off x="1011350" y="1714200"/>
            <a:ext cx="746700" cy="4428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3000" b="1"/>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71" name="Google Shape;171;p13"/>
          <p:cNvSpPr txBox="1">
            <a:spLocks noGrp="1"/>
          </p:cNvSpPr>
          <p:nvPr>
            <p:ph type="subTitle" idx="1"/>
          </p:nvPr>
        </p:nvSpPr>
        <p:spPr>
          <a:xfrm>
            <a:off x="1834250" y="1836000"/>
            <a:ext cx="2588700" cy="61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1"/>
              </a:buClr>
              <a:buSzPts val="1400"/>
              <a:buFont typeface="Montserrat"/>
              <a:buNone/>
              <a:defRPr sz="1400">
                <a:solidFill>
                  <a:schemeClr val="dk1"/>
                </a:solidFill>
                <a:latin typeface="Montserrat"/>
                <a:ea typeface="Montserrat"/>
                <a:cs typeface="Montserrat"/>
                <a:sym typeface="Montserrat"/>
              </a:defRPr>
            </a:lvl1pPr>
            <a:lvl2pPr lvl="1"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2pPr>
            <a:lvl3pPr lvl="2"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3pPr>
            <a:lvl4pPr lvl="3"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4pPr>
            <a:lvl5pPr lvl="4"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5pPr>
            <a:lvl6pPr lvl="5"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6pPr>
            <a:lvl7pPr lvl="6"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7pPr>
            <a:lvl8pPr lvl="7"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8pPr>
            <a:lvl9pPr lvl="8"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9pPr>
          </a:lstStyle>
          <a:p>
            <a:endParaRPr/>
          </a:p>
        </p:txBody>
      </p:sp>
      <p:sp>
        <p:nvSpPr>
          <p:cNvPr id="172" name="Google Shape;172;p13"/>
          <p:cNvSpPr txBox="1">
            <a:spLocks noGrp="1"/>
          </p:cNvSpPr>
          <p:nvPr>
            <p:ph type="title" idx="4"/>
          </p:nvPr>
        </p:nvSpPr>
        <p:spPr>
          <a:xfrm>
            <a:off x="1834250" y="2650200"/>
            <a:ext cx="2588700" cy="3384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73" name="Google Shape;173;p13"/>
          <p:cNvSpPr txBox="1">
            <a:spLocks noGrp="1"/>
          </p:cNvSpPr>
          <p:nvPr>
            <p:ph type="title" idx="5"/>
          </p:nvPr>
        </p:nvSpPr>
        <p:spPr>
          <a:xfrm>
            <a:off x="1011350" y="2790675"/>
            <a:ext cx="746700" cy="4428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3000" b="1"/>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74" name="Google Shape;174;p13"/>
          <p:cNvSpPr txBox="1">
            <a:spLocks noGrp="1"/>
          </p:cNvSpPr>
          <p:nvPr>
            <p:ph type="subTitle" idx="6"/>
          </p:nvPr>
        </p:nvSpPr>
        <p:spPr>
          <a:xfrm>
            <a:off x="1834250" y="2912400"/>
            <a:ext cx="2588700" cy="61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1"/>
              </a:buClr>
              <a:buSzPts val="1400"/>
              <a:buFont typeface="Montserrat"/>
              <a:buNone/>
              <a:defRPr sz="1400">
                <a:solidFill>
                  <a:schemeClr val="dk1"/>
                </a:solidFill>
                <a:latin typeface="Montserrat"/>
                <a:ea typeface="Montserrat"/>
                <a:cs typeface="Montserrat"/>
                <a:sym typeface="Montserrat"/>
              </a:defRPr>
            </a:lvl1pPr>
            <a:lvl2pPr lvl="1"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2pPr>
            <a:lvl3pPr lvl="2"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3pPr>
            <a:lvl4pPr lvl="3"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4pPr>
            <a:lvl5pPr lvl="4"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5pPr>
            <a:lvl6pPr lvl="5"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6pPr>
            <a:lvl7pPr lvl="6"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7pPr>
            <a:lvl8pPr lvl="7"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8pPr>
            <a:lvl9pPr lvl="8"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9pPr>
          </a:lstStyle>
          <a:p>
            <a:endParaRPr/>
          </a:p>
        </p:txBody>
      </p:sp>
      <p:sp>
        <p:nvSpPr>
          <p:cNvPr id="175" name="Google Shape;175;p13"/>
          <p:cNvSpPr txBox="1">
            <a:spLocks noGrp="1"/>
          </p:cNvSpPr>
          <p:nvPr>
            <p:ph type="title" idx="7"/>
          </p:nvPr>
        </p:nvSpPr>
        <p:spPr>
          <a:xfrm>
            <a:off x="1834250" y="3725700"/>
            <a:ext cx="2588700" cy="3384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76" name="Google Shape;176;p13"/>
          <p:cNvSpPr txBox="1">
            <a:spLocks noGrp="1"/>
          </p:cNvSpPr>
          <p:nvPr>
            <p:ph type="title" idx="8"/>
          </p:nvPr>
        </p:nvSpPr>
        <p:spPr>
          <a:xfrm>
            <a:off x="1011350" y="3867150"/>
            <a:ext cx="746700" cy="4428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3000" b="1"/>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77" name="Google Shape;177;p13"/>
          <p:cNvSpPr txBox="1">
            <a:spLocks noGrp="1"/>
          </p:cNvSpPr>
          <p:nvPr>
            <p:ph type="subTitle" idx="9"/>
          </p:nvPr>
        </p:nvSpPr>
        <p:spPr>
          <a:xfrm>
            <a:off x="1834250" y="3987900"/>
            <a:ext cx="2588700" cy="61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1"/>
              </a:buClr>
              <a:buSzPts val="1400"/>
              <a:buFont typeface="Montserrat"/>
              <a:buNone/>
              <a:defRPr sz="1400">
                <a:solidFill>
                  <a:schemeClr val="dk1"/>
                </a:solidFill>
                <a:latin typeface="Montserrat"/>
                <a:ea typeface="Montserrat"/>
                <a:cs typeface="Montserrat"/>
                <a:sym typeface="Montserrat"/>
              </a:defRPr>
            </a:lvl1pPr>
            <a:lvl2pPr lvl="1"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2pPr>
            <a:lvl3pPr lvl="2"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3pPr>
            <a:lvl4pPr lvl="3"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4pPr>
            <a:lvl5pPr lvl="4"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5pPr>
            <a:lvl6pPr lvl="5"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6pPr>
            <a:lvl7pPr lvl="6"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7pPr>
            <a:lvl8pPr lvl="7"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8pPr>
            <a:lvl9pPr lvl="8"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9pPr>
          </a:lstStyle>
          <a:p>
            <a:endParaRPr/>
          </a:p>
        </p:txBody>
      </p:sp>
      <p:sp>
        <p:nvSpPr>
          <p:cNvPr id="178" name="Google Shape;178;p13"/>
          <p:cNvSpPr txBox="1">
            <a:spLocks noGrp="1"/>
          </p:cNvSpPr>
          <p:nvPr>
            <p:ph type="title" idx="13"/>
          </p:nvPr>
        </p:nvSpPr>
        <p:spPr>
          <a:xfrm>
            <a:off x="5543950" y="1573800"/>
            <a:ext cx="2588700" cy="3384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79" name="Google Shape;179;p13"/>
          <p:cNvSpPr txBox="1">
            <a:spLocks noGrp="1"/>
          </p:cNvSpPr>
          <p:nvPr>
            <p:ph type="title" idx="14"/>
          </p:nvPr>
        </p:nvSpPr>
        <p:spPr>
          <a:xfrm>
            <a:off x="4721050" y="1714200"/>
            <a:ext cx="746700" cy="4428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3000" b="1"/>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80" name="Google Shape;180;p13"/>
          <p:cNvSpPr txBox="1">
            <a:spLocks noGrp="1"/>
          </p:cNvSpPr>
          <p:nvPr>
            <p:ph type="subTitle" idx="15"/>
          </p:nvPr>
        </p:nvSpPr>
        <p:spPr>
          <a:xfrm>
            <a:off x="5543950" y="1836000"/>
            <a:ext cx="2588700" cy="61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1"/>
              </a:buClr>
              <a:buSzPts val="1400"/>
              <a:buFont typeface="Montserrat"/>
              <a:buNone/>
              <a:defRPr sz="1400">
                <a:solidFill>
                  <a:schemeClr val="dk1"/>
                </a:solidFill>
                <a:latin typeface="Montserrat"/>
                <a:ea typeface="Montserrat"/>
                <a:cs typeface="Montserrat"/>
                <a:sym typeface="Montserrat"/>
              </a:defRPr>
            </a:lvl1pPr>
            <a:lvl2pPr lvl="1"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2pPr>
            <a:lvl3pPr lvl="2"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3pPr>
            <a:lvl4pPr lvl="3"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4pPr>
            <a:lvl5pPr lvl="4"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5pPr>
            <a:lvl6pPr lvl="5"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6pPr>
            <a:lvl7pPr lvl="6"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7pPr>
            <a:lvl8pPr lvl="7"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8pPr>
            <a:lvl9pPr lvl="8"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9pPr>
          </a:lstStyle>
          <a:p>
            <a:endParaRPr/>
          </a:p>
        </p:txBody>
      </p:sp>
      <p:sp>
        <p:nvSpPr>
          <p:cNvPr id="181" name="Google Shape;181;p13"/>
          <p:cNvSpPr txBox="1">
            <a:spLocks noGrp="1"/>
          </p:cNvSpPr>
          <p:nvPr>
            <p:ph type="title" idx="16"/>
          </p:nvPr>
        </p:nvSpPr>
        <p:spPr>
          <a:xfrm>
            <a:off x="5543950" y="2650200"/>
            <a:ext cx="2588700" cy="3384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82" name="Google Shape;182;p13"/>
          <p:cNvSpPr txBox="1">
            <a:spLocks noGrp="1"/>
          </p:cNvSpPr>
          <p:nvPr>
            <p:ph type="title" idx="17"/>
          </p:nvPr>
        </p:nvSpPr>
        <p:spPr>
          <a:xfrm>
            <a:off x="4721050" y="2790675"/>
            <a:ext cx="746700" cy="4428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3000" b="1"/>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83" name="Google Shape;183;p13"/>
          <p:cNvSpPr txBox="1">
            <a:spLocks noGrp="1"/>
          </p:cNvSpPr>
          <p:nvPr>
            <p:ph type="subTitle" idx="18"/>
          </p:nvPr>
        </p:nvSpPr>
        <p:spPr>
          <a:xfrm>
            <a:off x="5543950" y="2912400"/>
            <a:ext cx="2588700" cy="61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1"/>
              </a:buClr>
              <a:buSzPts val="1400"/>
              <a:buFont typeface="Montserrat"/>
              <a:buNone/>
              <a:defRPr sz="1400">
                <a:solidFill>
                  <a:schemeClr val="dk1"/>
                </a:solidFill>
                <a:latin typeface="Montserrat"/>
                <a:ea typeface="Montserrat"/>
                <a:cs typeface="Montserrat"/>
                <a:sym typeface="Montserrat"/>
              </a:defRPr>
            </a:lvl1pPr>
            <a:lvl2pPr lvl="1"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2pPr>
            <a:lvl3pPr lvl="2"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3pPr>
            <a:lvl4pPr lvl="3"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4pPr>
            <a:lvl5pPr lvl="4"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5pPr>
            <a:lvl6pPr lvl="5"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6pPr>
            <a:lvl7pPr lvl="6"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7pPr>
            <a:lvl8pPr lvl="7"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8pPr>
            <a:lvl9pPr lvl="8"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9pPr>
          </a:lstStyle>
          <a:p>
            <a:endParaRPr/>
          </a:p>
        </p:txBody>
      </p:sp>
      <p:sp>
        <p:nvSpPr>
          <p:cNvPr id="184" name="Google Shape;184;p13"/>
          <p:cNvSpPr txBox="1">
            <a:spLocks noGrp="1"/>
          </p:cNvSpPr>
          <p:nvPr>
            <p:ph type="title" idx="19"/>
          </p:nvPr>
        </p:nvSpPr>
        <p:spPr>
          <a:xfrm>
            <a:off x="5543950" y="3725700"/>
            <a:ext cx="2588700" cy="3384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85" name="Google Shape;185;p13"/>
          <p:cNvSpPr txBox="1">
            <a:spLocks noGrp="1"/>
          </p:cNvSpPr>
          <p:nvPr>
            <p:ph type="title" idx="20"/>
          </p:nvPr>
        </p:nvSpPr>
        <p:spPr>
          <a:xfrm>
            <a:off x="4721050" y="3867150"/>
            <a:ext cx="746700" cy="4428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3000" b="1"/>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86" name="Google Shape;186;p13"/>
          <p:cNvSpPr txBox="1">
            <a:spLocks noGrp="1"/>
          </p:cNvSpPr>
          <p:nvPr>
            <p:ph type="subTitle" idx="21"/>
          </p:nvPr>
        </p:nvSpPr>
        <p:spPr>
          <a:xfrm>
            <a:off x="5543950" y="3987900"/>
            <a:ext cx="2588700" cy="61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1"/>
              </a:buClr>
              <a:buSzPts val="1400"/>
              <a:buFont typeface="Montserrat"/>
              <a:buNone/>
              <a:defRPr sz="1400">
                <a:solidFill>
                  <a:schemeClr val="dk1"/>
                </a:solidFill>
                <a:latin typeface="Montserrat"/>
                <a:ea typeface="Montserrat"/>
                <a:cs typeface="Montserrat"/>
                <a:sym typeface="Montserrat"/>
              </a:defRPr>
            </a:lvl1pPr>
            <a:lvl2pPr lvl="1"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2pPr>
            <a:lvl3pPr lvl="2"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3pPr>
            <a:lvl4pPr lvl="3"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4pPr>
            <a:lvl5pPr lvl="4"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5pPr>
            <a:lvl6pPr lvl="5"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6pPr>
            <a:lvl7pPr lvl="6"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7pPr>
            <a:lvl8pPr lvl="7"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8pPr>
            <a:lvl9pPr lvl="8"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ext 1">
  <p:cSld name="CUSTOM_9">
    <p:spTree>
      <p:nvGrpSpPr>
        <p:cNvPr id="1" name="Shape 187"/>
        <p:cNvGrpSpPr/>
        <p:nvPr/>
      </p:nvGrpSpPr>
      <p:grpSpPr>
        <a:xfrm>
          <a:off x="0" y="0"/>
          <a:ext cx="0" cy="0"/>
          <a:chOff x="0" y="0"/>
          <a:chExt cx="0" cy="0"/>
        </a:xfrm>
      </p:grpSpPr>
      <p:grpSp>
        <p:nvGrpSpPr>
          <p:cNvPr id="188" name="Google Shape;188;p14"/>
          <p:cNvGrpSpPr/>
          <p:nvPr/>
        </p:nvGrpSpPr>
        <p:grpSpPr>
          <a:xfrm>
            <a:off x="7" y="26"/>
            <a:ext cx="9144218" cy="5144108"/>
            <a:chOff x="238125" y="838200"/>
            <a:chExt cx="7125550" cy="4008500"/>
          </a:xfrm>
        </p:grpSpPr>
        <p:sp>
          <p:nvSpPr>
            <p:cNvPr id="189" name="Google Shape;189;p14"/>
            <p:cNvSpPr/>
            <p:nvPr/>
          </p:nvSpPr>
          <p:spPr>
            <a:xfrm>
              <a:off x="238125" y="838200"/>
              <a:ext cx="7125550" cy="4008500"/>
            </a:xfrm>
            <a:custGeom>
              <a:avLst/>
              <a:gdLst/>
              <a:ahLst/>
              <a:cxnLst/>
              <a:rect l="l" t="t" r="r" b="b"/>
              <a:pathLst>
                <a:path w="285022" h="160340" fill="none" extrusionOk="0">
                  <a:moveTo>
                    <a:pt x="0" y="0"/>
                  </a:moveTo>
                  <a:lnTo>
                    <a:pt x="285022" y="0"/>
                  </a:lnTo>
                  <a:lnTo>
                    <a:pt x="285022" y="160340"/>
                  </a:lnTo>
                  <a:lnTo>
                    <a:pt x="0" y="160340"/>
                  </a:lnTo>
                  <a:close/>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 name="Google Shape;190;p14"/>
            <p:cNvSpPr/>
            <p:nvPr/>
          </p:nvSpPr>
          <p:spPr>
            <a:xfrm>
              <a:off x="238125" y="457907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1" name="Google Shape;191;p14"/>
            <p:cNvSpPr/>
            <p:nvPr/>
          </p:nvSpPr>
          <p:spPr>
            <a:xfrm>
              <a:off x="238125" y="431227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2" name="Google Shape;192;p14"/>
            <p:cNvSpPr/>
            <p:nvPr/>
          </p:nvSpPr>
          <p:spPr>
            <a:xfrm>
              <a:off x="238125" y="404467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 name="Google Shape;193;p14"/>
            <p:cNvSpPr/>
            <p:nvPr/>
          </p:nvSpPr>
          <p:spPr>
            <a:xfrm>
              <a:off x="238125" y="37778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 name="Google Shape;194;p14"/>
            <p:cNvSpPr/>
            <p:nvPr/>
          </p:nvSpPr>
          <p:spPr>
            <a:xfrm>
              <a:off x="238125" y="35102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 name="Google Shape;195;p14"/>
            <p:cNvSpPr/>
            <p:nvPr/>
          </p:nvSpPr>
          <p:spPr>
            <a:xfrm>
              <a:off x="238125" y="324345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6" name="Google Shape;196;p14"/>
            <p:cNvSpPr/>
            <p:nvPr/>
          </p:nvSpPr>
          <p:spPr>
            <a:xfrm>
              <a:off x="238125" y="2975850"/>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 name="Google Shape;197;p14"/>
            <p:cNvSpPr/>
            <p:nvPr/>
          </p:nvSpPr>
          <p:spPr>
            <a:xfrm>
              <a:off x="238125" y="27090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8" name="Google Shape;198;p14"/>
            <p:cNvSpPr/>
            <p:nvPr/>
          </p:nvSpPr>
          <p:spPr>
            <a:xfrm>
              <a:off x="238125" y="24414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 name="Google Shape;199;p14"/>
            <p:cNvSpPr/>
            <p:nvPr/>
          </p:nvSpPr>
          <p:spPr>
            <a:xfrm>
              <a:off x="238125" y="217462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 name="Google Shape;200;p14"/>
            <p:cNvSpPr/>
            <p:nvPr/>
          </p:nvSpPr>
          <p:spPr>
            <a:xfrm>
              <a:off x="238125" y="190702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1" name="Google Shape;201;p14"/>
            <p:cNvSpPr/>
            <p:nvPr/>
          </p:nvSpPr>
          <p:spPr>
            <a:xfrm>
              <a:off x="238125" y="16402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2" name="Google Shape;202;p14"/>
            <p:cNvSpPr/>
            <p:nvPr/>
          </p:nvSpPr>
          <p:spPr>
            <a:xfrm>
              <a:off x="238125" y="13726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3" name="Google Shape;203;p14"/>
            <p:cNvSpPr/>
            <p:nvPr/>
          </p:nvSpPr>
          <p:spPr>
            <a:xfrm>
              <a:off x="238125" y="110580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4" name="Google Shape;204;p14"/>
            <p:cNvSpPr/>
            <p:nvPr/>
          </p:nvSpPr>
          <p:spPr>
            <a:xfrm>
              <a:off x="7089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5" name="Google Shape;205;p14"/>
            <p:cNvSpPr/>
            <p:nvPr/>
          </p:nvSpPr>
          <p:spPr>
            <a:xfrm>
              <a:off x="68149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6" name="Google Shape;206;p14"/>
            <p:cNvSpPr/>
            <p:nvPr/>
          </p:nvSpPr>
          <p:spPr>
            <a:xfrm>
              <a:off x="6541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 name="Google Shape;207;p14"/>
            <p:cNvSpPr/>
            <p:nvPr/>
          </p:nvSpPr>
          <p:spPr>
            <a:xfrm>
              <a:off x="62671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 name="Google Shape;208;p14"/>
            <p:cNvSpPr/>
            <p:nvPr/>
          </p:nvSpPr>
          <p:spPr>
            <a:xfrm>
              <a:off x="59931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9" name="Google Shape;209;p14"/>
            <p:cNvSpPr/>
            <p:nvPr/>
          </p:nvSpPr>
          <p:spPr>
            <a:xfrm>
              <a:off x="57184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0" name="Google Shape;210;p14"/>
            <p:cNvSpPr/>
            <p:nvPr/>
          </p:nvSpPr>
          <p:spPr>
            <a:xfrm>
              <a:off x="54461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 name="Google Shape;211;p14"/>
            <p:cNvSpPr/>
            <p:nvPr/>
          </p:nvSpPr>
          <p:spPr>
            <a:xfrm>
              <a:off x="51713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 name="Google Shape;212;p14"/>
            <p:cNvSpPr/>
            <p:nvPr/>
          </p:nvSpPr>
          <p:spPr>
            <a:xfrm>
              <a:off x="48974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 name="Google Shape;213;p14"/>
            <p:cNvSpPr/>
            <p:nvPr/>
          </p:nvSpPr>
          <p:spPr>
            <a:xfrm>
              <a:off x="46234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 name="Google Shape;214;p14"/>
            <p:cNvSpPr/>
            <p:nvPr/>
          </p:nvSpPr>
          <p:spPr>
            <a:xfrm>
              <a:off x="43487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5" name="Google Shape;215;p14"/>
            <p:cNvSpPr/>
            <p:nvPr/>
          </p:nvSpPr>
          <p:spPr>
            <a:xfrm>
              <a:off x="40748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 name="Google Shape;216;p14"/>
            <p:cNvSpPr/>
            <p:nvPr/>
          </p:nvSpPr>
          <p:spPr>
            <a:xfrm>
              <a:off x="38008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7" name="Google Shape;217;p14"/>
            <p:cNvSpPr/>
            <p:nvPr/>
          </p:nvSpPr>
          <p:spPr>
            <a:xfrm>
              <a:off x="35269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 name="Google Shape;218;p14"/>
            <p:cNvSpPr/>
            <p:nvPr/>
          </p:nvSpPr>
          <p:spPr>
            <a:xfrm>
              <a:off x="32530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9" name="Google Shape;219;p14"/>
            <p:cNvSpPr/>
            <p:nvPr/>
          </p:nvSpPr>
          <p:spPr>
            <a:xfrm>
              <a:off x="29782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0" name="Google Shape;220;p14"/>
            <p:cNvSpPr/>
            <p:nvPr/>
          </p:nvSpPr>
          <p:spPr>
            <a:xfrm>
              <a:off x="27043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1" name="Google Shape;221;p14"/>
            <p:cNvSpPr/>
            <p:nvPr/>
          </p:nvSpPr>
          <p:spPr>
            <a:xfrm>
              <a:off x="24304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 name="Google Shape;222;p14"/>
            <p:cNvSpPr/>
            <p:nvPr/>
          </p:nvSpPr>
          <p:spPr>
            <a:xfrm>
              <a:off x="21564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3" name="Google Shape;223;p14"/>
            <p:cNvSpPr/>
            <p:nvPr/>
          </p:nvSpPr>
          <p:spPr>
            <a:xfrm>
              <a:off x="188252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4" name="Google Shape;224;p14"/>
            <p:cNvSpPr/>
            <p:nvPr/>
          </p:nvSpPr>
          <p:spPr>
            <a:xfrm>
              <a:off x="16086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5" name="Google Shape;225;p14"/>
            <p:cNvSpPr/>
            <p:nvPr/>
          </p:nvSpPr>
          <p:spPr>
            <a:xfrm>
              <a:off x="13346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6" name="Google Shape;226;p14"/>
            <p:cNvSpPr/>
            <p:nvPr/>
          </p:nvSpPr>
          <p:spPr>
            <a:xfrm>
              <a:off x="1060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7" name="Google Shape;227;p14"/>
            <p:cNvSpPr/>
            <p:nvPr/>
          </p:nvSpPr>
          <p:spPr>
            <a:xfrm>
              <a:off x="7867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 name="Google Shape;228;p14"/>
            <p:cNvSpPr/>
            <p:nvPr/>
          </p:nvSpPr>
          <p:spPr>
            <a:xfrm>
              <a:off x="512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29" name="Google Shape;229;p14"/>
          <p:cNvGrpSpPr/>
          <p:nvPr/>
        </p:nvGrpSpPr>
        <p:grpSpPr>
          <a:xfrm>
            <a:off x="877824" y="512064"/>
            <a:ext cx="7736400" cy="4453200"/>
            <a:chOff x="1054800" y="684000"/>
            <a:chExt cx="7736400" cy="4453200"/>
          </a:xfrm>
        </p:grpSpPr>
        <p:sp>
          <p:nvSpPr>
            <p:cNvPr id="230" name="Google Shape;230;p14"/>
            <p:cNvSpPr/>
            <p:nvPr/>
          </p:nvSpPr>
          <p:spPr>
            <a:xfrm>
              <a:off x="1054800" y="684000"/>
              <a:ext cx="7736400" cy="4453200"/>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1" name="Google Shape;231;p14"/>
            <p:cNvSpPr/>
            <p:nvPr/>
          </p:nvSpPr>
          <p:spPr>
            <a:xfrm>
              <a:off x="1054800" y="684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2" name="Google Shape;232;p14"/>
            <p:cNvSpPr/>
            <p:nvPr/>
          </p:nvSpPr>
          <p:spPr>
            <a:xfrm>
              <a:off x="1191300" y="777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3" name="Google Shape;233;p14"/>
            <p:cNvSpPr/>
            <p:nvPr/>
          </p:nvSpPr>
          <p:spPr>
            <a:xfrm>
              <a:off x="1671687" y="777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4" name="Google Shape;234;p14"/>
            <p:cNvSpPr/>
            <p:nvPr/>
          </p:nvSpPr>
          <p:spPr>
            <a:xfrm>
              <a:off x="1431494" y="777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35" name="Google Shape;235;p14"/>
          <p:cNvGrpSpPr/>
          <p:nvPr/>
        </p:nvGrpSpPr>
        <p:grpSpPr>
          <a:xfrm>
            <a:off x="705600" y="342000"/>
            <a:ext cx="7736400" cy="4453200"/>
            <a:chOff x="705600" y="342000"/>
            <a:chExt cx="7736400" cy="4453200"/>
          </a:xfrm>
        </p:grpSpPr>
        <p:sp>
          <p:nvSpPr>
            <p:cNvPr id="236" name="Google Shape;236;p14"/>
            <p:cNvSpPr/>
            <p:nvPr/>
          </p:nvSpPr>
          <p:spPr>
            <a:xfrm>
              <a:off x="705600" y="342000"/>
              <a:ext cx="7736400" cy="4453200"/>
            </a:xfrm>
            <a:prstGeom prst="rect">
              <a:avLst/>
            </a:prstGeom>
            <a:solidFill>
              <a:schemeClr val="accent3"/>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7" name="Google Shape;237;p14"/>
            <p:cNvSpPr/>
            <p:nvPr/>
          </p:nvSpPr>
          <p:spPr>
            <a:xfrm>
              <a:off x="705600" y="342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8" name="Google Shape;238;p14"/>
            <p:cNvSpPr/>
            <p:nvPr/>
          </p:nvSpPr>
          <p:spPr>
            <a:xfrm>
              <a:off x="842100" y="435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9" name="Google Shape;239;p14"/>
            <p:cNvSpPr/>
            <p:nvPr/>
          </p:nvSpPr>
          <p:spPr>
            <a:xfrm>
              <a:off x="1322487" y="435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0" name="Google Shape;240;p14"/>
            <p:cNvSpPr/>
            <p:nvPr/>
          </p:nvSpPr>
          <p:spPr>
            <a:xfrm>
              <a:off x="1082294" y="435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41" name="Google Shape;241;p14"/>
          <p:cNvSpPr txBox="1">
            <a:spLocks noGrp="1"/>
          </p:cNvSpPr>
          <p:nvPr>
            <p:ph type="title"/>
          </p:nvPr>
        </p:nvSpPr>
        <p:spPr>
          <a:xfrm>
            <a:off x="718200" y="1103963"/>
            <a:ext cx="7707600" cy="687600"/>
          </a:xfrm>
          <a:prstGeom prst="rect">
            <a:avLst/>
          </a:prstGeom>
          <a:noFill/>
          <a:ln>
            <a:noFill/>
          </a:ln>
          <a:effectLst>
            <a:outerShdw dist="38100" dir="2640000" algn="bl" rotWithShape="0">
              <a:schemeClr val="dk1"/>
            </a:outerShdw>
          </a:effectLst>
        </p:spPr>
        <p:txBody>
          <a:bodyPr spcFirstLastPara="1" wrap="square" lIns="91425" tIns="91425" rIns="91425" bIns="91425" anchor="t" anchorCtr="0">
            <a:noAutofit/>
          </a:bodyPr>
          <a:lstStyle>
            <a:lvl1pPr lvl="0" algn="ctr">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
        <p:nvSpPr>
          <p:cNvPr id="242" name="Google Shape;242;p14"/>
          <p:cNvSpPr txBox="1">
            <a:spLocks noGrp="1"/>
          </p:cNvSpPr>
          <p:nvPr>
            <p:ph type="body" idx="1"/>
          </p:nvPr>
        </p:nvSpPr>
        <p:spPr>
          <a:xfrm>
            <a:off x="2036550" y="1972538"/>
            <a:ext cx="5067300" cy="20670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dk2"/>
              </a:buClr>
              <a:buSzPts val="1400"/>
              <a:buChar char="●"/>
              <a:defRPr sz="1400"/>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43"/>
        <p:cNvGrpSpPr/>
        <p:nvPr/>
      </p:nvGrpSpPr>
      <p:grpSpPr>
        <a:xfrm>
          <a:off x="0" y="0"/>
          <a:ext cx="0" cy="0"/>
          <a:chOff x="0" y="0"/>
          <a:chExt cx="0" cy="0"/>
        </a:xfrm>
      </p:grpSpPr>
      <p:grpSp>
        <p:nvGrpSpPr>
          <p:cNvPr id="244" name="Google Shape;244;p15"/>
          <p:cNvGrpSpPr/>
          <p:nvPr/>
        </p:nvGrpSpPr>
        <p:grpSpPr>
          <a:xfrm>
            <a:off x="7" y="26"/>
            <a:ext cx="9144218" cy="5144108"/>
            <a:chOff x="238125" y="838200"/>
            <a:chExt cx="7125550" cy="4008500"/>
          </a:xfrm>
        </p:grpSpPr>
        <p:sp>
          <p:nvSpPr>
            <p:cNvPr id="245" name="Google Shape;245;p15"/>
            <p:cNvSpPr/>
            <p:nvPr/>
          </p:nvSpPr>
          <p:spPr>
            <a:xfrm>
              <a:off x="238125" y="838200"/>
              <a:ext cx="7125550" cy="4008500"/>
            </a:xfrm>
            <a:custGeom>
              <a:avLst/>
              <a:gdLst/>
              <a:ahLst/>
              <a:cxnLst/>
              <a:rect l="l" t="t" r="r" b="b"/>
              <a:pathLst>
                <a:path w="285022" h="160340" fill="none" extrusionOk="0">
                  <a:moveTo>
                    <a:pt x="0" y="0"/>
                  </a:moveTo>
                  <a:lnTo>
                    <a:pt x="285022" y="0"/>
                  </a:lnTo>
                  <a:lnTo>
                    <a:pt x="285022" y="160340"/>
                  </a:lnTo>
                  <a:lnTo>
                    <a:pt x="0" y="160340"/>
                  </a:lnTo>
                  <a:close/>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6" name="Google Shape;246;p15"/>
            <p:cNvSpPr/>
            <p:nvPr/>
          </p:nvSpPr>
          <p:spPr>
            <a:xfrm>
              <a:off x="238125" y="457907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7" name="Google Shape;247;p15"/>
            <p:cNvSpPr/>
            <p:nvPr/>
          </p:nvSpPr>
          <p:spPr>
            <a:xfrm>
              <a:off x="238125" y="431227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8" name="Google Shape;248;p15"/>
            <p:cNvSpPr/>
            <p:nvPr/>
          </p:nvSpPr>
          <p:spPr>
            <a:xfrm>
              <a:off x="238125" y="404467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9" name="Google Shape;249;p15"/>
            <p:cNvSpPr/>
            <p:nvPr/>
          </p:nvSpPr>
          <p:spPr>
            <a:xfrm>
              <a:off x="238125" y="37778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0" name="Google Shape;250;p15"/>
            <p:cNvSpPr/>
            <p:nvPr/>
          </p:nvSpPr>
          <p:spPr>
            <a:xfrm>
              <a:off x="238125" y="35102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1" name="Google Shape;251;p15"/>
            <p:cNvSpPr/>
            <p:nvPr/>
          </p:nvSpPr>
          <p:spPr>
            <a:xfrm>
              <a:off x="238125" y="324345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2" name="Google Shape;252;p15"/>
            <p:cNvSpPr/>
            <p:nvPr/>
          </p:nvSpPr>
          <p:spPr>
            <a:xfrm>
              <a:off x="238125" y="2975850"/>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3" name="Google Shape;253;p15"/>
            <p:cNvSpPr/>
            <p:nvPr/>
          </p:nvSpPr>
          <p:spPr>
            <a:xfrm>
              <a:off x="238125" y="27090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4" name="Google Shape;254;p15"/>
            <p:cNvSpPr/>
            <p:nvPr/>
          </p:nvSpPr>
          <p:spPr>
            <a:xfrm>
              <a:off x="238125" y="24414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5" name="Google Shape;255;p15"/>
            <p:cNvSpPr/>
            <p:nvPr/>
          </p:nvSpPr>
          <p:spPr>
            <a:xfrm>
              <a:off x="238125" y="217462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6" name="Google Shape;256;p15"/>
            <p:cNvSpPr/>
            <p:nvPr/>
          </p:nvSpPr>
          <p:spPr>
            <a:xfrm>
              <a:off x="238125" y="190702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7" name="Google Shape;257;p15"/>
            <p:cNvSpPr/>
            <p:nvPr/>
          </p:nvSpPr>
          <p:spPr>
            <a:xfrm>
              <a:off x="238125" y="16402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8" name="Google Shape;258;p15"/>
            <p:cNvSpPr/>
            <p:nvPr/>
          </p:nvSpPr>
          <p:spPr>
            <a:xfrm>
              <a:off x="238125" y="13726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9" name="Google Shape;259;p15"/>
            <p:cNvSpPr/>
            <p:nvPr/>
          </p:nvSpPr>
          <p:spPr>
            <a:xfrm>
              <a:off x="238125" y="110580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0" name="Google Shape;260;p15"/>
            <p:cNvSpPr/>
            <p:nvPr/>
          </p:nvSpPr>
          <p:spPr>
            <a:xfrm>
              <a:off x="7089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1" name="Google Shape;261;p15"/>
            <p:cNvSpPr/>
            <p:nvPr/>
          </p:nvSpPr>
          <p:spPr>
            <a:xfrm>
              <a:off x="68149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2" name="Google Shape;262;p15"/>
            <p:cNvSpPr/>
            <p:nvPr/>
          </p:nvSpPr>
          <p:spPr>
            <a:xfrm>
              <a:off x="6541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3" name="Google Shape;263;p15"/>
            <p:cNvSpPr/>
            <p:nvPr/>
          </p:nvSpPr>
          <p:spPr>
            <a:xfrm>
              <a:off x="62671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4" name="Google Shape;264;p15"/>
            <p:cNvSpPr/>
            <p:nvPr/>
          </p:nvSpPr>
          <p:spPr>
            <a:xfrm>
              <a:off x="59931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5" name="Google Shape;265;p15"/>
            <p:cNvSpPr/>
            <p:nvPr/>
          </p:nvSpPr>
          <p:spPr>
            <a:xfrm>
              <a:off x="57184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6" name="Google Shape;266;p15"/>
            <p:cNvSpPr/>
            <p:nvPr/>
          </p:nvSpPr>
          <p:spPr>
            <a:xfrm>
              <a:off x="54461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7" name="Google Shape;267;p15"/>
            <p:cNvSpPr/>
            <p:nvPr/>
          </p:nvSpPr>
          <p:spPr>
            <a:xfrm>
              <a:off x="51713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8" name="Google Shape;268;p15"/>
            <p:cNvSpPr/>
            <p:nvPr/>
          </p:nvSpPr>
          <p:spPr>
            <a:xfrm>
              <a:off x="48974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9" name="Google Shape;269;p15"/>
            <p:cNvSpPr/>
            <p:nvPr/>
          </p:nvSpPr>
          <p:spPr>
            <a:xfrm>
              <a:off x="46234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0" name="Google Shape;270;p15"/>
            <p:cNvSpPr/>
            <p:nvPr/>
          </p:nvSpPr>
          <p:spPr>
            <a:xfrm>
              <a:off x="43487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1" name="Google Shape;271;p15"/>
            <p:cNvSpPr/>
            <p:nvPr/>
          </p:nvSpPr>
          <p:spPr>
            <a:xfrm>
              <a:off x="40748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2" name="Google Shape;272;p15"/>
            <p:cNvSpPr/>
            <p:nvPr/>
          </p:nvSpPr>
          <p:spPr>
            <a:xfrm>
              <a:off x="38008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3" name="Google Shape;273;p15"/>
            <p:cNvSpPr/>
            <p:nvPr/>
          </p:nvSpPr>
          <p:spPr>
            <a:xfrm>
              <a:off x="35269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4" name="Google Shape;274;p15"/>
            <p:cNvSpPr/>
            <p:nvPr/>
          </p:nvSpPr>
          <p:spPr>
            <a:xfrm>
              <a:off x="32530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5" name="Google Shape;275;p15"/>
            <p:cNvSpPr/>
            <p:nvPr/>
          </p:nvSpPr>
          <p:spPr>
            <a:xfrm>
              <a:off x="29782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6" name="Google Shape;276;p15"/>
            <p:cNvSpPr/>
            <p:nvPr/>
          </p:nvSpPr>
          <p:spPr>
            <a:xfrm>
              <a:off x="27043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7" name="Google Shape;277;p15"/>
            <p:cNvSpPr/>
            <p:nvPr/>
          </p:nvSpPr>
          <p:spPr>
            <a:xfrm>
              <a:off x="24304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8" name="Google Shape;278;p15"/>
            <p:cNvSpPr/>
            <p:nvPr/>
          </p:nvSpPr>
          <p:spPr>
            <a:xfrm>
              <a:off x="21564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9" name="Google Shape;279;p15"/>
            <p:cNvSpPr/>
            <p:nvPr/>
          </p:nvSpPr>
          <p:spPr>
            <a:xfrm>
              <a:off x="188252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0" name="Google Shape;280;p15"/>
            <p:cNvSpPr/>
            <p:nvPr/>
          </p:nvSpPr>
          <p:spPr>
            <a:xfrm>
              <a:off x="16086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1" name="Google Shape;281;p15"/>
            <p:cNvSpPr/>
            <p:nvPr/>
          </p:nvSpPr>
          <p:spPr>
            <a:xfrm>
              <a:off x="13346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p15"/>
            <p:cNvSpPr/>
            <p:nvPr/>
          </p:nvSpPr>
          <p:spPr>
            <a:xfrm>
              <a:off x="1060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3" name="Google Shape;283;p15"/>
            <p:cNvSpPr/>
            <p:nvPr/>
          </p:nvSpPr>
          <p:spPr>
            <a:xfrm>
              <a:off x="7867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4" name="Google Shape;284;p15"/>
            <p:cNvSpPr/>
            <p:nvPr/>
          </p:nvSpPr>
          <p:spPr>
            <a:xfrm>
              <a:off x="512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85" name="Google Shape;285;p15"/>
          <p:cNvGrpSpPr/>
          <p:nvPr/>
        </p:nvGrpSpPr>
        <p:grpSpPr>
          <a:xfrm>
            <a:off x="877824" y="512064"/>
            <a:ext cx="7736400" cy="4453200"/>
            <a:chOff x="1054800" y="684000"/>
            <a:chExt cx="7736400" cy="4453200"/>
          </a:xfrm>
        </p:grpSpPr>
        <p:sp>
          <p:nvSpPr>
            <p:cNvPr id="286" name="Google Shape;286;p15"/>
            <p:cNvSpPr/>
            <p:nvPr/>
          </p:nvSpPr>
          <p:spPr>
            <a:xfrm>
              <a:off x="1054800" y="684000"/>
              <a:ext cx="7736400" cy="4453200"/>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7" name="Google Shape;287;p15"/>
            <p:cNvSpPr/>
            <p:nvPr/>
          </p:nvSpPr>
          <p:spPr>
            <a:xfrm>
              <a:off x="1054800" y="684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8" name="Google Shape;288;p15"/>
            <p:cNvSpPr/>
            <p:nvPr/>
          </p:nvSpPr>
          <p:spPr>
            <a:xfrm>
              <a:off x="1191300" y="777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9" name="Google Shape;289;p15"/>
            <p:cNvSpPr/>
            <p:nvPr/>
          </p:nvSpPr>
          <p:spPr>
            <a:xfrm>
              <a:off x="1671687" y="777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0" name="Google Shape;290;p15"/>
            <p:cNvSpPr/>
            <p:nvPr/>
          </p:nvSpPr>
          <p:spPr>
            <a:xfrm>
              <a:off x="1431494" y="777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91" name="Google Shape;291;p15"/>
          <p:cNvGrpSpPr/>
          <p:nvPr/>
        </p:nvGrpSpPr>
        <p:grpSpPr>
          <a:xfrm>
            <a:off x="705600" y="342000"/>
            <a:ext cx="7736400" cy="4453200"/>
            <a:chOff x="705600" y="342000"/>
            <a:chExt cx="7736400" cy="4453200"/>
          </a:xfrm>
        </p:grpSpPr>
        <p:sp>
          <p:nvSpPr>
            <p:cNvPr id="292" name="Google Shape;292;p15"/>
            <p:cNvSpPr/>
            <p:nvPr/>
          </p:nvSpPr>
          <p:spPr>
            <a:xfrm>
              <a:off x="705600" y="342000"/>
              <a:ext cx="7736400" cy="4453200"/>
            </a:xfrm>
            <a:prstGeom prst="rect">
              <a:avLst/>
            </a:prstGeom>
            <a:solidFill>
              <a:schemeClr val="accent3"/>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3" name="Google Shape;293;p15"/>
            <p:cNvSpPr/>
            <p:nvPr/>
          </p:nvSpPr>
          <p:spPr>
            <a:xfrm>
              <a:off x="705600" y="342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4" name="Google Shape;294;p15"/>
            <p:cNvSpPr/>
            <p:nvPr/>
          </p:nvSpPr>
          <p:spPr>
            <a:xfrm>
              <a:off x="842100" y="435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5" name="Google Shape;295;p15"/>
            <p:cNvSpPr/>
            <p:nvPr/>
          </p:nvSpPr>
          <p:spPr>
            <a:xfrm>
              <a:off x="1322487" y="435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6" name="Google Shape;296;p15"/>
            <p:cNvSpPr/>
            <p:nvPr/>
          </p:nvSpPr>
          <p:spPr>
            <a:xfrm>
              <a:off x="1082294" y="435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97" name="Google Shape;297;p15"/>
          <p:cNvSpPr txBox="1">
            <a:spLocks noGrp="1"/>
          </p:cNvSpPr>
          <p:nvPr>
            <p:ph type="title"/>
          </p:nvPr>
        </p:nvSpPr>
        <p:spPr>
          <a:xfrm>
            <a:off x="720000" y="684000"/>
            <a:ext cx="7707600" cy="687600"/>
          </a:xfrm>
          <a:prstGeom prst="rect">
            <a:avLst/>
          </a:prstGeom>
          <a:noFill/>
          <a:ln>
            <a:noFill/>
          </a:ln>
          <a:effectLst>
            <a:outerShdw dist="38100" dir="2640000" algn="bl" rotWithShape="0">
              <a:schemeClr val="dk1"/>
            </a:outerShdw>
          </a:effectLst>
        </p:spPr>
        <p:txBody>
          <a:bodyPr spcFirstLastPara="1" wrap="square" lIns="91425" tIns="91425" rIns="91425" bIns="91425" anchor="b" anchorCtr="0">
            <a:noAutofit/>
          </a:bodyPr>
          <a:lstStyle>
            <a:lvl1pPr lvl="0" algn="ctr">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98"/>
        <p:cNvGrpSpPr/>
        <p:nvPr/>
      </p:nvGrpSpPr>
      <p:grpSpPr>
        <a:xfrm>
          <a:off x="0" y="0"/>
          <a:ext cx="0" cy="0"/>
          <a:chOff x="0" y="0"/>
          <a:chExt cx="0" cy="0"/>
        </a:xfrm>
      </p:grpSpPr>
      <p:grpSp>
        <p:nvGrpSpPr>
          <p:cNvPr id="299" name="Google Shape;299;p16"/>
          <p:cNvGrpSpPr/>
          <p:nvPr/>
        </p:nvGrpSpPr>
        <p:grpSpPr>
          <a:xfrm>
            <a:off x="7" y="26"/>
            <a:ext cx="9144218" cy="5144108"/>
            <a:chOff x="238125" y="838200"/>
            <a:chExt cx="7125550" cy="4008500"/>
          </a:xfrm>
        </p:grpSpPr>
        <p:sp>
          <p:nvSpPr>
            <p:cNvPr id="300" name="Google Shape;300;p16"/>
            <p:cNvSpPr/>
            <p:nvPr/>
          </p:nvSpPr>
          <p:spPr>
            <a:xfrm>
              <a:off x="238125" y="838200"/>
              <a:ext cx="7125550" cy="4008500"/>
            </a:xfrm>
            <a:custGeom>
              <a:avLst/>
              <a:gdLst/>
              <a:ahLst/>
              <a:cxnLst/>
              <a:rect l="l" t="t" r="r" b="b"/>
              <a:pathLst>
                <a:path w="285022" h="160340" fill="none" extrusionOk="0">
                  <a:moveTo>
                    <a:pt x="0" y="0"/>
                  </a:moveTo>
                  <a:lnTo>
                    <a:pt x="285022" y="0"/>
                  </a:lnTo>
                  <a:lnTo>
                    <a:pt x="285022" y="160340"/>
                  </a:lnTo>
                  <a:lnTo>
                    <a:pt x="0" y="160340"/>
                  </a:lnTo>
                  <a:close/>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1" name="Google Shape;301;p16"/>
            <p:cNvSpPr/>
            <p:nvPr/>
          </p:nvSpPr>
          <p:spPr>
            <a:xfrm>
              <a:off x="238125" y="457907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2" name="Google Shape;302;p16"/>
            <p:cNvSpPr/>
            <p:nvPr/>
          </p:nvSpPr>
          <p:spPr>
            <a:xfrm>
              <a:off x="238125" y="431227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3" name="Google Shape;303;p16"/>
            <p:cNvSpPr/>
            <p:nvPr/>
          </p:nvSpPr>
          <p:spPr>
            <a:xfrm>
              <a:off x="238125" y="404467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4" name="Google Shape;304;p16"/>
            <p:cNvSpPr/>
            <p:nvPr/>
          </p:nvSpPr>
          <p:spPr>
            <a:xfrm>
              <a:off x="238125" y="37778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5" name="Google Shape;305;p16"/>
            <p:cNvSpPr/>
            <p:nvPr/>
          </p:nvSpPr>
          <p:spPr>
            <a:xfrm>
              <a:off x="238125" y="35102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6" name="Google Shape;306;p16"/>
            <p:cNvSpPr/>
            <p:nvPr/>
          </p:nvSpPr>
          <p:spPr>
            <a:xfrm>
              <a:off x="238125" y="324345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7" name="Google Shape;307;p16"/>
            <p:cNvSpPr/>
            <p:nvPr/>
          </p:nvSpPr>
          <p:spPr>
            <a:xfrm>
              <a:off x="238125" y="2975850"/>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8" name="Google Shape;308;p16"/>
            <p:cNvSpPr/>
            <p:nvPr/>
          </p:nvSpPr>
          <p:spPr>
            <a:xfrm>
              <a:off x="238125" y="27090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9" name="Google Shape;309;p16"/>
            <p:cNvSpPr/>
            <p:nvPr/>
          </p:nvSpPr>
          <p:spPr>
            <a:xfrm>
              <a:off x="238125" y="24414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0" name="Google Shape;310;p16"/>
            <p:cNvSpPr/>
            <p:nvPr/>
          </p:nvSpPr>
          <p:spPr>
            <a:xfrm>
              <a:off x="238125" y="217462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1" name="Google Shape;311;p16"/>
            <p:cNvSpPr/>
            <p:nvPr/>
          </p:nvSpPr>
          <p:spPr>
            <a:xfrm>
              <a:off x="238125" y="190702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2" name="Google Shape;312;p16"/>
            <p:cNvSpPr/>
            <p:nvPr/>
          </p:nvSpPr>
          <p:spPr>
            <a:xfrm>
              <a:off x="238125" y="16402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3" name="Google Shape;313;p16"/>
            <p:cNvSpPr/>
            <p:nvPr/>
          </p:nvSpPr>
          <p:spPr>
            <a:xfrm>
              <a:off x="238125" y="13726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4" name="Google Shape;314;p16"/>
            <p:cNvSpPr/>
            <p:nvPr/>
          </p:nvSpPr>
          <p:spPr>
            <a:xfrm>
              <a:off x="238125" y="110580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5" name="Google Shape;315;p16"/>
            <p:cNvSpPr/>
            <p:nvPr/>
          </p:nvSpPr>
          <p:spPr>
            <a:xfrm>
              <a:off x="7089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6" name="Google Shape;316;p16"/>
            <p:cNvSpPr/>
            <p:nvPr/>
          </p:nvSpPr>
          <p:spPr>
            <a:xfrm>
              <a:off x="68149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7" name="Google Shape;317;p16"/>
            <p:cNvSpPr/>
            <p:nvPr/>
          </p:nvSpPr>
          <p:spPr>
            <a:xfrm>
              <a:off x="6541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8" name="Google Shape;318;p16"/>
            <p:cNvSpPr/>
            <p:nvPr/>
          </p:nvSpPr>
          <p:spPr>
            <a:xfrm>
              <a:off x="62671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9" name="Google Shape;319;p16"/>
            <p:cNvSpPr/>
            <p:nvPr/>
          </p:nvSpPr>
          <p:spPr>
            <a:xfrm>
              <a:off x="59931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0" name="Google Shape;320;p16"/>
            <p:cNvSpPr/>
            <p:nvPr/>
          </p:nvSpPr>
          <p:spPr>
            <a:xfrm>
              <a:off x="57184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1" name="Google Shape;321;p16"/>
            <p:cNvSpPr/>
            <p:nvPr/>
          </p:nvSpPr>
          <p:spPr>
            <a:xfrm>
              <a:off x="54461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2" name="Google Shape;322;p16"/>
            <p:cNvSpPr/>
            <p:nvPr/>
          </p:nvSpPr>
          <p:spPr>
            <a:xfrm>
              <a:off x="51713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3" name="Google Shape;323;p16"/>
            <p:cNvSpPr/>
            <p:nvPr/>
          </p:nvSpPr>
          <p:spPr>
            <a:xfrm>
              <a:off x="48974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4" name="Google Shape;324;p16"/>
            <p:cNvSpPr/>
            <p:nvPr/>
          </p:nvSpPr>
          <p:spPr>
            <a:xfrm>
              <a:off x="46234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5" name="Google Shape;325;p16"/>
            <p:cNvSpPr/>
            <p:nvPr/>
          </p:nvSpPr>
          <p:spPr>
            <a:xfrm>
              <a:off x="43487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6" name="Google Shape;326;p16"/>
            <p:cNvSpPr/>
            <p:nvPr/>
          </p:nvSpPr>
          <p:spPr>
            <a:xfrm>
              <a:off x="40748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7" name="Google Shape;327;p16"/>
            <p:cNvSpPr/>
            <p:nvPr/>
          </p:nvSpPr>
          <p:spPr>
            <a:xfrm>
              <a:off x="38008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8" name="Google Shape;328;p16"/>
            <p:cNvSpPr/>
            <p:nvPr/>
          </p:nvSpPr>
          <p:spPr>
            <a:xfrm>
              <a:off x="35269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9" name="Google Shape;329;p16"/>
            <p:cNvSpPr/>
            <p:nvPr/>
          </p:nvSpPr>
          <p:spPr>
            <a:xfrm>
              <a:off x="32530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0" name="Google Shape;330;p16"/>
            <p:cNvSpPr/>
            <p:nvPr/>
          </p:nvSpPr>
          <p:spPr>
            <a:xfrm>
              <a:off x="29782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1" name="Google Shape;331;p16"/>
            <p:cNvSpPr/>
            <p:nvPr/>
          </p:nvSpPr>
          <p:spPr>
            <a:xfrm>
              <a:off x="27043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2" name="Google Shape;332;p16"/>
            <p:cNvSpPr/>
            <p:nvPr/>
          </p:nvSpPr>
          <p:spPr>
            <a:xfrm>
              <a:off x="24304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3" name="Google Shape;333;p16"/>
            <p:cNvSpPr/>
            <p:nvPr/>
          </p:nvSpPr>
          <p:spPr>
            <a:xfrm>
              <a:off x="21564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4" name="Google Shape;334;p16"/>
            <p:cNvSpPr/>
            <p:nvPr/>
          </p:nvSpPr>
          <p:spPr>
            <a:xfrm>
              <a:off x="188252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5" name="Google Shape;335;p16"/>
            <p:cNvSpPr/>
            <p:nvPr/>
          </p:nvSpPr>
          <p:spPr>
            <a:xfrm>
              <a:off x="16086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6" name="Google Shape;336;p16"/>
            <p:cNvSpPr/>
            <p:nvPr/>
          </p:nvSpPr>
          <p:spPr>
            <a:xfrm>
              <a:off x="13346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7" name="Google Shape;337;p16"/>
            <p:cNvSpPr/>
            <p:nvPr/>
          </p:nvSpPr>
          <p:spPr>
            <a:xfrm>
              <a:off x="1060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8" name="Google Shape;338;p16"/>
            <p:cNvSpPr/>
            <p:nvPr/>
          </p:nvSpPr>
          <p:spPr>
            <a:xfrm>
              <a:off x="7867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9" name="Google Shape;339;p16"/>
            <p:cNvSpPr/>
            <p:nvPr/>
          </p:nvSpPr>
          <p:spPr>
            <a:xfrm>
              <a:off x="512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40" name="Google Shape;340;p16"/>
          <p:cNvSpPr txBox="1">
            <a:spLocks noGrp="1"/>
          </p:cNvSpPr>
          <p:nvPr>
            <p:ph type="title"/>
          </p:nvPr>
        </p:nvSpPr>
        <p:spPr>
          <a:xfrm>
            <a:off x="1054800" y="1500600"/>
            <a:ext cx="7034400" cy="24012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ctr">
              <a:lnSpc>
                <a:spcPct val="100000"/>
              </a:lnSpc>
              <a:spcBef>
                <a:spcPts val="0"/>
              </a:spcBef>
              <a:spcAft>
                <a:spcPts val="0"/>
              </a:spcAft>
              <a:buSzPts val="8200"/>
              <a:buNone/>
              <a:defRPr sz="8200"/>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41"/>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1">
  <p:cSld name="CUSTOM_10">
    <p:spTree>
      <p:nvGrpSpPr>
        <p:cNvPr id="1" name="Shape 342"/>
        <p:cNvGrpSpPr/>
        <p:nvPr/>
      </p:nvGrpSpPr>
      <p:grpSpPr>
        <a:xfrm>
          <a:off x="0" y="0"/>
          <a:ext cx="0" cy="0"/>
          <a:chOff x="0" y="0"/>
          <a:chExt cx="0" cy="0"/>
        </a:xfrm>
      </p:grpSpPr>
      <p:grpSp>
        <p:nvGrpSpPr>
          <p:cNvPr id="343" name="Google Shape;343;p18"/>
          <p:cNvGrpSpPr/>
          <p:nvPr/>
        </p:nvGrpSpPr>
        <p:grpSpPr>
          <a:xfrm>
            <a:off x="7" y="26"/>
            <a:ext cx="9144218" cy="5144108"/>
            <a:chOff x="238125" y="838200"/>
            <a:chExt cx="7125550" cy="4008500"/>
          </a:xfrm>
        </p:grpSpPr>
        <p:sp>
          <p:nvSpPr>
            <p:cNvPr id="344" name="Google Shape;344;p18"/>
            <p:cNvSpPr/>
            <p:nvPr/>
          </p:nvSpPr>
          <p:spPr>
            <a:xfrm>
              <a:off x="238125" y="838200"/>
              <a:ext cx="7125550" cy="4008500"/>
            </a:xfrm>
            <a:custGeom>
              <a:avLst/>
              <a:gdLst/>
              <a:ahLst/>
              <a:cxnLst/>
              <a:rect l="l" t="t" r="r" b="b"/>
              <a:pathLst>
                <a:path w="285022" h="160340" fill="none" extrusionOk="0">
                  <a:moveTo>
                    <a:pt x="0" y="0"/>
                  </a:moveTo>
                  <a:lnTo>
                    <a:pt x="285022" y="0"/>
                  </a:lnTo>
                  <a:lnTo>
                    <a:pt x="285022" y="160340"/>
                  </a:lnTo>
                  <a:lnTo>
                    <a:pt x="0" y="160340"/>
                  </a:lnTo>
                  <a:close/>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5" name="Google Shape;345;p18"/>
            <p:cNvSpPr/>
            <p:nvPr/>
          </p:nvSpPr>
          <p:spPr>
            <a:xfrm>
              <a:off x="238125" y="457907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6" name="Google Shape;346;p18"/>
            <p:cNvSpPr/>
            <p:nvPr/>
          </p:nvSpPr>
          <p:spPr>
            <a:xfrm>
              <a:off x="238125" y="431227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7" name="Google Shape;347;p18"/>
            <p:cNvSpPr/>
            <p:nvPr/>
          </p:nvSpPr>
          <p:spPr>
            <a:xfrm>
              <a:off x="238125" y="404467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8" name="Google Shape;348;p18"/>
            <p:cNvSpPr/>
            <p:nvPr/>
          </p:nvSpPr>
          <p:spPr>
            <a:xfrm>
              <a:off x="238125" y="37778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9" name="Google Shape;349;p18"/>
            <p:cNvSpPr/>
            <p:nvPr/>
          </p:nvSpPr>
          <p:spPr>
            <a:xfrm>
              <a:off x="238125" y="35102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0" name="Google Shape;350;p18"/>
            <p:cNvSpPr/>
            <p:nvPr/>
          </p:nvSpPr>
          <p:spPr>
            <a:xfrm>
              <a:off x="238125" y="324345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1" name="Google Shape;351;p18"/>
            <p:cNvSpPr/>
            <p:nvPr/>
          </p:nvSpPr>
          <p:spPr>
            <a:xfrm>
              <a:off x="238125" y="2975850"/>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2" name="Google Shape;352;p18"/>
            <p:cNvSpPr/>
            <p:nvPr/>
          </p:nvSpPr>
          <p:spPr>
            <a:xfrm>
              <a:off x="238125" y="27090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3" name="Google Shape;353;p18"/>
            <p:cNvSpPr/>
            <p:nvPr/>
          </p:nvSpPr>
          <p:spPr>
            <a:xfrm>
              <a:off x="238125" y="24414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4" name="Google Shape;354;p18"/>
            <p:cNvSpPr/>
            <p:nvPr/>
          </p:nvSpPr>
          <p:spPr>
            <a:xfrm>
              <a:off x="238125" y="217462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5" name="Google Shape;355;p18"/>
            <p:cNvSpPr/>
            <p:nvPr/>
          </p:nvSpPr>
          <p:spPr>
            <a:xfrm>
              <a:off x="238125" y="190702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6" name="Google Shape;356;p18"/>
            <p:cNvSpPr/>
            <p:nvPr/>
          </p:nvSpPr>
          <p:spPr>
            <a:xfrm>
              <a:off x="238125" y="16402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7" name="Google Shape;357;p18"/>
            <p:cNvSpPr/>
            <p:nvPr/>
          </p:nvSpPr>
          <p:spPr>
            <a:xfrm>
              <a:off x="238125" y="13726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8" name="Google Shape;358;p18"/>
            <p:cNvSpPr/>
            <p:nvPr/>
          </p:nvSpPr>
          <p:spPr>
            <a:xfrm>
              <a:off x="238125" y="110580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9" name="Google Shape;359;p18"/>
            <p:cNvSpPr/>
            <p:nvPr/>
          </p:nvSpPr>
          <p:spPr>
            <a:xfrm>
              <a:off x="7089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0" name="Google Shape;360;p18"/>
            <p:cNvSpPr/>
            <p:nvPr/>
          </p:nvSpPr>
          <p:spPr>
            <a:xfrm>
              <a:off x="68149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1" name="Google Shape;361;p18"/>
            <p:cNvSpPr/>
            <p:nvPr/>
          </p:nvSpPr>
          <p:spPr>
            <a:xfrm>
              <a:off x="6541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2" name="Google Shape;362;p18"/>
            <p:cNvSpPr/>
            <p:nvPr/>
          </p:nvSpPr>
          <p:spPr>
            <a:xfrm>
              <a:off x="62671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3" name="Google Shape;363;p18"/>
            <p:cNvSpPr/>
            <p:nvPr/>
          </p:nvSpPr>
          <p:spPr>
            <a:xfrm>
              <a:off x="59931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4" name="Google Shape;364;p18"/>
            <p:cNvSpPr/>
            <p:nvPr/>
          </p:nvSpPr>
          <p:spPr>
            <a:xfrm>
              <a:off x="57184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5" name="Google Shape;365;p18"/>
            <p:cNvSpPr/>
            <p:nvPr/>
          </p:nvSpPr>
          <p:spPr>
            <a:xfrm>
              <a:off x="54461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6" name="Google Shape;366;p18"/>
            <p:cNvSpPr/>
            <p:nvPr/>
          </p:nvSpPr>
          <p:spPr>
            <a:xfrm>
              <a:off x="51713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7" name="Google Shape;367;p18"/>
            <p:cNvSpPr/>
            <p:nvPr/>
          </p:nvSpPr>
          <p:spPr>
            <a:xfrm>
              <a:off x="48974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8" name="Google Shape;368;p18"/>
            <p:cNvSpPr/>
            <p:nvPr/>
          </p:nvSpPr>
          <p:spPr>
            <a:xfrm>
              <a:off x="46234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9" name="Google Shape;369;p18"/>
            <p:cNvSpPr/>
            <p:nvPr/>
          </p:nvSpPr>
          <p:spPr>
            <a:xfrm>
              <a:off x="43487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0" name="Google Shape;370;p18"/>
            <p:cNvSpPr/>
            <p:nvPr/>
          </p:nvSpPr>
          <p:spPr>
            <a:xfrm>
              <a:off x="40748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1" name="Google Shape;371;p18"/>
            <p:cNvSpPr/>
            <p:nvPr/>
          </p:nvSpPr>
          <p:spPr>
            <a:xfrm>
              <a:off x="38008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2" name="Google Shape;372;p18"/>
            <p:cNvSpPr/>
            <p:nvPr/>
          </p:nvSpPr>
          <p:spPr>
            <a:xfrm>
              <a:off x="35269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3" name="Google Shape;373;p18"/>
            <p:cNvSpPr/>
            <p:nvPr/>
          </p:nvSpPr>
          <p:spPr>
            <a:xfrm>
              <a:off x="32530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4" name="Google Shape;374;p18"/>
            <p:cNvSpPr/>
            <p:nvPr/>
          </p:nvSpPr>
          <p:spPr>
            <a:xfrm>
              <a:off x="29782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5" name="Google Shape;375;p18"/>
            <p:cNvSpPr/>
            <p:nvPr/>
          </p:nvSpPr>
          <p:spPr>
            <a:xfrm>
              <a:off x="27043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6" name="Google Shape;376;p18"/>
            <p:cNvSpPr/>
            <p:nvPr/>
          </p:nvSpPr>
          <p:spPr>
            <a:xfrm>
              <a:off x="24304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7" name="Google Shape;377;p18"/>
            <p:cNvSpPr/>
            <p:nvPr/>
          </p:nvSpPr>
          <p:spPr>
            <a:xfrm>
              <a:off x="21564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8" name="Google Shape;378;p18"/>
            <p:cNvSpPr/>
            <p:nvPr/>
          </p:nvSpPr>
          <p:spPr>
            <a:xfrm>
              <a:off x="188252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9" name="Google Shape;379;p18"/>
            <p:cNvSpPr/>
            <p:nvPr/>
          </p:nvSpPr>
          <p:spPr>
            <a:xfrm>
              <a:off x="16086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0" name="Google Shape;380;p18"/>
            <p:cNvSpPr/>
            <p:nvPr/>
          </p:nvSpPr>
          <p:spPr>
            <a:xfrm>
              <a:off x="13346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1" name="Google Shape;381;p18"/>
            <p:cNvSpPr/>
            <p:nvPr/>
          </p:nvSpPr>
          <p:spPr>
            <a:xfrm>
              <a:off x="1060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2" name="Google Shape;382;p18"/>
            <p:cNvSpPr/>
            <p:nvPr/>
          </p:nvSpPr>
          <p:spPr>
            <a:xfrm>
              <a:off x="7867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3" name="Google Shape;383;p18"/>
            <p:cNvSpPr/>
            <p:nvPr/>
          </p:nvSpPr>
          <p:spPr>
            <a:xfrm>
              <a:off x="512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384" name="Google Shape;384;p18"/>
          <p:cNvGrpSpPr/>
          <p:nvPr/>
        </p:nvGrpSpPr>
        <p:grpSpPr>
          <a:xfrm>
            <a:off x="877824" y="512064"/>
            <a:ext cx="7736400" cy="4453200"/>
            <a:chOff x="1054800" y="684000"/>
            <a:chExt cx="7736400" cy="4453200"/>
          </a:xfrm>
        </p:grpSpPr>
        <p:sp>
          <p:nvSpPr>
            <p:cNvPr id="385" name="Google Shape;385;p18"/>
            <p:cNvSpPr/>
            <p:nvPr/>
          </p:nvSpPr>
          <p:spPr>
            <a:xfrm>
              <a:off x="1054800" y="684000"/>
              <a:ext cx="7736400" cy="4453200"/>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6" name="Google Shape;386;p18"/>
            <p:cNvSpPr/>
            <p:nvPr/>
          </p:nvSpPr>
          <p:spPr>
            <a:xfrm>
              <a:off x="1054800" y="684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7" name="Google Shape;387;p18"/>
            <p:cNvSpPr/>
            <p:nvPr/>
          </p:nvSpPr>
          <p:spPr>
            <a:xfrm>
              <a:off x="1191300" y="777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8" name="Google Shape;388;p18"/>
            <p:cNvSpPr/>
            <p:nvPr/>
          </p:nvSpPr>
          <p:spPr>
            <a:xfrm>
              <a:off x="1671687" y="777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9" name="Google Shape;389;p18"/>
            <p:cNvSpPr/>
            <p:nvPr/>
          </p:nvSpPr>
          <p:spPr>
            <a:xfrm>
              <a:off x="1431494" y="777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390" name="Google Shape;390;p18"/>
          <p:cNvGrpSpPr/>
          <p:nvPr/>
        </p:nvGrpSpPr>
        <p:grpSpPr>
          <a:xfrm>
            <a:off x="705600" y="342000"/>
            <a:ext cx="7736400" cy="4453200"/>
            <a:chOff x="705600" y="342000"/>
            <a:chExt cx="7736400" cy="4453200"/>
          </a:xfrm>
        </p:grpSpPr>
        <p:sp>
          <p:nvSpPr>
            <p:cNvPr id="391" name="Google Shape;391;p18"/>
            <p:cNvSpPr/>
            <p:nvPr/>
          </p:nvSpPr>
          <p:spPr>
            <a:xfrm>
              <a:off x="705600" y="342000"/>
              <a:ext cx="7736400" cy="4453200"/>
            </a:xfrm>
            <a:prstGeom prst="rect">
              <a:avLst/>
            </a:prstGeom>
            <a:solidFill>
              <a:schemeClr val="accent3"/>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2" name="Google Shape;392;p18"/>
            <p:cNvSpPr/>
            <p:nvPr/>
          </p:nvSpPr>
          <p:spPr>
            <a:xfrm>
              <a:off x="705600" y="342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3" name="Google Shape;393;p18"/>
            <p:cNvSpPr/>
            <p:nvPr/>
          </p:nvSpPr>
          <p:spPr>
            <a:xfrm>
              <a:off x="842100" y="435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4" name="Google Shape;394;p18"/>
            <p:cNvSpPr/>
            <p:nvPr/>
          </p:nvSpPr>
          <p:spPr>
            <a:xfrm>
              <a:off x="1322487" y="435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5" name="Google Shape;395;p18"/>
            <p:cNvSpPr/>
            <p:nvPr/>
          </p:nvSpPr>
          <p:spPr>
            <a:xfrm>
              <a:off x="1082294" y="435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96" name="Google Shape;396;p18"/>
          <p:cNvSpPr txBox="1">
            <a:spLocks noGrp="1"/>
          </p:cNvSpPr>
          <p:nvPr>
            <p:ph type="body" idx="1"/>
          </p:nvPr>
        </p:nvSpPr>
        <p:spPr>
          <a:xfrm>
            <a:off x="1039600" y="1375200"/>
            <a:ext cx="2898000" cy="7335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SzPts val="1400"/>
              <a:buChar char="●"/>
              <a:defRPr sz="1200" b="1"/>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97" name="Google Shape;397;p18"/>
          <p:cNvSpPr txBox="1">
            <a:spLocks noGrp="1"/>
          </p:cNvSpPr>
          <p:nvPr>
            <p:ph type="body" idx="2"/>
          </p:nvPr>
        </p:nvSpPr>
        <p:spPr>
          <a:xfrm>
            <a:off x="4733600" y="1713600"/>
            <a:ext cx="3374400" cy="2889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dk1"/>
              </a:buClr>
              <a:buSzPts val="1400"/>
              <a:buFont typeface="Montserrat"/>
              <a:buChar char="●"/>
              <a:defRPr sz="1200">
                <a:solidFill>
                  <a:schemeClr val="dk1"/>
                </a:solidFill>
                <a:latin typeface="Montserrat"/>
                <a:ea typeface="Montserrat"/>
                <a:cs typeface="Montserrat"/>
                <a:sym typeface="Montserrat"/>
              </a:defRPr>
            </a:lvl1pPr>
            <a:lvl2pPr marL="914400" lvl="1"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2pPr>
            <a:lvl3pPr marL="1371600" lvl="2"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3pPr>
            <a:lvl4pPr marL="1828800" lvl="3"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4pPr>
            <a:lvl5pPr marL="2286000" lvl="4"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5pPr>
            <a:lvl6pPr marL="2743200" lvl="5"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6pPr>
            <a:lvl7pPr marL="3200400" lvl="6"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7pPr>
            <a:lvl8pPr marL="3657600" lvl="7"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8pPr>
            <a:lvl9pPr marL="4114800" lvl="8"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9pPr>
          </a:lstStyle>
          <a:p>
            <a:endParaRPr/>
          </a:p>
        </p:txBody>
      </p:sp>
      <p:sp>
        <p:nvSpPr>
          <p:cNvPr id="398" name="Google Shape;398;p18"/>
          <p:cNvSpPr txBox="1">
            <a:spLocks noGrp="1"/>
          </p:cNvSpPr>
          <p:nvPr>
            <p:ph type="body" idx="3"/>
          </p:nvPr>
        </p:nvSpPr>
        <p:spPr>
          <a:xfrm>
            <a:off x="1039600" y="2570400"/>
            <a:ext cx="3374400" cy="20331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dk1"/>
              </a:buClr>
              <a:buSzPts val="1400"/>
              <a:buFont typeface="Montserrat"/>
              <a:buChar char="●"/>
              <a:defRPr sz="1200">
                <a:solidFill>
                  <a:schemeClr val="dk1"/>
                </a:solidFill>
                <a:latin typeface="Montserrat"/>
                <a:ea typeface="Montserrat"/>
                <a:cs typeface="Montserrat"/>
                <a:sym typeface="Montserrat"/>
              </a:defRPr>
            </a:lvl1pPr>
            <a:lvl2pPr marL="914400" lvl="1"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2pPr>
            <a:lvl3pPr marL="1371600" lvl="2"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3pPr>
            <a:lvl4pPr marL="1828800" lvl="3"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4pPr>
            <a:lvl5pPr marL="2286000" lvl="4"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5pPr>
            <a:lvl6pPr marL="2743200" lvl="5"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6pPr>
            <a:lvl7pPr marL="3200400" lvl="6"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7pPr>
            <a:lvl8pPr marL="3657600" lvl="7"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8pPr>
            <a:lvl9pPr marL="4114800" lvl="8"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9pPr>
          </a:lstStyle>
          <a:p>
            <a:endParaRPr/>
          </a:p>
        </p:txBody>
      </p:sp>
      <p:sp>
        <p:nvSpPr>
          <p:cNvPr id="399" name="Google Shape;399;p18"/>
          <p:cNvSpPr txBox="1">
            <a:spLocks noGrp="1"/>
          </p:cNvSpPr>
          <p:nvPr>
            <p:ph type="title"/>
          </p:nvPr>
        </p:nvSpPr>
        <p:spPr>
          <a:xfrm>
            <a:off x="4733600" y="1375200"/>
            <a:ext cx="3374400" cy="3384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00" name="Google Shape;400;p18"/>
          <p:cNvSpPr txBox="1">
            <a:spLocks noGrp="1"/>
          </p:cNvSpPr>
          <p:nvPr>
            <p:ph type="title" idx="4"/>
          </p:nvPr>
        </p:nvSpPr>
        <p:spPr>
          <a:xfrm>
            <a:off x="1039600" y="2232000"/>
            <a:ext cx="3374400" cy="3384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01" name="Google Shape;401;p18"/>
          <p:cNvSpPr txBox="1">
            <a:spLocks noGrp="1"/>
          </p:cNvSpPr>
          <p:nvPr>
            <p:ph type="title" idx="5"/>
          </p:nvPr>
        </p:nvSpPr>
        <p:spPr>
          <a:xfrm>
            <a:off x="720000" y="684000"/>
            <a:ext cx="7707600" cy="687600"/>
          </a:xfrm>
          <a:prstGeom prst="rect">
            <a:avLst/>
          </a:prstGeom>
          <a:noFill/>
          <a:ln>
            <a:noFill/>
          </a:ln>
          <a:effectLst>
            <a:outerShdw dist="38100" dir="2640000" algn="bl" rotWithShape="0">
              <a:schemeClr val="dk1"/>
            </a:outerShdw>
          </a:effectLst>
        </p:spPr>
        <p:txBody>
          <a:bodyPr spcFirstLastPara="1" wrap="square" lIns="91425" tIns="91425" rIns="91425" bIns="91425" anchor="b" anchorCtr="0">
            <a:noAutofit/>
          </a:bodyPr>
          <a:lstStyle>
            <a:lvl1pPr lvl="0" algn="ctr">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p:cSld name="CUSTOM_8">
    <p:spTree>
      <p:nvGrpSpPr>
        <p:cNvPr id="1" name="Shape 402"/>
        <p:cNvGrpSpPr/>
        <p:nvPr/>
      </p:nvGrpSpPr>
      <p:grpSpPr>
        <a:xfrm>
          <a:off x="0" y="0"/>
          <a:ext cx="0" cy="0"/>
          <a:chOff x="0" y="0"/>
          <a:chExt cx="0" cy="0"/>
        </a:xfrm>
      </p:grpSpPr>
      <p:grpSp>
        <p:nvGrpSpPr>
          <p:cNvPr id="403" name="Google Shape;403;p19"/>
          <p:cNvGrpSpPr/>
          <p:nvPr/>
        </p:nvGrpSpPr>
        <p:grpSpPr>
          <a:xfrm>
            <a:off x="7" y="26"/>
            <a:ext cx="9144218" cy="5144108"/>
            <a:chOff x="238125" y="838200"/>
            <a:chExt cx="7125550" cy="4008500"/>
          </a:xfrm>
        </p:grpSpPr>
        <p:sp>
          <p:nvSpPr>
            <p:cNvPr id="404" name="Google Shape;404;p19"/>
            <p:cNvSpPr/>
            <p:nvPr/>
          </p:nvSpPr>
          <p:spPr>
            <a:xfrm>
              <a:off x="238125" y="838200"/>
              <a:ext cx="7125550" cy="4008500"/>
            </a:xfrm>
            <a:custGeom>
              <a:avLst/>
              <a:gdLst/>
              <a:ahLst/>
              <a:cxnLst/>
              <a:rect l="l" t="t" r="r" b="b"/>
              <a:pathLst>
                <a:path w="285022" h="160340" fill="none" extrusionOk="0">
                  <a:moveTo>
                    <a:pt x="0" y="0"/>
                  </a:moveTo>
                  <a:lnTo>
                    <a:pt x="285022" y="0"/>
                  </a:lnTo>
                  <a:lnTo>
                    <a:pt x="285022" y="160340"/>
                  </a:lnTo>
                  <a:lnTo>
                    <a:pt x="0" y="160340"/>
                  </a:lnTo>
                  <a:close/>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5" name="Google Shape;405;p19"/>
            <p:cNvSpPr/>
            <p:nvPr/>
          </p:nvSpPr>
          <p:spPr>
            <a:xfrm>
              <a:off x="238125" y="457907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6" name="Google Shape;406;p19"/>
            <p:cNvSpPr/>
            <p:nvPr/>
          </p:nvSpPr>
          <p:spPr>
            <a:xfrm>
              <a:off x="238125" y="431227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7" name="Google Shape;407;p19"/>
            <p:cNvSpPr/>
            <p:nvPr/>
          </p:nvSpPr>
          <p:spPr>
            <a:xfrm>
              <a:off x="238125" y="404467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8" name="Google Shape;408;p19"/>
            <p:cNvSpPr/>
            <p:nvPr/>
          </p:nvSpPr>
          <p:spPr>
            <a:xfrm>
              <a:off x="238125" y="37778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9" name="Google Shape;409;p19"/>
            <p:cNvSpPr/>
            <p:nvPr/>
          </p:nvSpPr>
          <p:spPr>
            <a:xfrm>
              <a:off x="238125" y="35102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0" name="Google Shape;410;p19"/>
            <p:cNvSpPr/>
            <p:nvPr/>
          </p:nvSpPr>
          <p:spPr>
            <a:xfrm>
              <a:off x="238125" y="324345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1" name="Google Shape;411;p19"/>
            <p:cNvSpPr/>
            <p:nvPr/>
          </p:nvSpPr>
          <p:spPr>
            <a:xfrm>
              <a:off x="238125" y="2975850"/>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2" name="Google Shape;412;p19"/>
            <p:cNvSpPr/>
            <p:nvPr/>
          </p:nvSpPr>
          <p:spPr>
            <a:xfrm>
              <a:off x="238125" y="27090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3" name="Google Shape;413;p19"/>
            <p:cNvSpPr/>
            <p:nvPr/>
          </p:nvSpPr>
          <p:spPr>
            <a:xfrm>
              <a:off x="238125" y="24414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4" name="Google Shape;414;p19"/>
            <p:cNvSpPr/>
            <p:nvPr/>
          </p:nvSpPr>
          <p:spPr>
            <a:xfrm>
              <a:off x="238125" y="217462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5" name="Google Shape;415;p19"/>
            <p:cNvSpPr/>
            <p:nvPr/>
          </p:nvSpPr>
          <p:spPr>
            <a:xfrm>
              <a:off x="238125" y="190702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6" name="Google Shape;416;p19"/>
            <p:cNvSpPr/>
            <p:nvPr/>
          </p:nvSpPr>
          <p:spPr>
            <a:xfrm>
              <a:off x="238125" y="16402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7" name="Google Shape;417;p19"/>
            <p:cNvSpPr/>
            <p:nvPr/>
          </p:nvSpPr>
          <p:spPr>
            <a:xfrm>
              <a:off x="238125" y="13726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8" name="Google Shape;418;p19"/>
            <p:cNvSpPr/>
            <p:nvPr/>
          </p:nvSpPr>
          <p:spPr>
            <a:xfrm>
              <a:off x="238125" y="110580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9" name="Google Shape;419;p19"/>
            <p:cNvSpPr/>
            <p:nvPr/>
          </p:nvSpPr>
          <p:spPr>
            <a:xfrm>
              <a:off x="7089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0" name="Google Shape;420;p19"/>
            <p:cNvSpPr/>
            <p:nvPr/>
          </p:nvSpPr>
          <p:spPr>
            <a:xfrm>
              <a:off x="68149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1" name="Google Shape;421;p19"/>
            <p:cNvSpPr/>
            <p:nvPr/>
          </p:nvSpPr>
          <p:spPr>
            <a:xfrm>
              <a:off x="6541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2" name="Google Shape;422;p19"/>
            <p:cNvSpPr/>
            <p:nvPr/>
          </p:nvSpPr>
          <p:spPr>
            <a:xfrm>
              <a:off x="62671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3" name="Google Shape;423;p19"/>
            <p:cNvSpPr/>
            <p:nvPr/>
          </p:nvSpPr>
          <p:spPr>
            <a:xfrm>
              <a:off x="59931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4" name="Google Shape;424;p19"/>
            <p:cNvSpPr/>
            <p:nvPr/>
          </p:nvSpPr>
          <p:spPr>
            <a:xfrm>
              <a:off x="57184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5" name="Google Shape;425;p19"/>
            <p:cNvSpPr/>
            <p:nvPr/>
          </p:nvSpPr>
          <p:spPr>
            <a:xfrm>
              <a:off x="54461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6" name="Google Shape;426;p19"/>
            <p:cNvSpPr/>
            <p:nvPr/>
          </p:nvSpPr>
          <p:spPr>
            <a:xfrm>
              <a:off x="51713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7" name="Google Shape;427;p19"/>
            <p:cNvSpPr/>
            <p:nvPr/>
          </p:nvSpPr>
          <p:spPr>
            <a:xfrm>
              <a:off x="48974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8" name="Google Shape;428;p19"/>
            <p:cNvSpPr/>
            <p:nvPr/>
          </p:nvSpPr>
          <p:spPr>
            <a:xfrm>
              <a:off x="46234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9" name="Google Shape;429;p19"/>
            <p:cNvSpPr/>
            <p:nvPr/>
          </p:nvSpPr>
          <p:spPr>
            <a:xfrm>
              <a:off x="43487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0" name="Google Shape;430;p19"/>
            <p:cNvSpPr/>
            <p:nvPr/>
          </p:nvSpPr>
          <p:spPr>
            <a:xfrm>
              <a:off x="40748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1" name="Google Shape;431;p19"/>
            <p:cNvSpPr/>
            <p:nvPr/>
          </p:nvSpPr>
          <p:spPr>
            <a:xfrm>
              <a:off x="38008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2" name="Google Shape;432;p19"/>
            <p:cNvSpPr/>
            <p:nvPr/>
          </p:nvSpPr>
          <p:spPr>
            <a:xfrm>
              <a:off x="35269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3" name="Google Shape;433;p19"/>
            <p:cNvSpPr/>
            <p:nvPr/>
          </p:nvSpPr>
          <p:spPr>
            <a:xfrm>
              <a:off x="32530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4" name="Google Shape;434;p19"/>
            <p:cNvSpPr/>
            <p:nvPr/>
          </p:nvSpPr>
          <p:spPr>
            <a:xfrm>
              <a:off x="29782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5" name="Google Shape;435;p19"/>
            <p:cNvSpPr/>
            <p:nvPr/>
          </p:nvSpPr>
          <p:spPr>
            <a:xfrm>
              <a:off x="27043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6" name="Google Shape;436;p19"/>
            <p:cNvSpPr/>
            <p:nvPr/>
          </p:nvSpPr>
          <p:spPr>
            <a:xfrm>
              <a:off x="24304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7" name="Google Shape;437;p19"/>
            <p:cNvSpPr/>
            <p:nvPr/>
          </p:nvSpPr>
          <p:spPr>
            <a:xfrm>
              <a:off x="21564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8" name="Google Shape;438;p19"/>
            <p:cNvSpPr/>
            <p:nvPr/>
          </p:nvSpPr>
          <p:spPr>
            <a:xfrm>
              <a:off x="188252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9" name="Google Shape;439;p19"/>
            <p:cNvSpPr/>
            <p:nvPr/>
          </p:nvSpPr>
          <p:spPr>
            <a:xfrm>
              <a:off x="16086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0" name="Google Shape;440;p19"/>
            <p:cNvSpPr/>
            <p:nvPr/>
          </p:nvSpPr>
          <p:spPr>
            <a:xfrm>
              <a:off x="13346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1" name="Google Shape;441;p19"/>
            <p:cNvSpPr/>
            <p:nvPr/>
          </p:nvSpPr>
          <p:spPr>
            <a:xfrm>
              <a:off x="1060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2" name="Google Shape;442;p19"/>
            <p:cNvSpPr/>
            <p:nvPr/>
          </p:nvSpPr>
          <p:spPr>
            <a:xfrm>
              <a:off x="7867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3" name="Google Shape;443;p19"/>
            <p:cNvSpPr/>
            <p:nvPr/>
          </p:nvSpPr>
          <p:spPr>
            <a:xfrm>
              <a:off x="512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2"/>
        </a:solidFill>
        <a:effectLst/>
      </p:bgPr>
    </p:bg>
    <p:spTree>
      <p:nvGrpSpPr>
        <p:cNvPr id="1" name="Shape 5"/>
        <p:cNvGrpSpPr/>
        <p:nvPr/>
      </p:nvGrpSpPr>
      <p:grpSpPr>
        <a:xfrm>
          <a:off x="0" y="0"/>
          <a:ext cx="0" cy="0"/>
          <a:chOff x="0" y="0"/>
          <a:chExt cx="0" cy="0"/>
        </a:xfrm>
      </p:grpSpPr>
      <p:sp>
        <p:nvSpPr>
          <p:cNvPr id="6" name="Google Shape;6;p10"/>
          <p:cNvSpPr txBox="1">
            <a:spLocks noGrp="1"/>
          </p:cNvSpPr>
          <p:nvPr>
            <p:ph type="title"/>
          </p:nvPr>
        </p:nvSpPr>
        <p:spPr>
          <a:xfrm>
            <a:off x="720000" y="540000"/>
            <a:ext cx="7704000" cy="676800"/>
          </a:xfrm>
          <a:prstGeom prst="rect">
            <a:avLst/>
          </a:prstGeom>
          <a:noFill/>
          <a:ln>
            <a:noFill/>
          </a:ln>
          <a:effectLst>
            <a:outerShdw dist="38100" dir="2640000" algn="bl" rotWithShape="0">
              <a:schemeClr val="dk1"/>
            </a:outerShdw>
          </a:effectLst>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2"/>
              </a:buClr>
              <a:buSzPts val="3500"/>
              <a:buFont typeface="Nunito ExtraBold"/>
              <a:buNone/>
              <a:defRPr sz="3500" b="0" i="0" u="none" strike="noStrike" cap="none">
                <a:solidFill>
                  <a:schemeClr val="dk2"/>
                </a:solidFill>
                <a:latin typeface="Nunito ExtraBold"/>
                <a:ea typeface="Nunito ExtraBold"/>
                <a:cs typeface="Nunito ExtraBold"/>
                <a:sym typeface="Nunito ExtraBold"/>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endParaRPr/>
          </a:p>
        </p:txBody>
      </p:sp>
      <p:sp>
        <p:nvSpPr>
          <p:cNvPr id="7" name="Google Shape;7;p10"/>
          <p:cNvSpPr txBox="1">
            <a:spLocks noGrp="1"/>
          </p:cNvSpPr>
          <p:nvPr>
            <p:ph type="body" idx="1"/>
          </p:nvPr>
        </p:nvSpPr>
        <p:spPr>
          <a:xfrm>
            <a:off x="720000" y="1216800"/>
            <a:ext cx="7704000" cy="33867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15000"/>
              </a:lnSpc>
              <a:spcBef>
                <a:spcPts val="0"/>
              </a:spcBef>
              <a:spcAft>
                <a:spcPts val="0"/>
              </a:spcAft>
              <a:buClr>
                <a:schemeClr val="dk1"/>
              </a:buClr>
              <a:buSzPts val="1400"/>
              <a:buFont typeface="Montserrat"/>
              <a:buChar char="●"/>
              <a:defRPr sz="1400" b="0" i="0" u="none" strike="noStrike" cap="none">
                <a:solidFill>
                  <a:schemeClr val="dk1"/>
                </a:solidFill>
                <a:latin typeface="Montserrat"/>
                <a:ea typeface="Montserrat"/>
                <a:cs typeface="Montserrat"/>
                <a:sym typeface="Montserrat"/>
              </a:defRPr>
            </a:lvl1pPr>
            <a:lvl2pPr marL="914400" marR="0" lvl="1" indent="-317500" algn="l" rtl="0">
              <a:lnSpc>
                <a:spcPct val="115000"/>
              </a:lnSpc>
              <a:spcBef>
                <a:spcPts val="1600"/>
              </a:spcBef>
              <a:spcAft>
                <a:spcPts val="0"/>
              </a:spcAft>
              <a:buClr>
                <a:schemeClr val="dk1"/>
              </a:buClr>
              <a:buSzPts val="1400"/>
              <a:buFont typeface="Montserrat"/>
              <a:buChar char="○"/>
              <a:defRPr sz="1400" b="0" i="0" u="none" strike="noStrike" cap="none">
                <a:solidFill>
                  <a:schemeClr val="dk1"/>
                </a:solidFill>
                <a:latin typeface="Montserrat"/>
                <a:ea typeface="Montserrat"/>
                <a:cs typeface="Montserrat"/>
                <a:sym typeface="Montserrat"/>
              </a:defRPr>
            </a:lvl2pPr>
            <a:lvl3pPr marL="1371600" marR="0" lvl="2" indent="-317500" algn="l" rtl="0">
              <a:lnSpc>
                <a:spcPct val="115000"/>
              </a:lnSpc>
              <a:spcBef>
                <a:spcPts val="1600"/>
              </a:spcBef>
              <a:spcAft>
                <a:spcPts val="0"/>
              </a:spcAft>
              <a:buClr>
                <a:schemeClr val="dk1"/>
              </a:buClr>
              <a:buSzPts val="1400"/>
              <a:buFont typeface="Montserrat"/>
              <a:buChar char="■"/>
              <a:defRPr sz="1400" b="0" i="0" u="none" strike="noStrike" cap="none">
                <a:solidFill>
                  <a:schemeClr val="dk1"/>
                </a:solidFill>
                <a:latin typeface="Montserrat"/>
                <a:ea typeface="Montserrat"/>
                <a:cs typeface="Montserrat"/>
                <a:sym typeface="Montserrat"/>
              </a:defRPr>
            </a:lvl3pPr>
            <a:lvl4pPr marL="1828800" marR="0" lvl="3" indent="-317500" algn="l" rtl="0">
              <a:lnSpc>
                <a:spcPct val="115000"/>
              </a:lnSpc>
              <a:spcBef>
                <a:spcPts val="1600"/>
              </a:spcBef>
              <a:spcAft>
                <a:spcPts val="0"/>
              </a:spcAft>
              <a:buClr>
                <a:schemeClr val="dk1"/>
              </a:buClr>
              <a:buSzPts val="1400"/>
              <a:buFont typeface="Montserrat"/>
              <a:buChar char="●"/>
              <a:defRPr sz="1400" b="0" i="0" u="none" strike="noStrike" cap="none">
                <a:solidFill>
                  <a:schemeClr val="dk1"/>
                </a:solidFill>
                <a:latin typeface="Montserrat"/>
                <a:ea typeface="Montserrat"/>
                <a:cs typeface="Montserrat"/>
                <a:sym typeface="Montserrat"/>
              </a:defRPr>
            </a:lvl4pPr>
            <a:lvl5pPr marL="2286000" marR="0" lvl="4" indent="-317500" algn="l" rtl="0">
              <a:lnSpc>
                <a:spcPct val="115000"/>
              </a:lnSpc>
              <a:spcBef>
                <a:spcPts val="1600"/>
              </a:spcBef>
              <a:spcAft>
                <a:spcPts val="0"/>
              </a:spcAft>
              <a:buClr>
                <a:schemeClr val="dk1"/>
              </a:buClr>
              <a:buSzPts val="1400"/>
              <a:buFont typeface="Montserrat"/>
              <a:buChar char="○"/>
              <a:defRPr sz="1400" b="0" i="0" u="none" strike="noStrike" cap="none">
                <a:solidFill>
                  <a:schemeClr val="dk1"/>
                </a:solidFill>
                <a:latin typeface="Montserrat"/>
                <a:ea typeface="Montserrat"/>
                <a:cs typeface="Montserrat"/>
                <a:sym typeface="Montserrat"/>
              </a:defRPr>
            </a:lvl5pPr>
            <a:lvl6pPr marL="2743200" marR="0" lvl="5" indent="-317500" algn="l" rtl="0">
              <a:lnSpc>
                <a:spcPct val="115000"/>
              </a:lnSpc>
              <a:spcBef>
                <a:spcPts val="1600"/>
              </a:spcBef>
              <a:spcAft>
                <a:spcPts val="0"/>
              </a:spcAft>
              <a:buClr>
                <a:schemeClr val="dk1"/>
              </a:buClr>
              <a:buSzPts val="1400"/>
              <a:buFont typeface="Montserrat"/>
              <a:buChar char="■"/>
              <a:defRPr sz="1400" b="0" i="0" u="none" strike="noStrike" cap="none">
                <a:solidFill>
                  <a:schemeClr val="dk1"/>
                </a:solidFill>
                <a:latin typeface="Montserrat"/>
                <a:ea typeface="Montserrat"/>
                <a:cs typeface="Montserrat"/>
                <a:sym typeface="Montserrat"/>
              </a:defRPr>
            </a:lvl6pPr>
            <a:lvl7pPr marL="3200400" marR="0" lvl="6" indent="-317500" algn="l" rtl="0">
              <a:lnSpc>
                <a:spcPct val="115000"/>
              </a:lnSpc>
              <a:spcBef>
                <a:spcPts val="1600"/>
              </a:spcBef>
              <a:spcAft>
                <a:spcPts val="0"/>
              </a:spcAft>
              <a:buClr>
                <a:schemeClr val="dk1"/>
              </a:buClr>
              <a:buSzPts val="1400"/>
              <a:buFont typeface="Montserrat"/>
              <a:buChar char="●"/>
              <a:defRPr sz="1400" b="0" i="0" u="none" strike="noStrike" cap="none">
                <a:solidFill>
                  <a:schemeClr val="dk1"/>
                </a:solidFill>
                <a:latin typeface="Montserrat"/>
                <a:ea typeface="Montserrat"/>
                <a:cs typeface="Montserrat"/>
                <a:sym typeface="Montserrat"/>
              </a:defRPr>
            </a:lvl7pPr>
            <a:lvl8pPr marL="3657600" marR="0" lvl="7" indent="-317500" algn="l" rtl="0">
              <a:lnSpc>
                <a:spcPct val="115000"/>
              </a:lnSpc>
              <a:spcBef>
                <a:spcPts val="1600"/>
              </a:spcBef>
              <a:spcAft>
                <a:spcPts val="0"/>
              </a:spcAft>
              <a:buClr>
                <a:schemeClr val="dk1"/>
              </a:buClr>
              <a:buSzPts val="1400"/>
              <a:buFont typeface="Montserrat"/>
              <a:buChar char="○"/>
              <a:defRPr sz="1400" b="0" i="0" u="none" strike="noStrike" cap="none">
                <a:solidFill>
                  <a:schemeClr val="dk1"/>
                </a:solidFill>
                <a:latin typeface="Montserrat"/>
                <a:ea typeface="Montserrat"/>
                <a:cs typeface="Montserrat"/>
                <a:sym typeface="Montserrat"/>
              </a:defRPr>
            </a:lvl8pPr>
            <a:lvl9pPr marL="4114800" marR="0" lvl="8" indent="-317500" algn="l" rtl="0">
              <a:lnSpc>
                <a:spcPct val="115000"/>
              </a:lnSpc>
              <a:spcBef>
                <a:spcPts val="1600"/>
              </a:spcBef>
              <a:spcAft>
                <a:spcPts val="1600"/>
              </a:spcAft>
              <a:buClr>
                <a:schemeClr val="dk1"/>
              </a:buClr>
              <a:buSzPts val="1400"/>
              <a:buFont typeface="Montserrat"/>
              <a:buChar char="■"/>
              <a:defRPr sz="1400" b="0" i="0" u="none" strike="noStrike" cap="none">
                <a:solidFill>
                  <a:schemeClr val="dk1"/>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1"/>
          <p:cNvSpPr txBox="1">
            <a:spLocks noGrp="1"/>
          </p:cNvSpPr>
          <p:nvPr>
            <p:ph type="ctrTitle"/>
          </p:nvPr>
        </p:nvSpPr>
        <p:spPr>
          <a:xfrm>
            <a:off x="967304" y="1657350"/>
            <a:ext cx="7005600" cy="1371600"/>
          </a:xfrm>
          <a:prstGeom prst="rect">
            <a:avLst/>
          </a:prstGeom>
          <a:noFill/>
          <a:ln>
            <a:noFill/>
          </a:ln>
          <a:effectLst>
            <a:outerShdw dist="57150" dir="2400000" algn="bl" rotWithShape="0">
              <a:schemeClr val="dk1"/>
            </a:outerShdw>
          </a:effectLst>
        </p:spPr>
        <p:txBody>
          <a:bodyPr spcFirstLastPara="1" wrap="square" lIns="0" tIns="91425" rIns="0" bIns="91425" anchor="ctr" anchorCtr="0">
            <a:noAutofit/>
          </a:bodyPr>
          <a:lstStyle/>
          <a:p>
            <a:pPr marL="0" lvl="0" indent="0" algn="ctr" rtl="0">
              <a:lnSpc>
                <a:spcPct val="100000"/>
              </a:lnSpc>
              <a:spcBef>
                <a:spcPts val="0"/>
              </a:spcBef>
              <a:spcAft>
                <a:spcPts val="0"/>
              </a:spcAft>
              <a:buSzPts val="6000"/>
              <a:buNone/>
            </a:pPr>
            <a:r>
              <a:rPr lang="en-US" sz="3600" dirty="0" smtClean="0"/>
              <a:t>The Differences Between Consumer and Buyer Behavior </a:t>
            </a:r>
            <a:endParaRPr lang="en-US" sz="3600" b="0" dirty="0"/>
          </a:p>
        </p:txBody>
      </p:sp>
      <p:sp>
        <p:nvSpPr>
          <p:cNvPr id="503" name="Google Shape;503;p1"/>
          <p:cNvSpPr txBox="1">
            <a:spLocks noGrp="1"/>
          </p:cNvSpPr>
          <p:nvPr>
            <p:ph type="subTitle" idx="1"/>
          </p:nvPr>
        </p:nvSpPr>
        <p:spPr>
          <a:xfrm>
            <a:off x="685800" y="3943350"/>
            <a:ext cx="7005600" cy="342000"/>
          </a:xfrm>
          <a:prstGeom prst="rect">
            <a:avLst/>
          </a:prstGeom>
          <a:noFill/>
          <a:ln>
            <a:noFill/>
          </a:ln>
        </p:spPr>
        <p:txBody>
          <a:bodyPr spcFirstLastPara="1" wrap="square" lIns="0" tIns="91425" rIns="0" bIns="91425" anchor="t" anchorCtr="0">
            <a:noAutofit/>
          </a:bodyPr>
          <a:lstStyle/>
          <a:p>
            <a:pPr marL="0" lvl="0" indent="0" algn="l" rtl="0">
              <a:lnSpc>
                <a:spcPct val="100000"/>
              </a:lnSpc>
              <a:spcBef>
                <a:spcPts val="0"/>
              </a:spcBef>
              <a:spcAft>
                <a:spcPts val="0"/>
              </a:spcAft>
              <a:buSzPts val="1800"/>
              <a:buNone/>
            </a:pPr>
            <a:r>
              <a:rPr lang="en-US">
                <a:solidFill>
                  <a:srgbClr val="C25BC0"/>
                </a:solidFill>
                <a:latin typeface="Nunito ExtraBold"/>
                <a:ea typeface="Nunito ExtraBold"/>
                <a:cs typeface="Nunito ExtraBold"/>
                <a:sym typeface="Nunito ExtraBold"/>
              </a:rPr>
              <a:t>Amal Ibrahim Edbey </a:t>
            </a:r>
            <a:endParaRPr/>
          </a:p>
          <a:p>
            <a:pPr marL="0" lvl="0" indent="0" algn="l" rtl="0">
              <a:lnSpc>
                <a:spcPct val="100000"/>
              </a:lnSpc>
              <a:spcBef>
                <a:spcPts val="0"/>
              </a:spcBef>
              <a:spcAft>
                <a:spcPts val="0"/>
              </a:spcAft>
              <a:buSzPts val="1800"/>
              <a:buNone/>
            </a:pPr>
            <a:r>
              <a:rPr lang="en-US">
                <a:solidFill>
                  <a:srgbClr val="C25BC0"/>
                </a:solidFill>
                <a:latin typeface="Nunito ExtraBold"/>
                <a:ea typeface="Nunito ExtraBold"/>
                <a:cs typeface="Nunito ExtraBold"/>
                <a:sym typeface="Nunito ExtraBold"/>
              </a:rPr>
              <a:t>2789</a:t>
            </a:r>
            <a:endParaRPr/>
          </a:p>
          <a:p>
            <a:pPr marL="0" lvl="0" indent="0" algn="l" rtl="0">
              <a:lnSpc>
                <a:spcPct val="100000"/>
              </a:lnSpc>
              <a:spcBef>
                <a:spcPts val="0"/>
              </a:spcBef>
              <a:spcAft>
                <a:spcPts val="0"/>
              </a:spcAft>
              <a:buSzPts val="1800"/>
              <a:buNone/>
            </a:pPr>
            <a:r>
              <a:rPr lang="en-US">
                <a:solidFill>
                  <a:srgbClr val="C25BC0"/>
                </a:solidFill>
                <a:latin typeface="Nunito ExtraBold"/>
                <a:ea typeface="Nunito ExtraBold"/>
                <a:cs typeface="Nunito ExtraBold"/>
                <a:sym typeface="Nunito ExtraBold"/>
              </a:rPr>
              <a:t>Amal_2789@limu.edu.ly</a:t>
            </a:r>
            <a:endParaRPr>
              <a:solidFill>
                <a:srgbClr val="C25BC0"/>
              </a:solidFill>
              <a:latin typeface="Nunito ExtraBold"/>
              <a:ea typeface="Nunito ExtraBold"/>
              <a:cs typeface="Nunito ExtraBold"/>
              <a:sym typeface="Nunito ExtraBold"/>
            </a:endParaRPr>
          </a:p>
        </p:txBody>
      </p:sp>
      <p:sp>
        <p:nvSpPr>
          <p:cNvPr id="504" name="Google Shape;504;p1"/>
          <p:cNvSpPr/>
          <p:nvPr/>
        </p:nvSpPr>
        <p:spPr>
          <a:xfrm>
            <a:off x="2057400" y="285750"/>
            <a:ext cx="4572000"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600" b="1" i="0" u="none" strike="noStrike" cap="none">
                <a:solidFill>
                  <a:srgbClr val="C25BC0"/>
                </a:solidFill>
                <a:latin typeface="Nunito ExtraBold"/>
                <a:ea typeface="Nunito ExtraBold"/>
                <a:cs typeface="Nunito ExtraBold"/>
                <a:sym typeface="Nunito ExtraBold"/>
              </a:rPr>
              <a:t>Libyan International Medical University </a:t>
            </a:r>
            <a:endParaRPr/>
          </a:p>
          <a:p>
            <a:pPr marL="0" marR="0" lvl="0" indent="0" algn="ctr" rtl="0">
              <a:lnSpc>
                <a:spcPct val="100000"/>
              </a:lnSpc>
              <a:spcBef>
                <a:spcPts val="0"/>
              </a:spcBef>
              <a:spcAft>
                <a:spcPts val="0"/>
              </a:spcAft>
              <a:buNone/>
            </a:pPr>
            <a:r>
              <a:rPr lang="en-US" sz="1600" b="0" i="0" u="none" strike="noStrike" cap="none">
                <a:solidFill>
                  <a:srgbClr val="C25BC0"/>
                </a:solidFill>
                <a:latin typeface="Nunito ExtraBold"/>
                <a:ea typeface="Nunito ExtraBold"/>
                <a:cs typeface="Nunito ExtraBold"/>
                <a:sym typeface="Nunito ExtraBold"/>
              </a:rPr>
              <a:t>Faculty of Business Administration </a:t>
            </a:r>
            <a:endParaRPr sz="1600" b="0" i="0" u="none" strike="noStrike" cap="none">
              <a:solidFill>
                <a:srgbClr val="C25BC0"/>
              </a:solidFill>
              <a:latin typeface="Nunito ExtraBold"/>
              <a:ea typeface="Nunito ExtraBold"/>
              <a:cs typeface="Nunito ExtraBold"/>
              <a:sym typeface="Nunito ExtraBold"/>
            </a:endParaRPr>
          </a:p>
        </p:txBody>
      </p:sp>
      <p:pic>
        <p:nvPicPr>
          <p:cNvPr id="505" name="Google Shape;505;p1"/>
          <p:cNvPicPr preferRelativeResize="0"/>
          <p:nvPr/>
        </p:nvPicPr>
        <p:blipFill rotWithShape="1">
          <a:blip r:embed="rId3">
            <a:alphaModFix/>
          </a:blip>
          <a:srcRect/>
          <a:stretch/>
        </p:blipFill>
        <p:spPr>
          <a:xfrm>
            <a:off x="7924800" y="56041"/>
            <a:ext cx="1219200" cy="1219200"/>
          </a:xfrm>
          <a:prstGeom prst="rect">
            <a:avLst/>
          </a:prstGeom>
          <a:noFill/>
          <a:ln>
            <a:noFill/>
          </a:ln>
        </p:spPr>
      </p:pic>
      <p:pic>
        <p:nvPicPr>
          <p:cNvPr id="506" name="Google Shape;506;p1"/>
          <p:cNvPicPr preferRelativeResize="0"/>
          <p:nvPr/>
        </p:nvPicPr>
        <p:blipFill rotWithShape="1">
          <a:blip r:embed="rId4">
            <a:alphaModFix/>
          </a:blip>
          <a:srcRect/>
          <a:stretch/>
        </p:blipFill>
        <p:spPr>
          <a:xfrm>
            <a:off x="49764" y="26048"/>
            <a:ext cx="1295400" cy="965998"/>
          </a:xfrm>
          <a:prstGeom prst="rect">
            <a:avLst/>
          </a:prstGeom>
          <a:noFill/>
          <a:ln>
            <a:noFill/>
          </a:ln>
        </p:spPr>
      </p:pic>
      <p:grpSp>
        <p:nvGrpSpPr>
          <p:cNvPr id="507" name="Google Shape;507;p1"/>
          <p:cNvGrpSpPr/>
          <p:nvPr/>
        </p:nvGrpSpPr>
        <p:grpSpPr>
          <a:xfrm>
            <a:off x="7319043" y="3028950"/>
            <a:ext cx="669424" cy="685800"/>
            <a:chOff x="7720612" y="2821759"/>
            <a:chExt cx="383634" cy="383374"/>
          </a:xfrm>
        </p:grpSpPr>
        <p:sp>
          <p:nvSpPr>
            <p:cNvPr id="508" name="Google Shape;508;p1"/>
            <p:cNvSpPr/>
            <p:nvPr/>
          </p:nvSpPr>
          <p:spPr>
            <a:xfrm>
              <a:off x="7792875" y="2821759"/>
              <a:ext cx="302452" cy="281062"/>
            </a:xfrm>
            <a:custGeom>
              <a:avLst/>
              <a:gdLst/>
              <a:ahLst/>
              <a:cxnLst/>
              <a:rect l="l" t="t" r="r" b="b"/>
              <a:pathLst>
                <a:path w="8074" h="7503" extrusionOk="0">
                  <a:moveTo>
                    <a:pt x="4097" y="1"/>
                  </a:moveTo>
                  <a:cubicBezTo>
                    <a:pt x="4001" y="1"/>
                    <a:pt x="3930" y="72"/>
                    <a:pt x="3930" y="144"/>
                  </a:cubicBezTo>
                  <a:cubicBezTo>
                    <a:pt x="3930" y="239"/>
                    <a:pt x="4001" y="310"/>
                    <a:pt x="4097" y="310"/>
                  </a:cubicBezTo>
                  <a:cubicBezTo>
                    <a:pt x="4168" y="310"/>
                    <a:pt x="4239" y="239"/>
                    <a:pt x="4239" y="167"/>
                  </a:cubicBezTo>
                  <a:cubicBezTo>
                    <a:pt x="4239" y="72"/>
                    <a:pt x="4168" y="1"/>
                    <a:pt x="4097" y="1"/>
                  </a:cubicBezTo>
                  <a:close/>
                  <a:moveTo>
                    <a:pt x="3514" y="44"/>
                  </a:moveTo>
                  <a:cubicBezTo>
                    <a:pt x="3503" y="44"/>
                    <a:pt x="3490" y="45"/>
                    <a:pt x="3477" y="48"/>
                  </a:cubicBezTo>
                  <a:cubicBezTo>
                    <a:pt x="3406" y="48"/>
                    <a:pt x="3335" y="120"/>
                    <a:pt x="3358" y="215"/>
                  </a:cubicBezTo>
                  <a:cubicBezTo>
                    <a:pt x="3358" y="286"/>
                    <a:pt x="3430" y="334"/>
                    <a:pt x="3501" y="334"/>
                  </a:cubicBezTo>
                  <a:lnTo>
                    <a:pt x="3525" y="334"/>
                  </a:lnTo>
                  <a:cubicBezTo>
                    <a:pt x="3596" y="334"/>
                    <a:pt x="3668" y="263"/>
                    <a:pt x="3644" y="167"/>
                  </a:cubicBezTo>
                  <a:cubicBezTo>
                    <a:pt x="3644" y="106"/>
                    <a:pt x="3591" y="44"/>
                    <a:pt x="3514" y="44"/>
                  </a:cubicBezTo>
                  <a:close/>
                  <a:moveTo>
                    <a:pt x="4692" y="48"/>
                  </a:moveTo>
                  <a:cubicBezTo>
                    <a:pt x="4621" y="48"/>
                    <a:pt x="4525" y="96"/>
                    <a:pt x="4525" y="191"/>
                  </a:cubicBezTo>
                  <a:cubicBezTo>
                    <a:pt x="4501" y="263"/>
                    <a:pt x="4573" y="358"/>
                    <a:pt x="4644" y="358"/>
                  </a:cubicBezTo>
                  <a:lnTo>
                    <a:pt x="4668" y="358"/>
                  </a:lnTo>
                  <a:cubicBezTo>
                    <a:pt x="4740" y="358"/>
                    <a:pt x="4811" y="310"/>
                    <a:pt x="4811" y="239"/>
                  </a:cubicBezTo>
                  <a:cubicBezTo>
                    <a:pt x="4835" y="144"/>
                    <a:pt x="4787" y="72"/>
                    <a:pt x="4692" y="48"/>
                  </a:cubicBezTo>
                  <a:close/>
                  <a:moveTo>
                    <a:pt x="2922" y="161"/>
                  </a:moveTo>
                  <a:cubicBezTo>
                    <a:pt x="2908" y="161"/>
                    <a:pt x="2895" y="163"/>
                    <a:pt x="2882" y="167"/>
                  </a:cubicBezTo>
                  <a:cubicBezTo>
                    <a:pt x="2811" y="191"/>
                    <a:pt x="2763" y="286"/>
                    <a:pt x="2787" y="358"/>
                  </a:cubicBezTo>
                  <a:cubicBezTo>
                    <a:pt x="2811" y="429"/>
                    <a:pt x="2858" y="477"/>
                    <a:pt x="2930" y="477"/>
                  </a:cubicBezTo>
                  <a:cubicBezTo>
                    <a:pt x="2930" y="477"/>
                    <a:pt x="2953" y="477"/>
                    <a:pt x="2977" y="453"/>
                  </a:cubicBezTo>
                  <a:cubicBezTo>
                    <a:pt x="3049" y="429"/>
                    <a:pt x="3096" y="358"/>
                    <a:pt x="3073" y="263"/>
                  </a:cubicBezTo>
                  <a:cubicBezTo>
                    <a:pt x="3053" y="204"/>
                    <a:pt x="2985" y="161"/>
                    <a:pt x="2922" y="161"/>
                  </a:cubicBezTo>
                  <a:close/>
                  <a:moveTo>
                    <a:pt x="5227" y="196"/>
                  </a:moveTo>
                  <a:cubicBezTo>
                    <a:pt x="5170" y="196"/>
                    <a:pt x="5114" y="241"/>
                    <a:pt x="5097" y="310"/>
                  </a:cubicBezTo>
                  <a:cubicBezTo>
                    <a:pt x="5073" y="382"/>
                    <a:pt x="5121" y="477"/>
                    <a:pt x="5192" y="501"/>
                  </a:cubicBezTo>
                  <a:lnTo>
                    <a:pt x="5240" y="501"/>
                  </a:lnTo>
                  <a:cubicBezTo>
                    <a:pt x="5311" y="501"/>
                    <a:pt x="5359" y="453"/>
                    <a:pt x="5383" y="406"/>
                  </a:cubicBezTo>
                  <a:cubicBezTo>
                    <a:pt x="5406" y="310"/>
                    <a:pt x="5359" y="239"/>
                    <a:pt x="5287" y="215"/>
                  </a:cubicBezTo>
                  <a:cubicBezTo>
                    <a:pt x="5268" y="202"/>
                    <a:pt x="5247" y="196"/>
                    <a:pt x="5227" y="196"/>
                  </a:cubicBezTo>
                  <a:close/>
                  <a:moveTo>
                    <a:pt x="2367" y="373"/>
                  </a:moveTo>
                  <a:cubicBezTo>
                    <a:pt x="2348" y="373"/>
                    <a:pt x="2328" y="376"/>
                    <a:pt x="2311" y="382"/>
                  </a:cubicBezTo>
                  <a:cubicBezTo>
                    <a:pt x="2239" y="429"/>
                    <a:pt x="2215" y="525"/>
                    <a:pt x="2239" y="596"/>
                  </a:cubicBezTo>
                  <a:cubicBezTo>
                    <a:pt x="2263" y="644"/>
                    <a:pt x="2311" y="668"/>
                    <a:pt x="2382" y="668"/>
                  </a:cubicBezTo>
                  <a:lnTo>
                    <a:pt x="2453" y="668"/>
                  </a:lnTo>
                  <a:cubicBezTo>
                    <a:pt x="2525" y="620"/>
                    <a:pt x="2549" y="525"/>
                    <a:pt x="2525" y="453"/>
                  </a:cubicBezTo>
                  <a:cubicBezTo>
                    <a:pt x="2489" y="400"/>
                    <a:pt x="2427" y="373"/>
                    <a:pt x="2367" y="373"/>
                  </a:cubicBezTo>
                  <a:close/>
                  <a:moveTo>
                    <a:pt x="5802" y="420"/>
                  </a:moveTo>
                  <a:cubicBezTo>
                    <a:pt x="5743" y="420"/>
                    <a:pt x="5680" y="447"/>
                    <a:pt x="5645" y="501"/>
                  </a:cubicBezTo>
                  <a:cubicBezTo>
                    <a:pt x="5621" y="572"/>
                    <a:pt x="5645" y="668"/>
                    <a:pt x="5716" y="715"/>
                  </a:cubicBezTo>
                  <a:lnTo>
                    <a:pt x="5787" y="715"/>
                  </a:lnTo>
                  <a:cubicBezTo>
                    <a:pt x="5835" y="715"/>
                    <a:pt x="5906" y="691"/>
                    <a:pt x="5930" y="644"/>
                  </a:cubicBezTo>
                  <a:cubicBezTo>
                    <a:pt x="5954" y="572"/>
                    <a:pt x="5930" y="477"/>
                    <a:pt x="5859" y="429"/>
                  </a:cubicBezTo>
                  <a:cubicBezTo>
                    <a:pt x="5841" y="423"/>
                    <a:pt x="5822" y="420"/>
                    <a:pt x="5802" y="420"/>
                  </a:cubicBezTo>
                  <a:close/>
                  <a:moveTo>
                    <a:pt x="1868" y="667"/>
                  </a:moveTo>
                  <a:cubicBezTo>
                    <a:pt x="1840" y="667"/>
                    <a:pt x="1812" y="674"/>
                    <a:pt x="1787" y="691"/>
                  </a:cubicBezTo>
                  <a:cubicBezTo>
                    <a:pt x="1715" y="739"/>
                    <a:pt x="1691" y="834"/>
                    <a:pt x="1739" y="906"/>
                  </a:cubicBezTo>
                  <a:cubicBezTo>
                    <a:pt x="1763" y="953"/>
                    <a:pt x="1810" y="977"/>
                    <a:pt x="1858" y="977"/>
                  </a:cubicBezTo>
                  <a:cubicBezTo>
                    <a:pt x="1906" y="977"/>
                    <a:pt x="1929" y="953"/>
                    <a:pt x="1953" y="929"/>
                  </a:cubicBezTo>
                  <a:cubicBezTo>
                    <a:pt x="2025" y="882"/>
                    <a:pt x="2049" y="810"/>
                    <a:pt x="2001" y="739"/>
                  </a:cubicBezTo>
                  <a:cubicBezTo>
                    <a:pt x="1970" y="693"/>
                    <a:pt x="1920" y="667"/>
                    <a:pt x="1868" y="667"/>
                  </a:cubicBezTo>
                  <a:close/>
                  <a:moveTo>
                    <a:pt x="6278" y="730"/>
                  </a:moveTo>
                  <a:cubicBezTo>
                    <a:pt x="6235" y="730"/>
                    <a:pt x="6195" y="747"/>
                    <a:pt x="6168" y="787"/>
                  </a:cubicBezTo>
                  <a:cubicBezTo>
                    <a:pt x="6121" y="858"/>
                    <a:pt x="6121" y="953"/>
                    <a:pt x="6192" y="1001"/>
                  </a:cubicBezTo>
                  <a:cubicBezTo>
                    <a:pt x="6216" y="1025"/>
                    <a:pt x="6264" y="1025"/>
                    <a:pt x="6288" y="1025"/>
                  </a:cubicBezTo>
                  <a:cubicBezTo>
                    <a:pt x="6335" y="1025"/>
                    <a:pt x="6383" y="1001"/>
                    <a:pt x="6407" y="977"/>
                  </a:cubicBezTo>
                  <a:cubicBezTo>
                    <a:pt x="6454" y="906"/>
                    <a:pt x="6454" y="810"/>
                    <a:pt x="6383" y="763"/>
                  </a:cubicBezTo>
                  <a:cubicBezTo>
                    <a:pt x="6351" y="741"/>
                    <a:pt x="6314" y="730"/>
                    <a:pt x="6278" y="730"/>
                  </a:cubicBezTo>
                  <a:close/>
                  <a:moveTo>
                    <a:pt x="1409" y="1019"/>
                  </a:moveTo>
                  <a:cubicBezTo>
                    <a:pt x="1370" y="1019"/>
                    <a:pt x="1334" y="1037"/>
                    <a:pt x="1310" y="1072"/>
                  </a:cubicBezTo>
                  <a:cubicBezTo>
                    <a:pt x="1239" y="1120"/>
                    <a:pt x="1239" y="1215"/>
                    <a:pt x="1286" y="1287"/>
                  </a:cubicBezTo>
                  <a:cubicBezTo>
                    <a:pt x="1310" y="1311"/>
                    <a:pt x="1358" y="1334"/>
                    <a:pt x="1406" y="1334"/>
                  </a:cubicBezTo>
                  <a:cubicBezTo>
                    <a:pt x="1429" y="1334"/>
                    <a:pt x="1477" y="1311"/>
                    <a:pt x="1501" y="1287"/>
                  </a:cubicBezTo>
                  <a:cubicBezTo>
                    <a:pt x="1572" y="1239"/>
                    <a:pt x="1572" y="1144"/>
                    <a:pt x="1525" y="1072"/>
                  </a:cubicBezTo>
                  <a:cubicBezTo>
                    <a:pt x="1489" y="1037"/>
                    <a:pt x="1447" y="1019"/>
                    <a:pt x="1409" y="1019"/>
                  </a:cubicBezTo>
                  <a:close/>
                  <a:moveTo>
                    <a:pt x="6737" y="1108"/>
                  </a:moveTo>
                  <a:cubicBezTo>
                    <a:pt x="6698" y="1108"/>
                    <a:pt x="6657" y="1120"/>
                    <a:pt x="6621" y="1144"/>
                  </a:cubicBezTo>
                  <a:cubicBezTo>
                    <a:pt x="6573" y="1215"/>
                    <a:pt x="6573" y="1311"/>
                    <a:pt x="6645" y="1358"/>
                  </a:cubicBezTo>
                  <a:cubicBezTo>
                    <a:pt x="6669" y="1382"/>
                    <a:pt x="6692" y="1406"/>
                    <a:pt x="6740" y="1406"/>
                  </a:cubicBezTo>
                  <a:cubicBezTo>
                    <a:pt x="6788" y="1406"/>
                    <a:pt x="6811" y="1382"/>
                    <a:pt x="6859" y="1358"/>
                  </a:cubicBezTo>
                  <a:cubicBezTo>
                    <a:pt x="6907" y="1311"/>
                    <a:pt x="6907" y="1215"/>
                    <a:pt x="6835" y="1144"/>
                  </a:cubicBezTo>
                  <a:cubicBezTo>
                    <a:pt x="6811" y="1120"/>
                    <a:pt x="6776" y="1108"/>
                    <a:pt x="6737" y="1108"/>
                  </a:cubicBezTo>
                  <a:close/>
                  <a:moveTo>
                    <a:pt x="1008" y="1451"/>
                  </a:moveTo>
                  <a:cubicBezTo>
                    <a:pt x="959" y="1451"/>
                    <a:pt x="911" y="1472"/>
                    <a:pt x="882" y="1501"/>
                  </a:cubicBezTo>
                  <a:cubicBezTo>
                    <a:pt x="834" y="1572"/>
                    <a:pt x="834" y="1668"/>
                    <a:pt x="905" y="1715"/>
                  </a:cubicBezTo>
                  <a:cubicBezTo>
                    <a:pt x="929" y="1739"/>
                    <a:pt x="977" y="1763"/>
                    <a:pt x="1001" y="1763"/>
                  </a:cubicBezTo>
                  <a:cubicBezTo>
                    <a:pt x="1048" y="1763"/>
                    <a:pt x="1096" y="1739"/>
                    <a:pt x="1120" y="1692"/>
                  </a:cubicBezTo>
                  <a:cubicBezTo>
                    <a:pt x="1167" y="1644"/>
                    <a:pt x="1167" y="1549"/>
                    <a:pt x="1096" y="1477"/>
                  </a:cubicBezTo>
                  <a:cubicBezTo>
                    <a:pt x="1069" y="1459"/>
                    <a:pt x="1038" y="1451"/>
                    <a:pt x="1008" y="1451"/>
                  </a:cubicBezTo>
                  <a:close/>
                  <a:moveTo>
                    <a:pt x="7130" y="1539"/>
                  </a:moveTo>
                  <a:cubicBezTo>
                    <a:pt x="7095" y="1539"/>
                    <a:pt x="7058" y="1551"/>
                    <a:pt x="7026" y="1572"/>
                  </a:cubicBezTo>
                  <a:cubicBezTo>
                    <a:pt x="6978" y="1620"/>
                    <a:pt x="6954" y="1715"/>
                    <a:pt x="7002" y="1787"/>
                  </a:cubicBezTo>
                  <a:cubicBezTo>
                    <a:pt x="7050" y="1834"/>
                    <a:pt x="7073" y="1858"/>
                    <a:pt x="7121" y="1858"/>
                  </a:cubicBezTo>
                  <a:cubicBezTo>
                    <a:pt x="7169" y="1858"/>
                    <a:pt x="7192" y="1834"/>
                    <a:pt x="7216" y="1811"/>
                  </a:cubicBezTo>
                  <a:cubicBezTo>
                    <a:pt x="7288" y="1763"/>
                    <a:pt x="7312" y="1668"/>
                    <a:pt x="7240" y="1596"/>
                  </a:cubicBezTo>
                  <a:cubicBezTo>
                    <a:pt x="7214" y="1557"/>
                    <a:pt x="7173" y="1539"/>
                    <a:pt x="7130" y="1539"/>
                  </a:cubicBezTo>
                  <a:close/>
                  <a:moveTo>
                    <a:pt x="657" y="1929"/>
                  </a:moveTo>
                  <a:cubicBezTo>
                    <a:pt x="606" y="1929"/>
                    <a:pt x="555" y="1955"/>
                    <a:pt x="524" y="2001"/>
                  </a:cubicBezTo>
                  <a:cubicBezTo>
                    <a:pt x="501" y="2096"/>
                    <a:pt x="524" y="2168"/>
                    <a:pt x="596" y="2215"/>
                  </a:cubicBezTo>
                  <a:cubicBezTo>
                    <a:pt x="620" y="2239"/>
                    <a:pt x="643" y="2239"/>
                    <a:pt x="667" y="2239"/>
                  </a:cubicBezTo>
                  <a:cubicBezTo>
                    <a:pt x="715" y="2239"/>
                    <a:pt x="763" y="2215"/>
                    <a:pt x="810" y="2168"/>
                  </a:cubicBezTo>
                  <a:cubicBezTo>
                    <a:pt x="834" y="2096"/>
                    <a:pt x="810" y="2001"/>
                    <a:pt x="739" y="1953"/>
                  </a:cubicBezTo>
                  <a:cubicBezTo>
                    <a:pt x="713" y="1937"/>
                    <a:pt x="685" y="1929"/>
                    <a:pt x="657" y="1929"/>
                  </a:cubicBezTo>
                  <a:close/>
                  <a:moveTo>
                    <a:pt x="7440" y="2040"/>
                  </a:moveTo>
                  <a:cubicBezTo>
                    <a:pt x="7420" y="2040"/>
                    <a:pt x="7401" y="2043"/>
                    <a:pt x="7383" y="2049"/>
                  </a:cubicBezTo>
                  <a:cubicBezTo>
                    <a:pt x="7312" y="2096"/>
                    <a:pt x="7264" y="2192"/>
                    <a:pt x="7312" y="2263"/>
                  </a:cubicBezTo>
                  <a:cubicBezTo>
                    <a:pt x="7335" y="2311"/>
                    <a:pt x="7383" y="2335"/>
                    <a:pt x="7454" y="2335"/>
                  </a:cubicBezTo>
                  <a:cubicBezTo>
                    <a:pt x="7478" y="2335"/>
                    <a:pt x="7502" y="2335"/>
                    <a:pt x="7526" y="2311"/>
                  </a:cubicBezTo>
                  <a:cubicBezTo>
                    <a:pt x="7597" y="2287"/>
                    <a:pt x="7621" y="2192"/>
                    <a:pt x="7574" y="2120"/>
                  </a:cubicBezTo>
                  <a:cubicBezTo>
                    <a:pt x="7556" y="2067"/>
                    <a:pt x="7498" y="2040"/>
                    <a:pt x="7440" y="2040"/>
                  </a:cubicBezTo>
                  <a:close/>
                  <a:moveTo>
                    <a:pt x="413" y="2469"/>
                  </a:moveTo>
                  <a:cubicBezTo>
                    <a:pt x="349" y="2469"/>
                    <a:pt x="299" y="2500"/>
                    <a:pt x="262" y="2573"/>
                  </a:cubicBezTo>
                  <a:cubicBezTo>
                    <a:pt x="239" y="2644"/>
                    <a:pt x="286" y="2739"/>
                    <a:pt x="358" y="2763"/>
                  </a:cubicBezTo>
                  <a:lnTo>
                    <a:pt x="405" y="2763"/>
                  </a:lnTo>
                  <a:cubicBezTo>
                    <a:pt x="477" y="2763"/>
                    <a:pt x="524" y="2739"/>
                    <a:pt x="548" y="2668"/>
                  </a:cubicBezTo>
                  <a:cubicBezTo>
                    <a:pt x="572" y="2596"/>
                    <a:pt x="548" y="2501"/>
                    <a:pt x="477" y="2477"/>
                  </a:cubicBezTo>
                  <a:cubicBezTo>
                    <a:pt x="454" y="2472"/>
                    <a:pt x="433" y="2469"/>
                    <a:pt x="413" y="2469"/>
                  </a:cubicBezTo>
                  <a:close/>
                  <a:moveTo>
                    <a:pt x="7685" y="2566"/>
                  </a:moveTo>
                  <a:cubicBezTo>
                    <a:pt x="7671" y="2566"/>
                    <a:pt x="7658" y="2568"/>
                    <a:pt x="7645" y="2573"/>
                  </a:cubicBezTo>
                  <a:cubicBezTo>
                    <a:pt x="7550" y="2620"/>
                    <a:pt x="7526" y="2692"/>
                    <a:pt x="7550" y="2787"/>
                  </a:cubicBezTo>
                  <a:cubicBezTo>
                    <a:pt x="7574" y="2835"/>
                    <a:pt x="7621" y="2882"/>
                    <a:pt x="7693" y="2882"/>
                  </a:cubicBezTo>
                  <a:cubicBezTo>
                    <a:pt x="7716" y="2882"/>
                    <a:pt x="7716" y="2882"/>
                    <a:pt x="7740" y="2858"/>
                  </a:cubicBezTo>
                  <a:cubicBezTo>
                    <a:pt x="7812" y="2835"/>
                    <a:pt x="7859" y="2763"/>
                    <a:pt x="7835" y="2668"/>
                  </a:cubicBezTo>
                  <a:cubicBezTo>
                    <a:pt x="7816" y="2609"/>
                    <a:pt x="7748" y="2566"/>
                    <a:pt x="7685" y="2566"/>
                  </a:cubicBezTo>
                  <a:close/>
                  <a:moveTo>
                    <a:pt x="234" y="3020"/>
                  </a:moveTo>
                  <a:cubicBezTo>
                    <a:pt x="173" y="3020"/>
                    <a:pt x="116" y="3082"/>
                    <a:pt x="96" y="3144"/>
                  </a:cubicBezTo>
                  <a:cubicBezTo>
                    <a:pt x="72" y="3216"/>
                    <a:pt x="120" y="3311"/>
                    <a:pt x="215" y="3335"/>
                  </a:cubicBezTo>
                  <a:lnTo>
                    <a:pt x="239" y="3335"/>
                  </a:lnTo>
                  <a:cubicBezTo>
                    <a:pt x="310" y="3335"/>
                    <a:pt x="382" y="3287"/>
                    <a:pt x="382" y="3216"/>
                  </a:cubicBezTo>
                  <a:cubicBezTo>
                    <a:pt x="405" y="3120"/>
                    <a:pt x="358" y="3049"/>
                    <a:pt x="262" y="3025"/>
                  </a:cubicBezTo>
                  <a:cubicBezTo>
                    <a:pt x="253" y="3022"/>
                    <a:pt x="243" y="3020"/>
                    <a:pt x="234" y="3020"/>
                  </a:cubicBezTo>
                  <a:close/>
                  <a:moveTo>
                    <a:pt x="7858" y="3138"/>
                  </a:moveTo>
                  <a:cubicBezTo>
                    <a:pt x="7844" y="3138"/>
                    <a:pt x="7828" y="3140"/>
                    <a:pt x="7812" y="3144"/>
                  </a:cubicBezTo>
                  <a:cubicBezTo>
                    <a:pt x="7740" y="3168"/>
                    <a:pt x="7693" y="3239"/>
                    <a:pt x="7693" y="3311"/>
                  </a:cubicBezTo>
                  <a:cubicBezTo>
                    <a:pt x="7716" y="3382"/>
                    <a:pt x="7788" y="3454"/>
                    <a:pt x="7835" y="3454"/>
                  </a:cubicBezTo>
                  <a:cubicBezTo>
                    <a:pt x="7859" y="3454"/>
                    <a:pt x="7859" y="3430"/>
                    <a:pt x="7883" y="3430"/>
                  </a:cubicBezTo>
                  <a:cubicBezTo>
                    <a:pt x="7955" y="3430"/>
                    <a:pt x="8002" y="3335"/>
                    <a:pt x="8002" y="3263"/>
                  </a:cubicBezTo>
                  <a:cubicBezTo>
                    <a:pt x="7982" y="3184"/>
                    <a:pt x="7930" y="3138"/>
                    <a:pt x="7858" y="3138"/>
                  </a:cubicBezTo>
                  <a:close/>
                  <a:moveTo>
                    <a:pt x="167" y="3597"/>
                  </a:moveTo>
                  <a:cubicBezTo>
                    <a:pt x="72" y="3597"/>
                    <a:pt x="0" y="3668"/>
                    <a:pt x="0" y="3740"/>
                  </a:cubicBezTo>
                  <a:cubicBezTo>
                    <a:pt x="0" y="3835"/>
                    <a:pt x="48" y="3906"/>
                    <a:pt x="143" y="3906"/>
                  </a:cubicBezTo>
                  <a:cubicBezTo>
                    <a:pt x="239" y="3906"/>
                    <a:pt x="286" y="3859"/>
                    <a:pt x="310" y="3763"/>
                  </a:cubicBezTo>
                  <a:cubicBezTo>
                    <a:pt x="310" y="3692"/>
                    <a:pt x="239" y="3620"/>
                    <a:pt x="167" y="3597"/>
                  </a:cubicBezTo>
                  <a:close/>
                  <a:moveTo>
                    <a:pt x="7907" y="3716"/>
                  </a:moveTo>
                  <a:cubicBezTo>
                    <a:pt x="7835" y="3716"/>
                    <a:pt x="7764" y="3787"/>
                    <a:pt x="7764" y="3882"/>
                  </a:cubicBezTo>
                  <a:cubicBezTo>
                    <a:pt x="7764" y="3954"/>
                    <a:pt x="7835" y="4025"/>
                    <a:pt x="7907" y="4025"/>
                  </a:cubicBezTo>
                  <a:lnTo>
                    <a:pt x="7931" y="4025"/>
                  </a:lnTo>
                  <a:cubicBezTo>
                    <a:pt x="8002" y="4025"/>
                    <a:pt x="8074" y="3954"/>
                    <a:pt x="8074" y="3859"/>
                  </a:cubicBezTo>
                  <a:cubicBezTo>
                    <a:pt x="8074" y="3787"/>
                    <a:pt x="8002" y="3716"/>
                    <a:pt x="7907" y="3716"/>
                  </a:cubicBezTo>
                  <a:close/>
                  <a:moveTo>
                    <a:pt x="143" y="4192"/>
                  </a:moveTo>
                  <a:cubicBezTo>
                    <a:pt x="48" y="4192"/>
                    <a:pt x="0" y="4263"/>
                    <a:pt x="0" y="4359"/>
                  </a:cubicBezTo>
                  <a:cubicBezTo>
                    <a:pt x="0" y="4430"/>
                    <a:pt x="72" y="4502"/>
                    <a:pt x="143" y="4502"/>
                  </a:cubicBezTo>
                  <a:lnTo>
                    <a:pt x="167" y="4502"/>
                  </a:lnTo>
                  <a:cubicBezTo>
                    <a:pt x="239" y="4502"/>
                    <a:pt x="310" y="4430"/>
                    <a:pt x="310" y="4335"/>
                  </a:cubicBezTo>
                  <a:cubicBezTo>
                    <a:pt x="286" y="4263"/>
                    <a:pt x="215" y="4192"/>
                    <a:pt x="143" y="4192"/>
                  </a:cubicBezTo>
                  <a:close/>
                  <a:moveTo>
                    <a:pt x="7907" y="4311"/>
                  </a:moveTo>
                  <a:cubicBezTo>
                    <a:pt x="7835" y="4311"/>
                    <a:pt x="7764" y="4359"/>
                    <a:pt x="7740" y="4454"/>
                  </a:cubicBezTo>
                  <a:cubicBezTo>
                    <a:pt x="7740" y="4525"/>
                    <a:pt x="7788" y="4597"/>
                    <a:pt x="7883" y="4621"/>
                  </a:cubicBezTo>
                  <a:lnTo>
                    <a:pt x="7907" y="4621"/>
                  </a:lnTo>
                  <a:cubicBezTo>
                    <a:pt x="7978" y="4621"/>
                    <a:pt x="8050" y="4549"/>
                    <a:pt x="8050" y="4478"/>
                  </a:cubicBezTo>
                  <a:cubicBezTo>
                    <a:pt x="8050" y="4383"/>
                    <a:pt x="8002" y="4311"/>
                    <a:pt x="7907" y="4311"/>
                  </a:cubicBezTo>
                  <a:close/>
                  <a:moveTo>
                    <a:pt x="253" y="4781"/>
                  </a:moveTo>
                  <a:cubicBezTo>
                    <a:pt x="240" y="4781"/>
                    <a:pt x="227" y="4783"/>
                    <a:pt x="215" y="4787"/>
                  </a:cubicBezTo>
                  <a:cubicBezTo>
                    <a:pt x="120" y="4787"/>
                    <a:pt x="72" y="4883"/>
                    <a:pt x="96" y="4954"/>
                  </a:cubicBezTo>
                  <a:cubicBezTo>
                    <a:pt x="120" y="5026"/>
                    <a:pt x="167" y="5073"/>
                    <a:pt x="239" y="5073"/>
                  </a:cubicBezTo>
                  <a:lnTo>
                    <a:pt x="262" y="5073"/>
                  </a:lnTo>
                  <a:cubicBezTo>
                    <a:pt x="358" y="5049"/>
                    <a:pt x="405" y="4978"/>
                    <a:pt x="382" y="4883"/>
                  </a:cubicBezTo>
                  <a:cubicBezTo>
                    <a:pt x="362" y="4824"/>
                    <a:pt x="310" y="4781"/>
                    <a:pt x="253" y="4781"/>
                  </a:cubicBezTo>
                  <a:close/>
                  <a:moveTo>
                    <a:pt x="7789" y="4877"/>
                  </a:moveTo>
                  <a:cubicBezTo>
                    <a:pt x="7717" y="4877"/>
                    <a:pt x="7665" y="4923"/>
                    <a:pt x="7645" y="5002"/>
                  </a:cubicBezTo>
                  <a:cubicBezTo>
                    <a:pt x="7621" y="5073"/>
                    <a:pt x="7669" y="5168"/>
                    <a:pt x="7764" y="5192"/>
                  </a:cubicBezTo>
                  <a:lnTo>
                    <a:pt x="7788" y="5192"/>
                  </a:lnTo>
                  <a:cubicBezTo>
                    <a:pt x="7859" y="5192"/>
                    <a:pt x="7931" y="5145"/>
                    <a:pt x="7931" y="5073"/>
                  </a:cubicBezTo>
                  <a:cubicBezTo>
                    <a:pt x="7955" y="5002"/>
                    <a:pt x="7907" y="4906"/>
                    <a:pt x="7835" y="4883"/>
                  </a:cubicBezTo>
                  <a:cubicBezTo>
                    <a:pt x="7819" y="4879"/>
                    <a:pt x="7803" y="4877"/>
                    <a:pt x="7789" y="4877"/>
                  </a:cubicBezTo>
                  <a:close/>
                  <a:moveTo>
                    <a:pt x="421" y="5340"/>
                  </a:moveTo>
                  <a:cubicBezTo>
                    <a:pt x="399" y="5340"/>
                    <a:pt x="378" y="5346"/>
                    <a:pt x="358" y="5359"/>
                  </a:cubicBezTo>
                  <a:cubicBezTo>
                    <a:pt x="286" y="5383"/>
                    <a:pt x="239" y="5478"/>
                    <a:pt x="286" y="5549"/>
                  </a:cubicBezTo>
                  <a:cubicBezTo>
                    <a:pt x="310" y="5597"/>
                    <a:pt x="358" y="5645"/>
                    <a:pt x="405" y="5645"/>
                  </a:cubicBezTo>
                  <a:cubicBezTo>
                    <a:pt x="429" y="5645"/>
                    <a:pt x="453" y="5645"/>
                    <a:pt x="477" y="5621"/>
                  </a:cubicBezTo>
                  <a:cubicBezTo>
                    <a:pt x="548" y="5597"/>
                    <a:pt x="596" y="5502"/>
                    <a:pt x="548" y="5430"/>
                  </a:cubicBezTo>
                  <a:cubicBezTo>
                    <a:pt x="531" y="5379"/>
                    <a:pt x="477" y="5340"/>
                    <a:pt x="421" y="5340"/>
                  </a:cubicBezTo>
                  <a:close/>
                  <a:moveTo>
                    <a:pt x="7602" y="5445"/>
                  </a:moveTo>
                  <a:cubicBezTo>
                    <a:pt x="7539" y="5445"/>
                    <a:pt x="7490" y="5472"/>
                    <a:pt x="7454" y="5526"/>
                  </a:cubicBezTo>
                  <a:cubicBezTo>
                    <a:pt x="7431" y="5621"/>
                    <a:pt x="7454" y="5692"/>
                    <a:pt x="7550" y="5740"/>
                  </a:cubicBezTo>
                  <a:lnTo>
                    <a:pt x="7597" y="5740"/>
                  </a:lnTo>
                  <a:cubicBezTo>
                    <a:pt x="7669" y="5740"/>
                    <a:pt x="7716" y="5716"/>
                    <a:pt x="7740" y="5645"/>
                  </a:cubicBezTo>
                  <a:cubicBezTo>
                    <a:pt x="7764" y="5573"/>
                    <a:pt x="7740" y="5478"/>
                    <a:pt x="7669" y="5454"/>
                  </a:cubicBezTo>
                  <a:cubicBezTo>
                    <a:pt x="7645" y="5448"/>
                    <a:pt x="7623" y="5445"/>
                    <a:pt x="7602" y="5445"/>
                  </a:cubicBezTo>
                  <a:close/>
                  <a:moveTo>
                    <a:pt x="678" y="5858"/>
                  </a:moveTo>
                  <a:cubicBezTo>
                    <a:pt x="649" y="5858"/>
                    <a:pt x="621" y="5866"/>
                    <a:pt x="596" y="5883"/>
                  </a:cubicBezTo>
                  <a:cubicBezTo>
                    <a:pt x="524" y="5930"/>
                    <a:pt x="501" y="6026"/>
                    <a:pt x="548" y="6097"/>
                  </a:cubicBezTo>
                  <a:cubicBezTo>
                    <a:pt x="572" y="6145"/>
                    <a:pt x="620" y="6169"/>
                    <a:pt x="667" y="6169"/>
                  </a:cubicBezTo>
                  <a:cubicBezTo>
                    <a:pt x="691" y="6169"/>
                    <a:pt x="739" y="6169"/>
                    <a:pt x="763" y="6145"/>
                  </a:cubicBezTo>
                  <a:cubicBezTo>
                    <a:pt x="834" y="6097"/>
                    <a:pt x="858" y="6002"/>
                    <a:pt x="810" y="5930"/>
                  </a:cubicBezTo>
                  <a:cubicBezTo>
                    <a:pt x="779" y="5884"/>
                    <a:pt x="729" y="5858"/>
                    <a:pt x="678" y="5858"/>
                  </a:cubicBezTo>
                  <a:close/>
                  <a:moveTo>
                    <a:pt x="7325" y="5953"/>
                  </a:moveTo>
                  <a:cubicBezTo>
                    <a:pt x="7274" y="5953"/>
                    <a:pt x="7223" y="5980"/>
                    <a:pt x="7192" y="6026"/>
                  </a:cubicBezTo>
                  <a:cubicBezTo>
                    <a:pt x="7145" y="6097"/>
                    <a:pt x="7169" y="6192"/>
                    <a:pt x="7240" y="6240"/>
                  </a:cubicBezTo>
                  <a:cubicBezTo>
                    <a:pt x="7264" y="6264"/>
                    <a:pt x="7288" y="6264"/>
                    <a:pt x="7335" y="6264"/>
                  </a:cubicBezTo>
                  <a:cubicBezTo>
                    <a:pt x="7383" y="6264"/>
                    <a:pt x="7431" y="6240"/>
                    <a:pt x="7454" y="6192"/>
                  </a:cubicBezTo>
                  <a:cubicBezTo>
                    <a:pt x="7502" y="6121"/>
                    <a:pt x="7478" y="6026"/>
                    <a:pt x="7407" y="5978"/>
                  </a:cubicBezTo>
                  <a:cubicBezTo>
                    <a:pt x="7381" y="5961"/>
                    <a:pt x="7353" y="5953"/>
                    <a:pt x="7325" y="5953"/>
                  </a:cubicBezTo>
                  <a:close/>
                  <a:moveTo>
                    <a:pt x="1010" y="6350"/>
                  </a:moveTo>
                  <a:cubicBezTo>
                    <a:pt x="974" y="6350"/>
                    <a:pt x="938" y="6362"/>
                    <a:pt x="905" y="6383"/>
                  </a:cubicBezTo>
                  <a:cubicBezTo>
                    <a:pt x="858" y="6431"/>
                    <a:pt x="834" y="6526"/>
                    <a:pt x="882" y="6597"/>
                  </a:cubicBezTo>
                  <a:cubicBezTo>
                    <a:pt x="929" y="6621"/>
                    <a:pt x="977" y="6645"/>
                    <a:pt x="1001" y="6645"/>
                  </a:cubicBezTo>
                  <a:cubicBezTo>
                    <a:pt x="1048" y="6645"/>
                    <a:pt x="1072" y="6645"/>
                    <a:pt x="1096" y="6621"/>
                  </a:cubicBezTo>
                  <a:cubicBezTo>
                    <a:pt x="1167" y="6573"/>
                    <a:pt x="1191" y="6478"/>
                    <a:pt x="1120" y="6407"/>
                  </a:cubicBezTo>
                  <a:cubicBezTo>
                    <a:pt x="1094" y="6367"/>
                    <a:pt x="1053" y="6350"/>
                    <a:pt x="1010" y="6350"/>
                  </a:cubicBezTo>
                  <a:close/>
                  <a:moveTo>
                    <a:pt x="6978" y="6433"/>
                  </a:moveTo>
                  <a:cubicBezTo>
                    <a:pt x="6933" y="6433"/>
                    <a:pt x="6885" y="6452"/>
                    <a:pt x="6859" y="6478"/>
                  </a:cubicBezTo>
                  <a:cubicBezTo>
                    <a:pt x="6811" y="6550"/>
                    <a:pt x="6811" y="6645"/>
                    <a:pt x="6883" y="6693"/>
                  </a:cubicBezTo>
                  <a:cubicBezTo>
                    <a:pt x="6907" y="6716"/>
                    <a:pt x="6954" y="6740"/>
                    <a:pt x="6978" y="6740"/>
                  </a:cubicBezTo>
                  <a:cubicBezTo>
                    <a:pt x="7026" y="6740"/>
                    <a:pt x="7073" y="6716"/>
                    <a:pt x="7097" y="6693"/>
                  </a:cubicBezTo>
                  <a:cubicBezTo>
                    <a:pt x="7145" y="6621"/>
                    <a:pt x="7145" y="6526"/>
                    <a:pt x="7073" y="6478"/>
                  </a:cubicBezTo>
                  <a:cubicBezTo>
                    <a:pt x="7052" y="6446"/>
                    <a:pt x="7016" y="6433"/>
                    <a:pt x="6978" y="6433"/>
                  </a:cubicBezTo>
                  <a:close/>
                  <a:moveTo>
                    <a:pt x="6559" y="6850"/>
                  </a:moveTo>
                  <a:cubicBezTo>
                    <a:pt x="6523" y="6850"/>
                    <a:pt x="6486" y="6862"/>
                    <a:pt x="6454" y="6883"/>
                  </a:cubicBezTo>
                  <a:cubicBezTo>
                    <a:pt x="6407" y="6931"/>
                    <a:pt x="6383" y="7026"/>
                    <a:pt x="6454" y="7097"/>
                  </a:cubicBezTo>
                  <a:cubicBezTo>
                    <a:pt x="6478" y="7145"/>
                    <a:pt x="6526" y="7145"/>
                    <a:pt x="6573" y="7145"/>
                  </a:cubicBezTo>
                  <a:cubicBezTo>
                    <a:pt x="6597" y="7145"/>
                    <a:pt x="6621" y="7145"/>
                    <a:pt x="6669" y="7121"/>
                  </a:cubicBezTo>
                  <a:cubicBezTo>
                    <a:pt x="6716" y="7074"/>
                    <a:pt x="6740" y="6955"/>
                    <a:pt x="6669" y="6907"/>
                  </a:cubicBezTo>
                  <a:cubicBezTo>
                    <a:pt x="6642" y="6868"/>
                    <a:pt x="6602" y="6850"/>
                    <a:pt x="6559" y="6850"/>
                  </a:cubicBezTo>
                  <a:close/>
                  <a:moveTo>
                    <a:pt x="6083" y="7192"/>
                  </a:moveTo>
                  <a:cubicBezTo>
                    <a:pt x="6055" y="7192"/>
                    <a:pt x="6027" y="7200"/>
                    <a:pt x="6002" y="7216"/>
                  </a:cubicBezTo>
                  <a:cubicBezTo>
                    <a:pt x="5930" y="7264"/>
                    <a:pt x="5906" y="7359"/>
                    <a:pt x="5954" y="7431"/>
                  </a:cubicBezTo>
                  <a:cubicBezTo>
                    <a:pt x="5978" y="7478"/>
                    <a:pt x="6026" y="7502"/>
                    <a:pt x="6097" y="7502"/>
                  </a:cubicBezTo>
                  <a:cubicBezTo>
                    <a:pt x="6121" y="7502"/>
                    <a:pt x="6145" y="7502"/>
                    <a:pt x="6168" y="7478"/>
                  </a:cubicBezTo>
                  <a:cubicBezTo>
                    <a:pt x="6240" y="7431"/>
                    <a:pt x="6264" y="7336"/>
                    <a:pt x="6216" y="7264"/>
                  </a:cubicBezTo>
                  <a:cubicBezTo>
                    <a:pt x="6185" y="7218"/>
                    <a:pt x="6135" y="7192"/>
                    <a:pt x="6083" y="7192"/>
                  </a:cubicBezTo>
                  <a:close/>
                </a:path>
              </a:pathLst>
            </a:custGeom>
            <a:solidFill>
              <a:srgbClr val="F3F3F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09" name="Google Shape;509;p1"/>
            <p:cNvSpPr/>
            <p:nvPr/>
          </p:nvSpPr>
          <p:spPr>
            <a:xfrm>
              <a:off x="7832134" y="2900277"/>
              <a:ext cx="213222" cy="174002"/>
            </a:xfrm>
            <a:custGeom>
              <a:avLst/>
              <a:gdLst/>
              <a:ahLst/>
              <a:cxnLst/>
              <a:rect l="l" t="t" r="r" b="b"/>
              <a:pathLst>
                <a:path w="5692" h="4645" extrusionOk="0">
                  <a:moveTo>
                    <a:pt x="4120" y="0"/>
                  </a:moveTo>
                  <a:cubicBezTo>
                    <a:pt x="3668" y="0"/>
                    <a:pt x="3287" y="191"/>
                    <a:pt x="3001" y="500"/>
                  </a:cubicBezTo>
                  <a:cubicBezTo>
                    <a:pt x="2694" y="193"/>
                    <a:pt x="2298" y="9"/>
                    <a:pt x="1845" y="9"/>
                  </a:cubicBezTo>
                  <a:cubicBezTo>
                    <a:pt x="1772" y="9"/>
                    <a:pt x="1696" y="14"/>
                    <a:pt x="1620" y="24"/>
                  </a:cubicBezTo>
                  <a:cubicBezTo>
                    <a:pt x="1001" y="119"/>
                    <a:pt x="405" y="715"/>
                    <a:pt x="310" y="1310"/>
                  </a:cubicBezTo>
                  <a:cubicBezTo>
                    <a:pt x="0" y="3168"/>
                    <a:pt x="3001" y="4644"/>
                    <a:pt x="3001" y="4644"/>
                  </a:cubicBezTo>
                  <a:cubicBezTo>
                    <a:pt x="3001" y="4644"/>
                    <a:pt x="5692" y="3453"/>
                    <a:pt x="5692" y="1596"/>
                  </a:cubicBezTo>
                  <a:cubicBezTo>
                    <a:pt x="5692" y="715"/>
                    <a:pt x="5001" y="0"/>
                    <a:pt x="4120" y="0"/>
                  </a:cubicBezTo>
                  <a:close/>
                </a:path>
              </a:pathLst>
            </a:custGeom>
            <a:solidFill>
              <a:srgbClr val="ED4F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0" name="Google Shape;510;p1"/>
            <p:cNvSpPr/>
            <p:nvPr/>
          </p:nvSpPr>
          <p:spPr>
            <a:xfrm>
              <a:off x="7929383" y="2900277"/>
              <a:ext cx="115976" cy="174002"/>
            </a:xfrm>
            <a:custGeom>
              <a:avLst/>
              <a:gdLst/>
              <a:ahLst/>
              <a:cxnLst/>
              <a:rect l="l" t="t" r="r" b="b"/>
              <a:pathLst>
                <a:path w="3096" h="4645" extrusionOk="0">
                  <a:moveTo>
                    <a:pt x="1524" y="0"/>
                  </a:moveTo>
                  <a:cubicBezTo>
                    <a:pt x="1381" y="0"/>
                    <a:pt x="1238" y="24"/>
                    <a:pt x="1119" y="72"/>
                  </a:cubicBezTo>
                  <a:cubicBezTo>
                    <a:pt x="1786" y="239"/>
                    <a:pt x="2286" y="858"/>
                    <a:pt x="2286" y="1596"/>
                  </a:cubicBezTo>
                  <a:cubicBezTo>
                    <a:pt x="2286" y="3001"/>
                    <a:pt x="762" y="4001"/>
                    <a:pt x="0" y="4430"/>
                  </a:cubicBezTo>
                  <a:cubicBezTo>
                    <a:pt x="238" y="4573"/>
                    <a:pt x="405" y="4644"/>
                    <a:pt x="405" y="4644"/>
                  </a:cubicBezTo>
                  <a:cubicBezTo>
                    <a:pt x="405" y="4644"/>
                    <a:pt x="3096" y="3453"/>
                    <a:pt x="3096" y="1596"/>
                  </a:cubicBezTo>
                  <a:cubicBezTo>
                    <a:pt x="3096" y="715"/>
                    <a:pt x="2405" y="0"/>
                    <a:pt x="1524" y="0"/>
                  </a:cubicBez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1" name="Google Shape;511;p1"/>
            <p:cNvSpPr/>
            <p:nvPr/>
          </p:nvSpPr>
          <p:spPr>
            <a:xfrm>
              <a:off x="7782161" y="3100094"/>
              <a:ext cx="322081" cy="105000"/>
            </a:xfrm>
            <a:custGeom>
              <a:avLst/>
              <a:gdLst/>
              <a:ahLst/>
              <a:cxnLst/>
              <a:rect l="l" t="t" r="r" b="b"/>
              <a:pathLst>
                <a:path w="8598" h="2803" extrusionOk="0">
                  <a:moveTo>
                    <a:pt x="1" y="1"/>
                  </a:moveTo>
                  <a:lnTo>
                    <a:pt x="1" y="1954"/>
                  </a:lnTo>
                  <a:lnTo>
                    <a:pt x="882" y="1954"/>
                  </a:lnTo>
                  <a:cubicBezTo>
                    <a:pt x="882" y="1954"/>
                    <a:pt x="2351" y="2803"/>
                    <a:pt x="4279" y="2803"/>
                  </a:cubicBezTo>
                  <a:cubicBezTo>
                    <a:pt x="5515" y="2803"/>
                    <a:pt x="6940" y="2454"/>
                    <a:pt x="8288" y="1311"/>
                  </a:cubicBezTo>
                  <a:cubicBezTo>
                    <a:pt x="8598" y="1072"/>
                    <a:pt x="8407" y="572"/>
                    <a:pt x="8026" y="572"/>
                  </a:cubicBezTo>
                  <a:lnTo>
                    <a:pt x="5073" y="572"/>
                  </a:lnTo>
                  <a:lnTo>
                    <a:pt x="5073" y="572"/>
                  </a:lnTo>
                  <a:lnTo>
                    <a:pt x="5073" y="572"/>
                  </a:lnTo>
                  <a:cubicBezTo>
                    <a:pt x="5073" y="565"/>
                    <a:pt x="5073" y="557"/>
                    <a:pt x="5073" y="549"/>
                  </a:cubicBezTo>
                  <a:cubicBezTo>
                    <a:pt x="5073" y="239"/>
                    <a:pt x="4811" y="1"/>
                    <a:pt x="4525" y="1"/>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2" name="Google Shape;512;p1"/>
            <p:cNvSpPr/>
            <p:nvPr/>
          </p:nvSpPr>
          <p:spPr>
            <a:xfrm>
              <a:off x="7927585" y="3121522"/>
              <a:ext cx="176661" cy="83611"/>
            </a:xfrm>
            <a:custGeom>
              <a:avLst/>
              <a:gdLst/>
              <a:ahLst/>
              <a:cxnLst/>
              <a:rect l="l" t="t" r="r" b="b"/>
              <a:pathLst>
                <a:path w="4716" h="2232" extrusionOk="0">
                  <a:moveTo>
                    <a:pt x="3335" y="0"/>
                  </a:moveTo>
                  <a:cubicBezTo>
                    <a:pt x="3716" y="0"/>
                    <a:pt x="3906" y="500"/>
                    <a:pt x="3596" y="739"/>
                  </a:cubicBezTo>
                  <a:cubicBezTo>
                    <a:pt x="2406" y="1763"/>
                    <a:pt x="1120" y="2144"/>
                    <a:pt x="0" y="2215"/>
                  </a:cubicBezTo>
                  <a:cubicBezTo>
                    <a:pt x="150" y="2226"/>
                    <a:pt x="304" y="2232"/>
                    <a:pt x="461" y="2232"/>
                  </a:cubicBezTo>
                  <a:cubicBezTo>
                    <a:pt x="1674" y="2232"/>
                    <a:pt x="3077" y="1877"/>
                    <a:pt x="4406" y="739"/>
                  </a:cubicBezTo>
                  <a:cubicBezTo>
                    <a:pt x="4716" y="500"/>
                    <a:pt x="4525" y="0"/>
                    <a:pt x="4144" y="0"/>
                  </a:cubicBez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3" name="Google Shape;513;p1"/>
            <p:cNvSpPr/>
            <p:nvPr/>
          </p:nvSpPr>
          <p:spPr>
            <a:xfrm>
              <a:off x="7720612" y="3087620"/>
              <a:ext cx="61584" cy="99044"/>
            </a:xfrm>
            <a:custGeom>
              <a:avLst/>
              <a:gdLst/>
              <a:ahLst/>
              <a:cxnLst/>
              <a:rect l="l" t="t" r="r" b="b"/>
              <a:pathLst>
                <a:path w="1644" h="2644" extrusionOk="0">
                  <a:moveTo>
                    <a:pt x="310" y="0"/>
                  </a:moveTo>
                  <a:cubicBezTo>
                    <a:pt x="143" y="0"/>
                    <a:pt x="1" y="119"/>
                    <a:pt x="1" y="310"/>
                  </a:cubicBezTo>
                  <a:lnTo>
                    <a:pt x="1" y="2334"/>
                  </a:lnTo>
                  <a:cubicBezTo>
                    <a:pt x="1" y="2501"/>
                    <a:pt x="143" y="2644"/>
                    <a:pt x="310" y="2644"/>
                  </a:cubicBezTo>
                  <a:lnTo>
                    <a:pt x="1334" y="2644"/>
                  </a:lnTo>
                  <a:cubicBezTo>
                    <a:pt x="1501" y="2644"/>
                    <a:pt x="1644" y="2501"/>
                    <a:pt x="1644" y="2334"/>
                  </a:cubicBezTo>
                  <a:lnTo>
                    <a:pt x="1644" y="310"/>
                  </a:lnTo>
                  <a:cubicBezTo>
                    <a:pt x="1644" y="119"/>
                    <a:pt x="1501" y="0"/>
                    <a:pt x="1334" y="0"/>
                  </a:cubicBezTo>
                  <a:close/>
                </a:path>
              </a:pathLst>
            </a:custGeom>
            <a:solidFill>
              <a:srgbClr val="F3F3F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4" name="Google Shape;514;p1"/>
            <p:cNvSpPr/>
            <p:nvPr/>
          </p:nvSpPr>
          <p:spPr>
            <a:xfrm>
              <a:off x="7740242" y="3087620"/>
              <a:ext cx="41955" cy="99044"/>
            </a:xfrm>
            <a:custGeom>
              <a:avLst/>
              <a:gdLst/>
              <a:ahLst/>
              <a:cxnLst/>
              <a:rect l="l" t="t" r="r" b="b"/>
              <a:pathLst>
                <a:path w="1120" h="2644" extrusionOk="0">
                  <a:moveTo>
                    <a:pt x="0" y="0"/>
                  </a:moveTo>
                  <a:cubicBezTo>
                    <a:pt x="167" y="0"/>
                    <a:pt x="310" y="119"/>
                    <a:pt x="310" y="310"/>
                  </a:cubicBezTo>
                  <a:lnTo>
                    <a:pt x="310" y="2334"/>
                  </a:lnTo>
                  <a:cubicBezTo>
                    <a:pt x="310" y="2501"/>
                    <a:pt x="167" y="2644"/>
                    <a:pt x="0" y="2644"/>
                  </a:cubicBezTo>
                  <a:lnTo>
                    <a:pt x="810" y="2644"/>
                  </a:lnTo>
                  <a:cubicBezTo>
                    <a:pt x="977" y="2644"/>
                    <a:pt x="1120" y="2501"/>
                    <a:pt x="1120" y="2334"/>
                  </a:cubicBezTo>
                  <a:lnTo>
                    <a:pt x="1120" y="310"/>
                  </a:lnTo>
                  <a:cubicBezTo>
                    <a:pt x="1120" y="119"/>
                    <a:pt x="977" y="0"/>
                    <a:pt x="810" y="0"/>
                  </a:cubicBez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5" name="Google Shape;515;p1"/>
            <p:cNvSpPr/>
            <p:nvPr/>
          </p:nvSpPr>
          <p:spPr>
            <a:xfrm>
              <a:off x="7743801" y="3110808"/>
              <a:ext cx="15209" cy="11650"/>
            </a:xfrm>
            <a:custGeom>
              <a:avLst/>
              <a:gdLst/>
              <a:ahLst/>
              <a:cxnLst/>
              <a:rect l="l" t="t" r="r" b="b"/>
              <a:pathLst>
                <a:path w="406" h="311" extrusionOk="0">
                  <a:moveTo>
                    <a:pt x="191" y="1"/>
                  </a:moveTo>
                  <a:cubicBezTo>
                    <a:pt x="1" y="1"/>
                    <a:pt x="1" y="310"/>
                    <a:pt x="191" y="310"/>
                  </a:cubicBezTo>
                  <a:cubicBezTo>
                    <a:pt x="406" y="310"/>
                    <a:pt x="406" y="1"/>
                    <a:pt x="191" y="1"/>
                  </a:cubicBezTo>
                  <a:close/>
                </a:path>
              </a:pathLst>
            </a:custGeom>
            <a:solidFill>
              <a:srgbClr val="83DE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6" name="Google Shape;516;p1"/>
            <p:cNvSpPr/>
            <p:nvPr/>
          </p:nvSpPr>
          <p:spPr>
            <a:xfrm>
              <a:off x="7861578" y="3114367"/>
              <a:ext cx="116014" cy="32178"/>
            </a:xfrm>
            <a:custGeom>
              <a:avLst/>
              <a:gdLst/>
              <a:ahLst/>
              <a:cxnLst/>
              <a:rect l="l" t="t" r="r" b="b"/>
              <a:pathLst>
                <a:path w="3097" h="859" extrusionOk="0">
                  <a:moveTo>
                    <a:pt x="2953" y="1"/>
                  </a:moveTo>
                  <a:cubicBezTo>
                    <a:pt x="2858" y="1"/>
                    <a:pt x="2787" y="72"/>
                    <a:pt x="2787" y="168"/>
                  </a:cubicBezTo>
                  <a:cubicBezTo>
                    <a:pt x="2787" y="382"/>
                    <a:pt x="2620" y="549"/>
                    <a:pt x="2405" y="549"/>
                  </a:cubicBezTo>
                  <a:lnTo>
                    <a:pt x="167" y="549"/>
                  </a:lnTo>
                  <a:cubicBezTo>
                    <a:pt x="72" y="549"/>
                    <a:pt x="0" y="620"/>
                    <a:pt x="0" y="691"/>
                  </a:cubicBezTo>
                  <a:cubicBezTo>
                    <a:pt x="0" y="787"/>
                    <a:pt x="72" y="858"/>
                    <a:pt x="167" y="858"/>
                  </a:cubicBezTo>
                  <a:lnTo>
                    <a:pt x="2405" y="858"/>
                  </a:lnTo>
                  <a:cubicBezTo>
                    <a:pt x="2787" y="858"/>
                    <a:pt x="3096" y="549"/>
                    <a:pt x="3096" y="168"/>
                  </a:cubicBezTo>
                  <a:cubicBezTo>
                    <a:pt x="3096" y="72"/>
                    <a:pt x="3025" y="1"/>
                    <a:pt x="2953" y="1"/>
                  </a:cubicBezTo>
                  <a:close/>
                </a:path>
              </a:pathLst>
            </a:custGeom>
            <a:solidFill>
              <a:srgbClr val="FFC67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grpSp>
      <p:grpSp>
        <p:nvGrpSpPr>
          <p:cNvPr id="517" name="Google Shape;517;p1"/>
          <p:cNvGrpSpPr/>
          <p:nvPr/>
        </p:nvGrpSpPr>
        <p:grpSpPr>
          <a:xfrm>
            <a:off x="1152802" y="3059770"/>
            <a:ext cx="1093236" cy="687999"/>
            <a:chOff x="7724171" y="3524752"/>
            <a:chExt cx="370264" cy="382735"/>
          </a:xfrm>
        </p:grpSpPr>
        <p:sp>
          <p:nvSpPr>
            <p:cNvPr id="518" name="Google Shape;518;p1"/>
            <p:cNvSpPr/>
            <p:nvPr/>
          </p:nvSpPr>
          <p:spPr>
            <a:xfrm>
              <a:off x="7906157" y="3524752"/>
              <a:ext cx="43753" cy="43753"/>
            </a:xfrm>
            <a:custGeom>
              <a:avLst/>
              <a:gdLst/>
              <a:ahLst/>
              <a:cxnLst/>
              <a:rect l="l" t="t" r="r" b="b"/>
              <a:pathLst>
                <a:path w="1168" h="1168" extrusionOk="0">
                  <a:moveTo>
                    <a:pt x="572" y="0"/>
                  </a:moveTo>
                  <a:cubicBezTo>
                    <a:pt x="501" y="0"/>
                    <a:pt x="430" y="72"/>
                    <a:pt x="430" y="143"/>
                  </a:cubicBezTo>
                  <a:lnTo>
                    <a:pt x="430" y="429"/>
                  </a:lnTo>
                  <a:lnTo>
                    <a:pt x="144" y="429"/>
                  </a:lnTo>
                  <a:cubicBezTo>
                    <a:pt x="49" y="429"/>
                    <a:pt x="1" y="501"/>
                    <a:pt x="1" y="572"/>
                  </a:cubicBezTo>
                  <a:cubicBezTo>
                    <a:pt x="1" y="667"/>
                    <a:pt x="49" y="739"/>
                    <a:pt x="144" y="739"/>
                  </a:cubicBezTo>
                  <a:lnTo>
                    <a:pt x="430" y="739"/>
                  </a:lnTo>
                  <a:lnTo>
                    <a:pt x="430" y="1024"/>
                  </a:lnTo>
                  <a:cubicBezTo>
                    <a:pt x="430" y="1096"/>
                    <a:pt x="501" y="1167"/>
                    <a:pt x="572" y="1167"/>
                  </a:cubicBezTo>
                  <a:cubicBezTo>
                    <a:pt x="668" y="1167"/>
                    <a:pt x="739" y="1096"/>
                    <a:pt x="739" y="1024"/>
                  </a:cubicBezTo>
                  <a:lnTo>
                    <a:pt x="739" y="739"/>
                  </a:lnTo>
                  <a:lnTo>
                    <a:pt x="1025" y="739"/>
                  </a:lnTo>
                  <a:cubicBezTo>
                    <a:pt x="1096" y="739"/>
                    <a:pt x="1168" y="667"/>
                    <a:pt x="1168" y="572"/>
                  </a:cubicBezTo>
                  <a:cubicBezTo>
                    <a:pt x="1168" y="501"/>
                    <a:pt x="1096" y="429"/>
                    <a:pt x="1025" y="429"/>
                  </a:cubicBezTo>
                  <a:lnTo>
                    <a:pt x="739" y="429"/>
                  </a:lnTo>
                  <a:lnTo>
                    <a:pt x="739" y="143"/>
                  </a:lnTo>
                  <a:cubicBezTo>
                    <a:pt x="739" y="72"/>
                    <a:pt x="668" y="0"/>
                    <a:pt x="572"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9" name="Google Shape;519;p1"/>
            <p:cNvSpPr/>
            <p:nvPr/>
          </p:nvSpPr>
          <p:spPr>
            <a:xfrm>
              <a:off x="8050682" y="3714754"/>
              <a:ext cx="43753" cy="43753"/>
            </a:xfrm>
            <a:custGeom>
              <a:avLst/>
              <a:gdLst/>
              <a:ahLst/>
              <a:cxnLst/>
              <a:rect l="l" t="t" r="r" b="b"/>
              <a:pathLst>
                <a:path w="1168" h="1168" extrusionOk="0">
                  <a:moveTo>
                    <a:pt x="596" y="1"/>
                  </a:moveTo>
                  <a:cubicBezTo>
                    <a:pt x="501" y="1"/>
                    <a:pt x="430" y="72"/>
                    <a:pt x="430" y="144"/>
                  </a:cubicBezTo>
                  <a:lnTo>
                    <a:pt x="430" y="430"/>
                  </a:lnTo>
                  <a:lnTo>
                    <a:pt x="144" y="430"/>
                  </a:lnTo>
                  <a:cubicBezTo>
                    <a:pt x="72" y="430"/>
                    <a:pt x="1" y="501"/>
                    <a:pt x="1" y="572"/>
                  </a:cubicBezTo>
                  <a:cubicBezTo>
                    <a:pt x="1" y="668"/>
                    <a:pt x="72" y="739"/>
                    <a:pt x="144" y="739"/>
                  </a:cubicBezTo>
                  <a:lnTo>
                    <a:pt x="430" y="739"/>
                  </a:lnTo>
                  <a:lnTo>
                    <a:pt x="430" y="1025"/>
                  </a:lnTo>
                  <a:cubicBezTo>
                    <a:pt x="430" y="1096"/>
                    <a:pt x="501" y="1168"/>
                    <a:pt x="596" y="1168"/>
                  </a:cubicBezTo>
                  <a:cubicBezTo>
                    <a:pt x="668" y="1168"/>
                    <a:pt x="739" y="1096"/>
                    <a:pt x="739" y="1025"/>
                  </a:cubicBezTo>
                  <a:lnTo>
                    <a:pt x="739" y="739"/>
                  </a:lnTo>
                  <a:lnTo>
                    <a:pt x="1025" y="739"/>
                  </a:lnTo>
                  <a:cubicBezTo>
                    <a:pt x="1096" y="739"/>
                    <a:pt x="1168" y="668"/>
                    <a:pt x="1168" y="572"/>
                  </a:cubicBezTo>
                  <a:cubicBezTo>
                    <a:pt x="1168" y="501"/>
                    <a:pt x="1096" y="430"/>
                    <a:pt x="1025" y="430"/>
                  </a:cubicBezTo>
                  <a:lnTo>
                    <a:pt x="739" y="430"/>
                  </a:lnTo>
                  <a:lnTo>
                    <a:pt x="739" y="144"/>
                  </a:lnTo>
                  <a:cubicBezTo>
                    <a:pt x="739" y="72"/>
                    <a:pt x="668" y="1"/>
                    <a:pt x="596"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0" name="Google Shape;520;p1"/>
            <p:cNvSpPr/>
            <p:nvPr/>
          </p:nvSpPr>
          <p:spPr>
            <a:xfrm>
              <a:off x="7842848" y="3555957"/>
              <a:ext cx="43753" cy="43753"/>
            </a:xfrm>
            <a:custGeom>
              <a:avLst/>
              <a:gdLst/>
              <a:ahLst/>
              <a:cxnLst/>
              <a:rect l="l" t="t" r="r" b="b"/>
              <a:pathLst>
                <a:path w="1168" h="1168" extrusionOk="0">
                  <a:moveTo>
                    <a:pt x="595" y="1"/>
                  </a:moveTo>
                  <a:cubicBezTo>
                    <a:pt x="500" y="1"/>
                    <a:pt x="429" y="72"/>
                    <a:pt x="429" y="144"/>
                  </a:cubicBezTo>
                  <a:lnTo>
                    <a:pt x="429" y="430"/>
                  </a:lnTo>
                  <a:lnTo>
                    <a:pt x="143" y="430"/>
                  </a:lnTo>
                  <a:cubicBezTo>
                    <a:pt x="72" y="430"/>
                    <a:pt x="0" y="501"/>
                    <a:pt x="0" y="572"/>
                  </a:cubicBezTo>
                  <a:cubicBezTo>
                    <a:pt x="0" y="668"/>
                    <a:pt x="72" y="739"/>
                    <a:pt x="143" y="739"/>
                  </a:cubicBezTo>
                  <a:lnTo>
                    <a:pt x="429" y="739"/>
                  </a:lnTo>
                  <a:lnTo>
                    <a:pt x="429" y="1025"/>
                  </a:lnTo>
                  <a:cubicBezTo>
                    <a:pt x="429" y="1096"/>
                    <a:pt x="500" y="1168"/>
                    <a:pt x="595" y="1168"/>
                  </a:cubicBezTo>
                  <a:cubicBezTo>
                    <a:pt x="667" y="1168"/>
                    <a:pt x="738" y="1096"/>
                    <a:pt x="738" y="1025"/>
                  </a:cubicBezTo>
                  <a:lnTo>
                    <a:pt x="738" y="739"/>
                  </a:lnTo>
                  <a:lnTo>
                    <a:pt x="1024" y="739"/>
                  </a:lnTo>
                  <a:cubicBezTo>
                    <a:pt x="1096" y="739"/>
                    <a:pt x="1167" y="668"/>
                    <a:pt x="1167" y="572"/>
                  </a:cubicBezTo>
                  <a:cubicBezTo>
                    <a:pt x="1167" y="501"/>
                    <a:pt x="1096" y="430"/>
                    <a:pt x="1024" y="430"/>
                  </a:cubicBezTo>
                  <a:lnTo>
                    <a:pt x="738" y="430"/>
                  </a:lnTo>
                  <a:lnTo>
                    <a:pt x="738" y="144"/>
                  </a:lnTo>
                  <a:cubicBezTo>
                    <a:pt x="738" y="72"/>
                    <a:pt x="667" y="1"/>
                    <a:pt x="595"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1" name="Google Shape;521;p1"/>
            <p:cNvSpPr/>
            <p:nvPr/>
          </p:nvSpPr>
          <p:spPr>
            <a:xfrm>
              <a:off x="7797333" y="3658563"/>
              <a:ext cx="236448" cy="248922"/>
            </a:xfrm>
            <a:custGeom>
              <a:avLst/>
              <a:gdLst/>
              <a:ahLst/>
              <a:cxnLst/>
              <a:rect l="l" t="t" r="r" b="b"/>
              <a:pathLst>
                <a:path w="6312" h="6645" extrusionOk="0">
                  <a:moveTo>
                    <a:pt x="453" y="1"/>
                  </a:moveTo>
                  <a:lnTo>
                    <a:pt x="1" y="6311"/>
                  </a:lnTo>
                  <a:cubicBezTo>
                    <a:pt x="1" y="6502"/>
                    <a:pt x="143" y="6645"/>
                    <a:pt x="334" y="6645"/>
                  </a:cubicBezTo>
                  <a:lnTo>
                    <a:pt x="5978" y="6645"/>
                  </a:lnTo>
                  <a:cubicBezTo>
                    <a:pt x="6169" y="6645"/>
                    <a:pt x="6311" y="6502"/>
                    <a:pt x="6288" y="6311"/>
                  </a:cubicBezTo>
                  <a:lnTo>
                    <a:pt x="5835"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2" name="Google Shape;522;p1"/>
            <p:cNvSpPr/>
            <p:nvPr/>
          </p:nvSpPr>
          <p:spPr>
            <a:xfrm>
              <a:off x="7985574" y="3658563"/>
              <a:ext cx="48211" cy="248922"/>
            </a:xfrm>
            <a:custGeom>
              <a:avLst/>
              <a:gdLst/>
              <a:ahLst/>
              <a:cxnLst/>
              <a:rect l="l" t="t" r="r" b="b"/>
              <a:pathLst>
                <a:path w="1287" h="6645" extrusionOk="0">
                  <a:moveTo>
                    <a:pt x="0" y="1"/>
                  </a:moveTo>
                  <a:lnTo>
                    <a:pt x="453" y="6311"/>
                  </a:lnTo>
                  <a:cubicBezTo>
                    <a:pt x="477" y="6502"/>
                    <a:pt x="334" y="6645"/>
                    <a:pt x="143" y="6645"/>
                  </a:cubicBezTo>
                  <a:lnTo>
                    <a:pt x="953" y="6645"/>
                  </a:lnTo>
                  <a:cubicBezTo>
                    <a:pt x="1144" y="6645"/>
                    <a:pt x="1286" y="6502"/>
                    <a:pt x="1263" y="6311"/>
                  </a:cubicBezTo>
                  <a:lnTo>
                    <a:pt x="810" y="1"/>
                  </a:ln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3" name="Google Shape;523;p1"/>
            <p:cNvSpPr/>
            <p:nvPr/>
          </p:nvSpPr>
          <p:spPr>
            <a:xfrm>
              <a:off x="7865137" y="3601472"/>
              <a:ext cx="100842" cy="78554"/>
            </a:xfrm>
            <a:custGeom>
              <a:avLst/>
              <a:gdLst/>
              <a:ahLst/>
              <a:cxnLst/>
              <a:rect l="l" t="t" r="r" b="b"/>
              <a:pathLst>
                <a:path w="2692" h="2097" extrusionOk="0">
                  <a:moveTo>
                    <a:pt x="1334" y="0"/>
                  </a:moveTo>
                  <a:cubicBezTo>
                    <a:pt x="596" y="0"/>
                    <a:pt x="0" y="596"/>
                    <a:pt x="0" y="1334"/>
                  </a:cubicBezTo>
                  <a:lnTo>
                    <a:pt x="0" y="1929"/>
                  </a:lnTo>
                  <a:cubicBezTo>
                    <a:pt x="0" y="2025"/>
                    <a:pt x="72" y="2096"/>
                    <a:pt x="143" y="2096"/>
                  </a:cubicBezTo>
                  <a:cubicBezTo>
                    <a:pt x="239" y="2096"/>
                    <a:pt x="310" y="2025"/>
                    <a:pt x="310" y="1929"/>
                  </a:cubicBezTo>
                  <a:lnTo>
                    <a:pt x="310" y="1334"/>
                  </a:lnTo>
                  <a:cubicBezTo>
                    <a:pt x="310" y="763"/>
                    <a:pt x="763" y="310"/>
                    <a:pt x="1334" y="310"/>
                  </a:cubicBezTo>
                  <a:cubicBezTo>
                    <a:pt x="1906" y="310"/>
                    <a:pt x="2382" y="763"/>
                    <a:pt x="2382" y="1334"/>
                  </a:cubicBezTo>
                  <a:lnTo>
                    <a:pt x="2382" y="1929"/>
                  </a:lnTo>
                  <a:cubicBezTo>
                    <a:pt x="2382" y="2025"/>
                    <a:pt x="2453" y="2096"/>
                    <a:pt x="2525" y="2096"/>
                  </a:cubicBezTo>
                  <a:cubicBezTo>
                    <a:pt x="2620" y="2096"/>
                    <a:pt x="2692" y="2025"/>
                    <a:pt x="2692" y="1929"/>
                  </a:cubicBezTo>
                  <a:lnTo>
                    <a:pt x="2692" y="1334"/>
                  </a:lnTo>
                  <a:cubicBezTo>
                    <a:pt x="2692" y="596"/>
                    <a:pt x="2072" y="0"/>
                    <a:pt x="133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4" name="Google Shape;524;p1"/>
            <p:cNvSpPr/>
            <p:nvPr/>
          </p:nvSpPr>
          <p:spPr>
            <a:xfrm>
              <a:off x="7724171" y="3748657"/>
              <a:ext cx="173103" cy="158830"/>
            </a:xfrm>
            <a:custGeom>
              <a:avLst/>
              <a:gdLst/>
              <a:ahLst/>
              <a:cxnLst/>
              <a:rect l="l" t="t" r="r" b="b"/>
              <a:pathLst>
                <a:path w="4621" h="4240" extrusionOk="0">
                  <a:moveTo>
                    <a:pt x="358" y="1"/>
                  </a:moveTo>
                  <a:lnTo>
                    <a:pt x="25" y="3954"/>
                  </a:lnTo>
                  <a:cubicBezTo>
                    <a:pt x="1" y="4097"/>
                    <a:pt x="144" y="4240"/>
                    <a:pt x="310" y="4240"/>
                  </a:cubicBezTo>
                  <a:lnTo>
                    <a:pt x="4311" y="4240"/>
                  </a:lnTo>
                  <a:cubicBezTo>
                    <a:pt x="4478" y="4240"/>
                    <a:pt x="4621" y="4097"/>
                    <a:pt x="4597" y="3954"/>
                  </a:cubicBezTo>
                  <a:lnTo>
                    <a:pt x="4264" y="1"/>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5" name="Google Shape;525;p1"/>
            <p:cNvSpPr/>
            <p:nvPr/>
          </p:nvSpPr>
          <p:spPr>
            <a:xfrm>
              <a:off x="7853524" y="3748657"/>
              <a:ext cx="43753" cy="158830"/>
            </a:xfrm>
            <a:custGeom>
              <a:avLst/>
              <a:gdLst/>
              <a:ahLst/>
              <a:cxnLst/>
              <a:rect l="l" t="t" r="r" b="b"/>
              <a:pathLst>
                <a:path w="1168" h="4240" extrusionOk="0">
                  <a:moveTo>
                    <a:pt x="1" y="1"/>
                  </a:moveTo>
                  <a:lnTo>
                    <a:pt x="334" y="3954"/>
                  </a:lnTo>
                  <a:cubicBezTo>
                    <a:pt x="334" y="4097"/>
                    <a:pt x="215" y="4240"/>
                    <a:pt x="49" y="4240"/>
                  </a:cubicBezTo>
                  <a:lnTo>
                    <a:pt x="858" y="4240"/>
                  </a:lnTo>
                  <a:cubicBezTo>
                    <a:pt x="1025" y="4240"/>
                    <a:pt x="1168" y="4097"/>
                    <a:pt x="1144" y="3954"/>
                  </a:cubicBezTo>
                  <a:lnTo>
                    <a:pt x="811" y="1"/>
                  </a:ln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6" name="Google Shape;526;p1"/>
            <p:cNvSpPr/>
            <p:nvPr/>
          </p:nvSpPr>
          <p:spPr>
            <a:xfrm>
              <a:off x="7772346" y="3705839"/>
              <a:ext cx="76756" cy="64281"/>
            </a:xfrm>
            <a:custGeom>
              <a:avLst/>
              <a:gdLst/>
              <a:ahLst/>
              <a:cxnLst/>
              <a:rect l="l" t="t" r="r" b="b"/>
              <a:pathLst>
                <a:path w="2049" h="1716" extrusionOk="0">
                  <a:moveTo>
                    <a:pt x="1025" y="1"/>
                  </a:moveTo>
                  <a:cubicBezTo>
                    <a:pt x="453" y="1"/>
                    <a:pt x="1" y="453"/>
                    <a:pt x="1" y="1001"/>
                  </a:cubicBezTo>
                  <a:lnTo>
                    <a:pt x="1" y="1572"/>
                  </a:lnTo>
                  <a:cubicBezTo>
                    <a:pt x="1" y="1644"/>
                    <a:pt x="72" y="1715"/>
                    <a:pt x="167" y="1715"/>
                  </a:cubicBezTo>
                  <a:cubicBezTo>
                    <a:pt x="239" y="1715"/>
                    <a:pt x="310" y="1644"/>
                    <a:pt x="310" y="1572"/>
                  </a:cubicBezTo>
                  <a:lnTo>
                    <a:pt x="310" y="1001"/>
                  </a:lnTo>
                  <a:cubicBezTo>
                    <a:pt x="310" y="620"/>
                    <a:pt x="620" y="287"/>
                    <a:pt x="1025" y="287"/>
                  </a:cubicBezTo>
                  <a:cubicBezTo>
                    <a:pt x="1406" y="287"/>
                    <a:pt x="1739" y="620"/>
                    <a:pt x="1739" y="1001"/>
                  </a:cubicBezTo>
                  <a:lnTo>
                    <a:pt x="1739" y="1572"/>
                  </a:lnTo>
                  <a:cubicBezTo>
                    <a:pt x="1739" y="1644"/>
                    <a:pt x="1811" y="1715"/>
                    <a:pt x="1882" y="1715"/>
                  </a:cubicBezTo>
                  <a:cubicBezTo>
                    <a:pt x="1977" y="1715"/>
                    <a:pt x="2049" y="1644"/>
                    <a:pt x="2049" y="1572"/>
                  </a:cubicBezTo>
                  <a:lnTo>
                    <a:pt x="2049" y="1001"/>
                  </a:lnTo>
                  <a:cubicBezTo>
                    <a:pt x="2049" y="453"/>
                    <a:pt x="1573" y="1"/>
                    <a:pt x="1025"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7" name="Google Shape;527;p1"/>
            <p:cNvSpPr/>
            <p:nvPr/>
          </p:nvSpPr>
          <p:spPr>
            <a:xfrm>
              <a:off x="7931143" y="3557755"/>
              <a:ext cx="145457" cy="145457"/>
            </a:xfrm>
            <a:custGeom>
              <a:avLst/>
              <a:gdLst/>
              <a:ahLst/>
              <a:cxnLst/>
              <a:rect l="l" t="t" r="r" b="b"/>
              <a:pathLst>
                <a:path w="3883" h="3883" extrusionOk="0">
                  <a:moveTo>
                    <a:pt x="1954" y="1"/>
                  </a:moveTo>
                  <a:cubicBezTo>
                    <a:pt x="882" y="1"/>
                    <a:pt x="1" y="858"/>
                    <a:pt x="1" y="1930"/>
                  </a:cubicBezTo>
                  <a:cubicBezTo>
                    <a:pt x="1" y="3001"/>
                    <a:pt x="882" y="3882"/>
                    <a:pt x="1954" y="3882"/>
                  </a:cubicBezTo>
                  <a:cubicBezTo>
                    <a:pt x="3025" y="3882"/>
                    <a:pt x="3883" y="3001"/>
                    <a:pt x="3883" y="1930"/>
                  </a:cubicBezTo>
                  <a:cubicBezTo>
                    <a:pt x="3883" y="858"/>
                    <a:pt x="3025" y="1"/>
                    <a:pt x="1954"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8" name="Google Shape;528;p1"/>
            <p:cNvSpPr/>
            <p:nvPr/>
          </p:nvSpPr>
          <p:spPr>
            <a:xfrm>
              <a:off x="7989133" y="3557755"/>
              <a:ext cx="87469" cy="145457"/>
            </a:xfrm>
            <a:custGeom>
              <a:avLst/>
              <a:gdLst/>
              <a:ahLst/>
              <a:cxnLst/>
              <a:rect l="l" t="t" r="r" b="b"/>
              <a:pathLst>
                <a:path w="2335" h="3883" extrusionOk="0">
                  <a:moveTo>
                    <a:pt x="406" y="1"/>
                  </a:moveTo>
                  <a:cubicBezTo>
                    <a:pt x="263" y="1"/>
                    <a:pt x="120" y="24"/>
                    <a:pt x="1" y="48"/>
                  </a:cubicBezTo>
                  <a:cubicBezTo>
                    <a:pt x="858" y="215"/>
                    <a:pt x="1525" y="1001"/>
                    <a:pt x="1525" y="1930"/>
                  </a:cubicBezTo>
                  <a:cubicBezTo>
                    <a:pt x="1525" y="2858"/>
                    <a:pt x="858" y="3644"/>
                    <a:pt x="1" y="3835"/>
                  </a:cubicBezTo>
                  <a:cubicBezTo>
                    <a:pt x="120" y="3858"/>
                    <a:pt x="263" y="3882"/>
                    <a:pt x="406" y="3882"/>
                  </a:cubicBezTo>
                  <a:cubicBezTo>
                    <a:pt x="1477" y="3882"/>
                    <a:pt x="2335" y="3001"/>
                    <a:pt x="2335" y="1930"/>
                  </a:cubicBezTo>
                  <a:cubicBezTo>
                    <a:pt x="2335" y="858"/>
                    <a:pt x="1477" y="1"/>
                    <a:pt x="406" y="1"/>
                  </a:cubicBez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9" name="Google Shape;529;p1"/>
            <p:cNvSpPr/>
            <p:nvPr/>
          </p:nvSpPr>
          <p:spPr>
            <a:xfrm>
              <a:off x="7957029" y="3584727"/>
              <a:ext cx="93687" cy="85933"/>
            </a:xfrm>
            <a:custGeom>
              <a:avLst/>
              <a:gdLst/>
              <a:ahLst/>
              <a:cxnLst/>
              <a:rect l="l" t="t" r="r" b="b"/>
              <a:pathLst>
                <a:path w="2501" h="2294" extrusionOk="0">
                  <a:moveTo>
                    <a:pt x="1260" y="1"/>
                  </a:moveTo>
                  <a:cubicBezTo>
                    <a:pt x="1197" y="1"/>
                    <a:pt x="1132" y="31"/>
                    <a:pt x="1096" y="90"/>
                  </a:cubicBezTo>
                  <a:lnTo>
                    <a:pt x="858" y="567"/>
                  </a:lnTo>
                  <a:cubicBezTo>
                    <a:pt x="834" y="638"/>
                    <a:pt x="786" y="662"/>
                    <a:pt x="739" y="662"/>
                  </a:cubicBezTo>
                  <a:lnTo>
                    <a:pt x="215" y="757"/>
                  </a:lnTo>
                  <a:cubicBezTo>
                    <a:pt x="72" y="757"/>
                    <a:pt x="0" y="948"/>
                    <a:pt x="119" y="1043"/>
                  </a:cubicBezTo>
                  <a:lnTo>
                    <a:pt x="500" y="1424"/>
                  </a:lnTo>
                  <a:cubicBezTo>
                    <a:pt x="524" y="1448"/>
                    <a:pt x="548" y="1519"/>
                    <a:pt x="548" y="1567"/>
                  </a:cubicBezTo>
                  <a:lnTo>
                    <a:pt x="453" y="2091"/>
                  </a:lnTo>
                  <a:cubicBezTo>
                    <a:pt x="433" y="2208"/>
                    <a:pt x="527" y="2294"/>
                    <a:pt x="627" y="2294"/>
                  </a:cubicBezTo>
                  <a:cubicBezTo>
                    <a:pt x="648" y="2294"/>
                    <a:pt x="670" y="2290"/>
                    <a:pt x="691" y="2281"/>
                  </a:cubicBezTo>
                  <a:lnTo>
                    <a:pt x="1167" y="2019"/>
                  </a:lnTo>
                  <a:cubicBezTo>
                    <a:pt x="1191" y="2007"/>
                    <a:pt x="1221" y="2001"/>
                    <a:pt x="1251" y="2001"/>
                  </a:cubicBezTo>
                  <a:cubicBezTo>
                    <a:pt x="1280" y="2001"/>
                    <a:pt x="1310" y="2007"/>
                    <a:pt x="1334" y="2019"/>
                  </a:cubicBezTo>
                  <a:lnTo>
                    <a:pt x="1810" y="2281"/>
                  </a:lnTo>
                  <a:cubicBezTo>
                    <a:pt x="1831" y="2290"/>
                    <a:pt x="1853" y="2294"/>
                    <a:pt x="1875" y="2294"/>
                  </a:cubicBezTo>
                  <a:cubicBezTo>
                    <a:pt x="1975" y="2294"/>
                    <a:pt x="2068" y="2208"/>
                    <a:pt x="2048" y="2091"/>
                  </a:cubicBezTo>
                  <a:lnTo>
                    <a:pt x="1977" y="1567"/>
                  </a:lnTo>
                  <a:cubicBezTo>
                    <a:pt x="1953" y="1519"/>
                    <a:pt x="1977" y="1448"/>
                    <a:pt x="2025" y="1424"/>
                  </a:cubicBezTo>
                  <a:lnTo>
                    <a:pt x="2406" y="1043"/>
                  </a:lnTo>
                  <a:cubicBezTo>
                    <a:pt x="2501" y="948"/>
                    <a:pt x="2453" y="757"/>
                    <a:pt x="2310" y="757"/>
                  </a:cubicBezTo>
                  <a:lnTo>
                    <a:pt x="1786" y="662"/>
                  </a:lnTo>
                  <a:cubicBezTo>
                    <a:pt x="1715" y="662"/>
                    <a:pt x="1667" y="638"/>
                    <a:pt x="1644" y="567"/>
                  </a:cubicBezTo>
                  <a:lnTo>
                    <a:pt x="1405" y="90"/>
                  </a:lnTo>
                  <a:cubicBezTo>
                    <a:pt x="1382" y="31"/>
                    <a:pt x="1322" y="1"/>
                    <a:pt x="1260"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3"/>
        <p:cNvGrpSpPr/>
        <p:nvPr/>
      </p:nvGrpSpPr>
      <p:grpSpPr>
        <a:xfrm>
          <a:off x="0" y="0"/>
          <a:ext cx="0" cy="0"/>
          <a:chOff x="0" y="0"/>
          <a:chExt cx="0" cy="0"/>
        </a:xfrm>
      </p:grpSpPr>
      <p:sp>
        <p:nvSpPr>
          <p:cNvPr id="534" name="Google Shape;534;p2"/>
          <p:cNvSpPr txBox="1">
            <a:spLocks noGrp="1"/>
          </p:cNvSpPr>
          <p:nvPr>
            <p:ph type="body" idx="1"/>
          </p:nvPr>
        </p:nvSpPr>
        <p:spPr>
          <a:xfrm>
            <a:off x="914400" y="1352550"/>
            <a:ext cx="7357200" cy="3101550"/>
          </a:xfrm>
          <a:prstGeom prst="rect">
            <a:avLst/>
          </a:prstGeom>
          <a:noFill/>
          <a:ln>
            <a:noFill/>
          </a:ln>
        </p:spPr>
        <p:txBody>
          <a:bodyPr spcFirstLastPara="1" wrap="square" lIns="90000" tIns="91425" rIns="90000" bIns="91425" anchor="ctr" anchorCtr="0">
            <a:noAutofit/>
          </a:bodyPr>
          <a:lstStyle/>
          <a:p>
            <a:pPr marL="171450" lvl="0" indent="-171450" algn="l" rtl="0">
              <a:lnSpc>
                <a:spcPct val="100000"/>
              </a:lnSpc>
              <a:spcBef>
                <a:spcPts val="0"/>
              </a:spcBef>
              <a:spcAft>
                <a:spcPts val="0"/>
              </a:spcAft>
              <a:buSzPts val="1400"/>
              <a:buFont typeface="Arial"/>
              <a:buChar char="•"/>
            </a:pPr>
            <a:r>
              <a:rPr lang="en-US" sz="1600"/>
              <a:t>Introduction.</a:t>
            </a:r>
            <a:endParaRPr/>
          </a:p>
          <a:p>
            <a:pPr marL="171450" lvl="0" indent="-171450" algn="l" rtl="0">
              <a:lnSpc>
                <a:spcPct val="100000"/>
              </a:lnSpc>
              <a:spcBef>
                <a:spcPts val="0"/>
              </a:spcBef>
              <a:spcAft>
                <a:spcPts val="0"/>
              </a:spcAft>
              <a:buSzPts val="1400"/>
              <a:buFont typeface="Arial"/>
              <a:buChar char="•"/>
            </a:pPr>
            <a:r>
              <a:rPr lang="en-US" sz="1600"/>
              <a:t>Define consumer buyer behavior.</a:t>
            </a:r>
            <a:endParaRPr/>
          </a:p>
          <a:p>
            <a:pPr marL="171450" lvl="0" indent="-171450" algn="l" rtl="0">
              <a:lnSpc>
                <a:spcPct val="100000"/>
              </a:lnSpc>
              <a:spcBef>
                <a:spcPts val="0"/>
              </a:spcBef>
              <a:spcAft>
                <a:spcPts val="0"/>
              </a:spcAft>
              <a:buSzPts val="1400"/>
              <a:buFont typeface="Arial"/>
              <a:buChar char="•"/>
            </a:pPr>
            <a:r>
              <a:rPr lang="en-US" sz="1600"/>
              <a:t>Define business buyer behavior.</a:t>
            </a:r>
            <a:endParaRPr/>
          </a:p>
          <a:p>
            <a:pPr marL="171450" lvl="0" indent="-171450" algn="l" rtl="0">
              <a:lnSpc>
                <a:spcPct val="100000"/>
              </a:lnSpc>
              <a:spcBef>
                <a:spcPts val="0"/>
              </a:spcBef>
              <a:spcAft>
                <a:spcPts val="0"/>
              </a:spcAft>
              <a:buSzPts val="1400"/>
              <a:buFont typeface="Arial"/>
              <a:buChar char="•"/>
            </a:pPr>
            <a:r>
              <a:rPr lang="en-US" sz="1600"/>
              <a:t>The differences between consumer and business buyer behavior.</a:t>
            </a:r>
            <a:endParaRPr/>
          </a:p>
          <a:p>
            <a:pPr marL="171450" lvl="0" indent="-171450" algn="l" rtl="0">
              <a:lnSpc>
                <a:spcPct val="100000"/>
              </a:lnSpc>
              <a:spcBef>
                <a:spcPts val="0"/>
              </a:spcBef>
              <a:spcAft>
                <a:spcPts val="0"/>
              </a:spcAft>
              <a:buSzPts val="1400"/>
              <a:buFont typeface="Arial"/>
              <a:buChar char="•"/>
            </a:pPr>
            <a:r>
              <a:rPr lang="en-US" sz="1600"/>
              <a:t>Conclusion.</a:t>
            </a:r>
            <a:endParaRPr/>
          </a:p>
          <a:p>
            <a:pPr marL="171450" lvl="0" indent="-171450" algn="l" rtl="0">
              <a:lnSpc>
                <a:spcPct val="100000"/>
              </a:lnSpc>
              <a:spcBef>
                <a:spcPts val="0"/>
              </a:spcBef>
              <a:spcAft>
                <a:spcPts val="0"/>
              </a:spcAft>
              <a:buSzPts val="1400"/>
              <a:buFont typeface="Arial"/>
              <a:buChar char="•"/>
            </a:pPr>
            <a:r>
              <a:rPr lang="en-US" sz="1600"/>
              <a:t>References.</a:t>
            </a:r>
            <a:endParaRPr sz="1600"/>
          </a:p>
        </p:txBody>
      </p:sp>
      <p:sp>
        <p:nvSpPr>
          <p:cNvPr id="535" name="Google Shape;535;p2"/>
          <p:cNvSpPr txBox="1">
            <a:spLocks noGrp="1"/>
          </p:cNvSpPr>
          <p:nvPr>
            <p:ph type="title"/>
          </p:nvPr>
        </p:nvSpPr>
        <p:spPr>
          <a:xfrm>
            <a:off x="685800" y="895350"/>
            <a:ext cx="7707600" cy="687600"/>
          </a:xfrm>
          <a:prstGeom prst="rect">
            <a:avLst/>
          </a:prstGeom>
          <a:noFill/>
          <a:ln>
            <a:noFill/>
          </a:ln>
          <a:effectLst>
            <a:outerShdw dist="38100" dir="2640000" algn="bl" rotWithShape="0">
              <a:schemeClr val="dk1"/>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500"/>
              <a:buNone/>
            </a:pPr>
            <a:r>
              <a:rPr lang="en-US"/>
              <a:t>The contents </a:t>
            </a:r>
            <a:endParaRPr/>
          </a:p>
        </p:txBody>
      </p:sp>
      <p:sp>
        <p:nvSpPr>
          <p:cNvPr id="536" name="Google Shape;536;p2"/>
          <p:cNvSpPr/>
          <p:nvPr/>
        </p:nvSpPr>
        <p:spPr>
          <a:xfrm>
            <a:off x="990600" y="4324350"/>
            <a:ext cx="284052"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rgbClr val="8A3389"/>
                </a:solidFill>
                <a:latin typeface="Arial"/>
                <a:ea typeface="Arial"/>
                <a:cs typeface="Arial"/>
                <a:sym typeface="Arial"/>
              </a:rPr>
              <a:t>1</a:t>
            </a:r>
            <a:endParaRPr sz="1400" b="0" i="0" u="none" strike="noStrike" cap="none">
              <a:solidFill>
                <a:srgbClr val="8A3389"/>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Google Shape;541;p3"/>
          <p:cNvSpPr/>
          <p:nvPr/>
        </p:nvSpPr>
        <p:spPr>
          <a:xfrm>
            <a:off x="4800600" y="2407637"/>
            <a:ext cx="746700" cy="746700"/>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accent3"/>
              </a:solidFill>
              <a:latin typeface="Arial"/>
              <a:ea typeface="Arial"/>
              <a:cs typeface="Arial"/>
              <a:sym typeface="Arial"/>
            </a:endParaRPr>
          </a:p>
        </p:txBody>
      </p:sp>
      <p:sp>
        <p:nvSpPr>
          <p:cNvPr id="542" name="Google Shape;542;p3"/>
          <p:cNvSpPr/>
          <p:nvPr/>
        </p:nvSpPr>
        <p:spPr>
          <a:xfrm>
            <a:off x="838200" y="2475421"/>
            <a:ext cx="746700" cy="762460"/>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accent3"/>
              </a:solidFill>
              <a:latin typeface="Arial"/>
              <a:ea typeface="Arial"/>
              <a:cs typeface="Arial"/>
              <a:sym typeface="Arial"/>
            </a:endParaRPr>
          </a:p>
        </p:txBody>
      </p:sp>
      <p:sp>
        <p:nvSpPr>
          <p:cNvPr id="543" name="Google Shape;543;p3"/>
          <p:cNvSpPr txBox="1">
            <a:spLocks noGrp="1"/>
          </p:cNvSpPr>
          <p:nvPr>
            <p:ph type="title"/>
          </p:nvPr>
        </p:nvSpPr>
        <p:spPr>
          <a:xfrm>
            <a:off x="685800" y="794923"/>
            <a:ext cx="7707600" cy="687600"/>
          </a:xfrm>
          <a:prstGeom prst="rect">
            <a:avLst/>
          </a:prstGeom>
          <a:noFill/>
          <a:ln>
            <a:noFill/>
          </a:ln>
          <a:effectLst>
            <a:outerShdw dist="38100" dir="2640000" algn="bl" rotWithShape="0">
              <a:schemeClr val="dk1"/>
            </a:outerShdw>
          </a:effectLst>
        </p:spPr>
        <p:txBody>
          <a:bodyPr spcFirstLastPara="1" wrap="square" lIns="0" tIns="91425" rIns="0" bIns="91425" anchor="b" anchorCtr="0">
            <a:noAutofit/>
          </a:bodyPr>
          <a:lstStyle/>
          <a:p>
            <a:pPr marL="0" lvl="0" indent="0" algn="ctr" rtl="0">
              <a:lnSpc>
                <a:spcPct val="100000"/>
              </a:lnSpc>
              <a:spcBef>
                <a:spcPts val="0"/>
              </a:spcBef>
              <a:spcAft>
                <a:spcPts val="0"/>
              </a:spcAft>
              <a:buSzPts val="3500"/>
              <a:buNone/>
            </a:pPr>
            <a:r>
              <a:rPr lang="en-US"/>
              <a:t>The objectives </a:t>
            </a:r>
            <a:endParaRPr/>
          </a:p>
        </p:txBody>
      </p:sp>
      <p:sp>
        <p:nvSpPr>
          <p:cNvPr id="544" name="Google Shape;544;p3"/>
          <p:cNvSpPr txBox="1">
            <a:spLocks noGrp="1"/>
          </p:cNvSpPr>
          <p:nvPr>
            <p:ph type="title" idx="2"/>
          </p:nvPr>
        </p:nvSpPr>
        <p:spPr>
          <a:xfrm>
            <a:off x="1752600" y="2568826"/>
            <a:ext cx="2743200" cy="377074"/>
          </a:xfrm>
          <a:prstGeom prst="rect">
            <a:avLst/>
          </a:prstGeom>
          <a:noFill/>
          <a:ln>
            <a:noFill/>
          </a:ln>
          <a:effectLst>
            <a:outerShdw dist="38100" dir="2640000" algn="bl" rotWithShape="0">
              <a:schemeClr val="dk1"/>
            </a:outerShdw>
          </a:effectLst>
        </p:spPr>
        <p:txBody>
          <a:bodyPr spcFirstLastPara="1" wrap="square" lIns="90000" tIns="91425" rIns="0" bIns="91425" anchor="ctr" anchorCtr="0">
            <a:noAutofit/>
          </a:bodyPr>
          <a:lstStyle/>
          <a:p>
            <a:pPr marL="0" lvl="0" indent="0" algn="l" rtl="0">
              <a:lnSpc>
                <a:spcPct val="100000"/>
              </a:lnSpc>
              <a:spcBef>
                <a:spcPts val="0"/>
              </a:spcBef>
              <a:spcAft>
                <a:spcPts val="0"/>
              </a:spcAft>
              <a:buSzPts val="2400"/>
              <a:buNone/>
            </a:pPr>
            <a:r>
              <a:rPr lang="en-US" sz="2000"/>
              <a:t>Define consumer and business buyer behavior </a:t>
            </a:r>
            <a:endParaRPr sz="2000"/>
          </a:p>
        </p:txBody>
      </p:sp>
      <p:sp>
        <p:nvSpPr>
          <p:cNvPr id="545" name="Google Shape;545;p3"/>
          <p:cNvSpPr txBox="1">
            <a:spLocks noGrp="1"/>
          </p:cNvSpPr>
          <p:nvPr>
            <p:ph type="title" idx="13"/>
          </p:nvPr>
        </p:nvSpPr>
        <p:spPr>
          <a:xfrm>
            <a:off x="5791200" y="2792272"/>
            <a:ext cx="2667000" cy="445610"/>
          </a:xfrm>
          <a:prstGeom prst="rect">
            <a:avLst/>
          </a:prstGeom>
          <a:noFill/>
          <a:ln>
            <a:noFill/>
          </a:ln>
          <a:effectLst>
            <a:outerShdw dist="38100" dir="2640000" algn="bl" rotWithShape="0">
              <a:schemeClr val="dk1"/>
            </a:outerShdw>
          </a:effectLst>
        </p:spPr>
        <p:txBody>
          <a:bodyPr spcFirstLastPara="1" wrap="square" lIns="90000" tIns="91425" rIns="0" bIns="91425" anchor="ctr" anchorCtr="0">
            <a:noAutofit/>
          </a:bodyPr>
          <a:lstStyle/>
          <a:p>
            <a:pPr marL="0" lvl="0" indent="0" algn="l" rtl="0">
              <a:lnSpc>
                <a:spcPct val="100000"/>
              </a:lnSpc>
              <a:spcBef>
                <a:spcPts val="0"/>
              </a:spcBef>
              <a:spcAft>
                <a:spcPts val="0"/>
              </a:spcAft>
              <a:buSzPts val="2400"/>
              <a:buNone/>
            </a:pPr>
            <a:r>
              <a:rPr lang="en-US" sz="2000"/>
              <a:t>Recognize the differences between consumer and business buyer behavior </a:t>
            </a:r>
            <a:endParaRPr sz="2000"/>
          </a:p>
        </p:txBody>
      </p:sp>
      <p:sp>
        <p:nvSpPr>
          <p:cNvPr id="546" name="Google Shape;546;p3"/>
          <p:cNvSpPr txBox="1">
            <a:spLocks noGrp="1"/>
          </p:cNvSpPr>
          <p:nvPr>
            <p:ph type="title" idx="3"/>
          </p:nvPr>
        </p:nvSpPr>
        <p:spPr>
          <a:xfrm>
            <a:off x="838200" y="2671027"/>
            <a:ext cx="762000" cy="442800"/>
          </a:xfrm>
          <a:prstGeom prst="rect">
            <a:avLst/>
          </a:prstGeom>
          <a:noFill/>
          <a:ln>
            <a:noFill/>
          </a:ln>
          <a:effectLst>
            <a:outerShdw dist="38100" dir="2640000" algn="bl" rotWithShape="0">
              <a:schemeClr val="dk1"/>
            </a:outerShdw>
          </a:effectLst>
        </p:spPr>
        <p:txBody>
          <a:bodyPr spcFirstLastPara="1" wrap="square" lIns="90000" tIns="91425" rIns="90000" bIns="91425" anchor="ctr" anchorCtr="0">
            <a:noAutofit/>
          </a:bodyPr>
          <a:lstStyle/>
          <a:p>
            <a:pPr marL="0" lvl="0" indent="0" algn="ctr" rtl="0">
              <a:lnSpc>
                <a:spcPct val="100000"/>
              </a:lnSpc>
              <a:spcBef>
                <a:spcPts val="0"/>
              </a:spcBef>
              <a:spcAft>
                <a:spcPts val="0"/>
              </a:spcAft>
              <a:buSzPts val="2400"/>
              <a:buNone/>
            </a:pPr>
            <a:r>
              <a:rPr lang="en-US"/>
              <a:t>01</a:t>
            </a:r>
            <a:endParaRPr/>
          </a:p>
        </p:txBody>
      </p:sp>
      <p:sp>
        <p:nvSpPr>
          <p:cNvPr id="547" name="Google Shape;547;p3"/>
          <p:cNvSpPr txBox="1">
            <a:spLocks noGrp="1"/>
          </p:cNvSpPr>
          <p:nvPr>
            <p:ph type="title" idx="14"/>
          </p:nvPr>
        </p:nvSpPr>
        <p:spPr>
          <a:xfrm>
            <a:off x="4800600" y="2589763"/>
            <a:ext cx="746700" cy="442800"/>
          </a:xfrm>
          <a:prstGeom prst="rect">
            <a:avLst/>
          </a:prstGeom>
          <a:noFill/>
          <a:ln>
            <a:noFill/>
          </a:ln>
          <a:effectLst>
            <a:outerShdw dist="38100" dir="2640000" algn="bl" rotWithShape="0">
              <a:schemeClr val="dk1"/>
            </a:outerShdw>
          </a:effectLst>
        </p:spPr>
        <p:txBody>
          <a:bodyPr spcFirstLastPara="1" wrap="square" lIns="90000" tIns="91425" rIns="90000" bIns="91425" anchor="ctr" anchorCtr="0">
            <a:noAutofit/>
          </a:bodyPr>
          <a:lstStyle/>
          <a:p>
            <a:pPr marL="0" lvl="0" indent="0" algn="ctr" rtl="0">
              <a:lnSpc>
                <a:spcPct val="100000"/>
              </a:lnSpc>
              <a:spcBef>
                <a:spcPts val="0"/>
              </a:spcBef>
              <a:spcAft>
                <a:spcPts val="0"/>
              </a:spcAft>
              <a:buSzPts val="2400"/>
              <a:buNone/>
            </a:pPr>
            <a:r>
              <a:rPr lang="en-US"/>
              <a:t>02</a:t>
            </a:r>
            <a:endParaRPr/>
          </a:p>
        </p:txBody>
      </p:sp>
      <p:grpSp>
        <p:nvGrpSpPr>
          <p:cNvPr id="548" name="Google Shape;548;p3"/>
          <p:cNvGrpSpPr/>
          <p:nvPr/>
        </p:nvGrpSpPr>
        <p:grpSpPr>
          <a:xfrm>
            <a:off x="228825" y="687600"/>
            <a:ext cx="292500" cy="2365623"/>
            <a:chOff x="164625" y="687600"/>
            <a:chExt cx="356700" cy="3769200"/>
          </a:xfrm>
        </p:grpSpPr>
        <p:grpSp>
          <p:nvGrpSpPr>
            <p:cNvPr id="549" name="Google Shape;549;p3"/>
            <p:cNvGrpSpPr/>
            <p:nvPr/>
          </p:nvGrpSpPr>
          <p:grpSpPr>
            <a:xfrm>
              <a:off x="164625" y="687600"/>
              <a:ext cx="356700" cy="342000"/>
              <a:chOff x="164625" y="687600"/>
              <a:chExt cx="356700" cy="342000"/>
            </a:xfrm>
          </p:grpSpPr>
          <p:sp>
            <p:nvSpPr>
              <p:cNvPr id="550" name="Google Shape;550;p3"/>
              <p:cNvSpPr/>
              <p:nvPr/>
            </p:nvSpPr>
            <p:spPr>
              <a:xfrm>
                <a:off x="164625" y="687600"/>
                <a:ext cx="356700" cy="342000"/>
              </a:xfrm>
              <a:prstGeom prst="rect">
                <a:avLst/>
              </a:prstGeom>
              <a:solidFill>
                <a:srgbClr val="C07DC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551" name="Google Shape;551;p3"/>
              <p:cNvCxnSpPr/>
              <p:nvPr/>
            </p:nvCxnSpPr>
            <p:spPr>
              <a:xfrm>
                <a:off x="228825" y="920350"/>
                <a:ext cx="216000" cy="0"/>
              </a:xfrm>
              <a:prstGeom prst="straightConnector1">
                <a:avLst/>
              </a:prstGeom>
              <a:noFill/>
              <a:ln w="19050" cap="flat" cmpd="sng">
                <a:solidFill>
                  <a:srgbClr val="000000"/>
                </a:solidFill>
                <a:prstDash val="solid"/>
                <a:round/>
                <a:headEnd type="none" w="sm" len="sm"/>
                <a:tailEnd type="none" w="sm" len="sm"/>
              </a:ln>
            </p:spPr>
          </p:cxnSp>
          <p:cxnSp>
            <p:nvCxnSpPr>
              <p:cNvPr id="552" name="Google Shape;552;p3"/>
              <p:cNvCxnSpPr/>
              <p:nvPr/>
            </p:nvCxnSpPr>
            <p:spPr>
              <a:xfrm>
                <a:off x="228825" y="858600"/>
                <a:ext cx="216000" cy="0"/>
              </a:xfrm>
              <a:prstGeom prst="straightConnector1">
                <a:avLst/>
              </a:prstGeom>
              <a:noFill/>
              <a:ln w="19050" cap="flat" cmpd="sng">
                <a:solidFill>
                  <a:srgbClr val="000000"/>
                </a:solidFill>
                <a:prstDash val="solid"/>
                <a:round/>
                <a:headEnd type="none" w="sm" len="sm"/>
                <a:tailEnd type="none" w="sm" len="sm"/>
              </a:ln>
            </p:spPr>
          </p:cxnSp>
          <p:cxnSp>
            <p:nvCxnSpPr>
              <p:cNvPr id="553" name="Google Shape;553;p3"/>
              <p:cNvCxnSpPr/>
              <p:nvPr/>
            </p:nvCxnSpPr>
            <p:spPr>
              <a:xfrm>
                <a:off x="228825" y="796850"/>
                <a:ext cx="216000" cy="0"/>
              </a:xfrm>
              <a:prstGeom prst="straightConnector1">
                <a:avLst/>
              </a:prstGeom>
              <a:noFill/>
              <a:ln w="19050" cap="flat" cmpd="sng">
                <a:solidFill>
                  <a:srgbClr val="000000"/>
                </a:solidFill>
                <a:prstDash val="solid"/>
                <a:round/>
                <a:headEnd type="none" w="sm" len="sm"/>
                <a:tailEnd type="none" w="sm" len="sm"/>
              </a:ln>
            </p:spPr>
          </p:cxnSp>
        </p:grpSp>
        <p:grpSp>
          <p:nvGrpSpPr>
            <p:cNvPr id="554" name="Google Shape;554;p3"/>
            <p:cNvGrpSpPr/>
            <p:nvPr/>
          </p:nvGrpSpPr>
          <p:grpSpPr>
            <a:xfrm>
              <a:off x="164625" y="2227645"/>
              <a:ext cx="356700" cy="342000"/>
              <a:chOff x="164625" y="2227645"/>
              <a:chExt cx="356700" cy="342000"/>
            </a:xfrm>
          </p:grpSpPr>
          <p:sp>
            <p:nvSpPr>
              <p:cNvPr id="555" name="Google Shape;555;p3"/>
              <p:cNvSpPr/>
              <p:nvPr/>
            </p:nvSpPr>
            <p:spPr>
              <a:xfrm>
                <a:off x="164625" y="2227645"/>
                <a:ext cx="356700" cy="342000"/>
              </a:xfrm>
              <a:prstGeom prst="rect">
                <a:avLst/>
              </a:prstGeom>
              <a:solidFill>
                <a:srgbClr val="FFF794"/>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6" name="Google Shape;556;p3"/>
              <p:cNvSpPr txBox="1"/>
              <p:nvPr/>
            </p:nvSpPr>
            <p:spPr>
              <a:xfrm>
                <a:off x="164625" y="2290648"/>
                <a:ext cx="356700" cy="216000"/>
              </a:xfrm>
              <a:prstGeom prst="rect">
                <a:avLst/>
              </a:prstGeom>
              <a:noFill/>
              <a:ln>
                <a:noFill/>
              </a:ln>
              <a:effectLst>
                <a:outerShdw dist="19050" dir="2640000" algn="bl" rotWithShape="0">
                  <a:srgbClr val="000000"/>
                </a:outerShdw>
              </a:effectLst>
            </p:spPr>
            <p:txBody>
              <a:bodyPr spcFirstLastPara="1" wrap="square" lIns="0" tIns="91425" rIns="0"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rgbClr val="C07DCF"/>
                  </a:solidFill>
                  <a:latin typeface="Arial"/>
                  <a:ea typeface="Arial"/>
                  <a:cs typeface="Arial"/>
                  <a:sym typeface="Arial"/>
                </a:endParaRPr>
              </a:p>
            </p:txBody>
          </p:sp>
        </p:grpSp>
        <p:grpSp>
          <p:nvGrpSpPr>
            <p:cNvPr id="557" name="Google Shape;557;p3"/>
            <p:cNvGrpSpPr/>
            <p:nvPr/>
          </p:nvGrpSpPr>
          <p:grpSpPr>
            <a:xfrm>
              <a:off x="164625" y="2569420"/>
              <a:ext cx="356700" cy="342000"/>
              <a:chOff x="164625" y="2569420"/>
              <a:chExt cx="356700" cy="342000"/>
            </a:xfrm>
          </p:grpSpPr>
          <p:sp>
            <p:nvSpPr>
              <p:cNvPr id="558" name="Google Shape;558;p3"/>
              <p:cNvSpPr/>
              <p:nvPr/>
            </p:nvSpPr>
            <p:spPr>
              <a:xfrm>
                <a:off x="164625" y="2569420"/>
                <a:ext cx="356700" cy="342000"/>
              </a:xfrm>
              <a:prstGeom prst="rect">
                <a:avLst/>
              </a:prstGeom>
              <a:solidFill>
                <a:srgbClr val="FFF794"/>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9" name="Google Shape;559;p3"/>
              <p:cNvSpPr txBox="1"/>
              <p:nvPr/>
            </p:nvSpPr>
            <p:spPr>
              <a:xfrm>
                <a:off x="164625" y="2632423"/>
                <a:ext cx="356700" cy="216000"/>
              </a:xfrm>
              <a:prstGeom prst="rect">
                <a:avLst/>
              </a:prstGeom>
              <a:noFill/>
              <a:ln>
                <a:noFill/>
              </a:ln>
              <a:effectLst>
                <a:outerShdw dist="19050" dir="2640000" algn="bl" rotWithShape="0">
                  <a:srgbClr val="000000"/>
                </a:outerShdw>
              </a:effectLst>
            </p:spPr>
            <p:txBody>
              <a:bodyPr spcFirstLastPara="1" wrap="square" lIns="0" tIns="91425" rIns="0"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rgbClr val="C07DCF"/>
                  </a:solidFill>
                  <a:latin typeface="Arial"/>
                  <a:ea typeface="Arial"/>
                  <a:cs typeface="Arial"/>
                  <a:sym typeface="Arial"/>
                </a:endParaRPr>
              </a:p>
            </p:txBody>
          </p:sp>
        </p:grpSp>
        <p:grpSp>
          <p:nvGrpSpPr>
            <p:cNvPr id="560" name="Google Shape;560;p3"/>
            <p:cNvGrpSpPr/>
            <p:nvPr/>
          </p:nvGrpSpPr>
          <p:grpSpPr>
            <a:xfrm>
              <a:off x="164625" y="2913295"/>
              <a:ext cx="356700" cy="342000"/>
              <a:chOff x="164625" y="2913295"/>
              <a:chExt cx="356700" cy="342000"/>
            </a:xfrm>
          </p:grpSpPr>
          <p:sp>
            <p:nvSpPr>
              <p:cNvPr id="561" name="Google Shape;561;p3"/>
              <p:cNvSpPr/>
              <p:nvPr/>
            </p:nvSpPr>
            <p:spPr>
              <a:xfrm>
                <a:off x="164625" y="2913295"/>
                <a:ext cx="356700" cy="342000"/>
              </a:xfrm>
              <a:prstGeom prst="rect">
                <a:avLst/>
              </a:prstGeom>
              <a:solidFill>
                <a:srgbClr val="FFF794"/>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2" name="Google Shape;562;p3"/>
              <p:cNvSpPr txBox="1"/>
              <p:nvPr/>
            </p:nvSpPr>
            <p:spPr>
              <a:xfrm>
                <a:off x="164625" y="2976299"/>
                <a:ext cx="356700" cy="216000"/>
              </a:xfrm>
              <a:prstGeom prst="rect">
                <a:avLst/>
              </a:prstGeom>
              <a:noFill/>
              <a:ln>
                <a:noFill/>
              </a:ln>
              <a:effectLst>
                <a:outerShdw dist="19050" dir="2640000" algn="bl" rotWithShape="0">
                  <a:srgbClr val="000000"/>
                </a:outerShdw>
              </a:effectLst>
            </p:spPr>
            <p:txBody>
              <a:bodyPr spcFirstLastPara="1" wrap="square" lIns="0" tIns="91425" rIns="0"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rgbClr val="C07DCF"/>
                  </a:solidFill>
                  <a:latin typeface="Arial"/>
                  <a:ea typeface="Arial"/>
                  <a:cs typeface="Arial"/>
                  <a:sym typeface="Arial"/>
                </a:endParaRPr>
              </a:p>
            </p:txBody>
          </p:sp>
        </p:grpSp>
        <p:grpSp>
          <p:nvGrpSpPr>
            <p:cNvPr id="563" name="Google Shape;563;p3"/>
            <p:cNvGrpSpPr/>
            <p:nvPr/>
          </p:nvGrpSpPr>
          <p:grpSpPr>
            <a:xfrm>
              <a:off x="164625" y="3257170"/>
              <a:ext cx="356700" cy="342000"/>
              <a:chOff x="164625" y="3257170"/>
              <a:chExt cx="356700" cy="342000"/>
            </a:xfrm>
          </p:grpSpPr>
          <p:sp>
            <p:nvSpPr>
              <p:cNvPr id="564" name="Google Shape;564;p3"/>
              <p:cNvSpPr/>
              <p:nvPr/>
            </p:nvSpPr>
            <p:spPr>
              <a:xfrm>
                <a:off x="164625" y="3257170"/>
                <a:ext cx="356700" cy="342000"/>
              </a:xfrm>
              <a:prstGeom prst="rect">
                <a:avLst/>
              </a:prstGeom>
              <a:solidFill>
                <a:srgbClr val="FFF794"/>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5" name="Google Shape;565;p3"/>
              <p:cNvSpPr txBox="1"/>
              <p:nvPr/>
            </p:nvSpPr>
            <p:spPr>
              <a:xfrm>
                <a:off x="164625" y="3320173"/>
                <a:ext cx="356700" cy="216000"/>
              </a:xfrm>
              <a:prstGeom prst="rect">
                <a:avLst/>
              </a:prstGeom>
              <a:noFill/>
              <a:ln>
                <a:noFill/>
              </a:ln>
              <a:effectLst>
                <a:outerShdw dist="19050" dir="2640000" algn="bl" rotWithShape="0">
                  <a:srgbClr val="000000"/>
                </a:outerShdw>
              </a:effectLst>
            </p:spPr>
            <p:txBody>
              <a:bodyPr spcFirstLastPara="1" wrap="square" lIns="0" tIns="91425" rIns="0"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rgbClr val="C07DCF"/>
                  </a:solidFill>
                  <a:latin typeface="Arial"/>
                  <a:ea typeface="Arial"/>
                  <a:cs typeface="Arial"/>
                  <a:sym typeface="Arial"/>
                </a:endParaRPr>
              </a:p>
            </p:txBody>
          </p:sp>
        </p:grpSp>
        <p:grpSp>
          <p:nvGrpSpPr>
            <p:cNvPr id="566" name="Google Shape;566;p3"/>
            <p:cNvGrpSpPr/>
            <p:nvPr/>
          </p:nvGrpSpPr>
          <p:grpSpPr>
            <a:xfrm>
              <a:off x="164625" y="1541758"/>
              <a:ext cx="356700" cy="342000"/>
              <a:chOff x="164625" y="1541758"/>
              <a:chExt cx="356700" cy="342000"/>
            </a:xfrm>
          </p:grpSpPr>
          <p:sp>
            <p:nvSpPr>
              <p:cNvPr id="567" name="Google Shape;567;p3"/>
              <p:cNvSpPr/>
              <p:nvPr/>
            </p:nvSpPr>
            <p:spPr>
              <a:xfrm>
                <a:off x="164625" y="1541758"/>
                <a:ext cx="356700" cy="342000"/>
              </a:xfrm>
              <a:prstGeom prst="rect">
                <a:avLst/>
              </a:prstGeom>
              <a:solidFill>
                <a:srgbClr val="FFF794"/>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8" name="Google Shape;568;p3"/>
              <p:cNvSpPr txBox="1"/>
              <p:nvPr/>
            </p:nvSpPr>
            <p:spPr>
              <a:xfrm>
                <a:off x="164625" y="1604758"/>
                <a:ext cx="356700" cy="216000"/>
              </a:xfrm>
              <a:prstGeom prst="rect">
                <a:avLst/>
              </a:prstGeom>
              <a:noFill/>
              <a:ln>
                <a:noFill/>
              </a:ln>
              <a:effectLst>
                <a:outerShdw dist="19050" dir="2640000" algn="bl" rotWithShape="0">
                  <a:srgbClr val="000000"/>
                </a:outerShdw>
              </a:effectLst>
            </p:spPr>
            <p:txBody>
              <a:bodyPr spcFirstLastPara="1" wrap="square" lIns="0" tIns="91425" rIns="0"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rgbClr val="C07DCF"/>
                    </a:solidFill>
                    <a:uFill>
                      <a:noFill/>
                    </a:uFill>
                    <a:latin typeface="Nunito ExtraBold"/>
                    <a:ea typeface="Nunito ExtraBold"/>
                    <a:cs typeface="Nunito ExtraBold"/>
                    <a:sym typeface="Nunito ExtraBold"/>
                    <a:hlinkClick r:id="rId3" action="ppaction://hlinksldjump">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01</a:t>
                </a:r>
                <a:endParaRPr sz="1600" b="0" i="0" u="none" strike="noStrike" cap="none">
                  <a:solidFill>
                    <a:srgbClr val="C07DCF"/>
                  </a:solidFill>
                  <a:latin typeface="Arial"/>
                  <a:ea typeface="Arial"/>
                  <a:cs typeface="Arial"/>
                  <a:sym typeface="Arial"/>
                </a:endParaRPr>
              </a:p>
            </p:txBody>
          </p:sp>
        </p:grpSp>
        <p:grpSp>
          <p:nvGrpSpPr>
            <p:cNvPr id="569" name="Google Shape;569;p3"/>
            <p:cNvGrpSpPr/>
            <p:nvPr/>
          </p:nvGrpSpPr>
          <p:grpSpPr>
            <a:xfrm>
              <a:off x="164625" y="1884708"/>
              <a:ext cx="356700" cy="342000"/>
              <a:chOff x="164625" y="1884708"/>
              <a:chExt cx="356700" cy="342000"/>
            </a:xfrm>
          </p:grpSpPr>
          <p:sp>
            <p:nvSpPr>
              <p:cNvPr id="570" name="Google Shape;570;p3"/>
              <p:cNvSpPr/>
              <p:nvPr/>
            </p:nvSpPr>
            <p:spPr>
              <a:xfrm>
                <a:off x="164625" y="1884708"/>
                <a:ext cx="356700" cy="342000"/>
              </a:xfrm>
              <a:prstGeom prst="rect">
                <a:avLst/>
              </a:prstGeom>
              <a:solidFill>
                <a:srgbClr val="FFF794"/>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1" name="Google Shape;571;p3"/>
              <p:cNvSpPr txBox="1"/>
              <p:nvPr/>
            </p:nvSpPr>
            <p:spPr>
              <a:xfrm>
                <a:off x="164625" y="1947711"/>
                <a:ext cx="356700" cy="216000"/>
              </a:xfrm>
              <a:prstGeom prst="rect">
                <a:avLst/>
              </a:prstGeom>
              <a:noFill/>
              <a:ln>
                <a:noFill/>
              </a:ln>
              <a:effectLst>
                <a:outerShdw dist="19050" dir="2640000" algn="bl" rotWithShape="0">
                  <a:srgbClr val="000000"/>
                </a:outerShdw>
              </a:effectLst>
            </p:spPr>
            <p:txBody>
              <a:bodyPr spcFirstLastPara="1" wrap="square" lIns="0" tIns="91425" rIns="0"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rgbClr val="C07DCF"/>
                    </a:solidFill>
                    <a:latin typeface="Nunito ExtraBold"/>
                    <a:ea typeface="Nunito ExtraBold"/>
                    <a:cs typeface="Nunito ExtraBold"/>
                    <a:sym typeface="Nunito ExtraBold"/>
                  </a:rPr>
                  <a:t>02</a:t>
                </a:r>
                <a:endParaRPr sz="1600" b="0" i="0" u="none" strike="noStrike" cap="none">
                  <a:solidFill>
                    <a:srgbClr val="C07DCF"/>
                  </a:solidFill>
                  <a:latin typeface="Arial"/>
                  <a:ea typeface="Arial"/>
                  <a:cs typeface="Arial"/>
                  <a:sym typeface="Arial"/>
                </a:endParaRPr>
              </a:p>
            </p:txBody>
          </p:sp>
        </p:grpSp>
        <p:sp>
          <p:nvSpPr>
            <p:cNvPr id="572" name="Google Shape;572;p3"/>
            <p:cNvSpPr/>
            <p:nvPr/>
          </p:nvSpPr>
          <p:spPr>
            <a:xfrm>
              <a:off x="164625" y="1203430"/>
              <a:ext cx="356700" cy="342000"/>
            </a:xfrm>
            <a:prstGeom prst="rect">
              <a:avLst/>
            </a:prstGeom>
            <a:solidFill>
              <a:srgbClr val="FFF794"/>
            </a:solidFill>
            <a:ln w="19050" cap="flat" cmpd="sng">
              <a:solidFill>
                <a:srgbClr val="000000"/>
              </a:solidFill>
              <a:prstDash val="solid"/>
              <a:round/>
              <a:headEnd type="none" w="sm" len="sm"/>
              <a:tailEnd type="none" w="sm" len="sm"/>
            </a:ln>
          </p:spPr>
          <p:txBody>
            <a:bodyPr spcFirstLastPara="1" wrap="square" lIns="90000" tIns="91425" rIns="91425" bIns="91425" anchor="ctr" anchorCtr="0">
              <a:no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uFill>
                    <a:noFill/>
                  </a:uFill>
                  <a:latin typeface="Arial"/>
                  <a:ea typeface="Arial"/>
                  <a:cs typeface="Arial"/>
                  <a:sym typeface="Arial"/>
                  <a:hlinkClick r:id="" action="ppaction://hlinkshowjump?jump=previousslide">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a:t>
              </a:r>
              <a:endParaRPr sz="1600" b="0" i="0" u="none" strike="noStrike" cap="none">
                <a:solidFill>
                  <a:srgbClr val="000000"/>
                </a:solidFill>
                <a:latin typeface="Arial"/>
                <a:ea typeface="Arial"/>
                <a:cs typeface="Arial"/>
                <a:sym typeface="Arial"/>
              </a:endParaRPr>
            </a:p>
          </p:txBody>
        </p:sp>
        <p:sp>
          <p:nvSpPr>
            <p:cNvPr id="573" name="Google Shape;573;p3"/>
            <p:cNvSpPr/>
            <p:nvPr/>
          </p:nvSpPr>
          <p:spPr>
            <a:xfrm>
              <a:off x="164625" y="3599120"/>
              <a:ext cx="356700" cy="342000"/>
            </a:xfrm>
            <a:prstGeom prst="rect">
              <a:avLst/>
            </a:prstGeom>
            <a:solidFill>
              <a:srgbClr val="FFF794"/>
            </a:solidFill>
            <a:ln w="19050" cap="flat" cmpd="sng">
              <a:solidFill>
                <a:srgbClr val="000000"/>
              </a:solidFill>
              <a:prstDash val="solid"/>
              <a:round/>
              <a:headEnd type="none" w="sm" len="sm"/>
              <a:tailEnd type="none" w="sm" len="sm"/>
            </a:ln>
          </p:spPr>
          <p:txBody>
            <a:bodyPr spcFirstLastPara="1" wrap="square" lIns="90000" tIns="91425" rIns="91425" bIns="91425" anchor="ctr" anchorCtr="0">
              <a:no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uFill>
                    <a:noFill/>
                  </a:uFill>
                  <a:latin typeface="Arial"/>
                  <a:ea typeface="Arial"/>
                  <a:cs typeface="Arial"/>
                  <a:sym typeface="Arial"/>
                  <a:hlinkClick r:id="" action="ppaction://hlinkshowjump?jump=nextslide">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a:t>
              </a:r>
              <a:endParaRPr sz="1600" b="0" i="0" u="none" strike="noStrike" cap="none">
                <a:solidFill>
                  <a:srgbClr val="000000"/>
                </a:solidFill>
                <a:latin typeface="Arial"/>
                <a:ea typeface="Arial"/>
                <a:cs typeface="Arial"/>
                <a:sym typeface="Arial"/>
              </a:endParaRPr>
            </a:p>
          </p:txBody>
        </p:sp>
        <p:grpSp>
          <p:nvGrpSpPr>
            <p:cNvPr id="574" name="Google Shape;574;p3"/>
            <p:cNvGrpSpPr/>
            <p:nvPr/>
          </p:nvGrpSpPr>
          <p:grpSpPr>
            <a:xfrm>
              <a:off x="164625" y="4114800"/>
              <a:ext cx="356700" cy="342000"/>
              <a:chOff x="164625" y="4114800"/>
              <a:chExt cx="356700" cy="342000"/>
            </a:xfrm>
          </p:grpSpPr>
          <p:sp>
            <p:nvSpPr>
              <p:cNvPr id="575" name="Google Shape;575;p3"/>
              <p:cNvSpPr/>
              <p:nvPr/>
            </p:nvSpPr>
            <p:spPr>
              <a:xfrm>
                <a:off x="164625" y="4114800"/>
                <a:ext cx="356700" cy="342000"/>
              </a:xfrm>
              <a:prstGeom prst="rect">
                <a:avLst/>
              </a:prstGeom>
              <a:solidFill>
                <a:srgbClr val="C07DCF"/>
              </a:solidFill>
              <a:ln w="19050" cap="flat" cmpd="sng">
                <a:solidFill>
                  <a:srgbClr val="000000"/>
                </a:solidFill>
                <a:prstDash val="solid"/>
                <a:round/>
                <a:headEnd type="none" w="sm" len="sm"/>
                <a:tailEnd type="none" w="sm" len="sm"/>
              </a:ln>
            </p:spPr>
            <p:txBody>
              <a:bodyPr spcFirstLastPara="1" wrap="square" lIns="82800"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576" name="Google Shape;576;p3"/>
              <p:cNvSpPr/>
              <p:nvPr/>
            </p:nvSpPr>
            <p:spPr>
              <a:xfrm>
                <a:off x="257625" y="4200600"/>
                <a:ext cx="170700" cy="170400"/>
              </a:xfrm>
              <a:prstGeom prst="upArrow">
                <a:avLst>
                  <a:gd name="adj1" fmla="val 52243"/>
                  <a:gd name="adj2" fmla="val 50000"/>
                </a:avLst>
              </a:pr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
        <p:nvSpPr>
          <p:cNvPr id="577" name="Google Shape;577;p3"/>
          <p:cNvSpPr/>
          <p:nvPr/>
        </p:nvSpPr>
        <p:spPr>
          <a:xfrm>
            <a:off x="878778" y="4324350"/>
            <a:ext cx="284052"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rgbClr val="8A3389"/>
                </a:solidFill>
                <a:latin typeface="Arial"/>
                <a:ea typeface="Arial"/>
                <a:cs typeface="Arial"/>
                <a:sym typeface="Arial"/>
              </a:rPr>
              <a:t>2</a:t>
            </a:r>
            <a:endParaRPr sz="1400" b="0" i="0" u="none" strike="noStrike" cap="none">
              <a:solidFill>
                <a:srgbClr val="8A3389"/>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44"/>
                                        </p:tgtEl>
                                        <p:attrNameLst>
                                          <p:attrName>style.visibility</p:attrName>
                                        </p:attrNameLst>
                                      </p:cBhvr>
                                      <p:to>
                                        <p:strVal val="visible"/>
                                      </p:to>
                                    </p:set>
                                    <p:animEffect transition="in" filter="fade">
                                      <p:cBhvr>
                                        <p:cTn id="7" dur="500"/>
                                        <p:tgtEl>
                                          <p:spTgt spid="54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45"/>
                                        </p:tgtEl>
                                        <p:attrNameLst>
                                          <p:attrName>style.visibility</p:attrName>
                                        </p:attrNameLst>
                                      </p:cBhvr>
                                      <p:to>
                                        <p:strVal val="visible"/>
                                      </p:to>
                                    </p:set>
                                    <p:animEffect transition="in" filter="fade">
                                      <p:cBhvr>
                                        <p:cTn id="12" dur="500"/>
                                        <p:tgtEl>
                                          <p:spTgt spid="5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81"/>
        <p:cNvGrpSpPr/>
        <p:nvPr/>
      </p:nvGrpSpPr>
      <p:grpSpPr>
        <a:xfrm>
          <a:off x="0" y="0"/>
          <a:ext cx="0" cy="0"/>
          <a:chOff x="0" y="0"/>
          <a:chExt cx="0" cy="0"/>
        </a:xfrm>
      </p:grpSpPr>
      <p:sp>
        <p:nvSpPr>
          <p:cNvPr id="582" name="Google Shape;582;p4"/>
          <p:cNvSpPr txBox="1">
            <a:spLocks noGrp="1"/>
          </p:cNvSpPr>
          <p:nvPr>
            <p:ph type="title"/>
          </p:nvPr>
        </p:nvSpPr>
        <p:spPr>
          <a:xfrm>
            <a:off x="718200" y="1103963"/>
            <a:ext cx="7707600" cy="687600"/>
          </a:xfrm>
          <a:prstGeom prst="rect">
            <a:avLst/>
          </a:prstGeom>
          <a:noFill/>
          <a:ln>
            <a:noFill/>
          </a:ln>
          <a:effectLst>
            <a:outerShdw dist="38100" dir="2640000" algn="bl" rotWithShape="0">
              <a:schemeClr val="dk1"/>
            </a:outerShdw>
          </a:effectLst>
        </p:spPr>
        <p:txBody>
          <a:bodyPr spcFirstLastPara="1" wrap="square" lIns="0" tIns="91425" rIns="0" bIns="91425" anchor="t" anchorCtr="0">
            <a:noAutofit/>
          </a:bodyPr>
          <a:lstStyle/>
          <a:p>
            <a:pPr marL="0" lvl="0" indent="0" algn="ctr" rtl="0">
              <a:lnSpc>
                <a:spcPct val="100000"/>
              </a:lnSpc>
              <a:spcBef>
                <a:spcPts val="0"/>
              </a:spcBef>
              <a:spcAft>
                <a:spcPts val="0"/>
              </a:spcAft>
              <a:buSzPts val="3500"/>
              <a:buNone/>
            </a:pPr>
            <a:r>
              <a:rPr lang="en-US"/>
              <a:t>Introduction </a:t>
            </a:r>
            <a:endParaRPr/>
          </a:p>
        </p:txBody>
      </p:sp>
      <p:sp>
        <p:nvSpPr>
          <p:cNvPr id="583" name="Google Shape;583;p4"/>
          <p:cNvSpPr txBox="1">
            <a:spLocks noGrp="1"/>
          </p:cNvSpPr>
          <p:nvPr>
            <p:ph type="body" idx="1"/>
          </p:nvPr>
        </p:nvSpPr>
        <p:spPr>
          <a:xfrm>
            <a:off x="2036550" y="1972538"/>
            <a:ext cx="5067300" cy="2067000"/>
          </a:xfrm>
          <a:prstGeom prst="rect">
            <a:avLst/>
          </a:prstGeom>
          <a:noFill/>
          <a:ln>
            <a:noFill/>
          </a:ln>
        </p:spPr>
        <p:txBody>
          <a:bodyPr spcFirstLastPara="1" wrap="square" lIns="0" tIns="91425" rIns="0" bIns="91425" anchor="t" anchorCtr="0">
            <a:noAutofit/>
          </a:bodyPr>
          <a:lstStyle/>
          <a:p>
            <a:pPr marL="0" lvl="0" indent="0" algn="l" rtl="0">
              <a:lnSpc>
                <a:spcPct val="100000"/>
              </a:lnSpc>
              <a:spcBef>
                <a:spcPts val="0"/>
              </a:spcBef>
              <a:spcAft>
                <a:spcPts val="0"/>
              </a:spcAft>
              <a:buSzPts val="1400"/>
              <a:buNone/>
            </a:pPr>
            <a:r>
              <a:rPr lang="en-US"/>
              <a:t>Customer markets are broadly divided into two: The </a:t>
            </a:r>
            <a:r>
              <a:rPr lang="en-US" b="1"/>
              <a:t>consumer markets and the business markets</a:t>
            </a:r>
            <a:r>
              <a:rPr lang="en-US"/>
              <a:t>. The consumer markets consist of individuals and households that buy goods and services for personal consumption. The business markets on the other hand, buy goods and services for further processing or for use in their production process. (Hindin.R 20-25)</a:t>
            </a:r>
            <a:endParaRPr/>
          </a:p>
        </p:txBody>
      </p:sp>
      <p:sp>
        <p:nvSpPr>
          <p:cNvPr id="584" name="Google Shape;584;p4"/>
          <p:cNvSpPr/>
          <p:nvPr/>
        </p:nvSpPr>
        <p:spPr>
          <a:xfrm>
            <a:off x="990600" y="4248150"/>
            <a:ext cx="284052"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rgbClr val="8A3389"/>
                </a:solidFill>
                <a:latin typeface="Arial"/>
                <a:ea typeface="Arial"/>
                <a:cs typeface="Arial"/>
                <a:sym typeface="Arial"/>
              </a:rPr>
              <a:t>3</a:t>
            </a:r>
            <a:endParaRPr sz="1400" b="0" i="0" u="none" strike="noStrike" cap="none">
              <a:solidFill>
                <a:srgbClr val="8A3389"/>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83">
                                            <p:txEl>
                                              <p:pRg st="0" end="0"/>
                                            </p:txEl>
                                          </p:spTgt>
                                        </p:tgtEl>
                                        <p:attrNameLst>
                                          <p:attrName>style.visibility</p:attrName>
                                        </p:attrNameLst>
                                      </p:cBhvr>
                                      <p:to>
                                        <p:strVal val="visible"/>
                                      </p:to>
                                    </p:set>
                                    <p:anim calcmode="lin" valueType="num">
                                      <p:cBhvr additive="base">
                                        <p:cTn id="7" dur="500"/>
                                        <p:tgtEl>
                                          <p:spTgt spid="58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88"/>
        <p:cNvGrpSpPr/>
        <p:nvPr/>
      </p:nvGrpSpPr>
      <p:grpSpPr>
        <a:xfrm>
          <a:off x="0" y="0"/>
          <a:ext cx="0" cy="0"/>
          <a:chOff x="0" y="0"/>
          <a:chExt cx="0" cy="0"/>
        </a:xfrm>
      </p:grpSpPr>
      <p:sp>
        <p:nvSpPr>
          <p:cNvPr id="589" name="Google Shape;589;p5"/>
          <p:cNvSpPr txBox="1">
            <a:spLocks noGrp="1"/>
          </p:cNvSpPr>
          <p:nvPr>
            <p:ph type="title"/>
          </p:nvPr>
        </p:nvSpPr>
        <p:spPr>
          <a:xfrm>
            <a:off x="1066800" y="819150"/>
            <a:ext cx="6368400" cy="477187"/>
          </a:xfrm>
          <a:prstGeom prst="rect">
            <a:avLst/>
          </a:prstGeom>
          <a:noFill/>
          <a:ln>
            <a:noFill/>
          </a:ln>
          <a:effectLst>
            <a:outerShdw dist="38100" dir="2640000" algn="bl" rotWithShape="0">
              <a:schemeClr val="dk1"/>
            </a:outerShdw>
          </a:effectLst>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500"/>
              <a:buNone/>
            </a:pPr>
            <a:r>
              <a:rPr lang="en-US"/>
              <a:t>Consumer and business buyer behavior </a:t>
            </a:r>
            <a:endParaRPr/>
          </a:p>
        </p:txBody>
      </p:sp>
      <p:sp>
        <p:nvSpPr>
          <p:cNvPr id="590" name="Google Shape;590;p5"/>
          <p:cNvSpPr txBox="1">
            <a:spLocks noGrp="1"/>
          </p:cNvSpPr>
          <p:nvPr>
            <p:ph type="body" idx="1"/>
          </p:nvPr>
        </p:nvSpPr>
        <p:spPr>
          <a:xfrm>
            <a:off x="2057400" y="2343150"/>
            <a:ext cx="5067300" cy="20670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Clr>
                <a:schemeClr val="dk2"/>
              </a:buClr>
              <a:buSzPts val="1400"/>
              <a:buChar char="●"/>
            </a:pPr>
            <a:r>
              <a:rPr lang="en-US" b="1"/>
              <a:t>Consumer behavior : </a:t>
            </a:r>
            <a:r>
              <a:rPr lang="en-US"/>
              <a:t>is focused on the satisfaction of organizational needs.</a:t>
            </a:r>
            <a:endParaRPr/>
          </a:p>
          <a:p>
            <a:pPr marL="457200" lvl="0" indent="-228600" algn="l" rtl="0">
              <a:lnSpc>
                <a:spcPct val="100000"/>
              </a:lnSpc>
              <a:spcBef>
                <a:spcPts val="0"/>
              </a:spcBef>
              <a:spcAft>
                <a:spcPts val="0"/>
              </a:spcAft>
              <a:buClr>
                <a:schemeClr val="dk2"/>
              </a:buClr>
              <a:buSzPts val="1400"/>
              <a:buNone/>
            </a:pPr>
            <a:endParaRPr/>
          </a:p>
          <a:p>
            <a:pPr marL="457200" lvl="0" indent="-228600" algn="l" rtl="0">
              <a:lnSpc>
                <a:spcPct val="100000"/>
              </a:lnSpc>
              <a:spcBef>
                <a:spcPts val="0"/>
              </a:spcBef>
              <a:spcAft>
                <a:spcPts val="0"/>
              </a:spcAft>
              <a:buClr>
                <a:schemeClr val="dk2"/>
              </a:buClr>
              <a:buSzPts val="1400"/>
              <a:buNone/>
            </a:pPr>
            <a:endParaRPr/>
          </a:p>
          <a:p>
            <a:pPr marL="457200" lvl="0" indent="-317500" algn="l" rtl="0">
              <a:lnSpc>
                <a:spcPct val="100000"/>
              </a:lnSpc>
              <a:spcBef>
                <a:spcPts val="0"/>
              </a:spcBef>
              <a:spcAft>
                <a:spcPts val="0"/>
              </a:spcAft>
              <a:buClr>
                <a:schemeClr val="dk2"/>
              </a:buClr>
              <a:buSzPts val="1400"/>
              <a:buChar char="●"/>
            </a:pPr>
            <a:r>
              <a:rPr lang="en-US" b="1"/>
              <a:t>Business buyer behavior :</a:t>
            </a:r>
            <a:r>
              <a:rPr lang="en-US"/>
              <a:t>is the intent and behavior shown by companies and employees into making purchases for the organization.</a:t>
            </a:r>
            <a:endParaRPr b="1"/>
          </a:p>
        </p:txBody>
      </p:sp>
      <p:sp>
        <p:nvSpPr>
          <p:cNvPr id="591" name="Google Shape;591;p5"/>
          <p:cNvSpPr/>
          <p:nvPr/>
        </p:nvSpPr>
        <p:spPr>
          <a:xfrm>
            <a:off x="914400" y="4248150"/>
            <a:ext cx="284052"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rgbClr val="8A3389"/>
                </a:solidFill>
                <a:latin typeface="Arial"/>
                <a:ea typeface="Arial"/>
                <a:cs typeface="Arial"/>
                <a:sym typeface="Arial"/>
              </a:rPr>
              <a:t>4</a:t>
            </a:r>
            <a:endParaRPr sz="1400" b="0" i="0" u="none" strike="noStrike" cap="none">
              <a:solidFill>
                <a:srgbClr val="8A3389"/>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9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9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9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95"/>
        <p:cNvGrpSpPr/>
        <p:nvPr/>
      </p:nvGrpSpPr>
      <p:grpSpPr>
        <a:xfrm>
          <a:off x="0" y="0"/>
          <a:ext cx="0" cy="0"/>
          <a:chOff x="0" y="0"/>
          <a:chExt cx="0" cy="0"/>
        </a:xfrm>
      </p:grpSpPr>
      <p:sp>
        <p:nvSpPr>
          <p:cNvPr id="596" name="Google Shape;596;p6"/>
          <p:cNvSpPr txBox="1">
            <a:spLocks noGrp="1"/>
          </p:cNvSpPr>
          <p:nvPr>
            <p:ph type="title"/>
          </p:nvPr>
        </p:nvSpPr>
        <p:spPr>
          <a:xfrm>
            <a:off x="788235" y="1352550"/>
            <a:ext cx="7707600" cy="687600"/>
          </a:xfrm>
          <a:prstGeom prst="rect">
            <a:avLst/>
          </a:prstGeom>
          <a:noFill/>
          <a:ln>
            <a:noFill/>
          </a:ln>
          <a:effectLst>
            <a:outerShdw dist="38100" dir="2640000" algn="bl" rotWithShape="0">
              <a:schemeClr val="dk1"/>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500"/>
              <a:buNone/>
            </a:pPr>
            <a:r>
              <a:rPr lang="en-US"/>
              <a:t>The differences between consumer and business buyer behavior </a:t>
            </a:r>
            <a:endParaRPr/>
          </a:p>
        </p:txBody>
      </p:sp>
      <p:sp>
        <p:nvSpPr>
          <p:cNvPr id="597" name="Google Shape;597;p6"/>
          <p:cNvSpPr txBox="1"/>
          <p:nvPr/>
        </p:nvSpPr>
        <p:spPr>
          <a:xfrm>
            <a:off x="2209800" y="1581376"/>
            <a:ext cx="5067300" cy="2067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98" name="Google Shape;598;p6"/>
          <p:cNvSpPr/>
          <p:nvPr/>
        </p:nvSpPr>
        <p:spPr>
          <a:xfrm>
            <a:off x="790132" y="2382053"/>
            <a:ext cx="698622" cy="705697"/>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accent3"/>
              </a:solidFill>
              <a:latin typeface="Arial"/>
              <a:ea typeface="Arial"/>
              <a:cs typeface="Arial"/>
              <a:sym typeface="Arial"/>
            </a:endParaRPr>
          </a:p>
        </p:txBody>
      </p:sp>
      <p:sp>
        <p:nvSpPr>
          <p:cNvPr id="599" name="Google Shape;599;p6"/>
          <p:cNvSpPr/>
          <p:nvPr/>
        </p:nvSpPr>
        <p:spPr>
          <a:xfrm>
            <a:off x="4686323" y="2500723"/>
            <a:ext cx="615820" cy="675745"/>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accent3"/>
              </a:solidFill>
              <a:latin typeface="Arial"/>
              <a:ea typeface="Arial"/>
              <a:cs typeface="Arial"/>
              <a:sym typeface="Arial"/>
            </a:endParaRPr>
          </a:p>
        </p:txBody>
      </p:sp>
      <p:grpSp>
        <p:nvGrpSpPr>
          <p:cNvPr id="600" name="Google Shape;600;p6"/>
          <p:cNvGrpSpPr/>
          <p:nvPr/>
        </p:nvGrpSpPr>
        <p:grpSpPr>
          <a:xfrm>
            <a:off x="883106" y="2430440"/>
            <a:ext cx="539616" cy="614806"/>
            <a:chOff x="4158747" y="2515538"/>
            <a:chExt cx="818792" cy="870034"/>
          </a:xfrm>
        </p:grpSpPr>
        <p:sp>
          <p:nvSpPr>
            <p:cNvPr id="601" name="Google Shape;601;p6"/>
            <p:cNvSpPr/>
            <p:nvPr/>
          </p:nvSpPr>
          <p:spPr>
            <a:xfrm>
              <a:off x="4211366" y="3131364"/>
              <a:ext cx="110287" cy="110541"/>
            </a:xfrm>
            <a:custGeom>
              <a:avLst/>
              <a:gdLst/>
              <a:ahLst/>
              <a:cxnLst/>
              <a:rect l="l" t="t" r="r" b="b"/>
              <a:pathLst>
                <a:path w="1739" h="1743" extrusionOk="0">
                  <a:moveTo>
                    <a:pt x="1027" y="1"/>
                  </a:moveTo>
                  <a:cubicBezTo>
                    <a:pt x="993" y="1"/>
                    <a:pt x="957" y="14"/>
                    <a:pt x="929" y="42"/>
                  </a:cubicBezTo>
                  <a:lnTo>
                    <a:pt x="667" y="328"/>
                  </a:lnTo>
                  <a:cubicBezTo>
                    <a:pt x="650" y="345"/>
                    <a:pt x="622" y="362"/>
                    <a:pt x="598" y="362"/>
                  </a:cubicBezTo>
                  <a:cubicBezTo>
                    <a:pt x="588" y="362"/>
                    <a:pt x="579" y="359"/>
                    <a:pt x="572" y="352"/>
                  </a:cubicBezTo>
                  <a:lnTo>
                    <a:pt x="191" y="304"/>
                  </a:lnTo>
                  <a:cubicBezTo>
                    <a:pt x="72" y="304"/>
                    <a:pt x="0" y="400"/>
                    <a:pt x="48" y="495"/>
                  </a:cubicBezTo>
                  <a:lnTo>
                    <a:pt x="238" y="828"/>
                  </a:lnTo>
                  <a:cubicBezTo>
                    <a:pt x="262" y="876"/>
                    <a:pt x="262" y="923"/>
                    <a:pt x="238" y="947"/>
                  </a:cubicBezTo>
                  <a:lnTo>
                    <a:pt x="72" y="1305"/>
                  </a:lnTo>
                  <a:cubicBezTo>
                    <a:pt x="29" y="1390"/>
                    <a:pt x="101" y="1475"/>
                    <a:pt x="185" y="1475"/>
                  </a:cubicBezTo>
                  <a:cubicBezTo>
                    <a:pt x="195" y="1475"/>
                    <a:pt x="205" y="1474"/>
                    <a:pt x="215" y="1471"/>
                  </a:cubicBezTo>
                  <a:lnTo>
                    <a:pt x="596" y="1400"/>
                  </a:lnTo>
                  <a:cubicBezTo>
                    <a:pt x="643" y="1400"/>
                    <a:pt x="691" y="1400"/>
                    <a:pt x="715" y="1424"/>
                  </a:cubicBezTo>
                  <a:lnTo>
                    <a:pt x="1001" y="1709"/>
                  </a:lnTo>
                  <a:cubicBezTo>
                    <a:pt x="1023" y="1732"/>
                    <a:pt x="1051" y="1743"/>
                    <a:pt x="1078" y="1743"/>
                  </a:cubicBezTo>
                  <a:cubicBezTo>
                    <a:pt x="1136" y="1743"/>
                    <a:pt x="1191" y="1695"/>
                    <a:pt x="1191" y="1614"/>
                  </a:cubicBezTo>
                  <a:lnTo>
                    <a:pt x="1239" y="1233"/>
                  </a:lnTo>
                  <a:cubicBezTo>
                    <a:pt x="1239" y="1185"/>
                    <a:pt x="1262" y="1162"/>
                    <a:pt x="1310" y="1138"/>
                  </a:cubicBezTo>
                  <a:lnTo>
                    <a:pt x="1643" y="947"/>
                  </a:lnTo>
                  <a:cubicBezTo>
                    <a:pt x="1739" y="900"/>
                    <a:pt x="1739" y="781"/>
                    <a:pt x="1643" y="733"/>
                  </a:cubicBezTo>
                  <a:lnTo>
                    <a:pt x="1286" y="566"/>
                  </a:lnTo>
                  <a:cubicBezTo>
                    <a:pt x="1262" y="566"/>
                    <a:pt x="1215" y="519"/>
                    <a:pt x="1215" y="471"/>
                  </a:cubicBezTo>
                  <a:lnTo>
                    <a:pt x="1143" y="90"/>
                  </a:lnTo>
                  <a:cubicBezTo>
                    <a:pt x="1129" y="32"/>
                    <a:pt x="1080" y="1"/>
                    <a:pt x="1027" y="1"/>
                  </a:cubicBezTo>
                  <a:close/>
                </a:path>
              </a:pathLst>
            </a:custGeom>
            <a:solidFill>
              <a:srgbClr val="FFC67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02" name="Google Shape;602;p6"/>
            <p:cNvSpPr/>
            <p:nvPr/>
          </p:nvSpPr>
          <p:spPr>
            <a:xfrm>
              <a:off x="4443475" y="2531225"/>
              <a:ext cx="112951" cy="109907"/>
            </a:xfrm>
            <a:custGeom>
              <a:avLst/>
              <a:gdLst/>
              <a:ahLst/>
              <a:cxnLst/>
              <a:rect l="l" t="t" r="r" b="b"/>
              <a:pathLst>
                <a:path w="1781" h="1733" extrusionOk="0">
                  <a:moveTo>
                    <a:pt x="773" y="0"/>
                  </a:moveTo>
                  <a:cubicBezTo>
                    <a:pt x="724" y="0"/>
                    <a:pt x="681" y="31"/>
                    <a:pt x="668" y="85"/>
                  </a:cubicBezTo>
                  <a:lnTo>
                    <a:pt x="572" y="466"/>
                  </a:lnTo>
                  <a:cubicBezTo>
                    <a:pt x="549" y="513"/>
                    <a:pt x="525" y="537"/>
                    <a:pt x="477" y="561"/>
                  </a:cubicBezTo>
                  <a:lnTo>
                    <a:pt x="120" y="680"/>
                  </a:lnTo>
                  <a:cubicBezTo>
                    <a:pt x="25" y="728"/>
                    <a:pt x="1" y="847"/>
                    <a:pt x="96" y="918"/>
                  </a:cubicBezTo>
                  <a:lnTo>
                    <a:pt x="430" y="1109"/>
                  </a:lnTo>
                  <a:cubicBezTo>
                    <a:pt x="453" y="1132"/>
                    <a:pt x="477" y="1180"/>
                    <a:pt x="477" y="1228"/>
                  </a:cubicBezTo>
                  <a:lnTo>
                    <a:pt x="501" y="1609"/>
                  </a:lnTo>
                  <a:cubicBezTo>
                    <a:pt x="501" y="1677"/>
                    <a:pt x="562" y="1733"/>
                    <a:pt x="623" y="1733"/>
                  </a:cubicBezTo>
                  <a:cubicBezTo>
                    <a:pt x="647" y="1733"/>
                    <a:pt x="671" y="1724"/>
                    <a:pt x="692" y="1704"/>
                  </a:cubicBezTo>
                  <a:lnTo>
                    <a:pt x="1001" y="1466"/>
                  </a:lnTo>
                  <a:cubicBezTo>
                    <a:pt x="1018" y="1449"/>
                    <a:pt x="1047" y="1432"/>
                    <a:pt x="1079" y="1432"/>
                  </a:cubicBezTo>
                  <a:cubicBezTo>
                    <a:pt x="1092" y="1432"/>
                    <a:pt x="1106" y="1435"/>
                    <a:pt x="1120" y="1442"/>
                  </a:cubicBezTo>
                  <a:lnTo>
                    <a:pt x="1477" y="1537"/>
                  </a:lnTo>
                  <a:cubicBezTo>
                    <a:pt x="1487" y="1540"/>
                    <a:pt x="1498" y="1541"/>
                    <a:pt x="1507" y="1541"/>
                  </a:cubicBezTo>
                  <a:cubicBezTo>
                    <a:pt x="1591" y="1541"/>
                    <a:pt x="1665" y="1456"/>
                    <a:pt x="1644" y="1371"/>
                  </a:cubicBezTo>
                  <a:lnTo>
                    <a:pt x="1501" y="1013"/>
                  </a:lnTo>
                  <a:cubicBezTo>
                    <a:pt x="1477" y="966"/>
                    <a:pt x="1477" y="942"/>
                    <a:pt x="1501" y="894"/>
                  </a:cubicBezTo>
                  <a:lnTo>
                    <a:pt x="1716" y="585"/>
                  </a:lnTo>
                  <a:cubicBezTo>
                    <a:pt x="1781" y="498"/>
                    <a:pt x="1727" y="391"/>
                    <a:pt x="1645" y="391"/>
                  </a:cubicBezTo>
                  <a:cubicBezTo>
                    <a:pt x="1637" y="391"/>
                    <a:pt x="1629" y="392"/>
                    <a:pt x="1620" y="394"/>
                  </a:cubicBezTo>
                  <a:lnTo>
                    <a:pt x="1239" y="394"/>
                  </a:lnTo>
                  <a:cubicBezTo>
                    <a:pt x="1226" y="401"/>
                    <a:pt x="1214" y="404"/>
                    <a:pt x="1201" y="404"/>
                  </a:cubicBezTo>
                  <a:cubicBezTo>
                    <a:pt x="1168" y="404"/>
                    <a:pt x="1138" y="381"/>
                    <a:pt x="1120" y="347"/>
                  </a:cubicBezTo>
                  <a:lnTo>
                    <a:pt x="882" y="61"/>
                  </a:lnTo>
                  <a:cubicBezTo>
                    <a:pt x="851" y="19"/>
                    <a:pt x="810" y="0"/>
                    <a:pt x="773" y="0"/>
                  </a:cubicBezTo>
                  <a:close/>
                </a:path>
              </a:pathLst>
            </a:custGeom>
            <a:solidFill>
              <a:srgbClr val="FFC67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03" name="Google Shape;603;p6"/>
            <p:cNvSpPr/>
            <p:nvPr/>
          </p:nvSpPr>
          <p:spPr>
            <a:xfrm>
              <a:off x="4291646" y="3305409"/>
              <a:ext cx="80099" cy="80163"/>
            </a:xfrm>
            <a:custGeom>
              <a:avLst/>
              <a:gdLst/>
              <a:ahLst/>
              <a:cxnLst/>
              <a:rect l="l" t="t" r="r" b="b"/>
              <a:pathLst>
                <a:path w="1263" h="1264" extrusionOk="0">
                  <a:moveTo>
                    <a:pt x="478" y="0"/>
                  </a:moveTo>
                  <a:cubicBezTo>
                    <a:pt x="434" y="0"/>
                    <a:pt x="397" y="32"/>
                    <a:pt x="381" y="96"/>
                  </a:cubicBezTo>
                  <a:lnTo>
                    <a:pt x="358" y="357"/>
                  </a:lnTo>
                  <a:cubicBezTo>
                    <a:pt x="358" y="405"/>
                    <a:pt x="334" y="429"/>
                    <a:pt x="310" y="429"/>
                  </a:cubicBezTo>
                  <a:lnTo>
                    <a:pt x="72" y="572"/>
                  </a:lnTo>
                  <a:cubicBezTo>
                    <a:pt x="0" y="619"/>
                    <a:pt x="24" y="715"/>
                    <a:pt x="72" y="739"/>
                  </a:cubicBezTo>
                  <a:lnTo>
                    <a:pt x="334" y="834"/>
                  </a:lnTo>
                  <a:cubicBezTo>
                    <a:pt x="358" y="858"/>
                    <a:pt x="381" y="881"/>
                    <a:pt x="381" y="905"/>
                  </a:cubicBezTo>
                  <a:lnTo>
                    <a:pt x="453" y="1191"/>
                  </a:lnTo>
                  <a:cubicBezTo>
                    <a:pt x="453" y="1237"/>
                    <a:pt x="493" y="1263"/>
                    <a:pt x="534" y="1263"/>
                  </a:cubicBezTo>
                  <a:cubicBezTo>
                    <a:pt x="556" y="1263"/>
                    <a:pt x="579" y="1255"/>
                    <a:pt x="596" y="1239"/>
                  </a:cubicBezTo>
                  <a:lnTo>
                    <a:pt x="786" y="1024"/>
                  </a:lnTo>
                  <a:cubicBezTo>
                    <a:pt x="810" y="1000"/>
                    <a:pt x="834" y="977"/>
                    <a:pt x="858" y="977"/>
                  </a:cubicBezTo>
                  <a:lnTo>
                    <a:pt x="1144" y="1024"/>
                  </a:lnTo>
                  <a:cubicBezTo>
                    <a:pt x="1215" y="1024"/>
                    <a:pt x="1263" y="953"/>
                    <a:pt x="1239" y="881"/>
                  </a:cubicBezTo>
                  <a:lnTo>
                    <a:pt x="1096" y="643"/>
                  </a:lnTo>
                  <a:cubicBezTo>
                    <a:pt x="1072" y="619"/>
                    <a:pt x="1072" y="596"/>
                    <a:pt x="1096" y="548"/>
                  </a:cubicBezTo>
                  <a:lnTo>
                    <a:pt x="1215" y="310"/>
                  </a:lnTo>
                  <a:cubicBezTo>
                    <a:pt x="1239" y="238"/>
                    <a:pt x="1167" y="167"/>
                    <a:pt x="1096" y="167"/>
                  </a:cubicBezTo>
                  <a:lnTo>
                    <a:pt x="834" y="238"/>
                  </a:lnTo>
                  <a:cubicBezTo>
                    <a:pt x="810" y="238"/>
                    <a:pt x="762" y="238"/>
                    <a:pt x="739" y="215"/>
                  </a:cubicBezTo>
                  <a:lnTo>
                    <a:pt x="548" y="24"/>
                  </a:lnTo>
                  <a:cubicBezTo>
                    <a:pt x="524" y="8"/>
                    <a:pt x="501" y="0"/>
                    <a:pt x="478" y="0"/>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04" name="Google Shape;604;p6"/>
            <p:cNvSpPr/>
            <p:nvPr/>
          </p:nvSpPr>
          <p:spPr>
            <a:xfrm>
              <a:off x="4158747" y="2605944"/>
              <a:ext cx="81558" cy="78007"/>
            </a:xfrm>
            <a:custGeom>
              <a:avLst/>
              <a:gdLst/>
              <a:ahLst/>
              <a:cxnLst/>
              <a:rect l="l" t="t" r="r" b="b"/>
              <a:pathLst>
                <a:path w="1286" h="1230" extrusionOk="0">
                  <a:moveTo>
                    <a:pt x="672" y="1"/>
                  </a:moveTo>
                  <a:cubicBezTo>
                    <a:pt x="644" y="1"/>
                    <a:pt x="615" y="14"/>
                    <a:pt x="595" y="44"/>
                  </a:cubicBezTo>
                  <a:lnTo>
                    <a:pt x="452" y="282"/>
                  </a:lnTo>
                  <a:cubicBezTo>
                    <a:pt x="429" y="306"/>
                    <a:pt x="405" y="330"/>
                    <a:pt x="381" y="330"/>
                  </a:cubicBezTo>
                  <a:lnTo>
                    <a:pt x="95" y="353"/>
                  </a:lnTo>
                  <a:cubicBezTo>
                    <a:pt x="24" y="353"/>
                    <a:pt x="0" y="449"/>
                    <a:pt x="48" y="496"/>
                  </a:cubicBezTo>
                  <a:lnTo>
                    <a:pt x="214" y="711"/>
                  </a:lnTo>
                  <a:cubicBezTo>
                    <a:pt x="238" y="734"/>
                    <a:pt x="262" y="758"/>
                    <a:pt x="238" y="806"/>
                  </a:cubicBezTo>
                  <a:lnTo>
                    <a:pt x="167" y="1068"/>
                  </a:lnTo>
                  <a:cubicBezTo>
                    <a:pt x="167" y="1123"/>
                    <a:pt x="210" y="1178"/>
                    <a:pt x="262" y="1178"/>
                  </a:cubicBezTo>
                  <a:cubicBezTo>
                    <a:pt x="277" y="1178"/>
                    <a:pt x="293" y="1174"/>
                    <a:pt x="310" y="1163"/>
                  </a:cubicBezTo>
                  <a:lnTo>
                    <a:pt x="548" y="1068"/>
                  </a:lnTo>
                  <a:cubicBezTo>
                    <a:pt x="572" y="1056"/>
                    <a:pt x="589" y="1050"/>
                    <a:pt x="604" y="1050"/>
                  </a:cubicBezTo>
                  <a:cubicBezTo>
                    <a:pt x="619" y="1050"/>
                    <a:pt x="631" y="1056"/>
                    <a:pt x="643" y="1068"/>
                  </a:cubicBezTo>
                  <a:lnTo>
                    <a:pt x="881" y="1211"/>
                  </a:lnTo>
                  <a:cubicBezTo>
                    <a:pt x="901" y="1224"/>
                    <a:pt x="921" y="1230"/>
                    <a:pt x="939" y="1230"/>
                  </a:cubicBezTo>
                  <a:cubicBezTo>
                    <a:pt x="987" y="1230"/>
                    <a:pt x="1024" y="1191"/>
                    <a:pt x="1024" y="1139"/>
                  </a:cubicBezTo>
                  <a:lnTo>
                    <a:pt x="1000" y="853"/>
                  </a:lnTo>
                  <a:cubicBezTo>
                    <a:pt x="1000" y="830"/>
                    <a:pt x="1000" y="782"/>
                    <a:pt x="1024" y="782"/>
                  </a:cubicBezTo>
                  <a:lnTo>
                    <a:pt x="1238" y="591"/>
                  </a:lnTo>
                  <a:cubicBezTo>
                    <a:pt x="1286" y="544"/>
                    <a:pt x="1262" y="449"/>
                    <a:pt x="1191" y="425"/>
                  </a:cubicBezTo>
                  <a:lnTo>
                    <a:pt x="929" y="377"/>
                  </a:lnTo>
                  <a:cubicBezTo>
                    <a:pt x="905" y="377"/>
                    <a:pt x="881" y="353"/>
                    <a:pt x="857" y="330"/>
                  </a:cubicBezTo>
                  <a:lnTo>
                    <a:pt x="762" y="68"/>
                  </a:lnTo>
                  <a:cubicBezTo>
                    <a:pt x="748" y="26"/>
                    <a:pt x="710" y="1"/>
                    <a:pt x="672" y="1"/>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05" name="Google Shape;605;p6"/>
            <p:cNvSpPr/>
            <p:nvPr/>
          </p:nvSpPr>
          <p:spPr>
            <a:xfrm>
              <a:off x="4868774" y="2696960"/>
              <a:ext cx="108765" cy="110161"/>
            </a:xfrm>
            <a:custGeom>
              <a:avLst/>
              <a:gdLst/>
              <a:ahLst/>
              <a:cxnLst/>
              <a:rect l="l" t="t" r="r" b="b"/>
              <a:pathLst>
                <a:path w="1715" h="1737" extrusionOk="0">
                  <a:moveTo>
                    <a:pt x="1040" y="1"/>
                  </a:moveTo>
                  <a:cubicBezTo>
                    <a:pt x="1008" y="1"/>
                    <a:pt x="976" y="11"/>
                    <a:pt x="953" y="35"/>
                  </a:cubicBezTo>
                  <a:lnTo>
                    <a:pt x="691" y="297"/>
                  </a:lnTo>
                  <a:cubicBezTo>
                    <a:pt x="667" y="345"/>
                    <a:pt x="619" y="345"/>
                    <a:pt x="572" y="345"/>
                  </a:cubicBezTo>
                  <a:lnTo>
                    <a:pt x="191" y="273"/>
                  </a:lnTo>
                  <a:cubicBezTo>
                    <a:pt x="181" y="271"/>
                    <a:pt x="170" y="269"/>
                    <a:pt x="161" y="269"/>
                  </a:cubicBezTo>
                  <a:cubicBezTo>
                    <a:pt x="77" y="269"/>
                    <a:pt x="5" y="355"/>
                    <a:pt x="48" y="440"/>
                  </a:cubicBezTo>
                  <a:lnTo>
                    <a:pt x="238" y="797"/>
                  </a:lnTo>
                  <a:cubicBezTo>
                    <a:pt x="238" y="821"/>
                    <a:pt x="238" y="868"/>
                    <a:pt x="238" y="916"/>
                  </a:cubicBezTo>
                  <a:lnTo>
                    <a:pt x="48" y="1249"/>
                  </a:lnTo>
                  <a:cubicBezTo>
                    <a:pt x="0" y="1345"/>
                    <a:pt x="71" y="1440"/>
                    <a:pt x="167" y="1440"/>
                  </a:cubicBezTo>
                  <a:lnTo>
                    <a:pt x="548" y="1369"/>
                  </a:lnTo>
                  <a:cubicBezTo>
                    <a:pt x="595" y="1369"/>
                    <a:pt x="643" y="1392"/>
                    <a:pt x="667" y="1416"/>
                  </a:cubicBezTo>
                  <a:lnTo>
                    <a:pt x="929" y="1702"/>
                  </a:lnTo>
                  <a:cubicBezTo>
                    <a:pt x="953" y="1726"/>
                    <a:pt x="982" y="1736"/>
                    <a:pt x="1011" y="1736"/>
                  </a:cubicBezTo>
                  <a:cubicBezTo>
                    <a:pt x="1069" y="1736"/>
                    <a:pt x="1127" y="1694"/>
                    <a:pt x="1143" y="1630"/>
                  </a:cubicBezTo>
                  <a:lnTo>
                    <a:pt x="1215" y="1249"/>
                  </a:lnTo>
                  <a:cubicBezTo>
                    <a:pt x="1215" y="1202"/>
                    <a:pt x="1238" y="1178"/>
                    <a:pt x="1286" y="1154"/>
                  </a:cubicBezTo>
                  <a:lnTo>
                    <a:pt x="1619" y="987"/>
                  </a:lnTo>
                  <a:cubicBezTo>
                    <a:pt x="1715" y="940"/>
                    <a:pt x="1715" y="821"/>
                    <a:pt x="1643" y="773"/>
                  </a:cubicBezTo>
                  <a:lnTo>
                    <a:pt x="1286" y="583"/>
                  </a:lnTo>
                  <a:cubicBezTo>
                    <a:pt x="1262" y="559"/>
                    <a:pt x="1238" y="535"/>
                    <a:pt x="1215" y="487"/>
                  </a:cubicBezTo>
                  <a:lnTo>
                    <a:pt x="1167" y="106"/>
                  </a:lnTo>
                  <a:cubicBezTo>
                    <a:pt x="1167" y="43"/>
                    <a:pt x="1103" y="1"/>
                    <a:pt x="1040" y="1"/>
                  </a:cubicBezTo>
                  <a:close/>
                </a:path>
              </a:pathLst>
            </a:custGeom>
            <a:solidFill>
              <a:srgbClr val="FFC67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06" name="Google Shape;606;p6"/>
            <p:cNvSpPr/>
            <p:nvPr/>
          </p:nvSpPr>
          <p:spPr>
            <a:xfrm>
              <a:off x="4715908" y="2515538"/>
              <a:ext cx="83144" cy="78133"/>
            </a:xfrm>
            <a:custGeom>
              <a:avLst/>
              <a:gdLst/>
              <a:ahLst/>
              <a:cxnLst/>
              <a:rect l="l" t="t" r="r" b="b"/>
              <a:pathLst>
                <a:path w="1311" h="1232" extrusionOk="0">
                  <a:moveTo>
                    <a:pt x="921" y="1"/>
                  </a:moveTo>
                  <a:cubicBezTo>
                    <a:pt x="908" y="1"/>
                    <a:pt x="894" y="3"/>
                    <a:pt x="882" y="7"/>
                  </a:cubicBezTo>
                  <a:lnTo>
                    <a:pt x="643" y="174"/>
                  </a:lnTo>
                  <a:cubicBezTo>
                    <a:pt x="628" y="174"/>
                    <a:pt x="612" y="184"/>
                    <a:pt x="596" y="184"/>
                  </a:cubicBezTo>
                  <a:cubicBezTo>
                    <a:pt x="588" y="184"/>
                    <a:pt x="580" y="182"/>
                    <a:pt x="572" y="174"/>
                  </a:cubicBezTo>
                  <a:lnTo>
                    <a:pt x="310" y="79"/>
                  </a:lnTo>
                  <a:cubicBezTo>
                    <a:pt x="294" y="68"/>
                    <a:pt x="278" y="63"/>
                    <a:pt x="263" y="63"/>
                  </a:cubicBezTo>
                  <a:cubicBezTo>
                    <a:pt x="211" y="63"/>
                    <a:pt x="173" y="119"/>
                    <a:pt x="191" y="174"/>
                  </a:cubicBezTo>
                  <a:lnTo>
                    <a:pt x="262" y="436"/>
                  </a:lnTo>
                  <a:cubicBezTo>
                    <a:pt x="262" y="483"/>
                    <a:pt x="262" y="507"/>
                    <a:pt x="239" y="531"/>
                  </a:cubicBezTo>
                  <a:lnTo>
                    <a:pt x="48" y="745"/>
                  </a:lnTo>
                  <a:cubicBezTo>
                    <a:pt x="0" y="793"/>
                    <a:pt x="48" y="888"/>
                    <a:pt x="120" y="888"/>
                  </a:cubicBezTo>
                  <a:lnTo>
                    <a:pt x="405" y="912"/>
                  </a:lnTo>
                  <a:cubicBezTo>
                    <a:pt x="429" y="912"/>
                    <a:pt x="453" y="936"/>
                    <a:pt x="477" y="960"/>
                  </a:cubicBezTo>
                  <a:lnTo>
                    <a:pt x="620" y="1198"/>
                  </a:lnTo>
                  <a:cubicBezTo>
                    <a:pt x="641" y="1219"/>
                    <a:pt x="672" y="1231"/>
                    <a:pt x="702" y="1231"/>
                  </a:cubicBezTo>
                  <a:cubicBezTo>
                    <a:pt x="738" y="1231"/>
                    <a:pt x="773" y="1213"/>
                    <a:pt x="786" y="1174"/>
                  </a:cubicBezTo>
                  <a:lnTo>
                    <a:pt x="882" y="912"/>
                  </a:lnTo>
                  <a:cubicBezTo>
                    <a:pt x="882" y="888"/>
                    <a:pt x="929" y="864"/>
                    <a:pt x="953" y="864"/>
                  </a:cubicBezTo>
                  <a:lnTo>
                    <a:pt x="1215" y="793"/>
                  </a:lnTo>
                  <a:cubicBezTo>
                    <a:pt x="1286" y="769"/>
                    <a:pt x="1310" y="674"/>
                    <a:pt x="1263" y="626"/>
                  </a:cubicBezTo>
                  <a:lnTo>
                    <a:pt x="1048" y="460"/>
                  </a:lnTo>
                  <a:cubicBezTo>
                    <a:pt x="1024" y="436"/>
                    <a:pt x="1001" y="412"/>
                    <a:pt x="1001" y="388"/>
                  </a:cubicBezTo>
                  <a:lnTo>
                    <a:pt x="1024" y="102"/>
                  </a:lnTo>
                  <a:cubicBezTo>
                    <a:pt x="1044" y="44"/>
                    <a:pt x="983" y="1"/>
                    <a:pt x="921" y="1"/>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grpSp>
          <p:nvGrpSpPr>
            <p:cNvPr id="607" name="Google Shape;607;p6"/>
            <p:cNvGrpSpPr/>
            <p:nvPr/>
          </p:nvGrpSpPr>
          <p:grpSpPr>
            <a:xfrm>
              <a:off x="4229848" y="2655227"/>
              <a:ext cx="638921" cy="699017"/>
              <a:chOff x="4020997" y="2130378"/>
              <a:chExt cx="350632" cy="383633"/>
            </a:xfrm>
          </p:grpSpPr>
          <p:sp>
            <p:nvSpPr>
              <p:cNvPr id="608" name="Google Shape;608;p6"/>
              <p:cNvSpPr/>
              <p:nvPr/>
            </p:nvSpPr>
            <p:spPr>
              <a:xfrm>
                <a:off x="4201222" y="2212455"/>
                <a:ext cx="170406" cy="170443"/>
              </a:xfrm>
              <a:custGeom>
                <a:avLst/>
                <a:gdLst/>
                <a:ahLst/>
                <a:cxnLst/>
                <a:rect l="l" t="t" r="r" b="b"/>
                <a:pathLst>
                  <a:path w="4549" h="4550" extrusionOk="0">
                    <a:moveTo>
                      <a:pt x="2263" y="1"/>
                    </a:moveTo>
                    <a:cubicBezTo>
                      <a:pt x="1001" y="1"/>
                      <a:pt x="0" y="1025"/>
                      <a:pt x="0" y="2287"/>
                    </a:cubicBezTo>
                    <a:cubicBezTo>
                      <a:pt x="0" y="3525"/>
                      <a:pt x="1001" y="4549"/>
                      <a:pt x="2263" y="4549"/>
                    </a:cubicBezTo>
                    <a:cubicBezTo>
                      <a:pt x="3525" y="4549"/>
                      <a:pt x="4549" y="3525"/>
                      <a:pt x="4549" y="2287"/>
                    </a:cubicBezTo>
                    <a:cubicBezTo>
                      <a:pt x="4549" y="1025"/>
                      <a:pt x="3525" y="1"/>
                      <a:pt x="2263" y="1"/>
                    </a:cubicBezTo>
                    <a:close/>
                  </a:path>
                </a:pathLst>
              </a:custGeom>
              <a:solidFill>
                <a:srgbClr val="76FBA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09" name="Google Shape;609;p6"/>
              <p:cNvSpPr/>
              <p:nvPr/>
            </p:nvSpPr>
            <p:spPr>
              <a:xfrm>
                <a:off x="4270787" y="2212455"/>
                <a:ext cx="100842" cy="170443"/>
              </a:xfrm>
              <a:custGeom>
                <a:avLst/>
                <a:gdLst/>
                <a:ahLst/>
                <a:cxnLst/>
                <a:rect l="l" t="t" r="r" b="b"/>
                <a:pathLst>
                  <a:path w="2692" h="4550" extrusionOk="0">
                    <a:moveTo>
                      <a:pt x="406" y="1"/>
                    </a:moveTo>
                    <a:cubicBezTo>
                      <a:pt x="263" y="1"/>
                      <a:pt x="120" y="24"/>
                      <a:pt x="1" y="48"/>
                    </a:cubicBezTo>
                    <a:cubicBezTo>
                      <a:pt x="1049" y="239"/>
                      <a:pt x="1858" y="1167"/>
                      <a:pt x="1858" y="2287"/>
                    </a:cubicBezTo>
                    <a:cubicBezTo>
                      <a:pt x="1858" y="3382"/>
                      <a:pt x="1049" y="4311"/>
                      <a:pt x="1" y="4501"/>
                    </a:cubicBezTo>
                    <a:cubicBezTo>
                      <a:pt x="120" y="4525"/>
                      <a:pt x="263" y="4549"/>
                      <a:pt x="406" y="4549"/>
                    </a:cubicBezTo>
                    <a:cubicBezTo>
                      <a:pt x="1668" y="4549"/>
                      <a:pt x="2692" y="3525"/>
                      <a:pt x="2692" y="2287"/>
                    </a:cubicBezTo>
                    <a:cubicBezTo>
                      <a:pt x="2692" y="1025"/>
                      <a:pt x="1668" y="1"/>
                      <a:pt x="406" y="1"/>
                    </a:cubicBez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0" name="Google Shape;610;p6"/>
              <p:cNvSpPr/>
              <p:nvPr/>
            </p:nvSpPr>
            <p:spPr>
              <a:xfrm>
                <a:off x="4020997" y="2212455"/>
                <a:ext cx="170443" cy="170443"/>
              </a:xfrm>
              <a:custGeom>
                <a:avLst/>
                <a:gdLst/>
                <a:ahLst/>
                <a:cxnLst/>
                <a:rect l="l" t="t" r="r" b="b"/>
                <a:pathLst>
                  <a:path w="4550" h="4550" extrusionOk="0">
                    <a:moveTo>
                      <a:pt x="2287" y="1"/>
                    </a:moveTo>
                    <a:cubicBezTo>
                      <a:pt x="1025" y="1"/>
                      <a:pt x="1" y="1025"/>
                      <a:pt x="1" y="2287"/>
                    </a:cubicBezTo>
                    <a:cubicBezTo>
                      <a:pt x="1" y="3525"/>
                      <a:pt x="1025" y="4549"/>
                      <a:pt x="2287" y="4549"/>
                    </a:cubicBezTo>
                    <a:cubicBezTo>
                      <a:pt x="3549" y="4549"/>
                      <a:pt x="4549" y="3525"/>
                      <a:pt x="4549" y="2287"/>
                    </a:cubicBezTo>
                    <a:cubicBezTo>
                      <a:pt x="4549" y="1025"/>
                      <a:pt x="3549" y="1"/>
                      <a:pt x="2287" y="1"/>
                    </a:cubicBezTo>
                    <a:close/>
                  </a:path>
                </a:pathLst>
              </a:custGeom>
              <a:solidFill>
                <a:srgbClr val="83DE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1" name="Google Shape;611;p6"/>
              <p:cNvSpPr/>
              <p:nvPr/>
            </p:nvSpPr>
            <p:spPr>
              <a:xfrm>
                <a:off x="4223511" y="2130378"/>
                <a:ext cx="124929" cy="124929"/>
              </a:xfrm>
              <a:custGeom>
                <a:avLst/>
                <a:gdLst/>
                <a:ahLst/>
                <a:cxnLst/>
                <a:rect l="l" t="t" r="r" b="b"/>
                <a:pathLst>
                  <a:path w="3335" h="3335" extrusionOk="0">
                    <a:moveTo>
                      <a:pt x="1668" y="1"/>
                    </a:moveTo>
                    <a:cubicBezTo>
                      <a:pt x="739" y="1"/>
                      <a:pt x="1" y="739"/>
                      <a:pt x="1" y="1668"/>
                    </a:cubicBezTo>
                    <a:cubicBezTo>
                      <a:pt x="1" y="2596"/>
                      <a:pt x="739" y="3335"/>
                      <a:pt x="1668" y="3335"/>
                    </a:cubicBezTo>
                    <a:cubicBezTo>
                      <a:pt x="2597" y="3335"/>
                      <a:pt x="3335" y="2596"/>
                      <a:pt x="3335" y="1668"/>
                    </a:cubicBezTo>
                    <a:cubicBezTo>
                      <a:pt x="3335" y="739"/>
                      <a:pt x="2597" y="1"/>
                      <a:pt x="1668" y="1"/>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2" name="Google Shape;612;p6"/>
              <p:cNvSpPr/>
              <p:nvPr/>
            </p:nvSpPr>
            <p:spPr>
              <a:xfrm>
                <a:off x="4270787" y="2130378"/>
                <a:ext cx="77655" cy="124929"/>
              </a:xfrm>
              <a:custGeom>
                <a:avLst/>
                <a:gdLst/>
                <a:ahLst/>
                <a:cxnLst/>
                <a:rect l="l" t="t" r="r" b="b"/>
                <a:pathLst>
                  <a:path w="2073" h="3335" extrusionOk="0">
                    <a:moveTo>
                      <a:pt x="406" y="1"/>
                    </a:moveTo>
                    <a:cubicBezTo>
                      <a:pt x="263" y="1"/>
                      <a:pt x="120" y="24"/>
                      <a:pt x="1" y="48"/>
                    </a:cubicBezTo>
                    <a:cubicBezTo>
                      <a:pt x="715" y="239"/>
                      <a:pt x="1263" y="882"/>
                      <a:pt x="1263" y="1668"/>
                    </a:cubicBezTo>
                    <a:cubicBezTo>
                      <a:pt x="1263" y="2453"/>
                      <a:pt x="715" y="3096"/>
                      <a:pt x="1" y="3287"/>
                    </a:cubicBezTo>
                    <a:cubicBezTo>
                      <a:pt x="120" y="3311"/>
                      <a:pt x="263" y="3335"/>
                      <a:pt x="406" y="3335"/>
                    </a:cubicBezTo>
                    <a:cubicBezTo>
                      <a:pt x="1335" y="3335"/>
                      <a:pt x="2073" y="2596"/>
                      <a:pt x="2073" y="1668"/>
                    </a:cubicBezTo>
                    <a:cubicBezTo>
                      <a:pt x="2073" y="739"/>
                      <a:pt x="1335" y="1"/>
                      <a:pt x="406" y="1"/>
                    </a:cubicBez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3" name="Google Shape;613;p6"/>
              <p:cNvSpPr/>
              <p:nvPr/>
            </p:nvSpPr>
            <p:spPr>
              <a:xfrm>
                <a:off x="4252956" y="2213804"/>
                <a:ext cx="66042" cy="22776"/>
              </a:xfrm>
              <a:custGeom>
                <a:avLst/>
                <a:gdLst/>
                <a:ahLst/>
                <a:cxnLst/>
                <a:rect l="l" t="t" r="r" b="b"/>
                <a:pathLst>
                  <a:path w="1763" h="608" extrusionOk="0">
                    <a:moveTo>
                      <a:pt x="170" y="0"/>
                    </a:moveTo>
                    <a:cubicBezTo>
                      <a:pt x="132" y="0"/>
                      <a:pt x="96" y="12"/>
                      <a:pt x="72" y="36"/>
                    </a:cubicBezTo>
                    <a:cubicBezTo>
                      <a:pt x="1" y="107"/>
                      <a:pt x="1" y="203"/>
                      <a:pt x="72" y="274"/>
                    </a:cubicBezTo>
                    <a:cubicBezTo>
                      <a:pt x="286" y="488"/>
                      <a:pt x="596" y="607"/>
                      <a:pt x="882" y="607"/>
                    </a:cubicBezTo>
                    <a:cubicBezTo>
                      <a:pt x="1191" y="607"/>
                      <a:pt x="1477" y="488"/>
                      <a:pt x="1715" y="274"/>
                    </a:cubicBezTo>
                    <a:cubicBezTo>
                      <a:pt x="1763" y="203"/>
                      <a:pt x="1763" y="107"/>
                      <a:pt x="1715" y="36"/>
                    </a:cubicBezTo>
                    <a:cubicBezTo>
                      <a:pt x="1680" y="12"/>
                      <a:pt x="1638" y="0"/>
                      <a:pt x="1596" y="0"/>
                    </a:cubicBezTo>
                    <a:cubicBezTo>
                      <a:pt x="1555" y="0"/>
                      <a:pt x="1513" y="12"/>
                      <a:pt x="1477" y="36"/>
                    </a:cubicBezTo>
                    <a:cubicBezTo>
                      <a:pt x="1310" y="203"/>
                      <a:pt x="1096" y="286"/>
                      <a:pt x="882" y="286"/>
                    </a:cubicBezTo>
                    <a:cubicBezTo>
                      <a:pt x="667" y="286"/>
                      <a:pt x="453" y="203"/>
                      <a:pt x="286" y="36"/>
                    </a:cubicBezTo>
                    <a:cubicBezTo>
                      <a:pt x="251" y="12"/>
                      <a:pt x="209" y="0"/>
                      <a:pt x="170" y="0"/>
                    </a:cubicBezTo>
                    <a:close/>
                  </a:path>
                </a:pathLst>
              </a:custGeom>
              <a:solidFill>
                <a:srgbClr val="FFC67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4" name="Google Shape;614;p6"/>
              <p:cNvSpPr/>
              <p:nvPr/>
            </p:nvSpPr>
            <p:spPr>
              <a:xfrm>
                <a:off x="4044223" y="2130378"/>
                <a:ext cx="124929" cy="124929"/>
              </a:xfrm>
              <a:custGeom>
                <a:avLst/>
                <a:gdLst/>
                <a:ahLst/>
                <a:cxnLst/>
                <a:rect l="l" t="t" r="r" b="b"/>
                <a:pathLst>
                  <a:path w="3335" h="3335" extrusionOk="0">
                    <a:moveTo>
                      <a:pt x="1667" y="1"/>
                    </a:moveTo>
                    <a:cubicBezTo>
                      <a:pt x="738" y="1"/>
                      <a:pt x="0" y="739"/>
                      <a:pt x="0" y="1668"/>
                    </a:cubicBezTo>
                    <a:cubicBezTo>
                      <a:pt x="0" y="2596"/>
                      <a:pt x="738" y="3335"/>
                      <a:pt x="1667" y="3335"/>
                    </a:cubicBezTo>
                    <a:cubicBezTo>
                      <a:pt x="2596" y="3335"/>
                      <a:pt x="3334" y="2596"/>
                      <a:pt x="3334" y="1668"/>
                    </a:cubicBezTo>
                    <a:cubicBezTo>
                      <a:pt x="3334" y="739"/>
                      <a:pt x="2596" y="1"/>
                      <a:pt x="1667" y="1"/>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5" name="Google Shape;615;p6"/>
              <p:cNvSpPr/>
              <p:nvPr/>
            </p:nvSpPr>
            <p:spPr>
              <a:xfrm>
                <a:off x="4073629" y="2213804"/>
                <a:ext cx="66079" cy="22776"/>
              </a:xfrm>
              <a:custGeom>
                <a:avLst/>
                <a:gdLst/>
                <a:ahLst/>
                <a:cxnLst/>
                <a:rect l="l" t="t" r="r" b="b"/>
                <a:pathLst>
                  <a:path w="1764" h="608" extrusionOk="0">
                    <a:moveTo>
                      <a:pt x="168" y="0"/>
                    </a:moveTo>
                    <a:cubicBezTo>
                      <a:pt x="126" y="0"/>
                      <a:pt x="84" y="12"/>
                      <a:pt x="49" y="36"/>
                    </a:cubicBezTo>
                    <a:cubicBezTo>
                      <a:pt x="1" y="107"/>
                      <a:pt x="1" y="203"/>
                      <a:pt x="49" y="274"/>
                    </a:cubicBezTo>
                    <a:cubicBezTo>
                      <a:pt x="287" y="488"/>
                      <a:pt x="572" y="607"/>
                      <a:pt x="882" y="607"/>
                    </a:cubicBezTo>
                    <a:cubicBezTo>
                      <a:pt x="1168" y="607"/>
                      <a:pt x="1477" y="488"/>
                      <a:pt x="1692" y="274"/>
                    </a:cubicBezTo>
                    <a:cubicBezTo>
                      <a:pt x="1763" y="203"/>
                      <a:pt x="1763" y="107"/>
                      <a:pt x="1692" y="36"/>
                    </a:cubicBezTo>
                    <a:cubicBezTo>
                      <a:pt x="1668" y="12"/>
                      <a:pt x="1632" y="0"/>
                      <a:pt x="1594" y="0"/>
                    </a:cubicBezTo>
                    <a:cubicBezTo>
                      <a:pt x="1555" y="0"/>
                      <a:pt x="1513" y="12"/>
                      <a:pt x="1477" y="36"/>
                    </a:cubicBezTo>
                    <a:cubicBezTo>
                      <a:pt x="1311" y="203"/>
                      <a:pt x="1096" y="286"/>
                      <a:pt x="882" y="286"/>
                    </a:cubicBezTo>
                    <a:cubicBezTo>
                      <a:pt x="668" y="286"/>
                      <a:pt x="453" y="203"/>
                      <a:pt x="287" y="36"/>
                    </a:cubicBezTo>
                    <a:cubicBezTo>
                      <a:pt x="251" y="12"/>
                      <a:pt x="209" y="0"/>
                      <a:pt x="168" y="0"/>
                    </a:cubicBezTo>
                    <a:close/>
                  </a:path>
                </a:pathLst>
              </a:custGeom>
              <a:solidFill>
                <a:srgbClr val="FFC67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6" name="Google Shape;616;p6"/>
              <p:cNvSpPr/>
              <p:nvPr/>
            </p:nvSpPr>
            <p:spPr>
              <a:xfrm>
                <a:off x="4110229" y="2344505"/>
                <a:ext cx="170406" cy="169506"/>
              </a:xfrm>
              <a:custGeom>
                <a:avLst/>
                <a:gdLst/>
                <a:ahLst/>
                <a:cxnLst/>
                <a:rect l="l" t="t" r="r" b="b"/>
                <a:pathLst>
                  <a:path w="4549" h="4525" extrusionOk="0">
                    <a:moveTo>
                      <a:pt x="2263" y="0"/>
                    </a:moveTo>
                    <a:cubicBezTo>
                      <a:pt x="1024" y="0"/>
                      <a:pt x="0" y="1000"/>
                      <a:pt x="0" y="2262"/>
                    </a:cubicBezTo>
                    <a:cubicBezTo>
                      <a:pt x="0" y="3501"/>
                      <a:pt x="1024" y="4525"/>
                      <a:pt x="2263" y="4525"/>
                    </a:cubicBezTo>
                    <a:cubicBezTo>
                      <a:pt x="3525" y="4525"/>
                      <a:pt x="4549" y="3501"/>
                      <a:pt x="4549" y="2262"/>
                    </a:cubicBezTo>
                    <a:cubicBezTo>
                      <a:pt x="4549" y="1000"/>
                      <a:pt x="3525" y="0"/>
                      <a:pt x="2263" y="0"/>
                    </a:cubicBezTo>
                    <a:close/>
                  </a:path>
                </a:pathLst>
              </a:custGeom>
              <a:solidFill>
                <a:srgbClr val="AC61E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7" name="Google Shape;617;p6"/>
              <p:cNvSpPr/>
              <p:nvPr/>
            </p:nvSpPr>
            <p:spPr>
              <a:xfrm>
                <a:off x="4179794" y="2344505"/>
                <a:ext cx="100842" cy="169506"/>
              </a:xfrm>
              <a:custGeom>
                <a:avLst/>
                <a:gdLst/>
                <a:ahLst/>
                <a:cxnLst/>
                <a:rect l="l" t="t" r="r" b="b"/>
                <a:pathLst>
                  <a:path w="2692" h="4525" extrusionOk="0">
                    <a:moveTo>
                      <a:pt x="406" y="0"/>
                    </a:moveTo>
                    <a:cubicBezTo>
                      <a:pt x="287" y="0"/>
                      <a:pt x="144" y="0"/>
                      <a:pt x="1" y="24"/>
                    </a:cubicBezTo>
                    <a:cubicBezTo>
                      <a:pt x="1072" y="214"/>
                      <a:pt x="1858" y="1143"/>
                      <a:pt x="1858" y="2262"/>
                    </a:cubicBezTo>
                    <a:cubicBezTo>
                      <a:pt x="1858" y="3358"/>
                      <a:pt x="1072" y="4287"/>
                      <a:pt x="1" y="4477"/>
                    </a:cubicBezTo>
                    <a:cubicBezTo>
                      <a:pt x="144" y="4501"/>
                      <a:pt x="287" y="4525"/>
                      <a:pt x="406" y="4525"/>
                    </a:cubicBezTo>
                    <a:cubicBezTo>
                      <a:pt x="1668" y="4525"/>
                      <a:pt x="2692" y="3501"/>
                      <a:pt x="2692" y="2262"/>
                    </a:cubicBezTo>
                    <a:cubicBezTo>
                      <a:pt x="2692" y="1000"/>
                      <a:pt x="1668" y="0"/>
                      <a:pt x="406" y="0"/>
                    </a:cubicBez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8" name="Google Shape;618;p6"/>
              <p:cNvSpPr/>
              <p:nvPr/>
            </p:nvSpPr>
            <p:spPr>
              <a:xfrm>
                <a:off x="4132518" y="2261529"/>
                <a:ext cx="125828" cy="124929"/>
              </a:xfrm>
              <a:custGeom>
                <a:avLst/>
                <a:gdLst/>
                <a:ahLst/>
                <a:cxnLst/>
                <a:rect l="l" t="t" r="r" b="b"/>
                <a:pathLst>
                  <a:path w="3359" h="3335" extrusionOk="0">
                    <a:moveTo>
                      <a:pt x="1668" y="0"/>
                    </a:moveTo>
                    <a:cubicBezTo>
                      <a:pt x="763" y="0"/>
                      <a:pt x="1" y="762"/>
                      <a:pt x="1" y="1667"/>
                    </a:cubicBezTo>
                    <a:cubicBezTo>
                      <a:pt x="1" y="2596"/>
                      <a:pt x="763" y="3334"/>
                      <a:pt x="1668" y="3334"/>
                    </a:cubicBezTo>
                    <a:cubicBezTo>
                      <a:pt x="2596" y="3334"/>
                      <a:pt x="3359" y="2596"/>
                      <a:pt x="3359" y="1667"/>
                    </a:cubicBezTo>
                    <a:cubicBezTo>
                      <a:pt x="3359" y="762"/>
                      <a:pt x="2596" y="0"/>
                      <a:pt x="1668" y="0"/>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9" name="Google Shape;619;p6"/>
              <p:cNvSpPr/>
              <p:nvPr/>
            </p:nvSpPr>
            <p:spPr>
              <a:xfrm>
                <a:off x="4179794" y="2261529"/>
                <a:ext cx="78554" cy="124929"/>
              </a:xfrm>
              <a:custGeom>
                <a:avLst/>
                <a:gdLst/>
                <a:ahLst/>
                <a:cxnLst/>
                <a:rect l="l" t="t" r="r" b="b"/>
                <a:pathLst>
                  <a:path w="2097" h="3335" extrusionOk="0">
                    <a:moveTo>
                      <a:pt x="406" y="0"/>
                    </a:moveTo>
                    <a:cubicBezTo>
                      <a:pt x="287" y="0"/>
                      <a:pt x="144" y="24"/>
                      <a:pt x="1" y="48"/>
                    </a:cubicBezTo>
                    <a:cubicBezTo>
                      <a:pt x="739" y="238"/>
                      <a:pt x="1263" y="905"/>
                      <a:pt x="1263" y="1667"/>
                    </a:cubicBezTo>
                    <a:cubicBezTo>
                      <a:pt x="1263" y="2453"/>
                      <a:pt x="739" y="3096"/>
                      <a:pt x="1" y="3287"/>
                    </a:cubicBezTo>
                    <a:cubicBezTo>
                      <a:pt x="144" y="3310"/>
                      <a:pt x="287" y="3334"/>
                      <a:pt x="406" y="3334"/>
                    </a:cubicBezTo>
                    <a:cubicBezTo>
                      <a:pt x="1334" y="3334"/>
                      <a:pt x="2097" y="2596"/>
                      <a:pt x="2097" y="1667"/>
                    </a:cubicBezTo>
                    <a:cubicBezTo>
                      <a:pt x="2097" y="762"/>
                      <a:pt x="1334" y="0"/>
                      <a:pt x="406" y="0"/>
                    </a:cubicBez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0" name="Google Shape;620;p6"/>
              <p:cNvSpPr/>
              <p:nvPr/>
            </p:nvSpPr>
            <p:spPr>
              <a:xfrm>
                <a:off x="4162862" y="2344918"/>
                <a:ext cx="65143" cy="22813"/>
              </a:xfrm>
              <a:custGeom>
                <a:avLst/>
                <a:gdLst/>
                <a:ahLst/>
                <a:cxnLst/>
                <a:rect l="l" t="t" r="r" b="b"/>
                <a:pathLst>
                  <a:path w="1739" h="609" extrusionOk="0">
                    <a:moveTo>
                      <a:pt x="164" y="1"/>
                    </a:moveTo>
                    <a:cubicBezTo>
                      <a:pt x="125" y="1"/>
                      <a:pt x="84" y="13"/>
                      <a:pt x="48" y="37"/>
                    </a:cubicBezTo>
                    <a:cubicBezTo>
                      <a:pt x="0" y="108"/>
                      <a:pt x="0" y="203"/>
                      <a:pt x="48" y="275"/>
                    </a:cubicBezTo>
                    <a:cubicBezTo>
                      <a:pt x="286" y="489"/>
                      <a:pt x="572" y="608"/>
                      <a:pt x="858" y="608"/>
                    </a:cubicBezTo>
                    <a:cubicBezTo>
                      <a:pt x="1167" y="608"/>
                      <a:pt x="1453" y="489"/>
                      <a:pt x="1691" y="275"/>
                    </a:cubicBezTo>
                    <a:cubicBezTo>
                      <a:pt x="1739" y="203"/>
                      <a:pt x="1739" y="108"/>
                      <a:pt x="1691" y="37"/>
                    </a:cubicBezTo>
                    <a:cubicBezTo>
                      <a:pt x="1655" y="13"/>
                      <a:pt x="1614" y="1"/>
                      <a:pt x="1575" y="1"/>
                    </a:cubicBezTo>
                    <a:cubicBezTo>
                      <a:pt x="1536" y="1"/>
                      <a:pt x="1501" y="13"/>
                      <a:pt x="1477" y="37"/>
                    </a:cubicBezTo>
                    <a:cubicBezTo>
                      <a:pt x="1310" y="203"/>
                      <a:pt x="1090" y="287"/>
                      <a:pt x="870" y="287"/>
                    </a:cubicBezTo>
                    <a:cubicBezTo>
                      <a:pt x="649" y="287"/>
                      <a:pt x="429" y="203"/>
                      <a:pt x="262" y="37"/>
                    </a:cubicBezTo>
                    <a:cubicBezTo>
                      <a:pt x="239" y="13"/>
                      <a:pt x="203" y="1"/>
                      <a:pt x="164" y="1"/>
                    </a:cubicBezTo>
                    <a:close/>
                  </a:path>
                </a:pathLst>
              </a:custGeom>
              <a:solidFill>
                <a:srgbClr val="FFC67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grpSp>
        <p:sp>
          <p:nvSpPr>
            <p:cNvPr id="621" name="Google Shape;621;p6"/>
            <p:cNvSpPr/>
            <p:nvPr/>
          </p:nvSpPr>
          <p:spPr>
            <a:xfrm>
              <a:off x="4780146" y="3171784"/>
              <a:ext cx="80099" cy="80163"/>
            </a:xfrm>
            <a:custGeom>
              <a:avLst/>
              <a:gdLst/>
              <a:ahLst/>
              <a:cxnLst/>
              <a:rect l="l" t="t" r="r" b="b"/>
              <a:pathLst>
                <a:path w="1263" h="1264" extrusionOk="0">
                  <a:moveTo>
                    <a:pt x="478" y="0"/>
                  </a:moveTo>
                  <a:cubicBezTo>
                    <a:pt x="434" y="0"/>
                    <a:pt x="397" y="32"/>
                    <a:pt x="381" y="96"/>
                  </a:cubicBezTo>
                  <a:lnTo>
                    <a:pt x="358" y="357"/>
                  </a:lnTo>
                  <a:cubicBezTo>
                    <a:pt x="358" y="405"/>
                    <a:pt x="334" y="429"/>
                    <a:pt x="310" y="429"/>
                  </a:cubicBezTo>
                  <a:lnTo>
                    <a:pt x="72" y="572"/>
                  </a:lnTo>
                  <a:cubicBezTo>
                    <a:pt x="0" y="619"/>
                    <a:pt x="24" y="715"/>
                    <a:pt x="72" y="739"/>
                  </a:cubicBezTo>
                  <a:lnTo>
                    <a:pt x="334" y="834"/>
                  </a:lnTo>
                  <a:cubicBezTo>
                    <a:pt x="358" y="858"/>
                    <a:pt x="381" y="881"/>
                    <a:pt x="381" y="905"/>
                  </a:cubicBezTo>
                  <a:lnTo>
                    <a:pt x="453" y="1191"/>
                  </a:lnTo>
                  <a:cubicBezTo>
                    <a:pt x="453" y="1237"/>
                    <a:pt x="493" y="1263"/>
                    <a:pt x="534" y="1263"/>
                  </a:cubicBezTo>
                  <a:cubicBezTo>
                    <a:pt x="556" y="1263"/>
                    <a:pt x="579" y="1255"/>
                    <a:pt x="596" y="1239"/>
                  </a:cubicBezTo>
                  <a:lnTo>
                    <a:pt x="786" y="1024"/>
                  </a:lnTo>
                  <a:cubicBezTo>
                    <a:pt x="810" y="1000"/>
                    <a:pt x="834" y="977"/>
                    <a:pt x="858" y="977"/>
                  </a:cubicBezTo>
                  <a:lnTo>
                    <a:pt x="1144" y="1024"/>
                  </a:lnTo>
                  <a:cubicBezTo>
                    <a:pt x="1215" y="1024"/>
                    <a:pt x="1263" y="953"/>
                    <a:pt x="1239" y="881"/>
                  </a:cubicBezTo>
                  <a:lnTo>
                    <a:pt x="1096" y="643"/>
                  </a:lnTo>
                  <a:cubicBezTo>
                    <a:pt x="1072" y="619"/>
                    <a:pt x="1072" y="596"/>
                    <a:pt x="1096" y="548"/>
                  </a:cubicBezTo>
                  <a:lnTo>
                    <a:pt x="1215" y="310"/>
                  </a:lnTo>
                  <a:cubicBezTo>
                    <a:pt x="1239" y="238"/>
                    <a:pt x="1167" y="167"/>
                    <a:pt x="1096" y="167"/>
                  </a:cubicBezTo>
                  <a:lnTo>
                    <a:pt x="834" y="238"/>
                  </a:lnTo>
                  <a:cubicBezTo>
                    <a:pt x="810" y="238"/>
                    <a:pt x="762" y="238"/>
                    <a:pt x="739" y="215"/>
                  </a:cubicBezTo>
                  <a:lnTo>
                    <a:pt x="548" y="24"/>
                  </a:lnTo>
                  <a:cubicBezTo>
                    <a:pt x="524" y="8"/>
                    <a:pt x="501" y="0"/>
                    <a:pt x="478" y="0"/>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grpSp>
      <p:grpSp>
        <p:nvGrpSpPr>
          <p:cNvPr id="622" name="Google Shape;622;p6"/>
          <p:cNvGrpSpPr/>
          <p:nvPr/>
        </p:nvGrpSpPr>
        <p:grpSpPr>
          <a:xfrm>
            <a:off x="4790586" y="2624554"/>
            <a:ext cx="401021" cy="403788"/>
            <a:chOff x="6247719" y="4260749"/>
            <a:chExt cx="380078" cy="382738"/>
          </a:xfrm>
        </p:grpSpPr>
        <p:sp>
          <p:nvSpPr>
            <p:cNvPr id="623" name="Google Shape;623;p6"/>
            <p:cNvSpPr/>
            <p:nvPr/>
          </p:nvSpPr>
          <p:spPr>
            <a:xfrm>
              <a:off x="6273604" y="4390101"/>
              <a:ext cx="328337" cy="163288"/>
            </a:xfrm>
            <a:custGeom>
              <a:avLst/>
              <a:gdLst/>
              <a:ahLst/>
              <a:cxnLst/>
              <a:rect l="l" t="t" r="r" b="b"/>
              <a:pathLst>
                <a:path w="8765" h="4359" extrusionOk="0">
                  <a:moveTo>
                    <a:pt x="358" y="0"/>
                  </a:moveTo>
                  <a:cubicBezTo>
                    <a:pt x="167" y="0"/>
                    <a:pt x="0" y="167"/>
                    <a:pt x="0" y="358"/>
                  </a:cubicBezTo>
                  <a:lnTo>
                    <a:pt x="0" y="4358"/>
                  </a:lnTo>
                  <a:lnTo>
                    <a:pt x="8764" y="4358"/>
                  </a:lnTo>
                  <a:lnTo>
                    <a:pt x="8764" y="358"/>
                  </a:lnTo>
                  <a:cubicBezTo>
                    <a:pt x="8764" y="167"/>
                    <a:pt x="8597" y="0"/>
                    <a:pt x="8407" y="0"/>
                  </a:cubicBezTo>
                  <a:close/>
                </a:path>
              </a:pathLst>
            </a:custGeom>
            <a:solidFill>
              <a:srgbClr val="83DE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4" name="Google Shape;624;p6"/>
            <p:cNvSpPr/>
            <p:nvPr/>
          </p:nvSpPr>
          <p:spPr>
            <a:xfrm>
              <a:off x="6558196" y="4390101"/>
              <a:ext cx="43753" cy="188274"/>
            </a:xfrm>
            <a:custGeom>
              <a:avLst/>
              <a:gdLst/>
              <a:ahLst/>
              <a:cxnLst/>
              <a:rect l="l" t="t" r="r" b="b"/>
              <a:pathLst>
                <a:path w="1168" h="5026" extrusionOk="0">
                  <a:moveTo>
                    <a:pt x="0" y="0"/>
                  </a:moveTo>
                  <a:cubicBezTo>
                    <a:pt x="191" y="0"/>
                    <a:pt x="357" y="167"/>
                    <a:pt x="357" y="358"/>
                  </a:cubicBezTo>
                  <a:lnTo>
                    <a:pt x="357" y="5025"/>
                  </a:lnTo>
                  <a:lnTo>
                    <a:pt x="1167" y="4358"/>
                  </a:lnTo>
                  <a:lnTo>
                    <a:pt x="1167" y="358"/>
                  </a:lnTo>
                  <a:cubicBezTo>
                    <a:pt x="1167" y="167"/>
                    <a:pt x="1000" y="0"/>
                    <a:pt x="810" y="0"/>
                  </a:cubicBez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5" name="Google Shape;625;p6"/>
            <p:cNvSpPr/>
            <p:nvPr/>
          </p:nvSpPr>
          <p:spPr>
            <a:xfrm>
              <a:off x="6273604" y="4553356"/>
              <a:ext cx="328337" cy="38396"/>
            </a:xfrm>
            <a:custGeom>
              <a:avLst/>
              <a:gdLst/>
              <a:ahLst/>
              <a:cxnLst/>
              <a:rect l="l" t="t" r="r" b="b"/>
              <a:pathLst>
                <a:path w="8765" h="1025" extrusionOk="0">
                  <a:moveTo>
                    <a:pt x="0" y="0"/>
                  </a:moveTo>
                  <a:lnTo>
                    <a:pt x="0" y="667"/>
                  </a:lnTo>
                  <a:cubicBezTo>
                    <a:pt x="0" y="858"/>
                    <a:pt x="167" y="1024"/>
                    <a:pt x="358" y="1024"/>
                  </a:cubicBezTo>
                  <a:lnTo>
                    <a:pt x="8407" y="1024"/>
                  </a:lnTo>
                  <a:cubicBezTo>
                    <a:pt x="8597" y="1024"/>
                    <a:pt x="8764" y="858"/>
                    <a:pt x="8764" y="667"/>
                  </a:cubicBezTo>
                  <a:lnTo>
                    <a:pt x="8764" y="0"/>
                  </a:lnTo>
                  <a:close/>
                </a:path>
              </a:pathLst>
            </a:custGeom>
            <a:solidFill>
              <a:srgbClr val="F3F3F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6" name="Google Shape;626;p6"/>
            <p:cNvSpPr/>
            <p:nvPr/>
          </p:nvSpPr>
          <p:spPr>
            <a:xfrm>
              <a:off x="6558196" y="4553356"/>
              <a:ext cx="43753" cy="38396"/>
            </a:xfrm>
            <a:custGeom>
              <a:avLst/>
              <a:gdLst/>
              <a:ahLst/>
              <a:cxnLst/>
              <a:rect l="l" t="t" r="r" b="b"/>
              <a:pathLst>
                <a:path w="1168" h="1025" extrusionOk="0">
                  <a:moveTo>
                    <a:pt x="357" y="0"/>
                  </a:moveTo>
                  <a:lnTo>
                    <a:pt x="357" y="667"/>
                  </a:lnTo>
                  <a:cubicBezTo>
                    <a:pt x="357" y="858"/>
                    <a:pt x="191" y="1024"/>
                    <a:pt x="0" y="1024"/>
                  </a:cubicBezTo>
                  <a:lnTo>
                    <a:pt x="810" y="1024"/>
                  </a:lnTo>
                  <a:cubicBezTo>
                    <a:pt x="1000" y="1024"/>
                    <a:pt x="1167" y="858"/>
                    <a:pt x="1167" y="667"/>
                  </a:cubicBezTo>
                  <a:lnTo>
                    <a:pt x="1167" y="0"/>
                  </a:ln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7" name="Google Shape;627;p6"/>
            <p:cNvSpPr/>
            <p:nvPr/>
          </p:nvSpPr>
          <p:spPr>
            <a:xfrm>
              <a:off x="6392244" y="4591717"/>
              <a:ext cx="91028" cy="46413"/>
            </a:xfrm>
            <a:custGeom>
              <a:avLst/>
              <a:gdLst/>
              <a:ahLst/>
              <a:cxnLst/>
              <a:rect l="l" t="t" r="r" b="b"/>
              <a:pathLst>
                <a:path w="2430" h="1239" extrusionOk="0">
                  <a:moveTo>
                    <a:pt x="358" y="0"/>
                  </a:moveTo>
                  <a:lnTo>
                    <a:pt x="1" y="1239"/>
                  </a:lnTo>
                  <a:lnTo>
                    <a:pt x="2430" y="1239"/>
                  </a:lnTo>
                  <a:lnTo>
                    <a:pt x="2073" y="0"/>
                  </a:lnTo>
                  <a:close/>
                </a:path>
              </a:pathLst>
            </a:custGeom>
            <a:solidFill>
              <a:srgbClr val="ED4F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8" name="Google Shape;628;p6"/>
            <p:cNvSpPr/>
            <p:nvPr/>
          </p:nvSpPr>
          <p:spPr>
            <a:xfrm>
              <a:off x="6365496" y="4632736"/>
              <a:ext cx="144558" cy="10751"/>
            </a:xfrm>
            <a:custGeom>
              <a:avLst/>
              <a:gdLst/>
              <a:ahLst/>
              <a:cxnLst/>
              <a:rect l="l" t="t" r="r" b="b"/>
              <a:pathLst>
                <a:path w="3859" h="287" extrusionOk="0">
                  <a:moveTo>
                    <a:pt x="143" y="1"/>
                  </a:moveTo>
                  <a:cubicBezTo>
                    <a:pt x="72" y="1"/>
                    <a:pt x="0" y="48"/>
                    <a:pt x="0" y="144"/>
                  </a:cubicBezTo>
                  <a:cubicBezTo>
                    <a:pt x="0" y="215"/>
                    <a:pt x="72" y="287"/>
                    <a:pt x="143" y="287"/>
                  </a:cubicBezTo>
                  <a:lnTo>
                    <a:pt x="3715" y="287"/>
                  </a:lnTo>
                  <a:cubicBezTo>
                    <a:pt x="3787" y="287"/>
                    <a:pt x="3858" y="215"/>
                    <a:pt x="3858" y="144"/>
                  </a:cubicBezTo>
                  <a:cubicBezTo>
                    <a:pt x="3858" y="48"/>
                    <a:pt x="3787" y="1"/>
                    <a:pt x="3715" y="1"/>
                  </a:cubicBezTo>
                  <a:close/>
                </a:path>
              </a:pathLst>
            </a:custGeom>
            <a:solidFill>
              <a:srgbClr val="F3F3F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9" name="Google Shape;629;p6"/>
            <p:cNvSpPr/>
            <p:nvPr/>
          </p:nvSpPr>
          <p:spPr>
            <a:xfrm>
              <a:off x="6312864" y="4507841"/>
              <a:ext cx="149915" cy="11650"/>
            </a:xfrm>
            <a:custGeom>
              <a:avLst/>
              <a:gdLst/>
              <a:ahLst/>
              <a:cxnLst/>
              <a:rect l="l" t="t" r="r" b="b"/>
              <a:pathLst>
                <a:path w="4002" h="311" extrusionOk="0">
                  <a:moveTo>
                    <a:pt x="143" y="1"/>
                  </a:moveTo>
                  <a:cubicBezTo>
                    <a:pt x="48" y="1"/>
                    <a:pt x="0" y="72"/>
                    <a:pt x="0" y="168"/>
                  </a:cubicBezTo>
                  <a:cubicBezTo>
                    <a:pt x="0" y="239"/>
                    <a:pt x="48" y="310"/>
                    <a:pt x="143" y="310"/>
                  </a:cubicBezTo>
                  <a:lnTo>
                    <a:pt x="3858" y="310"/>
                  </a:lnTo>
                  <a:cubicBezTo>
                    <a:pt x="3930" y="310"/>
                    <a:pt x="4001" y="239"/>
                    <a:pt x="4001" y="168"/>
                  </a:cubicBezTo>
                  <a:cubicBezTo>
                    <a:pt x="4001" y="72"/>
                    <a:pt x="3930" y="1"/>
                    <a:pt x="3858"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0" name="Google Shape;630;p6"/>
            <p:cNvSpPr/>
            <p:nvPr/>
          </p:nvSpPr>
          <p:spPr>
            <a:xfrm>
              <a:off x="6494849" y="4507841"/>
              <a:ext cx="67840" cy="11650"/>
            </a:xfrm>
            <a:custGeom>
              <a:avLst/>
              <a:gdLst/>
              <a:ahLst/>
              <a:cxnLst/>
              <a:rect l="l" t="t" r="r" b="b"/>
              <a:pathLst>
                <a:path w="1811" h="311" extrusionOk="0">
                  <a:moveTo>
                    <a:pt x="143" y="1"/>
                  </a:moveTo>
                  <a:cubicBezTo>
                    <a:pt x="48" y="1"/>
                    <a:pt x="0" y="72"/>
                    <a:pt x="0" y="168"/>
                  </a:cubicBezTo>
                  <a:cubicBezTo>
                    <a:pt x="0" y="239"/>
                    <a:pt x="48" y="310"/>
                    <a:pt x="143" y="310"/>
                  </a:cubicBezTo>
                  <a:lnTo>
                    <a:pt x="1667" y="310"/>
                  </a:lnTo>
                  <a:cubicBezTo>
                    <a:pt x="1763" y="310"/>
                    <a:pt x="1810" y="239"/>
                    <a:pt x="1810" y="168"/>
                  </a:cubicBezTo>
                  <a:cubicBezTo>
                    <a:pt x="1810" y="72"/>
                    <a:pt x="1763" y="1"/>
                    <a:pt x="1667"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1" name="Google Shape;631;p6"/>
            <p:cNvSpPr/>
            <p:nvPr/>
          </p:nvSpPr>
          <p:spPr>
            <a:xfrm>
              <a:off x="6349426" y="4354401"/>
              <a:ext cx="176661" cy="117812"/>
            </a:xfrm>
            <a:custGeom>
              <a:avLst/>
              <a:gdLst/>
              <a:ahLst/>
              <a:cxnLst/>
              <a:rect l="l" t="t" r="r" b="b"/>
              <a:pathLst>
                <a:path w="4716" h="3145" extrusionOk="0">
                  <a:moveTo>
                    <a:pt x="1" y="1"/>
                  </a:moveTo>
                  <a:lnTo>
                    <a:pt x="1" y="2954"/>
                  </a:lnTo>
                  <a:cubicBezTo>
                    <a:pt x="1" y="3049"/>
                    <a:pt x="96" y="3144"/>
                    <a:pt x="191" y="3144"/>
                  </a:cubicBezTo>
                  <a:lnTo>
                    <a:pt x="4525" y="3144"/>
                  </a:lnTo>
                  <a:cubicBezTo>
                    <a:pt x="4621" y="3144"/>
                    <a:pt x="4716" y="3049"/>
                    <a:pt x="4716" y="2954"/>
                  </a:cubicBezTo>
                  <a:lnTo>
                    <a:pt x="4716" y="1"/>
                  </a:lnTo>
                  <a:close/>
                </a:path>
              </a:pathLst>
            </a:custGeom>
            <a:solidFill>
              <a:srgbClr val="FFC67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2" name="Google Shape;632;p6"/>
            <p:cNvSpPr/>
            <p:nvPr/>
          </p:nvSpPr>
          <p:spPr>
            <a:xfrm>
              <a:off x="6334254" y="4309822"/>
              <a:ext cx="207004" cy="44615"/>
            </a:xfrm>
            <a:custGeom>
              <a:avLst/>
              <a:gdLst/>
              <a:ahLst/>
              <a:cxnLst/>
              <a:rect l="l" t="t" r="r" b="b"/>
              <a:pathLst>
                <a:path w="5526" h="1191" extrusionOk="0">
                  <a:moveTo>
                    <a:pt x="287" y="0"/>
                  </a:moveTo>
                  <a:cubicBezTo>
                    <a:pt x="120" y="0"/>
                    <a:pt x="1" y="119"/>
                    <a:pt x="1" y="262"/>
                  </a:cubicBezTo>
                  <a:lnTo>
                    <a:pt x="1" y="929"/>
                  </a:lnTo>
                  <a:cubicBezTo>
                    <a:pt x="1" y="1072"/>
                    <a:pt x="120" y="1191"/>
                    <a:pt x="287" y="1191"/>
                  </a:cubicBezTo>
                  <a:lnTo>
                    <a:pt x="5264" y="1191"/>
                  </a:lnTo>
                  <a:cubicBezTo>
                    <a:pt x="5407" y="1191"/>
                    <a:pt x="5526" y="1072"/>
                    <a:pt x="5526" y="929"/>
                  </a:cubicBezTo>
                  <a:lnTo>
                    <a:pt x="5526" y="262"/>
                  </a:lnTo>
                  <a:cubicBezTo>
                    <a:pt x="5526" y="119"/>
                    <a:pt x="5407" y="0"/>
                    <a:pt x="5264" y="0"/>
                  </a:cubicBezTo>
                  <a:close/>
                </a:path>
              </a:pathLst>
            </a:custGeom>
            <a:solidFill>
              <a:srgbClr val="76FBA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3" name="Google Shape;633;p6"/>
            <p:cNvSpPr/>
            <p:nvPr/>
          </p:nvSpPr>
          <p:spPr>
            <a:xfrm>
              <a:off x="6348527" y="4260749"/>
              <a:ext cx="90166" cy="49110"/>
            </a:xfrm>
            <a:custGeom>
              <a:avLst/>
              <a:gdLst/>
              <a:ahLst/>
              <a:cxnLst/>
              <a:rect l="l" t="t" r="r" b="b"/>
              <a:pathLst>
                <a:path w="2407" h="1311" extrusionOk="0">
                  <a:moveTo>
                    <a:pt x="715" y="0"/>
                  </a:moveTo>
                  <a:cubicBezTo>
                    <a:pt x="96" y="0"/>
                    <a:pt x="1" y="1072"/>
                    <a:pt x="358" y="1310"/>
                  </a:cubicBezTo>
                  <a:lnTo>
                    <a:pt x="2406" y="1310"/>
                  </a:lnTo>
                  <a:cubicBezTo>
                    <a:pt x="2406" y="1310"/>
                    <a:pt x="1620" y="0"/>
                    <a:pt x="715" y="0"/>
                  </a:cubicBezTo>
                  <a:close/>
                </a:path>
              </a:pathLst>
            </a:custGeom>
            <a:solidFill>
              <a:srgbClr val="ED4F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4" name="Google Shape;634;p6"/>
            <p:cNvSpPr/>
            <p:nvPr/>
          </p:nvSpPr>
          <p:spPr>
            <a:xfrm>
              <a:off x="6437759" y="4260749"/>
              <a:ext cx="90129" cy="49110"/>
            </a:xfrm>
            <a:custGeom>
              <a:avLst/>
              <a:gdLst/>
              <a:ahLst/>
              <a:cxnLst/>
              <a:rect l="l" t="t" r="r" b="b"/>
              <a:pathLst>
                <a:path w="2406" h="1311" extrusionOk="0">
                  <a:moveTo>
                    <a:pt x="1691" y="0"/>
                  </a:moveTo>
                  <a:cubicBezTo>
                    <a:pt x="786" y="0"/>
                    <a:pt x="0" y="1310"/>
                    <a:pt x="0" y="1310"/>
                  </a:cubicBezTo>
                  <a:lnTo>
                    <a:pt x="2025" y="1310"/>
                  </a:lnTo>
                  <a:cubicBezTo>
                    <a:pt x="2406" y="1072"/>
                    <a:pt x="2286" y="0"/>
                    <a:pt x="1691" y="0"/>
                  </a:cubicBezTo>
                  <a:close/>
                </a:path>
              </a:pathLst>
            </a:custGeom>
            <a:solidFill>
              <a:srgbClr val="ED4F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5" name="Google Shape;635;p6"/>
            <p:cNvSpPr/>
            <p:nvPr/>
          </p:nvSpPr>
          <p:spPr>
            <a:xfrm>
              <a:off x="6419927" y="4309822"/>
              <a:ext cx="35699" cy="162389"/>
            </a:xfrm>
            <a:custGeom>
              <a:avLst/>
              <a:gdLst/>
              <a:ahLst/>
              <a:cxnLst/>
              <a:rect l="l" t="t" r="r" b="b"/>
              <a:pathLst>
                <a:path w="953" h="4335" extrusionOk="0">
                  <a:moveTo>
                    <a:pt x="0" y="0"/>
                  </a:moveTo>
                  <a:lnTo>
                    <a:pt x="0" y="4334"/>
                  </a:lnTo>
                  <a:lnTo>
                    <a:pt x="953" y="4334"/>
                  </a:lnTo>
                  <a:lnTo>
                    <a:pt x="953" y="0"/>
                  </a:lnTo>
                  <a:close/>
                </a:path>
              </a:pathLst>
            </a:custGeom>
            <a:solidFill>
              <a:srgbClr val="ED4F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6" name="Google Shape;636;p6"/>
            <p:cNvSpPr/>
            <p:nvPr/>
          </p:nvSpPr>
          <p:spPr>
            <a:xfrm>
              <a:off x="6263790" y="4261610"/>
              <a:ext cx="47312" cy="47162"/>
            </a:xfrm>
            <a:custGeom>
              <a:avLst/>
              <a:gdLst/>
              <a:ahLst/>
              <a:cxnLst/>
              <a:rect l="l" t="t" r="r" b="b"/>
              <a:pathLst>
                <a:path w="1263" h="1259" extrusionOk="0">
                  <a:moveTo>
                    <a:pt x="462" y="0"/>
                  </a:moveTo>
                  <a:cubicBezTo>
                    <a:pt x="421" y="0"/>
                    <a:pt x="382" y="26"/>
                    <a:pt x="382" y="73"/>
                  </a:cubicBezTo>
                  <a:lnTo>
                    <a:pt x="358" y="358"/>
                  </a:lnTo>
                  <a:cubicBezTo>
                    <a:pt x="358" y="382"/>
                    <a:pt x="334" y="406"/>
                    <a:pt x="310" y="430"/>
                  </a:cubicBezTo>
                  <a:lnTo>
                    <a:pt x="48" y="573"/>
                  </a:lnTo>
                  <a:cubicBezTo>
                    <a:pt x="0" y="596"/>
                    <a:pt x="0" y="692"/>
                    <a:pt x="72" y="739"/>
                  </a:cubicBezTo>
                  <a:lnTo>
                    <a:pt x="334" y="835"/>
                  </a:lnTo>
                  <a:cubicBezTo>
                    <a:pt x="358" y="858"/>
                    <a:pt x="382" y="882"/>
                    <a:pt x="382" y="906"/>
                  </a:cubicBezTo>
                  <a:lnTo>
                    <a:pt x="429" y="1192"/>
                  </a:lnTo>
                  <a:cubicBezTo>
                    <a:pt x="443" y="1233"/>
                    <a:pt x="481" y="1259"/>
                    <a:pt x="520" y="1259"/>
                  </a:cubicBezTo>
                  <a:cubicBezTo>
                    <a:pt x="548" y="1259"/>
                    <a:pt x="576" y="1246"/>
                    <a:pt x="596" y="1216"/>
                  </a:cubicBezTo>
                  <a:lnTo>
                    <a:pt x="786" y="1025"/>
                  </a:lnTo>
                  <a:cubicBezTo>
                    <a:pt x="786" y="1001"/>
                    <a:pt x="834" y="977"/>
                    <a:pt x="858" y="977"/>
                  </a:cubicBezTo>
                  <a:lnTo>
                    <a:pt x="1144" y="1025"/>
                  </a:lnTo>
                  <a:cubicBezTo>
                    <a:pt x="1215" y="1025"/>
                    <a:pt x="1263" y="954"/>
                    <a:pt x="1215" y="882"/>
                  </a:cubicBezTo>
                  <a:lnTo>
                    <a:pt x="1072" y="644"/>
                  </a:lnTo>
                  <a:cubicBezTo>
                    <a:pt x="1072" y="620"/>
                    <a:pt x="1072" y="573"/>
                    <a:pt x="1072" y="549"/>
                  </a:cubicBezTo>
                  <a:lnTo>
                    <a:pt x="1191" y="287"/>
                  </a:lnTo>
                  <a:cubicBezTo>
                    <a:pt x="1212" y="244"/>
                    <a:pt x="1177" y="164"/>
                    <a:pt x="1118" y="164"/>
                  </a:cubicBezTo>
                  <a:cubicBezTo>
                    <a:pt x="1111" y="164"/>
                    <a:pt x="1104" y="165"/>
                    <a:pt x="1096" y="168"/>
                  </a:cubicBezTo>
                  <a:lnTo>
                    <a:pt x="810" y="239"/>
                  </a:lnTo>
                  <a:cubicBezTo>
                    <a:pt x="786" y="239"/>
                    <a:pt x="763" y="239"/>
                    <a:pt x="739" y="215"/>
                  </a:cubicBezTo>
                  <a:lnTo>
                    <a:pt x="524" y="25"/>
                  </a:lnTo>
                  <a:cubicBezTo>
                    <a:pt x="508" y="8"/>
                    <a:pt x="485" y="0"/>
                    <a:pt x="462" y="0"/>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7" name="Google Shape;637;p6"/>
            <p:cNvSpPr/>
            <p:nvPr/>
          </p:nvSpPr>
          <p:spPr>
            <a:xfrm>
              <a:off x="6247719" y="4330314"/>
              <a:ext cx="49110" cy="47162"/>
            </a:xfrm>
            <a:custGeom>
              <a:avLst/>
              <a:gdLst/>
              <a:ahLst/>
              <a:cxnLst/>
              <a:rect l="l" t="t" r="r" b="b"/>
              <a:pathLst>
                <a:path w="1311" h="1259" extrusionOk="0">
                  <a:moveTo>
                    <a:pt x="432" y="1"/>
                  </a:moveTo>
                  <a:cubicBezTo>
                    <a:pt x="390" y="1"/>
                    <a:pt x="358" y="33"/>
                    <a:pt x="358" y="96"/>
                  </a:cubicBezTo>
                  <a:lnTo>
                    <a:pt x="334" y="358"/>
                  </a:lnTo>
                  <a:cubicBezTo>
                    <a:pt x="334" y="406"/>
                    <a:pt x="334" y="429"/>
                    <a:pt x="310" y="453"/>
                  </a:cubicBezTo>
                  <a:lnTo>
                    <a:pt x="72" y="596"/>
                  </a:lnTo>
                  <a:cubicBezTo>
                    <a:pt x="1" y="644"/>
                    <a:pt x="25" y="739"/>
                    <a:pt x="96" y="763"/>
                  </a:cubicBezTo>
                  <a:lnTo>
                    <a:pt x="358" y="858"/>
                  </a:lnTo>
                  <a:cubicBezTo>
                    <a:pt x="382" y="858"/>
                    <a:pt x="406" y="882"/>
                    <a:pt x="429" y="906"/>
                  </a:cubicBezTo>
                  <a:lnTo>
                    <a:pt x="501" y="1192"/>
                  </a:lnTo>
                  <a:cubicBezTo>
                    <a:pt x="515" y="1233"/>
                    <a:pt x="553" y="1258"/>
                    <a:pt x="591" y="1258"/>
                  </a:cubicBezTo>
                  <a:cubicBezTo>
                    <a:pt x="619" y="1258"/>
                    <a:pt x="648" y="1245"/>
                    <a:pt x="668" y="1215"/>
                  </a:cubicBezTo>
                  <a:lnTo>
                    <a:pt x="834" y="977"/>
                  </a:lnTo>
                  <a:cubicBezTo>
                    <a:pt x="858" y="953"/>
                    <a:pt x="882" y="953"/>
                    <a:pt x="906" y="953"/>
                  </a:cubicBezTo>
                  <a:lnTo>
                    <a:pt x="1192" y="953"/>
                  </a:lnTo>
                  <a:cubicBezTo>
                    <a:pt x="1263" y="953"/>
                    <a:pt x="1311" y="882"/>
                    <a:pt x="1263" y="810"/>
                  </a:cubicBezTo>
                  <a:lnTo>
                    <a:pt x="1096" y="596"/>
                  </a:lnTo>
                  <a:cubicBezTo>
                    <a:pt x="1072" y="549"/>
                    <a:pt x="1072" y="525"/>
                    <a:pt x="1096" y="501"/>
                  </a:cubicBezTo>
                  <a:lnTo>
                    <a:pt x="1192" y="239"/>
                  </a:lnTo>
                  <a:cubicBezTo>
                    <a:pt x="1212" y="177"/>
                    <a:pt x="1161" y="115"/>
                    <a:pt x="1101" y="115"/>
                  </a:cubicBezTo>
                  <a:cubicBezTo>
                    <a:pt x="1092" y="115"/>
                    <a:pt x="1082" y="117"/>
                    <a:pt x="1072" y="120"/>
                  </a:cubicBezTo>
                  <a:lnTo>
                    <a:pt x="811" y="191"/>
                  </a:lnTo>
                  <a:cubicBezTo>
                    <a:pt x="787" y="203"/>
                    <a:pt x="769" y="209"/>
                    <a:pt x="754" y="209"/>
                  </a:cubicBezTo>
                  <a:cubicBezTo>
                    <a:pt x="739" y="209"/>
                    <a:pt x="727" y="203"/>
                    <a:pt x="715" y="191"/>
                  </a:cubicBezTo>
                  <a:lnTo>
                    <a:pt x="501" y="25"/>
                  </a:lnTo>
                  <a:cubicBezTo>
                    <a:pt x="477" y="9"/>
                    <a:pt x="453" y="1"/>
                    <a:pt x="432" y="1"/>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8" name="Google Shape;638;p6"/>
            <p:cNvSpPr/>
            <p:nvPr/>
          </p:nvSpPr>
          <p:spPr>
            <a:xfrm>
              <a:off x="6564415" y="4261610"/>
              <a:ext cx="47349" cy="47162"/>
            </a:xfrm>
            <a:custGeom>
              <a:avLst/>
              <a:gdLst/>
              <a:ahLst/>
              <a:cxnLst/>
              <a:rect l="l" t="t" r="r" b="b"/>
              <a:pathLst>
                <a:path w="1264" h="1259" extrusionOk="0">
                  <a:moveTo>
                    <a:pt x="801" y="0"/>
                  </a:moveTo>
                  <a:cubicBezTo>
                    <a:pt x="779" y="0"/>
                    <a:pt x="756" y="8"/>
                    <a:pt x="739" y="25"/>
                  </a:cubicBezTo>
                  <a:lnTo>
                    <a:pt x="525" y="215"/>
                  </a:lnTo>
                  <a:cubicBezTo>
                    <a:pt x="501" y="239"/>
                    <a:pt x="477" y="239"/>
                    <a:pt x="453" y="239"/>
                  </a:cubicBezTo>
                  <a:lnTo>
                    <a:pt x="168" y="168"/>
                  </a:lnTo>
                  <a:cubicBezTo>
                    <a:pt x="160" y="165"/>
                    <a:pt x="152" y="164"/>
                    <a:pt x="145" y="164"/>
                  </a:cubicBezTo>
                  <a:cubicBezTo>
                    <a:pt x="87" y="164"/>
                    <a:pt x="51" y="244"/>
                    <a:pt x="72" y="287"/>
                  </a:cubicBezTo>
                  <a:lnTo>
                    <a:pt x="191" y="549"/>
                  </a:lnTo>
                  <a:cubicBezTo>
                    <a:pt x="191" y="573"/>
                    <a:pt x="191" y="620"/>
                    <a:pt x="191" y="644"/>
                  </a:cubicBezTo>
                  <a:lnTo>
                    <a:pt x="49" y="882"/>
                  </a:lnTo>
                  <a:cubicBezTo>
                    <a:pt x="1" y="954"/>
                    <a:pt x="49" y="1025"/>
                    <a:pt x="120" y="1025"/>
                  </a:cubicBezTo>
                  <a:lnTo>
                    <a:pt x="406" y="977"/>
                  </a:lnTo>
                  <a:cubicBezTo>
                    <a:pt x="430" y="977"/>
                    <a:pt x="477" y="1001"/>
                    <a:pt x="477" y="1025"/>
                  </a:cubicBezTo>
                  <a:lnTo>
                    <a:pt x="668" y="1216"/>
                  </a:lnTo>
                  <a:cubicBezTo>
                    <a:pt x="688" y="1246"/>
                    <a:pt x="716" y="1259"/>
                    <a:pt x="744" y="1259"/>
                  </a:cubicBezTo>
                  <a:cubicBezTo>
                    <a:pt x="783" y="1259"/>
                    <a:pt x="821" y="1233"/>
                    <a:pt x="834" y="1192"/>
                  </a:cubicBezTo>
                  <a:lnTo>
                    <a:pt x="882" y="906"/>
                  </a:lnTo>
                  <a:cubicBezTo>
                    <a:pt x="882" y="882"/>
                    <a:pt x="906" y="858"/>
                    <a:pt x="930" y="835"/>
                  </a:cubicBezTo>
                  <a:lnTo>
                    <a:pt x="1192" y="739"/>
                  </a:lnTo>
                  <a:cubicBezTo>
                    <a:pt x="1263" y="692"/>
                    <a:pt x="1263" y="596"/>
                    <a:pt x="1215" y="573"/>
                  </a:cubicBezTo>
                  <a:lnTo>
                    <a:pt x="954" y="430"/>
                  </a:lnTo>
                  <a:cubicBezTo>
                    <a:pt x="930" y="406"/>
                    <a:pt x="906" y="382"/>
                    <a:pt x="906" y="358"/>
                  </a:cubicBezTo>
                  <a:lnTo>
                    <a:pt x="882" y="73"/>
                  </a:lnTo>
                  <a:cubicBezTo>
                    <a:pt x="882" y="26"/>
                    <a:pt x="842" y="0"/>
                    <a:pt x="801" y="0"/>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9" name="Google Shape;639;p6"/>
            <p:cNvSpPr/>
            <p:nvPr/>
          </p:nvSpPr>
          <p:spPr>
            <a:xfrm>
              <a:off x="6578687" y="4330314"/>
              <a:ext cx="49110" cy="47162"/>
            </a:xfrm>
            <a:custGeom>
              <a:avLst/>
              <a:gdLst/>
              <a:ahLst/>
              <a:cxnLst/>
              <a:rect l="l" t="t" r="r" b="b"/>
              <a:pathLst>
                <a:path w="1311" h="1259" extrusionOk="0">
                  <a:moveTo>
                    <a:pt x="879" y="1"/>
                  </a:moveTo>
                  <a:cubicBezTo>
                    <a:pt x="858" y="1"/>
                    <a:pt x="834" y="9"/>
                    <a:pt x="811" y="25"/>
                  </a:cubicBezTo>
                  <a:lnTo>
                    <a:pt x="596" y="191"/>
                  </a:lnTo>
                  <a:cubicBezTo>
                    <a:pt x="584" y="203"/>
                    <a:pt x="573" y="209"/>
                    <a:pt x="558" y="209"/>
                  </a:cubicBezTo>
                  <a:cubicBezTo>
                    <a:pt x="543" y="209"/>
                    <a:pt x="525" y="203"/>
                    <a:pt x="501" y="191"/>
                  </a:cubicBezTo>
                  <a:lnTo>
                    <a:pt x="239" y="120"/>
                  </a:lnTo>
                  <a:cubicBezTo>
                    <a:pt x="230" y="117"/>
                    <a:pt x="220" y="115"/>
                    <a:pt x="211" y="115"/>
                  </a:cubicBezTo>
                  <a:cubicBezTo>
                    <a:pt x="150" y="115"/>
                    <a:pt x="99" y="177"/>
                    <a:pt x="120" y="239"/>
                  </a:cubicBezTo>
                  <a:lnTo>
                    <a:pt x="215" y="501"/>
                  </a:lnTo>
                  <a:cubicBezTo>
                    <a:pt x="239" y="525"/>
                    <a:pt x="239" y="549"/>
                    <a:pt x="215" y="596"/>
                  </a:cubicBezTo>
                  <a:lnTo>
                    <a:pt x="49" y="810"/>
                  </a:lnTo>
                  <a:cubicBezTo>
                    <a:pt x="1" y="882"/>
                    <a:pt x="49" y="953"/>
                    <a:pt x="120" y="953"/>
                  </a:cubicBezTo>
                  <a:lnTo>
                    <a:pt x="406" y="953"/>
                  </a:lnTo>
                  <a:cubicBezTo>
                    <a:pt x="430" y="953"/>
                    <a:pt x="453" y="953"/>
                    <a:pt x="477" y="977"/>
                  </a:cubicBezTo>
                  <a:lnTo>
                    <a:pt x="644" y="1215"/>
                  </a:lnTo>
                  <a:cubicBezTo>
                    <a:pt x="664" y="1245"/>
                    <a:pt x="692" y="1258"/>
                    <a:pt x="720" y="1258"/>
                  </a:cubicBezTo>
                  <a:cubicBezTo>
                    <a:pt x="759" y="1258"/>
                    <a:pt x="797" y="1233"/>
                    <a:pt x="811" y="1192"/>
                  </a:cubicBezTo>
                  <a:lnTo>
                    <a:pt x="882" y="906"/>
                  </a:lnTo>
                  <a:cubicBezTo>
                    <a:pt x="906" y="882"/>
                    <a:pt x="930" y="858"/>
                    <a:pt x="954" y="858"/>
                  </a:cubicBezTo>
                  <a:lnTo>
                    <a:pt x="1216" y="763"/>
                  </a:lnTo>
                  <a:cubicBezTo>
                    <a:pt x="1287" y="739"/>
                    <a:pt x="1311" y="644"/>
                    <a:pt x="1239" y="596"/>
                  </a:cubicBezTo>
                  <a:lnTo>
                    <a:pt x="1001" y="453"/>
                  </a:lnTo>
                  <a:cubicBezTo>
                    <a:pt x="977" y="429"/>
                    <a:pt x="977" y="406"/>
                    <a:pt x="977" y="358"/>
                  </a:cubicBezTo>
                  <a:lnTo>
                    <a:pt x="954" y="96"/>
                  </a:lnTo>
                  <a:cubicBezTo>
                    <a:pt x="954" y="33"/>
                    <a:pt x="922" y="1"/>
                    <a:pt x="879" y="1"/>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grpSp>
      <p:sp>
        <p:nvSpPr>
          <p:cNvPr id="640" name="Google Shape;640;p6"/>
          <p:cNvSpPr/>
          <p:nvPr/>
        </p:nvSpPr>
        <p:spPr>
          <a:xfrm>
            <a:off x="1513543" y="2609579"/>
            <a:ext cx="3454183" cy="1815882"/>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chemeClr val="dk1"/>
                </a:solidFill>
                <a:latin typeface="Arial"/>
                <a:ea typeface="Arial"/>
                <a:cs typeface="Arial"/>
                <a:sym typeface="Arial"/>
              </a:rPr>
              <a:t>Buy many goods for personal satisfaction.</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chemeClr val="dk1"/>
                </a:solidFill>
                <a:latin typeface="Arial"/>
                <a:ea typeface="Arial"/>
                <a:cs typeface="Arial"/>
                <a:sym typeface="Arial"/>
              </a:rPr>
              <a:t>Membership in groups.</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chemeClr val="dk1"/>
                </a:solidFill>
                <a:latin typeface="Arial"/>
                <a:ea typeface="Arial"/>
                <a:cs typeface="Arial"/>
                <a:sym typeface="Arial"/>
              </a:rPr>
              <a:t>Family occupation.</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chemeClr val="dk1"/>
                </a:solidFill>
                <a:latin typeface="Arial"/>
                <a:ea typeface="Arial"/>
                <a:cs typeface="Arial"/>
                <a:sym typeface="Arial"/>
              </a:rPr>
              <a:t>Age.</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chemeClr val="dk1"/>
                </a:solidFill>
                <a:latin typeface="Arial"/>
                <a:ea typeface="Arial"/>
                <a:cs typeface="Arial"/>
                <a:sym typeface="Arial"/>
              </a:rPr>
              <a:t>Economic situations.</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chemeClr val="dk1"/>
                </a:solidFill>
                <a:latin typeface="Arial"/>
                <a:ea typeface="Arial"/>
                <a:cs typeface="Arial"/>
                <a:sym typeface="Arial"/>
              </a:rPr>
              <a:t>Lifestyle choices .</a:t>
            </a:r>
            <a:endParaRPr/>
          </a:p>
          <a:p>
            <a:pPr marL="0" marR="0" lvl="0" indent="0" algn="l" rtl="0">
              <a:lnSpc>
                <a:spcPct val="100000"/>
              </a:lnSpc>
              <a:spcBef>
                <a:spcPts val="0"/>
              </a:spcBef>
              <a:spcAft>
                <a:spcPts val="0"/>
              </a:spcAft>
              <a:buNone/>
            </a:pPr>
            <a:endParaRPr sz="1400" b="1" i="0" u="none" strike="noStrike" cap="none">
              <a:solidFill>
                <a:schemeClr val="dk1"/>
              </a:solidFill>
              <a:latin typeface="Arial"/>
              <a:ea typeface="Arial"/>
              <a:cs typeface="Arial"/>
              <a:sym typeface="Arial"/>
            </a:endParaRPr>
          </a:p>
        </p:txBody>
      </p:sp>
      <p:sp>
        <p:nvSpPr>
          <p:cNvPr id="641" name="Google Shape;641;p6"/>
          <p:cNvSpPr/>
          <p:nvPr/>
        </p:nvSpPr>
        <p:spPr>
          <a:xfrm>
            <a:off x="5562600" y="2371680"/>
            <a:ext cx="242085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1" i="0" u="none" strike="noStrike" cap="none">
                <a:solidFill>
                  <a:schemeClr val="dk1"/>
                </a:solidFill>
                <a:latin typeface="Arial"/>
                <a:ea typeface="Arial"/>
                <a:cs typeface="Arial"/>
                <a:sym typeface="Arial"/>
              </a:rPr>
              <a:t>Business buyer behavior :</a:t>
            </a:r>
            <a:endParaRPr/>
          </a:p>
        </p:txBody>
      </p:sp>
      <p:sp>
        <p:nvSpPr>
          <p:cNvPr id="642" name="Google Shape;642;p6"/>
          <p:cNvSpPr/>
          <p:nvPr/>
        </p:nvSpPr>
        <p:spPr>
          <a:xfrm>
            <a:off x="1676400" y="2320393"/>
            <a:ext cx="2512226" cy="73866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1" i="0" u="none" strike="noStrike" cap="none">
                <a:solidFill>
                  <a:schemeClr val="dk1"/>
                </a:solidFill>
                <a:latin typeface="Arial"/>
                <a:ea typeface="Arial"/>
                <a:cs typeface="Arial"/>
                <a:sym typeface="Arial"/>
              </a:rPr>
              <a:t>Consumer buyer behavior :</a:t>
            </a:r>
            <a:endParaRPr/>
          </a:p>
          <a:p>
            <a:pPr marL="0" marR="0" lvl="0" indent="0" algn="l"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endParaRPr sz="1400" b="1" i="0" u="none" strike="noStrike" cap="none">
              <a:solidFill>
                <a:schemeClr val="dk1"/>
              </a:solidFill>
              <a:latin typeface="Arial"/>
              <a:ea typeface="Arial"/>
              <a:cs typeface="Arial"/>
              <a:sym typeface="Arial"/>
            </a:endParaRPr>
          </a:p>
        </p:txBody>
      </p:sp>
      <p:sp>
        <p:nvSpPr>
          <p:cNvPr id="643" name="Google Shape;643;p6"/>
          <p:cNvSpPr/>
          <p:nvPr/>
        </p:nvSpPr>
        <p:spPr>
          <a:xfrm>
            <a:off x="5340084" y="2698018"/>
            <a:ext cx="3346716" cy="1815882"/>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chemeClr val="dk1"/>
                </a:solidFill>
                <a:latin typeface="Arial"/>
                <a:ea typeface="Arial"/>
                <a:cs typeface="Arial"/>
                <a:sym typeface="Arial"/>
              </a:rPr>
              <a:t>Environmental factors.</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chemeClr val="dk1"/>
                </a:solidFill>
                <a:latin typeface="Arial"/>
                <a:ea typeface="Arial"/>
                <a:cs typeface="Arial"/>
                <a:sym typeface="Arial"/>
              </a:rPr>
              <a:t>Organizational factors.</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chemeClr val="dk1"/>
                </a:solidFill>
                <a:latin typeface="Arial"/>
                <a:ea typeface="Arial"/>
                <a:cs typeface="Arial"/>
                <a:sym typeface="Arial"/>
              </a:rPr>
              <a:t>Competitive pressure.</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chemeClr val="dk1"/>
                </a:solidFill>
                <a:latin typeface="Arial"/>
                <a:ea typeface="Arial"/>
                <a:cs typeface="Arial"/>
                <a:sym typeface="Arial"/>
              </a:rPr>
              <a:t>Technological evolution.</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chemeClr val="dk1"/>
                </a:solidFill>
                <a:latin typeface="Arial"/>
                <a:ea typeface="Arial"/>
                <a:cs typeface="Arial"/>
                <a:sym typeface="Arial"/>
              </a:rPr>
              <a:t>Changing macroeconomic conditions.</a:t>
            </a:r>
            <a:endParaRPr/>
          </a:p>
          <a:p>
            <a:pPr marL="0" marR="0" lvl="0" indent="0" algn="l"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endParaRPr sz="1400" b="1" i="0" u="none" strike="noStrike" cap="none">
              <a:solidFill>
                <a:schemeClr val="dk1"/>
              </a:solidFill>
              <a:latin typeface="Arial"/>
              <a:ea typeface="Arial"/>
              <a:cs typeface="Arial"/>
              <a:sym typeface="Arial"/>
            </a:endParaRPr>
          </a:p>
        </p:txBody>
      </p:sp>
      <p:sp>
        <p:nvSpPr>
          <p:cNvPr id="644" name="Google Shape;644;p6"/>
          <p:cNvSpPr/>
          <p:nvPr/>
        </p:nvSpPr>
        <p:spPr>
          <a:xfrm>
            <a:off x="872262" y="4360011"/>
            <a:ext cx="284052"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rgbClr val="8A3389"/>
                </a:solidFill>
                <a:latin typeface="Arial"/>
                <a:ea typeface="Arial"/>
                <a:cs typeface="Arial"/>
                <a:sym typeface="Arial"/>
              </a:rPr>
              <a:t>5</a:t>
            </a:r>
            <a:endParaRPr sz="1400" b="0" i="0" u="none" strike="noStrike" cap="none">
              <a:solidFill>
                <a:srgbClr val="8A3389"/>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4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4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4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4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4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40">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43">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43">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43">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43">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43">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43">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64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48"/>
        <p:cNvGrpSpPr/>
        <p:nvPr/>
      </p:nvGrpSpPr>
      <p:grpSpPr>
        <a:xfrm>
          <a:off x="0" y="0"/>
          <a:ext cx="0" cy="0"/>
          <a:chOff x="0" y="0"/>
          <a:chExt cx="0" cy="0"/>
        </a:xfrm>
      </p:grpSpPr>
      <p:grpSp>
        <p:nvGrpSpPr>
          <p:cNvPr id="649" name="Google Shape;649;p7"/>
          <p:cNvGrpSpPr/>
          <p:nvPr/>
        </p:nvGrpSpPr>
        <p:grpSpPr>
          <a:xfrm>
            <a:off x="1407600" y="1029600"/>
            <a:ext cx="7034400" cy="3772800"/>
            <a:chOff x="1407600" y="687600"/>
            <a:chExt cx="7034400" cy="3772800"/>
          </a:xfrm>
        </p:grpSpPr>
        <p:sp>
          <p:nvSpPr>
            <p:cNvPr id="650" name="Google Shape;650;p7"/>
            <p:cNvSpPr/>
            <p:nvPr/>
          </p:nvSpPr>
          <p:spPr>
            <a:xfrm>
              <a:off x="1407600" y="687600"/>
              <a:ext cx="7034400" cy="3772800"/>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1" name="Google Shape;651;p7"/>
            <p:cNvSpPr/>
            <p:nvPr/>
          </p:nvSpPr>
          <p:spPr>
            <a:xfrm>
              <a:off x="1407600" y="687600"/>
              <a:ext cx="7034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2" name="Google Shape;652;p7"/>
            <p:cNvSpPr/>
            <p:nvPr/>
          </p:nvSpPr>
          <p:spPr>
            <a:xfrm>
              <a:off x="1544100" y="7813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3" name="Google Shape;653;p7"/>
            <p:cNvSpPr/>
            <p:nvPr/>
          </p:nvSpPr>
          <p:spPr>
            <a:xfrm>
              <a:off x="2024487" y="7813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4" name="Google Shape;654;p7"/>
            <p:cNvSpPr/>
            <p:nvPr/>
          </p:nvSpPr>
          <p:spPr>
            <a:xfrm>
              <a:off x="1784294" y="7813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655" name="Google Shape;655;p7"/>
          <p:cNvGrpSpPr/>
          <p:nvPr/>
        </p:nvGrpSpPr>
        <p:grpSpPr>
          <a:xfrm>
            <a:off x="988576" y="707757"/>
            <a:ext cx="7035955" cy="3772800"/>
            <a:chOff x="1407600" y="678187"/>
            <a:chExt cx="7035955" cy="3772800"/>
          </a:xfrm>
        </p:grpSpPr>
        <p:sp>
          <p:nvSpPr>
            <p:cNvPr id="656" name="Google Shape;656;p7"/>
            <p:cNvSpPr/>
            <p:nvPr/>
          </p:nvSpPr>
          <p:spPr>
            <a:xfrm>
              <a:off x="1409155" y="678187"/>
              <a:ext cx="7034400" cy="3772800"/>
            </a:xfrm>
            <a:prstGeom prst="rect">
              <a:avLst/>
            </a:prstGeom>
            <a:solidFill>
              <a:schemeClr val="accent3"/>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7" name="Google Shape;657;p7"/>
            <p:cNvSpPr/>
            <p:nvPr/>
          </p:nvSpPr>
          <p:spPr>
            <a:xfrm>
              <a:off x="1407600" y="687600"/>
              <a:ext cx="7034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8" name="Google Shape;658;p7"/>
            <p:cNvSpPr/>
            <p:nvPr/>
          </p:nvSpPr>
          <p:spPr>
            <a:xfrm>
              <a:off x="1544100" y="7813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9" name="Google Shape;659;p7"/>
            <p:cNvSpPr/>
            <p:nvPr/>
          </p:nvSpPr>
          <p:spPr>
            <a:xfrm>
              <a:off x="2024487" y="7813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0" name="Google Shape;660;p7"/>
            <p:cNvSpPr/>
            <p:nvPr/>
          </p:nvSpPr>
          <p:spPr>
            <a:xfrm>
              <a:off x="1784294" y="7813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661" name="Google Shape;661;p7"/>
          <p:cNvSpPr txBox="1">
            <a:spLocks noGrp="1"/>
          </p:cNvSpPr>
          <p:nvPr>
            <p:ph type="title"/>
          </p:nvPr>
        </p:nvSpPr>
        <p:spPr>
          <a:xfrm>
            <a:off x="2438400" y="1017505"/>
            <a:ext cx="3870000" cy="990600"/>
          </a:xfrm>
          <a:prstGeom prst="rect">
            <a:avLst/>
          </a:prstGeom>
          <a:noFill/>
          <a:ln>
            <a:noFill/>
          </a:ln>
          <a:effectLst>
            <a:outerShdw dist="38100" dir="2640000" algn="bl" rotWithShape="0">
              <a:schemeClr val="dk1"/>
            </a:outerShdw>
          </a:effectLst>
        </p:spPr>
        <p:txBody>
          <a:bodyPr spcFirstLastPara="1" wrap="square" lIns="0" tIns="91425" rIns="0" bIns="91425" anchor="ctr" anchorCtr="0">
            <a:noAutofit/>
          </a:bodyPr>
          <a:lstStyle/>
          <a:p>
            <a:pPr marL="0" lvl="0" indent="0" algn="ctr" rtl="0">
              <a:lnSpc>
                <a:spcPct val="100000"/>
              </a:lnSpc>
              <a:spcBef>
                <a:spcPts val="0"/>
              </a:spcBef>
              <a:spcAft>
                <a:spcPts val="0"/>
              </a:spcAft>
              <a:buSzPts val="8200"/>
              <a:buNone/>
            </a:pPr>
            <a:r>
              <a:rPr lang="en-US" sz="3600"/>
              <a:t>Conclusion  </a:t>
            </a:r>
            <a:endParaRPr sz="3600"/>
          </a:p>
        </p:txBody>
      </p:sp>
      <p:sp>
        <p:nvSpPr>
          <p:cNvPr id="662" name="Google Shape;662;p7"/>
          <p:cNvSpPr/>
          <p:nvPr/>
        </p:nvSpPr>
        <p:spPr>
          <a:xfrm>
            <a:off x="1784294" y="2008059"/>
            <a:ext cx="5444520" cy="181588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Companies that sell to other organizations must do their best to understand organizational buying behavior and the needs, resources, motivations, and buying processes that shape. In addition to understanding the business buyer and the related buying process, the marketer must have a firm grasp of how some of the traditional marketing tools and techniques studied, used, and written about for many years present major opportunities and challenges in business and consumer marketing environment.</a:t>
            </a:r>
            <a:endParaRPr sz="1400" b="0" i="0" u="none" strike="noStrike" cap="none">
              <a:solidFill>
                <a:srgbClr val="000000"/>
              </a:solidFill>
              <a:latin typeface="Arial"/>
              <a:ea typeface="Arial"/>
              <a:cs typeface="Arial"/>
              <a:sym typeface="Arial"/>
            </a:endParaRPr>
          </a:p>
        </p:txBody>
      </p:sp>
      <p:sp>
        <p:nvSpPr>
          <p:cNvPr id="663" name="Google Shape;663;p7"/>
          <p:cNvSpPr/>
          <p:nvPr/>
        </p:nvSpPr>
        <p:spPr>
          <a:xfrm>
            <a:off x="1260048" y="4019550"/>
            <a:ext cx="284052"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rgbClr val="8A3389"/>
                </a:solidFill>
                <a:latin typeface="Arial"/>
                <a:ea typeface="Arial"/>
                <a:cs typeface="Arial"/>
                <a:sym typeface="Arial"/>
              </a:rPr>
              <a:t>6</a:t>
            </a:r>
            <a:endParaRPr sz="1400" b="0" i="0" u="none" strike="noStrike" cap="none">
              <a:solidFill>
                <a:srgbClr val="8A3389"/>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62">
                                            <p:txEl>
                                              <p:pRg st="0" end="0"/>
                                            </p:txEl>
                                          </p:spTgt>
                                        </p:tgtEl>
                                        <p:attrNameLst>
                                          <p:attrName>style.visibility</p:attrName>
                                        </p:attrNameLst>
                                      </p:cBhvr>
                                      <p:to>
                                        <p:strVal val="visible"/>
                                      </p:to>
                                    </p:set>
                                    <p:animEffect transition="in" filter="fade">
                                      <p:cBhvr>
                                        <p:cTn id="7" dur="1000"/>
                                        <p:tgtEl>
                                          <p:spTgt spid="66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67"/>
        <p:cNvGrpSpPr/>
        <p:nvPr/>
      </p:nvGrpSpPr>
      <p:grpSpPr>
        <a:xfrm>
          <a:off x="0" y="0"/>
          <a:ext cx="0" cy="0"/>
          <a:chOff x="0" y="0"/>
          <a:chExt cx="0" cy="0"/>
        </a:xfrm>
      </p:grpSpPr>
      <p:sp>
        <p:nvSpPr>
          <p:cNvPr id="668" name="Google Shape;668;p8"/>
          <p:cNvSpPr txBox="1">
            <a:spLocks noGrp="1"/>
          </p:cNvSpPr>
          <p:nvPr>
            <p:ph type="title"/>
          </p:nvPr>
        </p:nvSpPr>
        <p:spPr>
          <a:xfrm>
            <a:off x="718200" y="1103963"/>
            <a:ext cx="7707600" cy="687600"/>
          </a:xfrm>
          <a:prstGeom prst="rect">
            <a:avLst/>
          </a:prstGeom>
          <a:noFill/>
          <a:ln>
            <a:noFill/>
          </a:ln>
          <a:effectLst>
            <a:outerShdw dist="38100" dir="2640000" algn="bl" rotWithShape="0">
              <a:schemeClr val="dk1"/>
            </a:outerShdw>
          </a:effectLst>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500"/>
              <a:buNone/>
            </a:pPr>
            <a:r>
              <a:rPr lang="en-US"/>
              <a:t>References</a:t>
            </a:r>
            <a:endParaRPr/>
          </a:p>
        </p:txBody>
      </p:sp>
      <p:sp>
        <p:nvSpPr>
          <p:cNvPr id="669" name="Google Shape;669;p8"/>
          <p:cNvSpPr txBox="1">
            <a:spLocks noGrp="1"/>
          </p:cNvSpPr>
          <p:nvPr>
            <p:ph type="body" idx="1"/>
          </p:nvPr>
        </p:nvSpPr>
        <p:spPr>
          <a:xfrm>
            <a:off x="2036550" y="1972538"/>
            <a:ext cx="5067300" cy="20670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Clr>
                <a:schemeClr val="dk2"/>
              </a:buClr>
              <a:buSzPts val="1400"/>
              <a:buChar char="●"/>
            </a:pPr>
            <a:r>
              <a:rPr lang="en-US" i="1"/>
              <a:t>Robert P Vitale</a:t>
            </a:r>
            <a:r>
              <a:rPr lang="en-US"/>
              <a:t>. Robert P Vitale | People | San Jose State University. (n.d.). </a:t>
            </a:r>
            <a:endParaRPr/>
          </a:p>
          <a:p>
            <a:pPr marL="457200" lvl="0" indent="-317500" algn="l" rtl="0">
              <a:lnSpc>
                <a:spcPct val="100000"/>
              </a:lnSpc>
              <a:spcBef>
                <a:spcPts val="0"/>
              </a:spcBef>
              <a:spcAft>
                <a:spcPts val="0"/>
              </a:spcAft>
              <a:buClr>
                <a:schemeClr val="dk2"/>
              </a:buClr>
              <a:buSzPts val="1400"/>
              <a:buChar char="●"/>
            </a:pPr>
            <a:r>
              <a:rPr lang="en-US"/>
              <a:t>Team, M. B. A. S. (2020, May 16). </a:t>
            </a:r>
            <a:r>
              <a:rPr lang="en-US" i="1"/>
              <a:t>Business buyer behaviour meaning, types, factors &amp; process</a:t>
            </a:r>
            <a:r>
              <a:rPr lang="en-US"/>
              <a:t>. MBA Skool. </a:t>
            </a:r>
            <a:endParaRPr/>
          </a:p>
          <a:p>
            <a:pPr marL="457200" lvl="0" indent="-317500" algn="l" rtl="0">
              <a:lnSpc>
                <a:spcPct val="100000"/>
              </a:lnSpc>
              <a:spcBef>
                <a:spcPts val="0"/>
              </a:spcBef>
              <a:spcAft>
                <a:spcPts val="0"/>
              </a:spcAft>
              <a:buClr>
                <a:schemeClr val="dk2"/>
              </a:buClr>
              <a:buSzPts val="1400"/>
              <a:buChar char="●"/>
            </a:pPr>
            <a:r>
              <a:rPr lang="en-US" i="1"/>
              <a:t>Differences between consumer and business buyer behaviour</a:t>
            </a:r>
            <a:r>
              <a:rPr lang="en-US"/>
              <a:t>. theintactone. (2019, December 4). </a:t>
            </a:r>
            <a:endParaRPr/>
          </a:p>
          <a:p>
            <a:pPr marL="457200" lvl="0" indent="-228600" algn="l" rtl="0">
              <a:lnSpc>
                <a:spcPct val="100000"/>
              </a:lnSpc>
              <a:spcBef>
                <a:spcPts val="0"/>
              </a:spcBef>
              <a:spcAft>
                <a:spcPts val="0"/>
              </a:spcAft>
              <a:buClr>
                <a:schemeClr val="dk2"/>
              </a:buClr>
              <a:buSzPts val="1400"/>
              <a:buNone/>
            </a:pPr>
            <a:endParaRPr/>
          </a:p>
          <a:p>
            <a:pPr marL="457200" lvl="0" indent="-228600" algn="l" rtl="0">
              <a:lnSpc>
                <a:spcPct val="100000"/>
              </a:lnSpc>
              <a:spcBef>
                <a:spcPts val="0"/>
              </a:spcBef>
              <a:spcAft>
                <a:spcPts val="0"/>
              </a:spcAft>
              <a:buClr>
                <a:schemeClr val="dk2"/>
              </a:buClr>
              <a:buSzPts val="1400"/>
              <a:buNone/>
            </a:pPr>
            <a:endParaRPr/>
          </a:p>
        </p:txBody>
      </p:sp>
      <p:sp>
        <p:nvSpPr>
          <p:cNvPr id="670" name="Google Shape;670;p8"/>
          <p:cNvSpPr/>
          <p:nvPr/>
        </p:nvSpPr>
        <p:spPr>
          <a:xfrm>
            <a:off x="914400" y="4248150"/>
            <a:ext cx="284052"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rgbClr val="8A3389"/>
                </a:solidFill>
                <a:latin typeface="Arial"/>
                <a:ea typeface="Arial"/>
                <a:cs typeface="Arial"/>
                <a:sym typeface="Arial"/>
              </a:rPr>
              <a:t>7</a:t>
            </a:r>
            <a:endParaRPr sz="1400" b="0" i="0" u="none" strike="noStrike" cap="none">
              <a:solidFill>
                <a:srgbClr val="8A3389"/>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74"/>
        <p:cNvGrpSpPr/>
        <p:nvPr/>
      </p:nvGrpSpPr>
      <p:grpSpPr>
        <a:xfrm>
          <a:off x="0" y="0"/>
          <a:ext cx="0" cy="0"/>
          <a:chOff x="0" y="0"/>
          <a:chExt cx="0" cy="0"/>
        </a:xfrm>
      </p:grpSpPr>
      <p:sp>
        <p:nvSpPr>
          <p:cNvPr id="675" name="Google Shape;675;p9"/>
          <p:cNvSpPr txBox="1">
            <a:spLocks noGrp="1"/>
          </p:cNvSpPr>
          <p:nvPr>
            <p:ph type="title"/>
          </p:nvPr>
        </p:nvSpPr>
        <p:spPr>
          <a:xfrm>
            <a:off x="457200" y="1781342"/>
            <a:ext cx="7707600" cy="687600"/>
          </a:xfrm>
          <a:prstGeom prst="rect">
            <a:avLst/>
          </a:prstGeom>
          <a:noFill/>
          <a:ln>
            <a:noFill/>
          </a:ln>
          <a:effectLst>
            <a:outerShdw dist="38100" dir="2640000" algn="bl" rotWithShape="0">
              <a:schemeClr val="dk1"/>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500"/>
              <a:buNone/>
            </a:pPr>
            <a:r>
              <a:rPr lang="en-US" sz="6600"/>
              <a:t>Thank you </a:t>
            </a:r>
            <a:r>
              <a:rPr lang="en-US" sz="4800"/>
              <a:t/>
            </a:r>
            <a:br>
              <a:rPr lang="en-US" sz="4800"/>
            </a:br>
            <a:r>
              <a:rPr lang="en-US" sz="2800"/>
              <a:t>any questions?</a:t>
            </a:r>
            <a:endParaRPr/>
          </a:p>
        </p:txBody>
      </p:sp>
      <p:grpSp>
        <p:nvGrpSpPr>
          <p:cNvPr id="676" name="Google Shape;676;p9"/>
          <p:cNvGrpSpPr/>
          <p:nvPr/>
        </p:nvGrpSpPr>
        <p:grpSpPr>
          <a:xfrm>
            <a:off x="4800600" y="1384819"/>
            <a:ext cx="3663248" cy="3763742"/>
            <a:chOff x="5097012" y="844902"/>
            <a:chExt cx="3593447" cy="4303659"/>
          </a:xfrm>
        </p:grpSpPr>
        <p:sp>
          <p:nvSpPr>
            <p:cNvPr id="677" name="Google Shape;677;p9"/>
            <p:cNvSpPr/>
            <p:nvPr/>
          </p:nvSpPr>
          <p:spPr>
            <a:xfrm>
              <a:off x="6802865" y="844902"/>
              <a:ext cx="1887594" cy="2722018"/>
            </a:xfrm>
            <a:custGeom>
              <a:avLst/>
              <a:gdLst/>
              <a:ahLst/>
              <a:cxnLst/>
              <a:rect l="l" t="t" r="r" b="b"/>
              <a:pathLst>
                <a:path w="69111" h="99662" extrusionOk="0">
                  <a:moveTo>
                    <a:pt x="33984" y="0"/>
                  </a:moveTo>
                  <a:cubicBezTo>
                    <a:pt x="22765" y="0"/>
                    <a:pt x="17366" y="12958"/>
                    <a:pt x="17366" y="12958"/>
                  </a:cubicBezTo>
                  <a:cubicBezTo>
                    <a:pt x="15976" y="12067"/>
                    <a:pt x="14805" y="11672"/>
                    <a:pt x="13819" y="11672"/>
                  </a:cubicBezTo>
                  <a:cubicBezTo>
                    <a:pt x="7769" y="11672"/>
                    <a:pt x="8717" y="26531"/>
                    <a:pt x="9019" y="32454"/>
                  </a:cubicBezTo>
                  <a:cubicBezTo>
                    <a:pt x="7092" y="38320"/>
                    <a:pt x="7968" y="50548"/>
                    <a:pt x="8668" y="54080"/>
                  </a:cubicBezTo>
                  <a:cubicBezTo>
                    <a:pt x="9398" y="57640"/>
                    <a:pt x="9923" y="60471"/>
                    <a:pt x="4962" y="63653"/>
                  </a:cubicBezTo>
                  <a:cubicBezTo>
                    <a:pt x="0" y="66834"/>
                    <a:pt x="5837" y="76757"/>
                    <a:pt x="5837" y="76757"/>
                  </a:cubicBezTo>
                  <a:cubicBezTo>
                    <a:pt x="5837" y="76757"/>
                    <a:pt x="15235" y="94852"/>
                    <a:pt x="20897" y="98558"/>
                  </a:cubicBezTo>
                  <a:cubicBezTo>
                    <a:pt x="22080" y="99339"/>
                    <a:pt x="23280" y="99662"/>
                    <a:pt x="24444" y="99662"/>
                  </a:cubicBezTo>
                  <a:cubicBezTo>
                    <a:pt x="28851" y="99662"/>
                    <a:pt x="32747" y="95034"/>
                    <a:pt x="33301" y="93071"/>
                  </a:cubicBezTo>
                  <a:cubicBezTo>
                    <a:pt x="34001" y="90591"/>
                    <a:pt x="33651" y="85454"/>
                    <a:pt x="42698" y="84724"/>
                  </a:cubicBezTo>
                  <a:cubicBezTo>
                    <a:pt x="51746" y="84024"/>
                    <a:pt x="49790" y="78712"/>
                    <a:pt x="49440" y="72700"/>
                  </a:cubicBezTo>
                  <a:cubicBezTo>
                    <a:pt x="49090" y="66659"/>
                    <a:pt x="53876" y="70745"/>
                    <a:pt x="61494" y="64353"/>
                  </a:cubicBezTo>
                  <a:cubicBezTo>
                    <a:pt x="69111" y="57991"/>
                    <a:pt x="62719" y="51774"/>
                    <a:pt x="60239" y="50169"/>
                  </a:cubicBezTo>
                  <a:cubicBezTo>
                    <a:pt x="57758" y="48593"/>
                    <a:pt x="57758" y="47338"/>
                    <a:pt x="59713" y="42026"/>
                  </a:cubicBezTo>
                  <a:cubicBezTo>
                    <a:pt x="61669" y="36715"/>
                    <a:pt x="59538" y="34934"/>
                    <a:pt x="53672" y="33533"/>
                  </a:cubicBezTo>
                  <a:cubicBezTo>
                    <a:pt x="47835" y="32103"/>
                    <a:pt x="48915" y="31053"/>
                    <a:pt x="50316" y="21305"/>
                  </a:cubicBezTo>
                  <a:cubicBezTo>
                    <a:pt x="51746" y="11557"/>
                    <a:pt x="52096" y="4290"/>
                    <a:pt x="38087" y="554"/>
                  </a:cubicBezTo>
                  <a:cubicBezTo>
                    <a:pt x="36642" y="172"/>
                    <a:pt x="35274" y="0"/>
                    <a:pt x="33984" y="0"/>
                  </a:cubicBezTo>
                  <a:close/>
                </a:path>
              </a:pathLst>
            </a:custGeom>
            <a:solidFill>
              <a:srgbClr val="ED4F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78" name="Google Shape;678;p9"/>
            <p:cNvSpPr/>
            <p:nvPr/>
          </p:nvSpPr>
          <p:spPr>
            <a:xfrm>
              <a:off x="5199048" y="2746890"/>
              <a:ext cx="506210" cy="591398"/>
            </a:xfrm>
            <a:custGeom>
              <a:avLst/>
              <a:gdLst/>
              <a:ahLst/>
              <a:cxnLst/>
              <a:rect l="l" t="t" r="r" b="b"/>
              <a:pathLst>
                <a:path w="18534" h="21653" extrusionOk="0">
                  <a:moveTo>
                    <a:pt x="12612" y="0"/>
                  </a:moveTo>
                  <a:cubicBezTo>
                    <a:pt x="12165" y="0"/>
                    <a:pt x="11614" y="491"/>
                    <a:pt x="11208" y="1340"/>
                  </a:cubicBezTo>
                  <a:cubicBezTo>
                    <a:pt x="10274" y="3354"/>
                    <a:pt x="10391" y="7469"/>
                    <a:pt x="10391" y="7469"/>
                  </a:cubicBezTo>
                  <a:lnTo>
                    <a:pt x="6743" y="5484"/>
                  </a:lnTo>
                  <a:cubicBezTo>
                    <a:pt x="6743" y="5484"/>
                    <a:pt x="4792" y="4198"/>
                    <a:pt x="3519" y="4198"/>
                  </a:cubicBezTo>
                  <a:cubicBezTo>
                    <a:pt x="2639" y="4198"/>
                    <a:pt x="2083" y="4811"/>
                    <a:pt x="2715" y="6885"/>
                  </a:cubicBezTo>
                  <a:cubicBezTo>
                    <a:pt x="818" y="7965"/>
                    <a:pt x="585" y="8666"/>
                    <a:pt x="1431" y="10679"/>
                  </a:cubicBezTo>
                  <a:cubicBezTo>
                    <a:pt x="468" y="11963"/>
                    <a:pt x="1" y="13160"/>
                    <a:pt x="701" y="14211"/>
                  </a:cubicBezTo>
                  <a:cubicBezTo>
                    <a:pt x="1" y="15145"/>
                    <a:pt x="2015" y="16808"/>
                    <a:pt x="4262" y="17392"/>
                  </a:cubicBezTo>
                  <a:cubicBezTo>
                    <a:pt x="5188" y="17644"/>
                    <a:pt x="5990" y="17852"/>
                    <a:pt x="6580" y="17852"/>
                  </a:cubicBezTo>
                  <a:cubicBezTo>
                    <a:pt x="7423" y="17852"/>
                    <a:pt x="7834" y="17429"/>
                    <a:pt x="7560" y="16108"/>
                  </a:cubicBezTo>
                  <a:lnTo>
                    <a:pt x="7560" y="16108"/>
                  </a:lnTo>
                  <a:cubicBezTo>
                    <a:pt x="9277" y="17267"/>
                    <a:pt x="11061" y="17762"/>
                    <a:pt x="12173" y="17762"/>
                  </a:cubicBezTo>
                  <a:cubicBezTo>
                    <a:pt x="12516" y="17762"/>
                    <a:pt x="12795" y="17715"/>
                    <a:pt x="12988" y="17625"/>
                  </a:cubicBezTo>
                  <a:cubicBezTo>
                    <a:pt x="14769" y="19289"/>
                    <a:pt x="17366" y="21653"/>
                    <a:pt x="17366" y="21653"/>
                  </a:cubicBezTo>
                  <a:lnTo>
                    <a:pt x="18533" y="19055"/>
                  </a:lnTo>
                  <a:lnTo>
                    <a:pt x="14068" y="14911"/>
                  </a:lnTo>
                  <a:cubicBezTo>
                    <a:pt x="14068" y="14911"/>
                    <a:pt x="12521" y="6885"/>
                    <a:pt x="13222" y="3120"/>
                  </a:cubicBezTo>
                  <a:cubicBezTo>
                    <a:pt x="13644" y="925"/>
                    <a:pt x="13226" y="0"/>
                    <a:pt x="12612" y="0"/>
                  </a:cubicBezTo>
                  <a:close/>
                </a:path>
              </a:pathLst>
            </a:custGeom>
            <a:solidFill>
              <a:srgbClr val="F0BF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79" name="Google Shape;679;p9"/>
            <p:cNvSpPr/>
            <p:nvPr/>
          </p:nvSpPr>
          <p:spPr>
            <a:xfrm>
              <a:off x="5604802" y="3199568"/>
              <a:ext cx="116406" cy="138720"/>
            </a:xfrm>
            <a:custGeom>
              <a:avLst/>
              <a:gdLst/>
              <a:ahLst/>
              <a:cxnLst/>
              <a:rect l="l" t="t" r="r" b="b"/>
              <a:pathLst>
                <a:path w="4262" h="5079" extrusionOk="0">
                  <a:moveTo>
                    <a:pt x="1576" y="1"/>
                  </a:moveTo>
                  <a:lnTo>
                    <a:pt x="0" y="3357"/>
                  </a:lnTo>
                  <a:lnTo>
                    <a:pt x="2510" y="5079"/>
                  </a:lnTo>
                  <a:lnTo>
                    <a:pt x="4261" y="2365"/>
                  </a:lnTo>
                  <a:cubicBezTo>
                    <a:pt x="4057" y="1693"/>
                    <a:pt x="1576" y="1"/>
                    <a:pt x="1576" y="1"/>
                  </a:cubicBezTo>
                  <a:close/>
                </a:path>
              </a:pathLst>
            </a:custGeom>
            <a:solidFill>
              <a:srgbClr val="2A165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0" name="Google Shape;680;p9"/>
            <p:cNvSpPr/>
            <p:nvPr/>
          </p:nvSpPr>
          <p:spPr>
            <a:xfrm>
              <a:off x="5646236" y="2655940"/>
              <a:ext cx="1533706" cy="1229199"/>
            </a:xfrm>
            <a:custGeom>
              <a:avLst/>
              <a:gdLst/>
              <a:ahLst/>
              <a:cxnLst/>
              <a:rect l="l" t="t" r="r" b="b"/>
              <a:pathLst>
                <a:path w="56154" h="45005" extrusionOk="0">
                  <a:moveTo>
                    <a:pt x="56153" y="0"/>
                  </a:moveTo>
                  <a:lnTo>
                    <a:pt x="22853" y="35256"/>
                  </a:lnTo>
                  <a:lnTo>
                    <a:pt x="2481" y="20897"/>
                  </a:lnTo>
                  <a:lnTo>
                    <a:pt x="1" y="24633"/>
                  </a:lnTo>
                  <a:lnTo>
                    <a:pt x="23378" y="45004"/>
                  </a:lnTo>
                  <a:lnTo>
                    <a:pt x="51192" y="22152"/>
                  </a:lnTo>
                  <a:lnTo>
                    <a:pt x="56153" y="0"/>
                  </a:lnTo>
                  <a:close/>
                </a:path>
              </a:pathLst>
            </a:custGeom>
            <a:solidFill>
              <a:srgbClr val="AC61E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1" name="Google Shape;681;p9"/>
            <p:cNvSpPr/>
            <p:nvPr/>
          </p:nvSpPr>
          <p:spPr>
            <a:xfrm>
              <a:off x="6624296" y="2655940"/>
              <a:ext cx="555646" cy="742955"/>
            </a:xfrm>
            <a:custGeom>
              <a:avLst/>
              <a:gdLst/>
              <a:ahLst/>
              <a:cxnLst/>
              <a:rect l="l" t="t" r="r" b="b"/>
              <a:pathLst>
                <a:path w="20344" h="27202" extrusionOk="0">
                  <a:moveTo>
                    <a:pt x="20343" y="0"/>
                  </a:moveTo>
                  <a:lnTo>
                    <a:pt x="1" y="21568"/>
                  </a:lnTo>
                  <a:cubicBezTo>
                    <a:pt x="3182" y="23203"/>
                    <a:pt x="6188" y="25246"/>
                    <a:pt x="9223" y="27201"/>
                  </a:cubicBezTo>
                  <a:lnTo>
                    <a:pt x="15382" y="22152"/>
                  </a:lnTo>
                  <a:lnTo>
                    <a:pt x="20343" y="0"/>
                  </a:lnTo>
                  <a:close/>
                </a:path>
              </a:pathLst>
            </a:custGeom>
            <a:solidFill>
              <a:srgbClr val="AC61E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2" name="Google Shape;682;p9"/>
            <p:cNvSpPr/>
            <p:nvPr/>
          </p:nvSpPr>
          <p:spPr>
            <a:xfrm>
              <a:off x="6334948" y="3993515"/>
              <a:ext cx="1677971" cy="1155046"/>
            </a:xfrm>
            <a:custGeom>
              <a:avLst/>
              <a:gdLst/>
              <a:ahLst/>
              <a:cxnLst/>
              <a:rect l="l" t="t" r="r" b="b"/>
              <a:pathLst>
                <a:path w="61436" h="42290" extrusionOk="0">
                  <a:moveTo>
                    <a:pt x="15586" y="0"/>
                  </a:moveTo>
                  <a:lnTo>
                    <a:pt x="1" y="42290"/>
                  </a:lnTo>
                  <a:lnTo>
                    <a:pt x="17016" y="42290"/>
                  </a:lnTo>
                  <a:lnTo>
                    <a:pt x="26443" y="26471"/>
                  </a:lnTo>
                  <a:lnTo>
                    <a:pt x="30704" y="42056"/>
                  </a:lnTo>
                  <a:lnTo>
                    <a:pt x="59305" y="42056"/>
                  </a:lnTo>
                  <a:cubicBezTo>
                    <a:pt x="59305" y="42056"/>
                    <a:pt x="61436" y="4962"/>
                    <a:pt x="34731" y="701"/>
                  </a:cubicBezTo>
                  <a:cubicBezTo>
                    <a:pt x="32461" y="841"/>
                    <a:pt x="30332" y="897"/>
                    <a:pt x="28380" y="897"/>
                  </a:cubicBezTo>
                  <a:cubicBezTo>
                    <a:pt x="20573" y="897"/>
                    <a:pt x="15586" y="0"/>
                    <a:pt x="15586" y="0"/>
                  </a:cubicBezTo>
                  <a:close/>
                </a:path>
              </a:pathLst>
            </a:custGeom>
            <a:solidFill>
              <a:srgbClr val="2A165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3" name="Google Shape;683;p9"/>
            <p:cNvSpPr/>
            <p:nvPr/>
          </p:nvSpPr>
          <p:spPr>
            <a:xfrm>
              <a:off x="6334948" y="3993515"/>
              <a:ext cx="1677971" cy="1155046"/>
            </a:xfrm>
            <a:custGeom>
              <a:avLst/>
              <a:gdLst/>
              <a:ahLst/>
              <a:cxnLst/>
              <a:rect l="l" t="t" r="r" b="b"/>
              <a:pathLst>
                <a:path w="61436" h="42290" extrusionOk="0">
                  <a:moveTo>
                    <a:pt x="15586" y="0"/>
                  </a:moveTo>
                  <a:lnTo>
                    <a:pt x="1" y="42290"/>
                  </a:lnTo>
                  <a:lnTo>
                    <a:pt x="19672" y="42290"/>
                  </a:lnTo>
                  <a:lnTo>
                    <a:pt x="23757" y="31754"/>
                  </a:lnTo>
                  <a:lnTo>
                    <a:pt x="30704" y="42056"/>
                  </a:lnTo>
                  <a:lnTo>
                    <a:pt x="59305" y="42056"/>
                  </a:lnTo>
                  <a:cubicBezTo>
                    <a:pt x="59305" y="42056"/>
                    <a:pt x="61436" y="4962"/>
                    <a:pt x="34731" y="701"/>
                  </a:cubicBezTo>
                  <a:cubicBezTo>
                    <a:pt x="32461" y="841"/>
                    <a:pt x="30332" y="897"/>
                    <a:pt x="28380" y="897"/>
                  </a:cubicBezTo>
                  <a:cubicBezTo>
                    <a:pt x="20573" y="897"/>
                    <a:pt x="15586" y="0"/>
                    <a:pt x="15586" y="0"/>
                  </a:cubicBezTo>
                  <a:close/>
                </a:path>
              </a:pathLst>
            </a:custGeom>
            <a:solidFill>
              <a:srgbClr val="2A165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4" name="Google Shape;684;p9"/>
            <p:cNvSpPr/>
            <p:nvPr/>
          </p:nvSpPr>
          <p:spPr>
            <a:xfrm>
              <a:off x="7376783" y="3925752"/>
              <a:ext cx="206482" cy="162291"/>
            </a:xfrm>
            <a:custGeom>
              <a:avLst/>
              <a:gdLst/>
              <a:ahLst/>
              <a:cxnLst/>
              <a:rect l="l" t="t" r="r" b="b"/>
              <a:pathLst>
                <a:path w="7560" h="5942" extrusionOk="0">
                  <a:moveTo>
                    <a:pt x="3561" y="0"/>
                  </a:moveTo>
                  <a:cubicBezTo>
                    <a:pt x="3561" y="0"/>
                    <a:pt x="1" y="3999"/>
                    <a:pt x="3445" y="5429"/>
                  </a:cubicBezTo>
                  <a:cubicBezTo>
                    <a:pt x="4339" y="5804"/>
                    <a:pt x="5048" y="5942"/>
                    <a:pt x="5606" y="5942"/>
                  </a:cubicBezTo>
                  <a:cubicBezTo>
                    <a:pt x="7178" y="5942"/>
                    <a:pt x="7560" y="4845"/>
                    <a:pt x="7560" y="4845"/>
                  </a:cubicBezTo>
                  <a:lnTo>
                    <a:pt x="6042" y="2598"/>
                  </a:lnTo>
                  <a:lnTo>
                    <a:pt x="3561" y="0"/>
                  </a:lnTo>
                  <a:close/>
                </a:path>
              </a:pathLst>
            </a:custGeom>
            <a:solidFill>
              <a:srgbClr val="F0BF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5" name="Google Shape;685;p9"/>
            <p:cNvSpPr/>
            <p:nvPr/>
          </p:nvSpPr>
          <p:spPr>
            <a:xfrm>
              <a:off x="6754249" y="2578618"/>
              <a:ext cx="1858916" cy="1519340"/>
            </a:xfrm>
            <a:custGeom>
              <a:avLst/>
              <a:gdLst/>
              <a:ahLst/>
              <a:cxnLst/>
              <a:rect l="l" t="t" r="r" b="b"/>
              <a:pathLst>
                <a:path w="68061" h="55628" extrusionOk="0">
                  <a:moveTo>
                    <a:pt x="29769" y="0"/>
                  </a:moveTo>
                  <a:lnTo>
                    <a:pt x="16140" y="1401"/>
                  </a:lnTo>
                  <a:lnTo>
                    <a:pt x="876" y="23932"/>
                  </a:lnTo>
                  <a:lnTo>
                    <a:pt x="8493" y="29594"/>
                  </a:lnTo>
                  <a:cubicBezTo>
                    <a:pt x="8493" y="29594"/>
                    <a:pt x="4086" y="39692"/>
                    <a:pt x="0" y="51746"/>
                  </a:cubicBezTo>
                  <a:cubicBezTo>
                    <a:pt x="3493" y="53811"/>
                    <a:pt x="7531" y="54777"/>
                    <a:pt x="11534" y="54777"/>
                  </a:cubicBezTo>
                  <a:cubicBezTo>
                    <a:pt x="15057" y="54777"/>
                    <a:pt x="18553" y="54029"/>
                    <a:pt x="21626" y="52621"/>
                  </a:cubicBezTo>
                  <a:cubicBezTo>
                    <a:pt x="22327" y="45529"/>
                    <a:pt x="32600" y="13280"/>
                    <a:pt x="32600" y="13280"/>
                  </a:cubicBezTo>
                  <a:lnTo>
                    <a:pt x="53176" y="30995"/>
                  </a:lnTo>
                  <a:lnTo>
                    <a:pt x="28164" y="50841"/>
                  </a:lnTo>
                  <a:lnTo>
                    <a:pt x="29944" y="55628"/>
                  </a:lnTo>
                  <a:lnTo>
                    <a:pt x="68060" y="34731"/>
                  </a:lnTo>
                  <a:lnTo>
                    <a:pt x="29769" y="0"/>
                  </a:lnTo>
                  <a:close/>
                </a:path>
              </a:pathLst>
            </a:custGeom>
            <a:solidFill>
              <a:srgbClr val="AC61E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6" name="Google Shape;686;p9"/>
            <p:cNvSpPr/>
            <p:nvPr/>
          </p:nvSpPr>
          <p:spPr>
            <a:xfrm>
              <a:off x="7257236" y="2079619"/>
              <a:ext cx="314886" cy="842591"/>
            </a:xfrm>
            <a:custGeom>
              <a:avLst/>
              <a:gdLst/>
              <a:ahLst/>
              <a:cxnLst/>
              <a:rect l="l" t="t" r="r" b="b"/>
              <a:pathLst>
                <a:path w="11529" h="30850" extrusionOk="0">
                  <a:moveTo>
                    <a:pt x="7092" y="0"/>
                  </a:moveTo>
                  <a:lnTo>
                    <a:pt x="4611" y="2131"/>
                  </a:lnTo>
                  <a:lnTo>
                    <a:pt x="3385" y="16140"/>
                  </a:lnTo>
                  <a:lnTo>
                    <a:pt x="0" y="18621"/>
                  </a:lnTo>
                  <a:lnTo>
                    <a:pt x="204" y="30849"/>
                  </a:lnTo>
                  <a:cubicBezTo>
                    <a:pt x="204" y="30849"/>
                    <a:pt x="11528" y="18796"/>
                    <a:pt x="11353" y="18270"/>
                  </a:cubicBezTo>
                  <a:cubicBezTo>
                    <a:pt x="11178" y="17745"/>
                    <a:pt x="6917" y="14710"/>
                    <a:pt x="6917" y="14710"/>
                  </a:cubicBezTo>
                  <a:lnTo>
                    <a:pt x="7092" y="0"/>
                  </a:lnTo>
                  <a:close/>
                </a:path>
              </a:pathLst>
            </a:custGeom>
            <a:solidFill>
              <a:srgbClr val="F0BF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7" name="Google Shape;687;p9"/>
            <p:cNvSpPr/>
            <p:nvPr/>
          </p:nvSpPr>
          <p:spPr>
            <a:xfrm>
              <a:off x="6975016" y="1276904"/>
              <a:ext cx="703898" cy="958177"/>
            </a:xfrm>
            <a:custGeom>
              <a:avLst/>
              <a:gdLst/>
              <a:ahLst/>
              <a:cxnLst/>
              <a:rect l="l" t="t" r="r" b="b"/>
              <a:pathLst>
                <a:path w="25772" h="35082" extrusionOk="0">
                  <a:moveTo>
                    <a:pt x="10888" y="1"/>
                  </a:moveTo>
                  <a:lnTo>
                    <a:pt x="6977" y="5313"/>
                  </a:lnTo>
                  <a:cubicBezTo>
                    <a:pt x="6977" y="5313"/>
                    <a:pt x="2190" y="22153"/>
                    <a:pt x="965" y="27990"/>
                  </a:cubicBezTo>
                  <a:cubicBezTo>
                    <a:pt x="0" y="32475"/>
                    <a:pt x="1035" y="35082"/>
                    <a:pt x="5181" y="35082"/>
                  </a:cubicBezTo>
                  <a:cubicBezTo>
                    <a:pt x="6431" y="35082"/>
                    <a:pt x="7963" y="34845"/>
                    <a:pt x="9808" y="34352"/>
                  </a:cubicBezTo>
                  <a:cubicBezTo>
                    <a:pt x="17775" y="32251"/>
                    <a:pt x="25597" y="28165"/>
                    <a:pt x="25772" y="10624"/>
                  </a:cubicBezTo>
                  <a:cubicBezTo>
                    <a:pt x="16374" y="2102"/>
                    <a:pt x="10888" y="1"/>
                    <a:pt x="10888" y="1"/>
                  </a:cubicBezTo>
                  <a:close/>
                </a:path>
              </a:pathLst>
            </a:custGeom>
            <a:solidFill>
              <a:srgbClr val="F0BF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8" name="Google Shape;688;p9"/>
            <p:cNvSpPr/>
            <p:nvPr/>
          </p:nvSpPr>
          <p:spPr>
            <a:xfrm>
              <a:off x="7586434" y="1738841"/>
              <a:ext cx="226639" cy="199791"/>
            </a:xfrm>
            <a:custGeom>
              <a:avLst/>
              <a:gdLst/>
              <a:ahLst/>
              <a:cxnLst/>
              <a:rect l="l" t="t" r="r" b="b"/>
              <a:pathLst>
                <a:path w="8298" h="7315" extrusionOk="0">
                  <a:moveTo>
                    <a:pt x="5248" y="0"/>
                  </a:moveTo>
                  <a:cubicBezTo>
                    <a:pt x="3544" y="0"/>
                    <a:pt x="1781" y="2379"/>
                    <a:pt x="1781" y="2379"/>
                  </a:cubicBezTo>
                  <a:cubicBezTo>
                    <a:pt x="1781" y="2379"/>
                    <a:pt x="0" y="4510"/>
                    <a:pt x="351" y="6290"/>
                  </a:cubicBezTo>
                  <a:cubicBezTo>
                    <a:pt x="1588" y="7013"/>
                    <a:pt x="2668" y="7314"/>
                    <a:pt x="3588" y="7314"/>
                  </a:cubicBezTo>
                  <a:cubicBezTo>
                    <a:pt x="7158" y="7314"/>
                    <a:pt x="8297" y="2776"/>
                    <a:pt x="6742" y="803"/>
                  </a:cubicBezTo>
                  <a:cubicBezTo>
                    <a:pt x="6284" y="223"/>
                    <a:pt x="5769" y="0"/>
                    <a:pt x="5248" y="0"/>
                  </a:cubicBezTo>
                  <a:close/>
                </a:path>
              </a:pathLst>
            </a:custGeom>
            <a:solidFill>
              <a:srgbClr val="F0BF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9" name="Google Shape;689;p9"/>
            <p:cNvSpPr/>
            <p:nvPr/>
          </p:nvSpPr>
          <p:spPr>
            <a:xfrm>
              <a:off x="6938363" y="1727724"/>
              <a:ext cx="140332" cy="188265"/>
            </a:xfrm>
            <a:custGeom>
              <a:avLst/>
              <a:gdLst/>
              <a:ahLst/>
              <a:cxnLst/>
              <a:rect l="l" t="t" r="r" b="b"/>
              <a:pathLst>
                <a:path w="5138" h="6893" extrusionOk="0">
                  <a:moveTo>
                    <a:pt x="3629" y="1"/>
                  </a:moveTo>
                  <a:cubicBezTo>
                    <a:pt x="3357" y="1"/>
                    <a:pt x="3036" y="91"/>
                    <a:pt x="2657" y="306"/>
                  </a:cubicBezTo>
                  <a:cubicBezTo>
                    <a:pt x="176" y="1736"/>
                    <a:pt x="1" y="6522"/>
                    <a:pt x="2307" y="6872"/>
                  </a:cubicBezTo>
                  <a:cubicBezTo>
                    <a:pt x="2394" y="6886"/>
                    <a:pt x="2479" y="6892"/>
                    <a:pt x="2562" y="6892"/>
                  </a:cubicBezTo>
                  <a:cubicBezTo>
                    <a:pt x="4651" y="6892"/>
                    <a:pt x="5138" y="2786"/>
                    <a:pt x="5138" y="2786"/>
                  </a:cubicBezTo>
                  <a:cubicBezTo>
                    <a:pt x="5138" y="2786"/>
                    <a:pt x="5138" y="1"/>
                    <a:pt x="3629" y="1"/>
                  </a:cubicBezTo>
                  <a:close/>
                </a:path>
              </a:pathLst>
            </a:custGeom>
            <a:solidFill>
              <a:srgbClr val="F0BF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0" name="Google Shape;690;p9"/>
            <p:cNvSpPr/>
            <p:nvPr/>
          </p:nvSpPr>
          <p:spPr>
            <a:xfrm>
              <a:off x="7272367" y="1223508"/>
              <a:ext cx="680436" cy="456392"/>
            </a:xfrm>
            <a:custGeom>
              <a:avLst/>
              <a:gdLst/>
              <a:ahLst/>
              <a:cxnLst/>
              <a:rect l="l" t="t" r="r" b="b"/>
              <a:pathLst>
                <a:path w="24913" h="16710" extrusionOk="0">
                  <a:moveTo>
                    <a:pt x="12229" y="1"/>
                  </a:moveTo>
                  <a:lnTo>
                    <a:pt x="1" y="1956"/>
                  </a:lnTo>
                  <a:cubicBezTo>
                    <a:pt x="1" y="1956"/>
                    <a:pt x="3882" y="13805"/>
                    <a:pt x="15060" y="16286"/>
                  </a:cubicBezTo>
                  <a:cubicBezTo>
                    <a:pt x="16378" y="16579"/>
                    <a:pt x="17458" y="16709"/>
                    <a:pt x="18339" y="16709"/>
                  </a:cubicBezTo>
                  <a:cubicBezTo>
                    <a:pt x="24913" y="16709"/>
                    <a:pt x="20392" y="9466"/>
                    <a:pt x="20547" y="8669"/>
                  </a:cubicBezTo>
                  <a:cubicBezTo>
                    <a:pt x="20722" y="7793"/>
                    <a:pt x="12229" y="1"/>
                    <a:pt x="12229" y="1"/>
                  </a:cubicBezTo>
                  <a:close/>
                </a:path>
              </a:pathLst>
            </a:custGeom>
            <a:solidFill>
              <a:srgbClr val="ED4F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1" name="Google Shape;691;p9"/>
            <p:cNvSpPr/>
            <p:nvPr/>
          </p:nvSpPr>
          <p:spPr>
            <a:xfrm>
              <a:off x="7070610" y="2528390"/>
              <a:ext cx="542153" cy="606856"/>
            </a:xfrm>
            <a:custGeom>
              <a:avLst/>
              <a:gdLst/>
              <a:ahLst/>
              <a:cxnLst/>
              <a:rect l="l" t="t" r="r" b="b"/>
              <a:pathLst>
                <a:path w="19850" h="22219" extrusionOk="0">
                  <a:moveTo>
                    <a:pt x="39" y="13036"/>
                  </a:moveTo>
                  <a:lnTo>
                    <a:pt x="39" y="13036"/>
                  </a:lnTo>
                  <a:cubicBezTo>
                    <a:pt x="21" y="13061"/>
                    <a:pt x="9" y="13085"/>
                    <a:pt x="4" y="13105"/>
                  </a:cubicBezTo>
                  <a:cubicBezTo>
                    <a:pt x="1" y="13116"/>
                    <a:pt x="0" y="13121"/>
                    <a:pt x="2" y="13121"/>
                  </a:cubicBezTo>
                  <a:cubicBezTo>
                    <a:pt x="4" y="13121"/>
                    <a:pt x="17" y="13091"/>
                    <a:pt x="39" y="13036"/>
                  </a:cubicBezTo>
                  <a:close/>
                  <a:moveTo>
                    <a:pt x="17602" y="1"/>
                  </a:moveTo>
                  <a:cubicBezTo>
                    <a:pt x="17259" y="230"/>
                    <a:pt x="7914" y="12301"/>
                    <a:pt x="7683" y="12301"/>
                  </a:cubicBezTo>
                  <a:cubicBezTo>
                    <a:pt x="7678" y="12301"/>
                    <a:pt x="7677" y="12296"/>
                    <a:pt x="7679" y="12288"/>
                  </a:cubicBezTo>
                  <a:cubicBezTo>
                    <a:pt x="7796" y="11821"/>
                    <a:pt x="7913" y="351"/>
                    <a:pt x="7913" y="351"/>
                  </a:cubicBezTo>
                  <a:lnTo>
                    <a:pt x="7913" y="351"/>
                  </a:lnTo>
                  <a:lnTo>
                    <a:pt x="3769" y="2365"/>
                  </a:lnTo>
                  <a:cubicBezTo>
                    <a:pt x="3769" y="2365"/>
                    <a:pt x="431" y="12025"/>
                    <a:pt x="39" y="13036"/>
                  </a:cubicBezTo>
                  <a:lnTo>
                    <a:pt x="39" y="13036"/>
                  </a:lnTo>
                  <a:cubicBezTo>
                    <a:pt x="433" y="12476"/>
                    <a:pt x="3769" y="10741"/>
                    <a:pt x="3769" y="10741"/>
                  </a:cubicBezTo>
                  <a:cubicBezTo>
                    <a:pt x="3769" y="10741"/>
                    <a:pt x="4704" y="22218"/>
                    <a:pt x="4731" y="22218"/>
                  </a:cubicBezTo>
                  <a:cubicBezTo>
                    <a:pt x="4731" y="22218"/>
                    <a:pt x="4732" y="22216"/>
                    <a:pt x="4732" y="22211"/>
                  </a:cubicBezTo>
                  <a:cubicBezTo>
                    <a:pt x="4732" y="21861"/>
                    <a:pt x="12174" y="11471"/>
                    <a:pt x="12174" y="11471"/>
                  </a:cubicBezTo>
                  <a:lnTo>
                    <a:pt x="14421" y="15848"/>
                  </a:lnTo>
                  <a:lnTo>
                    <a:pt x="19850" y="1197"/>
                  </a:lnTo>
                  <a:lnTo>
                    <a:pt x="17602"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2" name="Google Shape;692;p9"/>
            <p:cNvSpPr/>
            <p:nvPr/>
          </p:nvSpPr>
          <p:spPr>
            <a:xfrm>
              <a:off x="7135258" y="3862060"/>
              <a:ext cx="403378" cy="336517"/>
            </a:xfrm>
            <a:custGeom>
              <a:avLst/>
              <a:gdLst/>
              <a:ahLst/>
              <a:cxnLst/>
              <a:rect l="l" t="t" r="r" b="b"/>
              <a:pathLst>
                <a:path w="14769" h="12321" extrusionOk="0">
                  <a:moveTo>
                    <a:pt x="9263" y="1"/>
                  </a:moveTo>
                  <a:cubicBezTo>
                    <a:pt x="8621" y="1"/>
                    <a:pt x="7897" y="223"/>
                    <a:pt x="7093" y="786"/>
                  </a:cubicBezTo>
                  <a:cubicBezTo>
                    <a:pt x="3182" y="3500"/>
                    <a:pt x="1" y="8928"/>
                    <a:pt x="234" y="10825"/>
                  </a:cubicBezTo>
                  <a:cubicBezTo>
                    <a:pt x="356" y="11815"/>
                    <a:pt x="1375" y="12320"/>
                    <a:pt x="2799" y="12320"/>
                  </a:cubicBezTo>
                  <a:cubicBezTo>
                    <a:pt x="4104" y="12320"/>
                    <a:pt x="5750" y="11895"/>
                    <a:pt x="7355" y="11030"/>
                  </a:cubicBezTo>
                  <a:cubicBezTo>
                    <a:pt x="11033" y="9045"/>
                    <a:pt x="14768" y="6448"/>
                    <a:pt x="12988" y="3266"/>
                  </a:cubicBezTo>
                  <a:cubicBezTo>
                    <a:pt x="12988" y="3266"/>
                    <a:pt x="11722" y="1"/>
                    <a:pt x="9263" y="1"/>
                  </a:cubicBezTo>
                  <a:close/>
                </a:path>
              </a:pathLst>
            </a:custGeom>
            <a:solidFill>
              <a:srgbClr val="F0BF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3" name="Google Shape;693;p9"/>
            <p:cNvSpPr/>
            <p:nvPr/>
          </p:nvSpPr>
          <p:spPr>
            <a:xfrm>
              <a:off x="7179914" y="1663513"/>
              <a:ext cx="36681" cy="55827"/>
            </a:xfrm>
            <a:custGeom>
              <a:avLst/>
              <a:gdLst/>
              <a:ahLst/>
              <a:cxnLst/>
              <a:rect l="l" t="t" r="r" b="b"/>
              <a:pathLst>
                <a:path w="1343" h="2044" extrusionOk="0">
                  <a:moveTo>
                    <a:pt x="671" y="1"/>
                  </a:moveTo>
                  <a:cubicBezTo>
                    <a:pt x="321" y="1"/>
                    <a:pt x="0" y="468"/>
                    <a:pt x="0" y="1022"/>
                  </a:cubicBezTo>
                  <a:cubicBezTo>
                    <a:pt x="0" y="1606"/>
                    <a:pt x="321" y="2044"/>
                    <a:pt x="671" y="2044"/>
                  </a:cubicBezTo>
                  <a:cubicBezTo>
                    <a:pt x="1051" y="2044"/>
                    <a:pt x="1343" y="1606"/>
                    <a:pt x="1343" y="1022"/>
                  </a:cubicBezTo>
                  <a:cubicBezTo>
                    <a:pt x="1343" y="468"/>
                    <a:pt x="1051" y="1"/>
                    <a:pt x="671"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4" name="Google Shape;694;p9"/>
            <p:cNvSpPr/>
            <p:nvPr/>
          </p:nvSpPr>
          <p:spPr>
            <a:xfrm>
              <a:off x="7317815" y="1653953"/>
              <a:ext cx="36681" cy="55827"/>
            </a:xfrm>
            <a:custGeom>
              <a:avLst/>
              <a:gdLst/>
              <a:ahLst/>
              <a:cxnLst/>
              <a:rect l="l" t="t" r="r" b="b"/>
              <a:pathLst>
                <a:path w="1343" h="2044" extrusionOk="0">
                  <a:moveTo>
                    <a:pt x="671" y="1"/>
                  </a:moveTo>
                  <a:cubicBezTo>
                    <a:pt x="321" y="1"/>
                    <a:pt x="0" y="468"/>
                    <a:pt x="0" y="1022"/>
                  </a:cubicBezTo>
                  <a:cubicBezTo>
                    <a:pt x="0" y="1577"/>
                    <a:pt x="321" y="2044"/>
                    <a:pt x="671" y="2044"/>
                  </a:cubicBezTo>
                  <a:cubicBezTo>
                    <a:pt x="1051" y="2044"/>
                    <a:pt x="1343" y="1577"/>
                    <a:pt x="1343" y="1022"/>
                  </a:cubicBezTo>
                  <a:cubicBezTo>
                    <a:pt x="1343" y="468"/>
                    <a:pt x="1051" y="1"/>
                    <a:pt x="671"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5" name="Google Shape;695;p9"/>
            <p:cNvSpPr/>
            <p:nvPr/>
          </p:nvSpPr>
          <p:spPr>
            <a:xfrm>
              <a:off x="7173632" y="1685827"/>
              <a:ext cx="117881" cy="285061"/>
            </a:xfrm>
            <a:custGeom>
              <a:avLst/>
              <a:gdLst/>
              <a:ahLst/>
              <a:cxnLst/>
              <a:rect l="l" t="t" r="r" b="b"/>
              <a:pathLst>
                <a:path w="4316" h="10437" extrusionOk="0">
                  <a:moveTo>
                    <a:pt x="3061" y="1"/>
                  </a:moveTo>
                  <a:lnTo>
                    <a:pt x="3061" y="1"/>
                  </a:lnTo>
                  <a:cubicBezTo>
                    <a:pt x="3061" y="1"/>
                    <a:pt x="1573" y="5488"/>
                    <a:pt x="668" y="7881"/>
                  </a:cubicBezTo>
                  <a:cubicBezTo>
                    <a:pt x="58" y="9549"/>
                    <a:pt x="0" y="10437"/>
                    <a:pt x="743" y="10437"/>
                  </a:cubicBezTo>
                  <a:cubicBezTo>
                    <a:pt x="1065" y="10437"/>
                    <a:pt x="1540" y="10269"/>
                    <a:pt x="2185" y="9924"/>
                  </a:cubicBezTo>
                  <a:cubicBezTo>
                    <a:pt x="4316" y="8757"/>
                    <a:pt x="3528" y="1227"/>
                    <a:pt x="3061" y="1"/>
                  </a:cubicBezTo>
                  <a:close/>
                </a:path>
              </a:pathLst>
            </a:custGeom>
            <a:solidFill>
              <a:srgbClr val="ED4F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6" name="Google Shape;696;p9"/>
            <p:cNvSpPr/>
            <p:nvPr/>
          </p:nvSpPr>
          <p:spPr>
            <a:xfrm>
              <a:off x="7315412" y="1505701"/>
              <a:ext cx="117198" cy="77349"/>
            </a:xfrm>
            <a:custGeom>
              <a:avLst/>
              <a:gdLst/>
              <a:ahLst/>
              <a:cxnLst/>
              <a:rect l="l" t="t" r="r" b="b"/>
              <a:pathLst>
                <a:path w="4291" h="2832" fill="none" extrusionOk="0">
                  <a:moveTo>
                    <a:pt x="1" y="2189"/>
                  </a:moveTo>
                  <a:cubicBezTo>
                    <a:pt x="1" y="2189"/>
                    <a:pt x="1577" y="0"/>
                    <a:pt x="4291" y="2831"/>
                  </a:cubicBezTo>
                </a:path>
              </a:pathLst>
            </a:custGeom>
            <a:noFill/>
            <a:ln w="18975" cap="flat" cmpd="sng">
              <a:solidFill>
                <a:srgbClr val="ED4F6E"/>
              </a:solidFill>
              <a:prstDash val="solid"/>
              <a:miter lim="29185"/>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7" name="Google Shape;697;p9"/>
            <p:cNvSpPr/>
            <p:nvPr/>
          </p:nvSpPr>
          <p:spPr>
            <a:xfrm>
              <a:off x="7140830" y="1553525"/>
              <a:ext cx="82948" cy="42280"/>
            </a:xfrm>
            <a:custGeom>
              <a:avLst/>
              <a:gdLst/>
              <a:ahLst/>
              <a:cxnLst/>
              <a:rect l="l" t="t" r="r" b="b"/>
              <a:pathLst>
                <a:path w="3037" h="1548" fill="none" extrusionOk="0">
                  <a:moveTo>
                    <a:pt x="3036" y="1459"/>
                  </a:moveTo>
                  <a:cubicBezTo>
                    <a:pt x="3036" y="1459"/>
                    <a:pt x="2307" y="0"/>
                    <a:pt x="1" y="1547"/>
                  </a:cubicBezTo>
                </a:path>
              </a:pathLst>
            </a:custGeom>
            <a:noFill/>
            <a:ln w="18975" cap="flat" cmpd="sng">
              <a:solidFill>
                <a:srgbClr val="ED4F6E"/>
              </a:solidFill>
              <a:prstDash val="solid"/>
              <a:miter lim="29185"/>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8" name="Google Shape;698;p9"/>
            <p:cNvSpPr/>
            <p:nvPr/>
          </p:nvSpPr>
          <p:spPr>
            <a:xfrm>
              <a:off x="7623114" y="1786938"/>
              <a:ext cx="130745" cy="102203"/>
            </a:xfrm>
            <a:custGeom>
              <a:avLst/>
              <a:gdLst/>
              <a:ahLst/>
              <a:cxnLst/>
              <a:rect l="l" t="t" r="r" b="b"/>
              <a:pathLst>
                <a:path w="4787" h="3742" extrusionOk="0">
                  <a:moveTo>
                    <a:pt x="3355" y="0"/>
                  </a:moveTo>
                  <a:cubicBezTo>
                    <a:pt x="3036" y="0"/>
                    <a:pt x="2721" y="82"/>
                    <a:pt x="2422" y="210"/>
                  </a:cubicBezTo>
                  <a:cubicBezTo>
                    <a:pt x="2218" y="268"/>
                    <a:pt x="2043" y="385"/>
                    <a:pt x="1868" y="502"/>
                  </a:cubicBezTo>
                  <a:cubicBezTo>
                    <a:pt x="1693" y="618"/>
                    <a:pt x="1547" y="764"/>
                    <a:pt x="1372" y="910"/>
                  </a:cubicBezTo>
                  <a:cubicBezTo>
                    <a:pt x="1226" y="1056"/>
                    <a:pt x="1080" y="1202"/>
                    <a:pt x="934" y="1377"/>
                  </a:cubicBezTo>
                  <a:cubicBezTo>
                    <a:pt x="817" y="1523"/>
                    <a:pt x="700" y="1698"/>
                    <a:pt x="555" y="1844"/>
                  </a:cubicBezTo>
                  <a:lnTo>
                    <a:pt x="496" y="1961"/>
                  </a:lnTo>
                  <a:lnTo>
                    <a:pt x="555" y="2048"/>
                  </a:lnTo>
                  <a:cubicBezTo>
                    <a:pt x="671" y="2224"/>
                    <a:pt x="817" y="2399"/>
                    <a:pt x="876" y="2574"/>
                  </a:cubicBezTo>
                  <a:cubicBezTo>
                    <a:pt x="963" y="2720"/>
                    <a:pt x="1021" y="2924"/>
                    <a:pt x="963" y="3070"/>
                  </a:cubicBezTo>
                  <a:cubicBezTo>
                    <a:pt x="905" y="3216"/>
                    <a:pt x="730" y="3333"/>
                    <a:pt x="555" y="3449"/>
                  </a:cubicBezTo>
                  <a:cubicBezTo>
                    <a:pt x="379" y="3537"/>
                    <a:pt x="175" y="3624"/>
                    <a:pt x="0" y="3741"/>
                  </a:cubicBezTo>
                  <a:cubicBezTo>
                    <a:pt x="204" y="3683"/>
                    <a:pt x="409" y="3654"/>
                    <a:pt x="613" y="3566"/>
                  </a:cubicBezTo>
                  <a:cubicBezTo>
                    <a:pt x="817" y="3508"/>
                    <a:pt x="1051" y="3391"/>
                    <a:pt x="1167" y="3158"/>
                  </a:cubicBezTo>
                  <a:cubicBezTo>
                    <a:pt x="1284" y="2924"/>
                    <a:pt x="1255" y="2661"/>
                    <a:pt x="1167" y="2457"/>
                  </a:cubicBezTo>
                  <a:cubicBezTo>
                    <a:pt x="1099" y="2274"/>
                    <a:pt x="1012" y="2127"/>
                    <a:pt x="922" y="1973"/>
                  </a:cubicBezTo>
                  <a:lnTo>
                    <a:pt x="922" y="1973"/>
                  </a:lnTo>
                  <a:cubicBezTo>
                    <a:pt x="1022" y="1843"/>
                    <a:pt x="1133" y="1727"/>
                    <a:pt x="1226" y="1611"/>
                  </a:cubicBezTo>
                  <a:cubicBezTo>
                    <a:pt x="1372" y="1465"/>
                    <a:pt x="1518" y="1319"/>
                    <a:pt x="1634" y="1173"/>
                  </a:cubicBezTo>
                  <a:cubicBezTo>
                    <a:pt x="1926" y="910"/>
                    <a:pt x="2218" y="677"/>
                    <a:pt x="2568" y="502"/>
                  </a:cubicBezTo>
                  <a:cubicBezTo>
                    <a:pt x="2874" y="349"/>
                    <a:pt x="3202" y="263"/>
                    <a:pt x="3533" y="263"/>
                  </a:cubicBezTo>
                  <a:cubicBezTo>
                    <a:pt x="3581" y="263"/>
                    <a:pt x="3629" y="264"/>
                    <a:pt x="3677" y="268"/>
                  </a:cubicBezTo>
                  <a:cubicBezTo>
                    <a:pt x="4057" y="268"/>
                    <a:pt x="4436" y="385"/>
                    <a:pt x="4786" y="618"/>
                  </a:cubicBezTo>
                  <a:cubicBezTo>
                    <a:pt x="4524" y="327"/>
                    <a:pt x="4115" y="93"/>
                    <a:pt x="3707" y="35"/>
                  </a:cubicBezTo>
                  <a:cubicBezTo>
                    <a:pt x="3589" y="11"/>
                    <a:pt x="3472" y="0"/>
                    <a:pt x="3355"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9" name="Google Shape;699;p9"/>
            <p:cNvSpPr/>
            <p:nvPr/>
          </p:nvSpPr>
          <p:spPr>
            <a:xfrm>
              <a:off x="7034830" y="1787074"/>
              <a:ext cx="29525" cy="118809"/>
            </a:xfrm>
            <a:custGeom>
              <a:avLst/>
              <a:gdLst/>
              <a:ahLst/>
              <a:cxnLst/>
              <a:rect l="l" t="t" r="r" b="b"/>
              <a:pathLst>
                <a:path w="1081" h="4350" extrusionOk="0">
                  <a:moveTo>
                    <a:pt x="1080" y="1"/>
                  </a:moveTo>
                  <a:cubicBezTo>
                    <a:pt x="730" y="701"/>
                    <a:pt x="526" y="1401"/>
                    <a:pt x="351" y="2131"/>
                  </a:cubicBezTo>
                  <a:cubicBezTo>
                    <a:pt x="175" y="2861"/>
                    <a:pt x="30" y="3590"/>
                    <a:pt x="0" y="4349"/>
                  </a:cubicBezTo>
                  <a:cubicBezTo>
                    <a:pt x="321" y="3649"/>
                    <a:pt x="526" y="2948"/>
                    <a:pt x="730" y="2219"/>
                  </a:cubicBezTo>
                  <a:cubicBezTo>
                    <a:pt x="905" y="1489"/>
                    <a:pt x="1051" y="759"/>
                    <a:pt x="1080"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00" name="Google Shape;700;p9"/>
            <p:cNvSpPr/>
            <p:nvPr/>
          </p:nvSpPr>
          <p:spPr>
            <a:xfrm>
              <a:off x="6994162" y="1770714"/>
              <a:ext cx="59814" cy="45885"/>
            </a:xfrm>
            <a:custGeom>
              <a:avLst/>
              <a:gdLst/>
              <a:ahLst/>
              <a:cxnLst/>
              <a:rect l="l" t="t" r="r" b="b"/>
              <a:pathLst>
                <a:path w="2190" h="1680" extrusionOk="0">
                  <a:moveTo>
                    <a:pt x="829" y="1"/>
                  </a:moveTo>
                  <a:cubicBezTo>
                    <a:pt x="776" y="1"/>
                    <a:pt x="724" y="5"/>
                    <a:pt x="672" y="16"/>
                  </a:cubicBezTo>
                  <a:cubicBezTo>
                    <a:pt x="380" y="45"/>
                    <a:pt x="118" y="191"/>
                    <a:pt x="1" y="424"/>
                  </a:cubicBezTo>
                  <a:cubicBezTo>
                    <a:pt x="193" y="352"/>
                    <a:pt x="385" y="300"/>
                    <a:pt x="561" y="300"/>
                  </a:cubicBezTo>
                  <a:cubicBezTo>
                    <a:pt x="599" y="300"/>
                    <a:pt x="636" y="302"/>
                    <a:pt x="672" y="308"/>
                  </a:cubicBezTo>
                  <a:cubicBezTo>
                    <a:pt x="906" y="337"/>
                    <a:pt x="1081" y="424"/>
                    <a:pt x="1256" y="570"/>
                  </a:cubicBezTo>
                  <a:cubicBezTo>
                    <a:pt x="1431" y="687"/>
                    <a:pt x="1577" y="891"/>
                    <a:pt x="1723" y="1066"/>
                  </a:cubicBezTo>
                  <a:cubicBezTo>
                    <a:pt x="1898" y="1271"/>
                    <a:pt x="2015" y="1475"/>
                    <a:pt x="2190" y="1679"/>
                  </a:cubicBezTo>
                  <a:cubicBezTo>
                    <a:pt x="2161" y="1417"/>
                    <a:pt x="2102" y="1154"/>
                    <a:pt x="1985" y="921"/>
                  </a:cubicBezTo>
                  <a:cubicBezTo>
                    <a:pt x="1927" y="775"/>
                    <a:pt x="1869" y="687"/>
                    <a:pt x="1781" y="570"/>
                  </a:cubicBezTo>
                  <a:cubicBezTo>
                    <a:pt x="1694" y="454"/>
                    <a:pt x="1606" y="337"/>
                    <a:pt x="1489" y="249"/>
                  </a:cubicBezTo>
                  <a:cubicBezTo>
                    <a:pt x="1321" y="105"/>
                    <a:pt x="1074" y="1"/>
                    <a:pt x="829"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01" name="Google Shape;701;p9"/>
            <p:cNvSpPr/>
            <p:nvPr/>
          </p:nvSpPr>
          <p:spPr>
            <a:xfrm>
              <a:off x="7228531" y="1968812"/>
              <a:ext cx="118782" cy="99854"/>
            </a:xfrm>
            <a:custGeom>
              <a:avLst/>
              <a:gdLst/>
              <a:ahLst/>
              <a:cxnLst/>
              <a:rect l="l" t="t" r="r" b="b"/>
              <a:pathLst>
                <a:path w="4349" h="3656" extrusionOk="0">
                  <a:moveTo>
                    <a:pt x="4349" y="1"/>
                  </a:moveTo>
                  <a:lnTo>
                    <a:pt x="4349" y="1"/>
                  </a:lnTo>
                  <a:cubicBezTo>
                    <a:pt x="4086" y="468"/>
                    <a:pt x="3882" y="964"/>
                    <a:pt x="3619" y="1431"/>
                  </a:cubicBezTo>
                  <a:cubicBezTo>
                    <a:pt x="3357" y="1898"/>
                    <a:pt x="3065" y="2336"/>
                    <a:pt x="2715" y="2715"/>
                  </a:cubicBezTo>
                  <a:lnTo>
                    <a:pt x="2452" y="2978"/>
                  </a:lnTo>
                  <a:lnTo>
                    <a:pt x="2131" y="3182"/>
                  </a:lnTo>
                  <a:cubicBezTo>
                    <a:pt x="2043" y="3211"/>
                    <a:pt x="1927" y="3269"/>
                    <a:pt x="1810" y="3299"/>
                  </a:cubicBezTo>
                  <a:cubicBezTo>
                    <a:pt x="1693" y="3328"/>
                    <a:pt x="1576" y="3357"/>
                    <a:pt x="1430" y="3357"/>
                  </a:cubicBezTo>
                  <a:cubicBezTo>
                    <a:pt x="934" y="3357"/>
                    <a:pt x="438" y="3153"/>
                    <a:pt x="0" y="2832"/>
                  </a:cubicBezTo>
                  <a:lnTo>
                    <a:pt x="0" y="2832"/>
                  </a:lnTo>
                  <a:cubicBezTo>
                    <a:pt x="175" y="3065"/>
                    <a:pt x="380" y="3240"/>
                    <a:pt x="613" y="3386"/>
                  </a:cubicBezTo>
                  <a:cubicBezTo>
                    <a:pt x="847" y="3532"/>
                    <a:pt x="1139" y="3620"/>
                    <a:pt x="1430" y="3649"/>
                  </a:cubicBezTo>
                  <a:cubicBezTo>
                    <a:pt x="1479" y="3654"/>
                    <a:pt x="1527" y="3656"/>
                    <a:pt x="1576" y="3656"/>
                  </a:cubicBezTo>
                  <a:cubicBezTo>
                    <a:pt x="2135" y="3656"/>
                    <a:pt x="2657" y="3354"/>
                    <a:pt x="3006" y="2978"/>
                  </a:cubicBezTo>
                  <a:cubicBezTo>
                    <a:pt x="3386" y="2569"/>
                    <a:pt x="3678" y="2073"/>
                    <a:pt x="3882" y="1577"/>
                  </a:cubicBezTo>
                  <a:cubicBezTo>
                    <a:pt x="3970" y="1314"/>
                    <a:pt x="4086" y="1051"/>
                    <a:pt x="4145" y="789"/>
                  </a:cubicBezTo>
                  <a:cubicBezTo>
                    <a:pt x="4232" y="526"/>
                    <a:pt x="4291" y="263"/>
                    <a:pt x="4349"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02" name="Google Shape;702;p9"/>
            <p:cNvSpPr/>
            <p:nvPr/>
          </p:nvSpPr>
          <p:spPr>
            <a:xfrm>
              <a:off x="7337726" y="1796634"/>
              <a:ext cx="106054" cy="39084"/>
            </a:xfrm>
            <a:custGeom>
              <a:avLst/>
              <a:gdLst/>
              <a:ahLst/>
              <a:cxnLst/>
              <a:rect l="l" t="t" r="r" b="b"/>
              <a:pathLst>
                <a:path w="3883" h="1431" extrusionOk="0">
                  <a:moveTo>
                    <a:pt x="1927" y="1"/>
                  </a:moveTo>
                  <a:cubicBezTo>
                    <a:pt x="876" y="1"/>
                    <a:pt x="1" y="322"/>
                    <a:pt x="1" y="730"/>
                  </a:cubicBezTo>
                  <a:cubicBezTo>
                    <a:pt x="1" y="1110"/>
                    <a:pt x="876" y="1431"/>
                    <a:pt x="1927" y="1431"/>
                  </a:cubicBezTo>
                  <a:cubicBezTo>
                    <a:pt x="3007" y="1431"/>
                    <a:pt x="3882" y="1110"/>
                    <a:pt x="3882" y="730"/>
                  </a:cubicBezTo>
                  <a:cubicBezTo>
                    <a:pt x="3882" y="322"/>
                    <a:pt x="3007" y="1"/>
                    <a:pt x="1927" y="1"/>
                  </a:cubicBezTo>
                  <a:close/>
                </a:path>
              </a:pathLst>
            </a:custGeom>
            <a:solidFill>
              <a:srgbClr val="F4AB7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03" name="Google Shape;703;p9"/>
            <p:cNvSpPr/>
            <p:nvPr/>
          </p:nvSpPr>
          <p:spPr>
            <a:xfrm>
              <a:off x="7099397" y="1803817"/>
              <a:ext cx="84505" cy="24745"/>
            </a:xfrm>
            <a:custGeom>
              <a:avLst/>
              <a:gdLst/>
              <a:ahLst/>
              <a:cxnLst/>
              <a:rect l="l" t="t" r="r" b="b"/>
              <a:pathLst>
                <a:path w="3094" h="906" extrusionOk="0">
                  <a:moveTo>
                    <a:pt x="1547" y="0"/>
                  </a:moveTo>
                  <a:cubicBezTo>
                    <a:pt x="672" y="0"/>
                    <a:pt x="0" y="205"/>
                    <a:pt x="0" y="467"/>
                  </a:cubicBezTo>
                  <a:cubicBezTo>
                    <a:pt x="0" y="701"/>
                    <a:pt x="672" y="905"/>
                    <a:pt x="1547" y="905"/>
                  </a:cubicBezTo>
                  <a:cubicBezTo>
                    <a:pt x="2394" y="905"/>
                    <a:pt x="3094" y="701"/>
                    <a:pt x="3094" y="467"/>
                  </a:cubicBezTo>
                  <a:cubicBezTo>
                    <a:pt x="3094" y="205"/>
                    <a:pt x="2394" y="0"/>
                    <a:pt x="1547" y="0"/>
                  </a:cubicBezTo>
                  <a:close/>
                </a:path>
              </a:pathLst>
            </a:custGeom>
            <a:solidFill>
              <a:srgbClr val="F4AB7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04" name="Google Shape;704;p9"/>
            <p:cNvSpPr/>
            <p:nvPr/>
          </p:nvSpPr>
          <p:spPr>
            <a:xfrm>
              <a:off x="7120919" y="2932533"/>
              <a:ext cx="319665" cy="337227"/>
            </a:xfrm>
            <a:custGeom>
              <a:avLst/>
              <a:gdLst/>
              <a:ahLst/>
              <a:cxnLst/>
              <a:rect l="l" t="t" r="r" b="b"/>
              <a:pathLst>
                <a:path w="11704" h="12347" fill="none" extrusionOk="0">
                  <a:moveTo>
                    <a:pt x="2715" y="7852"/>
                  </a:moveTo>
                  <a:lnTo>
                    <a:pt x="0" y="12346"/>
                  </a:lnTo>
                  <a:lnTo>
                    <a:pt x="11704" y="1"/>
                  </a:lnTo>
                </a:path>
              </a:pathLst>
            </a:custGeom>
            <a:noFill/>
            <a:ln w="9525" cap="flat" cmpd="sng">
              <a:solidFill>
                <a:srgbClr val="000000"/>
              </a:solidFill>
              <a:prstDash val="solid"/>
              <a:miter lim="29185"/>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05" name="Google Shape;705;p9"/>
            <p:cNvSpPr/>
            <p:nvPr/>
          </p:nvSpPr>
          <p:spPr>
            <a:xfrm>
              <a:off x="7105761" y="2864771"/>
              <a:ext cx="51839" cy="331628"/>
            </a:xfrm>
            <a:custGeom>
              <a:avLst/>
              <a:gdLst/>
              <a:ahLst/>
              <a:cxnLst/>
              <a:rect l="l" t="t" r="r" b="b"/>
              <a:pathLst>
                <a:path w="1898" h="12142" fill="none" extrusionOk="0">
                  <a:moveTo>
                    <a:pt x="1898" y="12142"/>
                  </a:moveTo>
                  <a:lnTo>
                    <a:pt x="1" y="1"/>
                  </a:lnTo>
                </a:path>
              </a:pathLst>
            </a:custGeom>
            <a:noFill/>
            <a:ln w="9525" cap="flat" cmpd="sng">
              <a:solidFill>
                <a:srgbClr val="000000"/>
              </a:solidFill>
              <a:prstDash val="solid"/>
              <a:miter lim="29185"/>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06" name="Google Shape;706;p9"/>
            <p:cNvSpPr/>
            <p:nvPr/>
          </p:nvSpPr>
          <p:spPr>
            <a:xfrm>
              <a:off x="6906489" y="3297620"/>
              <a:ext cx="196131" cy="758086"/>
            </a:xfrm>
            <a:custGeom>
              <a:avLst/>
              <a:gdLst/>
              <a:ahLst/>
              <a:cxnLst/>
              <a:rect l="l" t="t" r="r" b="b"/>
              <a:pathLst>
                <a:path w="7181" h="27756" fill="none" extrusionOk="0">
                  <a:moveTo>
                    <a:pt x="7180" y="1"/>
                  </a:moveTo>
                  <a:lnTo>
                    <a:pt x="1" y="27756"/>
                  </a:lnTo>
                </a:path>
              </a:pathLst>
            </a:custGeom>
            <a:noFill/>
            <a:ln w="9525" cap="flat" cmpd="sng">
              <a:solidFill>
                <a:srgbClr val="000000"/>
              </a:solidFill>
              <a:prstDash val="solid"/>
              <a:miter lim="29185"/>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07" name="Google Shape;707;p9"/>
            <p:cNvSpPr/>
            <p:nvPr/>
          </p:nvSpPr>
          <p:spPr>
            <a:xfrm>
              <a:off x="7099397" y="3390564"/>
              <a:ext cx="43072" cy="60279"/>
            </a:xfrm>
            <a:custGeom>
              <a:avLst/>
              <a:gdLst/>
              <a:ahLst/>
              <a:cxnLst/>
              <a:rect l="l" t="t" r="r" b="b"/>
              <a:pathLst>
                <a:path w="1577" h="2207" extrusionOk="0">
                  <a:moveTo>
                    <a:pt x="947" y="0"/>
                  </a:moveTo>
                  <a:cubicBezTo>
                    <a:pt x="600" y="0"/>
                    <a:pt x="252" y="389"/>
                    <a:pt x="146" y="946"/>
                  </a:cubicBezTo>
                  <a:cubicBezTo>
                    <a:pt x="0" y="1530"/>
                    <a:pt x="175" y="2114"/>
                    <a:pt x="526" y="2201"/>
                  </a:cubicBezTo>
                  <a:cubicBezTo>
                    <a:pt x="550" y="2205"/>
                    <a:pt x="574" y="2207"/>
                    <a:pt x="598" y="2207"/>
                  </a:cubicBezTo>
                  <a:cubicBezTo>
                    <a:pt x="956" y="2207"/>
                    <a:pt x="1323" y="1812"/>
                    <a:pt x="1460" y="1238"/>
                  </a:cubicBezTo>
                  <a:cubicBezTo>
                    <a:pt x="1576" y="654"/>
                    <a:pt x="1401" y="71"/>
                    <a:pt x="1051" y="12"/>
                  </a:cubicBezTo>
                  <a:cubicBezTo>
                    <a:pt x="1017" y="4"/>
                    <a:pt x="982" y="0"/>
                    <a:pt x="947" y="0"/>
                  </a:cubicBezTo>
                  <a:close/>
                </a:path>
              </a:pathLst>
            </a:custGeom>
            <a:solidFill>
              <a:srgbClr val="2A165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08" name="Google Shape;708;p9"/>
            <p:cNvSpPr/>
            <p:nvPr/>
          </p:nvSpPr>
          <p:spPr>
            <a:xfrm>
              <a:off x="7041194" y="3620153"/>
              <a:ext cx="43072" cy="60443"/>
            </a:xfrm>
            <a:custGeom>
              <a:avLst/>
              <a:gdLst/>
              <a:ahLst/>
              <a:cxnLst/>
              <a:rect l="l" t="t" r="r" b="b"/>
              <a:pathLst>
                <a:path w="1577" h="2213" extrusionOk="0">
                  <a:moveTo>
                    <a:pt x="953" y="0"/>
                  </a:moveTo>
                  <a:cubicBezTo>
                    <a:pt x="604" y="0"/>
                    <a:pt x="251" y="414"/>
                    <a:pt x="118" y="975"/>
                  </a:cubicBezTo>
                  <a:cubicBezTo>
                    <a:pt x="1" y="1558"/>
                    <a:pt x="176" y="2113"/>
                    <a:pt x="526" y="2200"/>
                  </a:cubicBezTo>
                  <a:cubicBezTo>
                    <a:pt x="561" y="2208"/>
                    <a:pt x="595" y="2212"/>
                    <a:pt x="630" y="2212"/>
                  </a:cubicBezTo>
                  <a:cubicBezTo>
                    <a:pt x="977" y="2212"/>
                    <a:pt x="1325" y="1824"/>
                    <a:pt x="1431" y="1267"/>
                  </a:cubicBezTo>
                  <a:cubicBezTo>
                    <a:pt x="1577" y="654"/>
                    <a:pt x="1402" y="99"/>
                    <a:pt x="1051" y="12"/>
                  </a:cubicBezTo>
                  <a:cubicBezTo>
                    <a:pt x="1019" y="4"/>
                    <a:pt x="986" y="0"/>
                    <a:pt x="953" y="0"/>
                  </a:cubicBezTo>
                  <a:close/>
                </a:path>
              </a:pathLst>
            </a:custGeom>
            <a:solidFill>
              <a:srgbClr val="2A165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09" name="Google Shape;709;p9"/>
            <p:cNvSpPr/>
            <p:nvPr/>
          </p:nvSpPr>
          <p:spPr>
            <a:xfrm>
              <a:off x="6982226" y="3850507"/>
              <a:ext cx="43864" cy="60443"/>
            </a:xfrm>
            <a:custGeom>
              <a:avLst/>
              <a:gdLst/>
              <a:ahLst/>
              <a:cxnLst/>
              <a:rect l="l" t="t" r="r" b="b"/>
              <a:pathLst>
                <a:path w="1606" h="2213" extrusionOk="0">
                  <a:moveTo>
                    <a:pt x="982" y="1"/>
                  </a:moveTo>
                  <a:cubicBezTo>
                    <a:pt x="632" y="1"/>
                    <a:pt x="279" y="413"/>
                    <a:pt x="146" y="946"/>
                  </a:cubicBezTo>
                  <a:cubicBezTo>
                    <a:pt x="0" y="1559"/>
                    <a:pt x="204" y="2113"/>
                    <a:pt x="555" y="2201"/>
                  </a:cubicBezTo>
                  <a:cubicBezTo>
                    <a:pt x="586" y="2209"/>
                    <a:pt x="619" y="2213"/>
                    <a:pt x="651" y="2213"/>
                  </a:cubicBezTo>
                  <a:cubicBezTo>
                    <a:pt x="977" y="2213"/>
                    <a:pt x="1327" y="1824"/>
                    <a:pt x="1459" y="1267"/>
                  </a:cubicBezTo>
                  <a:cubicBezTo>
                    <a:pt x="1605" y="654"/>
                    <a:pt x="1430" y="100"/>
                    <a:pt x="1080" y="12"/>
                  </a:cubicBezTo>
                  <a:cubicBezTo>
                    <a:pt x="1047" y="5"/>
                    <a:pt x="1014" y="1"/>
                    <a:pt x="982" y="1"/>
                  </a:cubicBezTo>
                  <a:close/>
                </a:path>
              </a:pathLst>
            </a:custGeom>
            <a:solidFill>
              <a:srgbClr val="2A165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10" name="Google Shape;710;p9"/>
            <p:cNvSpPr/>
            <p:nvPr/>
          </p:nvSpPr>
          <p:spPr>
            <a:xfrm>
              <a:off x="7173523" y="2774722"/>
              <a:ext cx="90104" cy="99663"/>
            </a:xfrm>
            <a:custGeom>
              <a:avLst/>
              <a:gdLst/>
              <a:ahLst/>
              <a:cxnLst/>
              <a:rect l="l" t="t" r="r" b="b"/>
              <a:pathLst>
                <a:path w="3299" h="3649" extrusionOk="0">
                  <a:moveTo>
                    <a:pt x="2861" y="0"/>
                  </a:moveTo>
                  <a:lnTo>
                    <a:pt x="2744" y="88"/>
                  </a:lnTo>
                  <a:cubicBezTo>
                    <a:pt x="2306" y="350"/>
                    <a:pt x="1839" y="613"/>
                    <a:pt x="1372" y="876"/>
                  </a:cubicBezTo>
                  <a:cubicBezTo>
                    <a:pt x="905" y="1167"/>
                    <a:pt x="468" y="1430"/>
                    <a:pt x="1" y="1722"/>
                  </a:cubicBezTo>
                  <a:cubicBezTo>
                    <a:pt x="497" y="1488"/>
                    <a:pt x="964" y="1255"/>
                    <a:pt x="1431" y="992"/>
                  </a:cubicBezTo>
                  <a:cubicBezTo>
                    <a:pt x="1864" y="775"/>
                    <a:pt x="2298" y="533"/>
                    <a:pt x="2732" y="289"/>
                  </a:cubicBezTo>
                  <a:lnTo>
                    <a:pt x="2732" y="289"/>
                  </a:lnTo>
                  <a:cubicBezTo>
                    <a:pt x="2814" y="832"/>
                    <a:pt x="2896" y="1352"/>
                    <a:pt x="2977" y="1897"/>
                  </a:cubicBezTo>
                  <a:cubicBezTo>
                    <a:pt x="3065" y="2481"/>
                    <a:pt x="3182" y="3064"/>
                    <a:pt x="3298" y="3648"/>
                  </a:cubicBezTo>
                  <a:cubicBezTo>
                    <a:pt x="3269" y="3064"/>
                    <a:pt x="3182" y="2481"/>
                    <a:pt x="3123" y="1897"/>
                  </a:cubicBezTo>
                  <a:cubicBezTo>
                    <a:pt x="3036" y="1313"/>
                    <a:pt x="2977" y="730"/>
                    <a:pt x="2890" y="146"/>
                  </a:cubicBezTo>
                  <a:lnTo>
                    <a:pt x="2861" y="0"/>
                  </a:lnTo>
                  <a:close/>
                </a:path>
              </a:pathLst>
            </a:custGeom>
            <a:solidFill>
              <a:srgbClr val="2A165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11" name="Google Shape;711;p9"/>
            <p:cNvSpPr/>
            <p:nvPr/>
          </p:nvSpPr>
          <p:spPr>
            <a:xfrm>
              <a:off x="7217360" y="2791437"/>
              <a:ext cx="185752" cy="146695"/>
            </a:xfrm>
            <a:custGeom>
              <a:avLst/>
              <a:gdLst/>
              <a:ahLst/>
              <a:cxnLst/>
              <a:rect l="l" t="t" r="r" b="b"/>
              <a:pathLst>
                <a:path w="6801" h="5371" extrusionOk="0">
                  <a:moveTo>
                    <a:pt x="5633" y="1"/>
                  </a:moveTo>
                  <a:lnTo>
                    <a:pt x="5575" y="59"/>
                  </a:lnTo>
                  <a:cubicBezTo>
                    <a:pt x="4641" y="935"/>
                    <a:pt x="3678" y="1781"/>
                    <a:pt x="2773" y="2686"/>
                  </a:cubicBezTo>
                  <a:cubicBezTo>
                    <a:pt x="1839" y="3562"/>
                    <a:pt x="905" y="4466"/>
                    <a:pt x="1" y="5371"/>
                  </a:cubicBezTo>
                  <a:cubicBezTo>
                    <a:pt x="993" y="4554"/>
                    <a:pt x="1927" y="3678"/>
                    <a:pt x="2890" y="2803"/>
                  </a:cubicBezTo>
                  <a:cubicBezTo>
                    <a:pt x="3807" y="1943"/>
                    <a:pt x="4723" y="1084"/>
                    <a:pt x="5612" y="197"/>
                  </a:cubicBezTo>
                  <a:lnTo>
                    <a:pt x="5612" y="197"/>
                  </a:lnTo>
                  <a:cubicBezTo>
                    <a:pt x="6008" y="735"/>
                    <a:pt x="6405" y="1274"/>
                    <a:pt x="6801" y="1840"/>
                  </a:cubicBezTo>
                  <a:cubicBezTo>
                    <a:pt x="6421" y="1256"/>
                    <a:pt x="6071" y="643"/>
                    <a:pt x="5692" y="59"/>
                  </a:cubicBezTo>
                  <a:lnTo>
                    <a:pt x="5633" y="1"/>
                  </a:lnTo>
                  <a:close/>
                </a:path>
              </a:pathLst>
            </a:custGeom>
            <a:solidFill>
              <a:srgbClr val="2A165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12" name="Google Shape;712;p9"/>
            <p:cNvSpPr/>
            <p:nvPr/>
          </p:nvSpPr>
          <p:spPr>
            <a:xfrm>
              <a:off x="5273201" y="2896672"/>
              <a:ext cx="139512" cy="151748"/>
            </a:xfrm>
            <a:custGeom>
              <a:avLst/>
              <a:gdLst/>
              <a:ahLst/>
              <a:cxnLst/>
              <a:rect l="l" t="t" r="r" b="b"/>
              <a:pathLst>
                <a:path w="5108" h="5556" extrusionOk="0">
                  <a:moveTo>
                    <a:pt x="2306" y="0"/>
                  </a:moveTo>
                  <a:cubicBezTo>
                    <a:pt x="2627" y="409"/>
                    <a:pt x="2977" y="818"/>
                    <a:pt x="3298" y="1255"/>
                  </a:cubicBezTo>
                  <a:cubicBezTo>
                    <a:pt x="3619" y="1664"/>
                    <a:pt x="3911" y="2102"/>
                    <a:pt x="4174" y="2539"/>
                  </a:cubicBezTo>
                  <a:cubicBezTo>
                    <a:pt x="4436" y="2977"/>
                    <a:pt x="4670" y="3444"/>
                    <a:pt x="4757" y="3940"/>
                  </a:cubicBezTo>
                  <a:cubicBezTo>
                    <a:pt x="4816" y="4203"/>
                    <a:pt x="4845" y="4466"/>
                    <a:pt x="4845" y="4699"/>
                  </a:cubicBezTo>
                  <a:cubicBezTo>
                    <a:pt x="4816" y="4933"/>
                    <a:pt x="4757" y="5195"/>
                    <a:pt x="4582" y="5254"/>
                  </a:cubicBezTo>
                  <a:cubicBezTo>
                    <a:pt x="4524" y="5283"/>
                    <a:pt x="4456" y="5296"/>
                    <a:pt x="4382" y="5296"/>
                  </a:cubicBezTo>
                  <a:cubicBezTo>
                    <a:pt x="4235" y="5296"/>
                    <a:pt x="4067" y="5244"/>
                    <a:pt x="3911" y="5166"/>
                  </a:cubicBezTo>
                  <a:cubicBezTo>
                    <a:pt x="3707" y="5079"/>
                    <a:pt x="3473" y="4933"/>
                    <a:pt x="3269" y="4787"/>
                  </a:cubicBezTo>
                  <a:cubicBezTo>
                    <a:pt x="2860" y="4466"/>
                    <a:pt x="2481" y="4115"/>
                    <a:pt x="2101" y="3765"/>
                  </a:cubicBezTo>
                  <a:cubicBezTo>
                    <a:pt x="1343" y="3006"/>
                    <a:pt x="671" y="2218"/>
                    <a:pt x="0" y="1401"/>
                  </a:cubicBezTo>
                  <a:lnTo>
                    <a:pt x="0" y="1401"/>
                  </a:lnTo>
                  <a:cubicBezTo>
                    <a:pt x="584" y="2277"/>
                    <a:pt x="1226" y="3123"/>
                    <a:pt x="1955" y="3882"/>
                  </a:cubicBezTo>
                  <a:cubicBezTo>
                    <a:pt x="2306" y="4291"/>
                    <a:pt x="2714" y="4641"/>
                    <a:pt x="3123" y="4962"/>
                  </a:cubicBezTo>
                  <a:cubicBezTo>
                    <a:pt x="3327" y="5137"/>
                    <a:pt x="3561" y="5283"/>
                    <a:pt x="3823" y="5400"/>
                  </a:cubicBezTo>
                  <a:cubicBezTo>
                    <a:pt x="3979" y="5477"/>
                    <a:pt x="4161" y="5555"/>
                    <a:pt x="4359" y="5555"/>
                  </a:cubicBezTo>
                  <a:cubicBezTo>
                    <a:pt x="4459" y="5555"/>
                    <a:pt x="4563" y="5536"/>
                    <a:pt x="4670" y="5487"/>
                  </a:cubicBezTo>
                  <a:cubicBezTo>
                    <a:pt x="4845" y="5429"/>
                    <a:pt x="4932" y="5283"/>
                    <a:pt x="4991" y="5137"/>
                  </a:cubicBezTo>
                  <a:cubicBezTo>
                    <a:pt x="5049" y="4991"/>
                    <a:pt x="5078" y="4845"/>
                    <a:pt x="5078" y="4728"/>
                  </a:cubicBezTo>
                  <a:cubicBezTo>
                    <a:pt x="5107" y="4437"/>
                    <a:pt x="5049" y="4174"/>
                    <a:pt x="4991" y="3911"/>
                  </a:cubicBezTo>
                  <a:cubicBezTo>
                    <a:pt x="4874" y="3386"/>
                    <a:pt x="4641" y="2861"/>
                    <a:pt x="4349" y="2423"/>
                  </a:cubicBezTo>
                  <a:cubicBezTo>
                    <a:pt x="3765" y="1547"/>
                    <a:pt x="3064" y="759"/>
                    <a:pt x="2306"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13" name="Google Shape;713;p9"/>
            <p:cNvSpPr/>
            <p:nvPr/>
          </p:nvSpPr>
          <p:spPr>
            <a:xfrm>
              <a:off x="5238105" y="3038561"/>
              <a:ext cx="181792" cy="66615"/>
            </a:xfrm>
            <a:custGeom>
              <a:avLst/>
              <a:gdLst/>
              <a:ahLst/>
              <a:cxnLst/>
              <a:rect l="l" t="t" r="r" b="b"/>
              <a:pathLst>
                <a:path w="6656" h="2439" extrusionOk="0">
                  <a:moveTo>
                    <a:pt x="1" y="0"/>
                  </a:moveTo>
                  <a:lnTo>
                    <a:pt x="1" y="0"/>
                  </a:lnTo>
                  <a:cubicBezTo>
                    <a:pt x="614" y="409"/>
                    <a:pt x="1256" y="788"/>
                    <a:pt x="1898" y="1139"/>
                  </a:cubicBezTo>
                  <a:cubicBezTo>
                    <a:pt x="2569" y="1518"/>
                    <a:pt x="3240" y="1839"/>
                    <a:pt x="3970" y="2102"/>
                  </a:cubicBezTo>
                  <a:cubicBezTo>
                    <a:pt x="4320" y="2218"/>
                    <a:pt x="4671" y="2335"/>
                    <a:pt x="5050" y="2394"/>
                  </a:cubicBezTo>
                  <a:cubicBezTo>
                    <a:pt x="5215" y="2419"/>
                    <a:pt x="5385" y="2439"/>
                    <a:pt x="5556" y="2439"/>
                  </a:cubicBezTo>
                  <a:cubicBezTo>
                    <a:pt x="5779" y="2439"/>
                    <a:pt x="6003" y="2405"/>
                    <a:pt x="6217" y="2306"/>
                  </a:cubicBezTo>
                  <a:cubicBezTo>
                    <a:pt x="6392" y="2218"/>
                    <a:pt x="6568" y="2043"/>
                    <a:pt x="6626" y="1839"/>
                  </a:cubicBezTo>
                  <a:cubicBezTo>
                    <a:pt x="6655" y="1635"/>
                    <a:pt x="6626" y="1430"/>
                    <a:pt x="6568" y="1255"/>
                  </a:cubicBezTo>
                  <a:cubicBezTo>
                    <a:pt x="6392" y="905"/>
                    <a:pt x="6130" y="613"/>
                    <a:pt x="5838" y="380"/>
                  </a:cubicBezTo>
                  <a:lnTo>
                    <a:pt x="5838" y="380"/>
                  </a:lnTo>
                  <a:cubicBezTo>
                    <a:pt x="6101" y="642"/>
                    <a:pt x="6334" y="963"/>
                    <a:pt x="6451" y="1284"/>
                  </a:cubicBezTo>
                  <a:cubicBezTo>
                    <a:pt x="6480" y="1460"/>
                    <a:pt x="6509" y="1635"/>
                    <a:pt x="6451" y="1810"/>
                  </a:cubicBezTo>
                  <a:cubicBezTo>
                    <a:pt x="6422" y="1956"/>
                    <a:pt x="6276" y="2072"/>
                    <a:pt x="6130" y="2131"/>
                  </a:cubicBezTo>
                  <a:cubicBezTo>
                    <a:pt x="5969" y="2189"/>
                    <a:pt x="5801" y="2211"/>
                    <a:pt x="5630" y="2211"/>
                  </a:cubicBezTo>
                  <a:cubicBezTo>
                    <a:pt x="5459" y="2211"/>
                    <a:pt x="5283" y="2189"/>
                    <a:pt x="5108" y="2160"/>
                  </a:cubicBezTo>
                  <a:cubicBezTo>
                    <a:pt x="4729" y="2102"/>
                    <a:pt x="4379" y="1956"/>
                    <a:pt x="4058" y="1839"/>
                  </a:cubicBezTo>
                  <a:cubicBezTo>
                    <a:pt x="3357" y="1606"/>
                    <a:pt x="2686" y="1284"/>
                    <a:pt x="1985" y="963"/>
                  </a:cubicBezTo>
                  <a:cubicBezTo>
                    <a:pt x="1314" y="672"/>
                    <a:pt x="643" y="321"/>
                    <a:pt x="1"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14" name="Google Shape;714;p9"/>
            <p:cNvSpPr/>
            <p:nvPr/>
          </p:nvSpPr>
          <p:spPr>
            <a:xfrm>
              <a:off x="5218194" y="3101516"/>
              <a:ext cx="189740" cy="71777"/>
            </a:xfrm>
            <a:custGeom>
              <a:avLst/>
              <a:gdLst/>
              <a:ahLst/>
              <a:cxnLst/>
              <a:rect l="l" t="t" r="r" b="b"/>
              <a:pathLst>
                <a:path w="6947" h="2628" extrusionOk="0">
                  <a:moveTo>
                    <a:pt x="5896" y="1"/>
                  </a:moveTo>
                  <a:lnTo>
                    <a:pt x="5896" y="1"/>
                  </a:lnTo>
                  <a:cubicBezTo>
                    <a:pt x="6188" y="234"/>
                    <a:pt x="6421" y="555"/>
                    <a:pt x="6567" y="906"/>
                  </a:cubicBezTo>
                  <a:cubicBezTo>
                    <a:pt x="6684" y="1256"/>
                    <a:pt x="6742" y="1665"/>
                    <a:pt x="6596" y="1986"/>
                  </a:cubicBezTo>
                  <a:cubicBezTo>
                    <a:pt x="6509" y="2131"/>
                    <a:pt x="6392" y="2248"/>
                    <a:pt x="6246" y="2336"/>
                  </a:cubicBezTo>
                  <a:cubicBezTo>
                    <a:pt x="6118" y="2379"/>
                    <a:pt x="5990" y="2406"/>
                    <a:pt x="5861" y="2406"/>
                  </a:cubicBezTo>
                  <a:cubicBezTo>
                    <a:pt x="5814" y="2406"/>
                    <a:pt x="5767" y="2402"/>
                    <a:pt x="5721" y="2394"/>
                  </a:cubicBezTo>
                  <a:cubicBezTo>
                    <a:pt x="5341" y="2365"/>
                    <a:pt x="4962" y="2307"/>
                    <a:pt x="4582" y="2219"/>
                  </a:cubicBezTo>
                  <a:cubicBezTo>
                    <a:pt x="3824" y="2102"/>
                    <a:pt x="3065" y="1927"/>
                    <a:pt x="2306" y="1752"/>
                  </a:cubicBezTo>
                  <a:lnTo>
                    <a:pt x="0" y="1227"/>
                  </a:lnTo>
                  <a:lnTo>
                    <a:pt x="0" y="1227"/>
                  </a:lnTo>
                  <a:cubicBezTo>
                    <a:pt x="730" y="1489"/>
                    <a:pt x="1489" y="1723"/>
                    <a:pt x="2248" y="1927"/>
                  </a:cubicBezTo>
                  <a:cubicBezTo>
                    <a:pt x="3006" y="2161"/>
                    <a:pt x="3765" y="2336"/>
                    <a:pt x="4524" y="2482"/>
                  </a:cubicBezTo>
                  <a:cubicBezTo>
                    <a:pt x="4903" y="2540"/>
                    <a:pt x="5312" y="2598"/>
                    <a:pt x="5721" y="2628"/>
                  </a:cubicBezTo>
                  <a:cubicBezTo>
                    <a:pt x="5896" y="2628"/>
                    <a:pt x="6129" y="2598"/>
                    <a:pt x="6333" y="2540"/>
                  </a:cubicBezTo>
                  <a:cubicBezTo>
                    <a:pt x="6538" y="2453"/>
                    <a:pt x="6713" y="2277"/>
                    <a:pt x="6771" y="2073"/>
                  </a:cubicBezTo>
                  <a:cubicBezTo>
                    <a:pt x="6946" y="1665"/>
                    <a:pt x="6830" y="1227"/>
                    <a:pt x="6684" y="877"/>
                  </a:cubicBezTo>
                  <a:cubicBezTo>
                    <a:pt x="6509" y="497"/>
                    <a:pt x="6217" y="176"/>
                    <a:pt x="5896"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15" name="Google Shape;715;p9"/>
            <p:cNvSpPr/>
            <p:nvPr/>
          </p:nvSpPr>
          <p:spPr>
            <a:xfrm>
              <a:off x="7167159" y="3929740"/>
              <a:ext cx="172205" cy="144292"/>
            </a:xfrm>
            <a:custGeom>
              <a:avLst/>
              <a:gdLst/>
              <a:ahLst/>
              <a:cxnLst/>
              <a:rect l="l" t="t" r="r" b="b"/>
              <a:pathLst>
                <a:path w="6305" h="5283" extrusionOk="0">
                  <a:moveTo>
                    <a:pt x="6304" y="0"/>
                  </a:moveTo>
                  <a:lnTo>
                    <a:pt x="6304" y="0"/>
                  </a:lnTo>
                  <a:cubicBezTo>
                    <a:pt x="5166" y="818"/>
                    <a:pt x="4115" y="1664"/>
                    <a:pt x="3065" y="2540"/>
                  </a:cubicBezTo>
                  <a:cubicBezTo>
                    <a:pt x="2014" y="3415"/>
                    <a:pt x="963" y="4320"/>
                    <a:pt x="0" y="5283"/>
                  </a:cubicBezTo>
                  <a:cubicBezTo>
                    <a:pt x="1167" y="4553"/>
                    <a:pt x="2247" y="3707"/>
                    <a:pt x="3298" y="2831"/>
                  </a:cubicBezTo>
                  <a:cubicBezTo>
                    <a:pt x="4349" y="1927"/>
                    <a:pt x="5370" y="1022"/>
                    <a:pt x="6304"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16" name="Google Shape;716;p9"/>
            <p:cNvSpPr/>
            <p:nvPr/>
          </p:nvSpPr>
          <p:spPr>
            <a:xfrm>
              <a:off x="7141650" y="3997502"/>
              <a:ext cx="216042" cy="160242"/>
            </a:xfrm>
            <a:custGeom>
              <a:avLst/>
              <a:gdLst/>
              <a:ahLst/>
              <a:cxnLst/>
              <a:rect l="l" t="t" r="r" b="b"/>
              <a:pathLst>
                <a:path w="7910" h="5867" extrusionOk="0">
                  <a:moveTo>
                    <a:pt x="7909" y="0"/>
                  </a:moveTo>
                  <a:cubicBezTo>
                    <a:pt x="7180" y="409"/>
                    <a:pt x="6479" y="847"/>
                    <a:pt x="5808" y="1314"/>
                  </a:cubicBezTo>
                  <a:cubicBezTo>
                    <a:pt x="5108" y="1751"/>
                    <a:pt x="4465" y="2247"/>
                    <a:pt x="3794" y="2714"/>
                  </a:cubicBezTo>
                  <a:cubicBezTo>
                    <a:pt x="3123" y="3211"/>
                    <a:pt x="2481" y="3707"/>
                    <a:pt x="1839" y="4232"/>
                  </a:cubicBezTo>
                  <a:cubicBezTo>
                    <a:pt x="1197" y="4757"/>
                    <a:pt x="584" y="5312"/>
                    <a:pt x="0" y="5866"/>
                  </a:cubicBezTo>
                  <a:cubicBezTo>
                    <a:pt x="350" y="5662"/>
                    <a:pt x="671" y="5399"/>
                    <a:pt x="1022" y="5166"/>
                  </a:cubicBezTo>
                  <a:lnTo>
                    <a:pt x="2014" y="4466"/>
                  </a:lnTo>
                  <a:cubicBezTo>
                    <a:pt x="2685" y="3999"/>
                    <a:pt x="3356" y="3502"/>
                    <a:pt x="3999" y="3035"/>
                  </a:cubicBezTo>
                  <a:cubicBezTo>
                    <a:pt x="4670" y="2539"/>
                    <a:pt x="5312" y="2043"/>
                    <a:pt x="5983" y="1547"/>
                  </a:cubicBezTo>
                  <a:lnTo>
                    <a:pt x="6946" y="788"/>
                  </a:lnTo>
                  <a:cubicBezTo>
                    <a:pt x="7267" y="526"/>
                    <a:pt x="7588" y="263"/>
                    <a:pt x="7909"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17" name="Google Shape;717;p9"/>
            <p:cNvSpPr/>
            <p:nvPr/>
          </p:nvSpPr>
          <p:spPr>
            <a:xfrm>
              <a:off x="7182291" y="4049314"/>
              <a:ext cx="202495" cy="147488"/>
            </a:xfrm>
            <a:custGeom>
              <a:avLst/>
              <a:gdLst/>
              <a:ahLst/>
              <a:cxnLst/>
              <a:rect l="l" t="t" r="r" b="b"/>
              <a:pathLst>
                <a:path w="7414" h="5400" extrusionOk="0">
                  <a:moveTo>
                    <a:pt x="7414" y="0"/>
                  </a:moveTo>
                  <a:lnTo>
                    <a:pt x="7414" y="0"/>
                  </a:lnTo>
                  <a:cubicBezTo>
                    <a:pt x="6772" y="409"/>
                    <a:pt x="6129" y="847"/>
                    <a:pt x="5487" y="1284"/>
                  </a:cubicBezTo>
                  <a:cubicBezTo>
                    <a:pt x="4875" y="1693"/>
                    <a:pt x="4262" y="2160"/>
                    <a:pt x="3620" y="2598"/>
                  </a:cubicBezTo>
                  <a:cubicBezTo>
                    <a:pt x="3007" y="3065"/>
                    <a:pt x="2394" y="3502"/>
                    <a:pt x="1810" y="3969"/>
                  </a:cubicBezTo>
                  <a:lnTo>
                    <a:pt x="905" y="4699"/>
                  </a:lnTo>
                  <a:lnTo>
                    <a:pt x="1" y="5399"/>
                  </a:lnTo>
                  <a:cubicBezTo>
                    <a:pt x="672" y="5049"/>
                    <a:pt x="1314" y="4641"/>
                    <a:pt x="1956" y="4203"/>
                  </a:cubicBezTo>
                  <a:cubicBezTo>
                    <a:pt x="2598" y="3794"/>
                    <a:pt x="3240" y="3327"/>
                    <a:pt x="3853" y="2890"/>
                  </a:cubicBezTo>
                  <a:cubicBezTo>
                    <a:pt x="4466" y="2423"/>
                    <a:pt x="5079" y="1985"/>
                    <a:pt x="5663" y="1489"/>
                  </a:cubicBezTo>
                  <a:cubicBezTo>
                    <a:pt x="6275" y="1022"/>
                    <a:pt x="6859" y="526"/>
                    <a:pt x="7414"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18" name="Google Shape;718;p9"/>
            <p:cNvSpPr/>
            <p:nvPr/>
          </p:nvSpPr>
          <p:spPr>
            <a:xfrm>
              <a:off x="5097012" y="2385913"/>
              <a:ext cx="319500" cy="304500"/>
            </a:xfrm>
            <a:prstGeom prst="star5">
              <a:avLst>
                <a:gd name="adj" fmla="val 25407"/>
                <a:gd name="hf" fmla="val 105146"/>
                <a:gd name="vf" fmla="val 110557"/>
              </a:avLst>
            </a:pr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19" name="Google Shape;719;p9"/>
            <p:cNvSpPr/>
            <p:nvPr/>
          </p:nvSpPr>
          <p:spPr>
            <a:xfrm>
              <a:off x="5645562" y="2385913"/>
              <a:ext cx="319500" cy="304500"/>
            </a:xfrm>
            <a:prstGeom prst="star5">
              <a:avLst>
                <a:gd name="adj" fmla="val 25407"/>
                <a:gd name="hf" fmla="val 105146"/>
                <a:gd name="vf" fmla="val 110557"/>
              </a:avLst>
            </a:pr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20" name="Google Shape;720;p9"/>
            <p:cNvSpPr/>
            <p:nvPr/>
          </p:nvSpPr>
          <p:spPr>
            <a:xfrm>
              <a:off x="5373125" y="2064965"/>
              <a:ext cx="319500" cy="304500"/>
            </a:xfrm>
            <a:prstGeom prst="star5">
              <a:avLst>
                <a:gd name="adj" fmla="val 25407"/>
                <a:gd name="hf" fmla="val 105146"/>
                <a:gd name="vf" fmla="val 110557"/>
              </a:avLst>
            </a:pr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grpSp>
      <p:sp>
        <p:nvSpPr>
          <p:cNvPr id="721" name="Google Shape;721;p9"/>
          <p:cNvSpPr/>
          <p:nvPr/>
        </p:nvSpPr>
        <p:spPr>
          <a:xfrm>
            <a:off x="838200" y="4317757"/>
            <a:ext cx="284052"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rgbClr val="8A3389"/>
                </a:solidFill>
                <a:latin typeface="Arial"/>
                <a:ea typeface="Arial"/>
                <a:cs typeface="Arial"/>
                <a:sym typeface="Arial"/>
              </a:rPr>
              <a:t>8</a:t>
            </a:r>
            <a:endParaRPr sz="1400" b="0" i="0" u="none" strike="noStrike" cap="none">
              <a:solidFill>
                <a:srgbClr val="8A3389"/>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Kawaii Lovely Interface MK Plan by Slidesgo">
  <a:themeElements>
    <a:clrScheme name="Simple Light">
      <a:dk1>
        <a:srgbClr val="000000"/>
      </a:dk1>
      <a:lt1>
        <a:srgbClr val="FA4B7E"/>
      </a:lt1>
      <a:dk2>
        <a:srgbClr val="DCA1DB"/>
      </a:dk2>
      <a:lt2>
        <a:srgbClr val="A0DAF8"/>
      </a:lt2>
      <a:accent1>
        <a:srgbClr val="A8ADE4"/>
      </a:accent1>
      <a:accent2>
        <a:srgbClr val="FFF89E"/>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380</Words>
  <Application>Microsoft Office PowerPoint</Application>
  <PresentationFormat>On-screen Show (16:9)</PresentationFormat>
  <Paragraphs>58</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Nunito ExtraBold</vt:lpstr>
      <vt:lpstr>Bebas Neue</vt:lpstr>
      <vt:lpstr>Arial</vt:lpstr>
      <vt:lpstr>Montserrat</vt:lpstr>
      <vt:lpstr>Kawaii Lovely Interface MK Plan by Slidesgo</vt:lpstr>
      <vt:lpstr>The Differences Between Consumer and Buyer Behavior </vt:lpstr>
      <vt:lpstr>The contents </vt:lpstr>
      <vt:lpstr>The objectives </vt:lpstr>
      <vt:lpstr>Introduction </vt:lpstr>
      <vt:lpstr>Consumer and business buyer behavior </vt:lpstr>
      <vt:lpstr>The differences between consumer and business buyer behavior </vt:lpstr>
      <vt:lpstr>Conclusion  </vt:lpstr>
      <vt:lpstr>References</vt:lpstr>
      <vt:lpstr>Thank you  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Differences Between Consumer and Buyer Behavior </dc:title>
  <dc:creator>OMALQURA</dc:creator>
  <cp:lastModifiedBy>Maher Fattouh</cp:lastModifiedBy>
  <cp:revision>1</cp:revision>
  <dcterms:modified xsi:type="dcterms:W3CDTF">2022-06-07T10:49:33Z</dcterms:modified>
</cp:coreProperties>
</file>