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</p:sldMasterIdLst>
  <p:notesMasterIdLst>
    <p:notesMasterId r:id="rId17"/>
  </p:notesMasterIdLst>
  <p:sldIdLst>
    <p:sldId id="256" r:id="rId2"/>
    <p:sldId id="258" r:id="rId3"/>
    <p:sldId id="279" r:id="rId4"/>
    <p:sldId id="259" r:id="rId5"/>
    <p:sldId id="261" r:id="rId6"/>
    <p:sldId id="257" r:id="rId7"/>
    <p:sldId id="309" r:id="rId8"/>
    <p:sldId id="312" r:id="rId9"/>
    <p:sldId id="311" r:id="rId10"/>
    <p:sldId id="314" r:id="rId11"/>
    <p:sldId id="315" r:id="rId12"/>
    <p:sldId id="308" r:id="rId13"/>
    <p:sldId id="313" r:id="rId14"/>
    <p:sldId id="262" r:id="rId15"/>
    <p:sldId id="265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A62520C-D648-4BD7-8FB7-FD2FA350B7F5}">
  <a:tblStyle styleId="{3A62520C-D648-4BD7-8FB7-FD2FA350B7F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E09BB80-A94E-4E16-AD02-A579F3E7453D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03" autoAdjust="0"/>
    <p:restoredTop sz="94660"/>
  </p:normalViewPr>
  <p:slideViewPr>
    <p:cSldViewPr snapToGrid="0">
      <p:cViewPr varScale="1">
        <p:scale>
          <a:sx n="97" d="100"/>
          <a:sy n="97" d="100"/>
        </p:scale>
        <p:origin x="8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a98e5f90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a98e5f90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12fb63ab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12fb63ab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6580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12fb63ab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12fb63ab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0455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7" name="Google Shape;1917;ga9b9cfb6bf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8" name="Google Shape;1918;ga9b9cfb6bf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98657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7" name="Google Shape;1917;ga9b9cfb6bf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8" name="Google Shape;1918;ga9b9cfb6bf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03183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a9b9cfb6bf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a9b9cfb6bf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ga9b9cfb6bf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1" name="Google Shape;1231;ga9b9cfb6bf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12fb63ab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12fb63ab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7" name="Google Shape;1917;ga9b9cfb6bf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8" name="Google Shape;1918;ga9b9cfb6bf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a12fb63ab0_0_25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3" name="Google Shape;613;ga12fb63ab0_0_25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ga12fb63ab0_0_5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3" name="Google Shape;1033;ga12fb63ab0_0_5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a9b13872d8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0" name="Google Shape;590;ga9b13872d8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ga12fb63ab0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8" name="Google Shape;1198;ga12fb63ab0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3023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a12fb63ab0_0_25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3" name="Google Shape;613;ga12fb63ab0_0_25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8125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12fb63ab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12fb63ab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0301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97500" y="1239750"/>
            <a:ext cx="4178100" cy="21846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97500" y="3457950"/>
            <a:ext cx="4363800" cy="4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632" y="791"/>
            <a:ext cx="2305727" cy="1322421"/>
          </a:xfrm>
          <a:custGeom>
            <a:avLst/>
            <a:gdLst/>
            <a:ahLst/>
            <a:cxnLst/>
            <a:rect l="l" t="t" r="r" b="b"/>
            <a:pathLst>
              <a:path w="51817" h="29719" extrusionOk="0">
                <a:moveTo>
                  <a:pt x="1" y="1"/>
                </a:moveTo>
                <a:lnTo>
                  <a:pt x="1" y="29719"/>
                </a:lnTo>
                <a:lnTo>
                  <a:pt x="51817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12;p2"/>
          <p:cNvSpPr/>
          <p:nvPr/>
        </p:nvSpPr>
        <p:spPr>
          <a:xfrm flipH="1">
            <a:off x="235550" y="2783300"/>
            <a:ext cx="181600" cy="207475"/>
          </a:xfrm>
          <a:custGeom>
            <a:avLst/>
            <a:gdLst/>
            <a:ahLst/>
            <a:cxnLst/>
            <a:rect l="l" t="t" r="r" b="b"/>
            <a:pathLst>
              <a:path w="7264" h="8299" extrusionOk="0">
                <a:moveTo>
                  <a:pt x="1" y="0"/>
                </a:moveTo>
                <a:lnTo>
                  <a:pt x="1" y="8299"/>
                </a:lnTo>
                <a:lnTo>
                  <a:pt x="7264" y="4191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Google Shape;13;p2"/>
          <p:cNvSpPr/>
          <p:nvPr/>
        </p:nvSpPr>
        <p:spPr>
          <a:xfrm flipH="1">
            <a:off x="7638964" y="4296107"/>
            <a:ext cx="3067551" cy="1750525"/>
          </a:xfrm>
          <a:custGeom>
            <a:avLst/>
            <a:gdLst/>
            <a:ahLst/>
            <a:cxnLst/>
            <a:rect l="l" t="t" r="r" b="b"/>
            <a:pathLst>
              <a:path w="15169" h="8656" extrusionOk="0">
                <a:moveTo>
                  <a:pt x="7585" y="0"/>
                </a:moveTo>
                <a:lnTo>
                  <a:pt x="0" y="4286"/>
                </a:lnTo>
                <a:lnTo>
                  <a:pt x="7585" y="8656"/>
                </a:lnTo>
                <a:lnTo>
                  <a:pt x="15169" y="4286"/>
                </a:lnTo>
                <a:lnTo>
                  <a:pt x="7585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" name="Google Shape;14;p2"/>
          <p:cNvSpPr/>
          <p:nvPr/>
        </p:nvSpPr>
        <p:spPr>
          <a:xfrm flipH="1">
            <a:off x="8351606" y="4470150"/>
            <a:ext cx="474274" cy="542098"/>
          </a:xfrm>
          <a:custGeom>
            <a:avLst/>
            <a:gdLst/>
            <a:ahLst/>
            <a:cxnLst/>
            <a:rect l="l" t="t" r="r" b="b"/>
            <a:pathLst>
              <a:path w="8657" h="9895" extrusionOk="0">
                <a:moveTo>
                  <a:pt x="8656" y="1"/>
                </a:moveTo>
                <a:lnTo>
                  <a:pt x="0" y="4894"/>
                </a:lnTo>
                <a:lnTo>
                  <a:pt x="8656" y="9895"/>
                </a:lnTo>
                <a:lnTo>
                  <a:pt x="8656" y="1"/>
                </a:lnTo>
                <a:close/>
              </a:path>
            </a:pathLst>
          </a:cu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" name="Google Shape;15;p2"/>
          <p:cNvSpPr/>
          <p:nvPr/>
        </p:nvSpPr>
        <p:spPr>
          <a:xfrm rot="-5400000" flipH="1">
            <a:off x="-178850" y="440475"/>
            <a:ext cx="1542000" cy="603900"/>
          </a:xfrm>
          <a:prstGeom prst="homePlate">
            <a:avLst>
              <a:gd name="adj" fmla="val 2760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16;p2"/>
          <p:cNvSpPr/>
          <p:nvPr/>
        </p:nvSpPr>
        <p:spPr>
          <a:xfrm rot="-3551601" flipH="1">
            <a:off x="490749" y="-203034"/>
            <a:ext cx="1588808" cy="898009"/>
          </a:xfrm>
          <a:custGeom>
            <a:avLst/>
            <a:gdLst/>
            <a:ahLst/>
            <a:cxnLst/>
            <a:rect l="l" t="t" r="r" b="b"/>
            <a:pathLst>
              <a:path w="32672" h="18467" extrusionOk="0">
                <a:moveTo>
                  <a:pt x="29290" y="0"/>
                </a:moveTo>
                <a:lnTo>
                  <a:pt x="0" y="16550"/>
                </a:lnTo>
                <a:lnTo>
                  <a:pt x="3394" y="18467"/>
                </a:lnTo>
                <a:lnTo>
                  <a:pt x="32671" y="1953"/>
                </a:lnTo>
                <a:lnTo>
                  <a:pt x="29290" y="0"/>
                </a:lnTo>
                <a:close/>
              </a:path>
            </a:pathLst>
          </a:custGeom>
          <a:solidFill>
            <a:srgbClr val="FFFFFF">
              <a:alpha val="313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17;p2"/>
          <p:cNvSpPr/>
          <p:nvPr/>
        </p:nvSpPr>
        <p:spPr>
          <a:xfrm rot="-5400000">
            <a:off x="-547325" y="1888000"/>
            <a:ext cx="1090800" cy="8481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" name="Google Shape;18;p2"/>
          <p:cNvSpPr/>
          <p:nvPr/>
        </p:nvSpPr>
        <p:spPr>
          <a:xfrm rot="-3551601" flipH="1">
            <a:off x="6636974" y="4607028"/>
            <a:ext cx="1588808" cy="898009"/>
          </a:xfrm>
          <a:custGeom>
            <a:avLst/>
            <a:gdLst/>
            <a:ahLst/>
            <a:cxnLst/>
            <a:rect l="l" t="t" r="r" b="b"/>
            <a:pathLst>
              <a:path w="32672" h="18467" extrusionOk="0">
                <a:moveTo>
                  <a:pt x="29290" y="0"/>
                </a:moveTo>
                <a:lnTo>
                  <a:pt x="0" y="16550"/>
                </a:lnTo>
                <a:lnTo>
                  <a:pt x="3394" y="18467"/>
                </a:lnTo>
                <a:lnTo>
                  <a:pt x="32671" y="1953"/>
                </a:lnTo>
                <a:lnTo>
                  <a:pt x="2929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6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"/>
          <p:cNvSpPr txBox="1">
            <a:spLocks noGrp="1"/>
          </p:cNvSpPr>
          <p:nvPr>
            <p:ph type="subTitle" idx="1"/>
          </p:nvPr>
        </p:nvSpPr>
        <p:spPr>
          <a:xfrm>
            <a:off x="4572002" y="1434250"/>
            <a:ext cx="3861600" cy="54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 b="1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39" name="Google Shape;239;p21"/>
          <p:cNvSpPr txBox="1">
            <a:spLocks noGrp="1"/>
          </p:cNvSpPr>
          <p:nvPr>
            <p:ph type="subTitle" idx="2"/>
          </p:nvPr>
        </p:nvSpPr>
        <p:spPr>
          <a:xfrm>
            <a:off x="4572000" y="1764050"/>
            <a:ext cx="3861600" cy="63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240" name="Google Shape;240;p21"/>
          <p:cNvSpPr txBox="1">
            <a:spLocks noGrp="1"/>
          </p:cNvSpPr>
          <p:nvPr>
            <p:ph type="subTitle" idx="3"/>
          </p:nvPr>
        </p:nvSpPr>
        <p:spPr>
          <a:xfrm>
            <a:off x="4572002" y="2528804"/>
            <a:ext cx="3861600" cy="54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 b="1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41" name="Google Shape;241;p21"/>
          <p:cNvSpPr txBox="1">
            <a:spLocks noGrp="1"/>
          </p:cNvSpPr>
          <p:nvPr>
            <p:ph type="subTitle" idx="4"/>
          </p:nvPr>
        </p:nvSpPr>
        <p:spPr>
          <a:xfrm>
            <a:off x="4572000" y="2858594"/>
            <a:ext cx="3861600" cy="63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242" name="Google Shape;242;p21"/>
          <p:cNvSpPr txBox="1">
            <a:spLocks noGrp="1"/>
          </p:cNvSpPr>
          <p:nvPr>
            <p:ph type="subTitle" idx="5"/>
          </p:nvPr>
        </p:nvSpPr>
        <p:spPr>
          <a:xfrm>
            <a:off x="4572002" y="3623345"/>
            <a:ext cx="3861600" cy="54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 b="1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"/>
              <a:buNone/>
              <a:defRPr sz="20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243" name="Google Shape;243;p21"/>
          <p:cNvSpPr txBox="1">
            <a:spLocks noGrp="1"/>
          </p:cNvSpPr>
          <p:nvPr>
            <p:ph type="subTitle" idx="6"/>
          </p:nvPr>
        </p:nvSpPr>
        <p:spPr>
          <a:xfrm>
            <a:off x="4572000" y="3953125"/>
            <a:ext cx="3861600" cy="63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244" name="Google Shape;244;p21"/>
          <p:cNvSpPr txBox="1">
            <a:spLocks noGrp="1"/>
          </p:cNvSpPr>
          <p:nvPr>
            <p:ph type="title"/>
          </p:nvPr>
        </p:nvSpPr>
        <p:spPr>
          <a:xfrm>
            <a:off x="1165200" y="445025"/>
            <a:ext cx="681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21"/>
          <p:cNvSpPr/>
          <p:nvPr/>
        </p:nvSpPr>
        <p:spPr>
          <a:xfrm rot="5400000" flipH="1">
            <a:off x="-833769" y="413775"/>
            <a:ext cx="1650600" cy="14652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6" name="Google Shape;246;p21"/>
          <p:cNvSpPr/>
          <p:nvPr/>
        </p:nvSpPr>
        <p:spPr>
          <a:xfrm flipH="1">
            <a:off x="274368" y="1678420"/>
            <a:ext cx="248287" cy="284155"/>
          </a:xfrm>
          <a:custGeom>
            <a:avLst/>
            <a:gdLst/>
            <a:ahLst/>
            <a:cxnLst/>
            <a:rect l="l" t="t" r="r" b="b"/>
            <a:pathLst>
              <a:path w="6763" h="7740" extrusionOk="0">
                <a:moveTo>
                  <a:pt x="6763" y="1"/>
                </a:moveTo>
                <a:lnTo>
                  <a:pt x="0" y="3918"/>
                </a:lnTo>
                <a:lnTo>
                  <a:pt x="6763" y="7740"/>
                </a:lnTo>
                <a:lnTo>
                  <a:pt x="6763" y="1"/>
                </a:lnTo>
                <a:close/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7" name="Google Shape;247;p21"/>
          <p:cNvSpPr/>
          <p:nvPr/>
        </p:nvSpPr>
        <p:spPr>
          <a:xfrm rot="5400000" flipH="1">
            <a:off x="103252" y="389198"/>
            <a:ext cx="1156800" cy="5874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8" name="Google Shape;248;p21"/>
          <p:cNvSpPr/>
          <p:nvPr/>
        </p:nvSpPr>
        <p:spPr>
          <a:xfrm rot="3539163">
            <a:off x="-538812" y="-342745"/>
            <a:ext cx="1874699" cy="1056897"/>
          </a:xfrm>
          <a:custGeom>
            <a:avLst/>
            <a:gdLst/>
            <a:ahLst/>
            <a:cxnLst/>
            <a:rect l="l" t="t" r="r" b="b"/>
            <a:pathLst>
              <a:path w="51067" h="28790" extrusionOk="0">
                <a:moveTo>
                  <a:pt x="48709" y="1"/>
                </a:moveTo>
                <a:lnTo>
                  <a:pt x="1" y="27456"/>
                </a:lnTo>
                <a:lnTo>
                  <a:pt x="2358" y="28790"/>
                </a:lnTo>
                <a:lnTo>
                  <a:pt x="51066" y="1358"/>
                </a:lnTo>
                <a:lnTo>
                  <a:pt x="4870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9" name="Google Shape;249;p21"/>
          <p:cNvSpPr/>
          <p:nvPr/>
        </p:nvSpPr>
        <p:spPr>
          <a:xfrm rot="10800000">
            <a:off x="7817876" y="4382989"/>
            <a:ext cx="1326127" cy="760509"/>
          </a:xfrm>
          <a:custGeom>
            <a:avLst/>
            <a:gdLst/>
            <a:ahLst/>
            <a:cxnLst/>
            <a:rect l="l" t="t" r="r" b="b"/>
            <a:pathLst>
              <a:path w="51817" h="29719" extrusionOk="0">
                <a:moveTo>
                  <a:pt x="1" y="1"/>
                </a:moveTo>
                <a:lnTo>
                  <a:pt x="1" y="29719"/>
                </a:lnTo>
                <a:lnTo>
                  <a:pt x="51817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0" name="Google Shape;250;p21"/>
          <p:cNvSpPr/>
          <p:nvPr/>
        </p:nvSpPr>
        <p:spPr>
          <a:xfrm>
            <a:off x="8560591" y="4492420"/>
            <a:ext cx="333872" cy="381464"/>
          </a:xfrm>
          <a:custGeom>
            <a:avLst/>
            <a:gdLst/>
            <a:ahLst/>
            <a:cxnLst/>
            <a:rect l="l" t="t" r="r" b="b"/>
            <a:pathLst>
              <a:path w="7264" h="8299" extrusionOk="0">
                <a:moveTo>
                  <a:pt x="1" y="0"/>
                </a:moveTo>
                <a:lnTo>
                  <a:pt x="1" y="8299"/>
                </a:lnTo>
                <a:lnTo>
                  <a:pt x="7264" y="4191"/>
                </a:lnTo>
                <a:lnTo>
                  <a:pt x="1" y="0"/>
                </a:lnTo>
                <a:close/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3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6" name="Google Shape;396;p35"/>
          <p:cNvGrpSpPr/>
          <p:nvPr/>
        </p:nvGrpSpPr>
        <p:grpSpPr>
          <a:xfrm>
            <a:off x="-487790" y="2270002"/>
            <a:ext cx="2261043" cy="3062648"/>
            <a:chOff x="2505100" y="1079377"/>
            <a:chExt cx="2261043" cy="3062648"/>
          </a:xfrm>
        </p:grpSpPr>
        <p:sp>
          <p:nvSpPr>
            <p:cNvPr id="397" name="Google Shape;397;p35"/>
            <p:cNvSpPr/>
            <p:nvPr/>
          </p:nvSpPr>
          <p:spPr>
            <a:xfrm rot="10800000">
              <a:off x="2605775" y="2346875"/>
              <a:ext cx="966900" cy="8595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8" name="Google Shape;398;p35"/>
            <p:cNvSpPr/>
            <p:nvPr/>
          </p:nvSpPr>
          <p:spPr>
            <a:xfrm rot="10800000">
              <a:off x="4017653" y="3388875"/>
              <a:ext cx="740100" cy="5670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9" name="Google Shape;399;p35"/>
            <p:cNvSpPr/>
            <p:nvPr/>
          </p:nvSpPr>
          <p:spPr>
            <a:xfrm rot="-5400000">
              <a:off x="2554260" y="1263642"/>
              <a:ext cx="859574" cy="491043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rgbClr val="868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0" name="Google Shape;400;p35"/>
            <p:cNvSpPr/>
            <p:nvPr/>
          </p:nvSpPr>
          <p:spPr>
            <a:xfrm rot="-5400000">
              <a:off x="3396716" y="1819432"/>
              <a:ext cx="248591" cy="284503"/>
            </a:xfrm>
            <a:custGeom>
              <a:avLst/>
              <a:gdLst/>
              <a:ahLst/>
              <a:cxnLst/>
              <a:rect l="l" t="t" r="r" b="b"/>
              <a:pathLst>
                <a:path w="6763" h="7740" extrusionOk="0">
                  <a:moveTo>
                    <a:pt x="6763" y="1"/>
                  </a:moveTo>
                  <a:lnTo>
                    <a:pt x="0" y="3918"/>
                  </a:lnTo>
                  <a:lnTo>
                    <a:pt x="6763" y="7740"/>
                  </a:lnTo>
                  <a:lnTo>
                    <a:pt x="67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1" name="Google Shape;401;p35"/>
            <p:cNvSpPr/>
            <p:nvPr/>
          </p:nvSpPr>
          <p:spPr>
            <a:xfrm rot="-5400000">
              <a:off x="4267178" y="2995348"/>
              <a:ext cx="149713" cy="170739"/>
            </a:xfrm>
            <a:custGeom>
              <a:avLst/>
              <a:gdLst/>
              <a:ahLst/>
              <a:cxnLst/>
              <a:rect l="l" t="t" r="r" b="b"/>
              <a:pathLst>
                <a:path w="4073" h="4645" extrusionOk="0">
                  <a:moveTo>
                    <a:pt x="4072" y="1"/>
                  </a:moveTo>
                  <a:lnTo>
                    <a:pt x="0" y="2346"/>
                  </a:lnTo>
                  <a:lnTo>
                    <a:pt x="4072" y="4644"/>
                  </a:lnTo>
                  <a:lnTo>
                    <a:pt x="40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2" name="Google Shape;402;p35"/>
            <p:cNvSpPr/>
            <p:nvPr/>
          </p:nvSpPr>
          <p:spPr>
            <a:xfrm rot="-5400000">
              <a:off x="3228663" y="1610249"/>
              <a:ext cx="134422" cy="153646"/>
            </a:xfrm>
            <a:custGeom>
              <a:avLst/>
              <a:gdLst/>
              <a:ahLst/>
              <a:cxnLst/>
              <a:rect l="l" t="t" r="r" b="b"/>
              <a:pathLst>
                <a:path w="3657" h="4180" extrusionOk="0">
                  <a:moveTo>
                    <a:pt x="1" y="0"/>
                  </a:moveTo>
                  <a:lnTo>
                    <a:pt x="1" y="4179"/>
                  </a:lnTo>
                  <a:lnTo>
                    <a:pt x="3656" y="21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ACD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3" name="Google Shape;403;p35"/>
            <p:cNvSpPr/>
            <p:nvPr/>
          </p:nvSpPr>
          <p:spPr>
            <a:xfrm rot="-5400000">
              <a:off x="3608999" y="2811129"/>
              <a:ext cx="249032" cy="2065257"/>
            </a:xfrm>
            <a:custGeom>
              <a:avLst/>
              <a:gdLst/>
              <a:ahLst/>
              <a:cxnLst/>
              <a:rect l="l" t="t" r="r" b="b"/>
              <a:pathLst>
                <a:path w="6775" h="56186" extrusionOk="0">
                  <a:moveTo>
                    <a:pt x="6775" y="0"/>
                  </a:moveTo>
                  <a:lnTo>
                    <a:pt x="0" y="3917"/>
                  </a:lnTo>
                  <a:lnTo>
                    <a:pt x="0" y="56186"/>
                  </a:lnTo>
                  <a:lnTo>
                    <a:pt x="6775" y="52280"/>
                  </a:lnTo>
                  <a:lnTo>
                    <a:pt x="67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4" name="Google Shape;404;p35"/>
            <p:cNvSpPr/>
            <p:nvPr/>
          </p:nvSpPr>
          <p:spPr>
            <a:xfrm rot="-5400000">
              <a:off x="3778986" y="3202154"/>
              <a:ext cx="1200941" cy="67880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501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5" name="Google Shape;405;p35"/>
            <p:cNvSpPr/>
            <p:nvPr/>
          </p:nvSpPr>
          <p:spPr>
            <a:xfrm rot="10800000">
              <a:off x="2805075" y="2058900"/>
              <a:ext cx="690600" cy="347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6" name="Google Shape;406;p35"/>
            <p:cNvSpPr/>
            <p:nvPr/>
          </p:nvSpPr>
          <p:spPr>
            <a:xfrm rot="-5400000">
              <a:off x="2663249" y="1553733"/>
              <a:ext cx="842421" cy="476218"/>
            </a:xfrm>
            <a:custGeom>
              <a:avLst/>
              <a:gdLst/>
              <a:ahLst/>
              <a:cxnLst/>
              <a:rect l="l" t="t" r="r" b="b"/>
              <a:pathLst>
                <a:path w="16241" h="9181" extrusionOk="0">
                  <a:moveTo>
                    <a:pt x="14562" y="0"/>
                  </a:moveTo>
                  <a:lnTo>
                    <a:pt x="1" y="8228"/>
                  </a:lnTo>
                  <a:lnTo>
                    <a:pt x="1691" y="9180"/>
                  </a:lnTo>
                  <a:lnTo>
                    <a:pt x="16241" y="977"/>
                  </a:lnTo>
                  <a:lnTo>
                    <a:pt x="145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7" name="Google Shape;407;p35"/>
            <p:cNvSpPr/>
            <p:nvPr/>
          </p:nvSpPr>
          <p:spPr>
            <a:xfrm rot="10800000">
              <a:off x="2538350" y="3124425"/>
              <a:ext cx="1530900" cy="493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8" name="Google Shape;408;p35"/>
            <p:cNvSpPr/>
            <p:nvPr/>
          </p:nvSpPr>
          <p:spPr>
            <a:xfrm rot="10800000">
              <a:off x="2505100" y="3492849"/>
              <a:ext cx="936300" cy="4659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9" name="Google Shape;409;p35"/>
            <p:cNvSpPr/>
            <p:nvPr/>
          </p:nvSpPr>
          <p:spPr>
            <a:xfrm rot="10800000">
              <a:off x="3454225" y="2522325"/>
              <a:ext cx="558600" cy="497100"/>
            </a:xfrm>
            <a:prstGeom prst="hexagon">
              <a:avLst>
                <a:gd name="adj" fmla="val 28631"/>
                <a:gd name="vf" fmla="val 115470"/>
              </a:avLst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10" name="Google Shape;410;p35"/>
          <p:cNvGrpSpPr/>
          <p:nvPr/>
        </p:nvGrpSpPr>
        <p:grpSpPr>
          <a:xfrm rot="10800000">
            <a:off x="7372375" y="-187448"/>
            <a:ext cx="2261043" cy="3062648"/>
            <a:chOff x="2505100" y="1079377"/>
            <a:chExt cx="2261043" cy="3062648"/>
          </a:xfrm>
        </p:grpSpPr>
        <p:sp>
          <p:nvSpPr>
            <p:cNvPr id="411" name="Google Shape;411;p35"/>
            <p:cNvSpPr/>
            <p:nvPr/>
          </p:nvSpPr>
          <p:spPr>
            <a:xfrm rot="10800000">
              <a:off x="2605775" y="2346875"/>
              <a:ext cx="966900" cy="8595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2" name="Google Shape;412;p35"/>
            <p:cNvSpPr/>
            <p:nvPr/>
          </p:nvSpPr>
          <p:spPr>
            <a:xfrm rot="10800000">
              <a:off x="4017653" y="3388875"/>
              <a:ext cx="740100" cy="5670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3" name="Google Shape;413;p35"/>
            <p:cNvSpPr/>
            <p:nvPr/>
          </p:nvSpPr>
          <p:spPr>
            <a:xfrm rot="-5400000">
              <a:off x="2554260" y="1263642"/>
              <a:ext cx="859574" cy="491043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rgbClr val="868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4" name="Google Shape;414;p35"/>
            <p:cNvSpPr/>
            <p:nvPr/>
          </p:nvSpPr>
          <p:spPr>
            <a:xfrm rot="-5400000">
              <a:off x="3396716" y="1819432"/>
              <a:ext cx="248591" cy="284503"/>
            </a:xfrm>
            <a:custGeom>
              <a:avLst/>
              <a:gdLst/>
              <a:ahLst/>
              <a:cxnLst/>
              <a:rect l="l" t="t" r="r" b="b"/>
              <a:pathLst>
                <a:path w="6763" h="7740" extrusionOk="0">
                  <a:moveTo>
                    <a:pt x="6763" y="1"/>
                  </a:moveTo>
                  <a:lnTo>
                    <a:pt x="0" y="3918"/>
                  </a:lnTo>
                  <a:lnTo>
                    <a:pt x="6763" y="7740"/>
                  </a:lnTo>
                  <a:lnTo>
                    <a:pt x="67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5" name="Google Shape;415;p35"/>
            <p:cNvSpPr/>
            <p:nvPr/>
          </p:nvSpPr>
          <p:spPr>
            <a:xfrm rot="-5400000">
              <a:off x="4267178" y="2995348"/>
              <a:ext cx="149713" cy="170739"/>
            </a:xfrm>
            <a:custGeom>
              <a:avLst/>
              <a:gdLst/>
              <a:ahLst/>
              <a:cxnLst/>
              <a:rect l="l" t="t" r="r" b="b"/>
              <a:pathLst>
                <a:path w="4073" h="4645" extrusionOk="0">
                  <a:moveTo>
                    <a:pt x="4072" y="1"/>
                  </a:moveTo>
                  <a:lnTo>
                    <a:pt x="0" y="2346"/>
                  </a:lnTo>
                  <a:lnTo>
                    <a:pt x="4072" y="4644"/>
                  </a:lnTo>
                  <a:lnTo>
                    <a:pt x="40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6" name="Google Shape;416;p35"/>
            <p:cNvSpPr/>
            <p:nvPr/>
          </p:nvSpPr>
          <p:spPr>
            <a:xfrm rot="-5400000">
              <a:off x="3228663" y="1610249"/>
              <a:ext cx="134422" cy="153646"/>
            </a:xfrm>
            <a:custGeom>
              <a:avLst/>
              <a:gdLst/>
              <a:ahLst/>
              <a:cxnLst/>
              <a:rect l="l" t="t" r="r" b="b"/>
              <a:pathLst>
                <a:path w="3657" h="4180" extrusionOk="0">
                  <a:moveTo>
                    <a:pt x="1" y="0"/>
                  </a:moveTo>
                  <a:lnTo>
                    <a:pt x="1" y="4179"/>
                  </a:lnTo>
                  <a:lnTo>
                    <a:pt x="3656" y="21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ACD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7" name="Google Shape;417;p35"/>
            <p:cNvSpPr/>
            <p:nvPr/>
          </p:nvSpPr>
          <p:spPr>
            <a:xfrm rot="-5400000">
              <a:off x="3608999" y="2811129"/>
              <a:ext cx="249032" cy="2065257"/>
            </a:xfrm>
            <a:custGeom>
              <a:avLst/>
              <a:gdLst/>
              <a:ahLst/>
              <a:cxnLst/>
              <a:rect l="l" t="t" r="r" b="b"/>
              <a:pathLst>
                <a:path w="6775" h="56186" extrusionOk="0">
                  <a:moveTo>
                    <a:pt x="6775" y="0"/>
                  </a:moveTo>
                  <a:lnTo>
                    <a:pt x="0" y="3917"/>
                  </a:lnTo>
                  <a:lnTo>
                    <a:pt x="0" y="56186"/>
                  </a:lnTo>
                  <a:lnTo>
                    <a:pt x="6775" y="52280"/>
                  </a:lnTo>
                  <a:lnTo>
                    <a:pt x="67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8" name="Google Shape;418;p35"/>
            <p:cNvSpPr/>
            <p:nvPr/>
          </p:nvSpPr>
          <p:spPr>
            <a:xfrm rot="-5400000">
              <a:off x="3778986" y="3202154"/>
              <a:ext cx="1200941" cy="67880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501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9" name="Google Shape;419;p35"/>
            <p:cNvSpPr/>
            <p:nvPr/>
          </p:nvSpPr>
          <p:spPr>
            <a:xfrm rot="10800000">
              <a:off x="2805075" y="2058900"/>
              <a:ext cx="690600" cy="347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0" name="Google Shape;420;p35"/>
            <p:cNvSpPr/>
            <p:nvPr/>
          </p:nvSpPr>
          <p:spPr>
            <a:xfrm rot="-5400000">
              <a:off x="2663249" y="1553733"/>
              <a:ext cx="842421" cy="476218"/>
            </a:xfrm>
            <a:custGeom>
              <a:avLst/>
              <a:gdLst/>
              <a:ahLst/>
              <a:cxnLst/>
              <a:rect l="l" t="t" r="r" b="b"/>
              <a:pathLst>
                <a:path w="16241" h="9181" extrusionOk="0">
                  <a:moveTo>
                    <a:pt x="14562" y="0"/>
                  </a:moveTo>
                  <a:lnTo>
                    <a:pt x="1" y="8228"/>
                  </a:lnTo>
                  <a:lnTo>
                    <a:pt x="1691" y="9180"/>
                  </a:lnTo>
                  <a:lnTo>
                    <a:pt x="16241" y="977"/>
                  </a:lnTo>
                  <a:lnTo>
                    <a:pt x="145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1" name="Google Shape;421;p35"/>
            <p:cNvSpPr/>
            <p:nvPr/>
          </p:nvSpPr>
          <p:spPr>
            <a:xfrm rot="10800000">
              <a:off x="2538350" y="3124425"/>
              <a:ext cx="1530900" cy="493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2" name="Google Shape;422;p35"/>
            <p:cNvSpPr/>
            <p:nvPr/>
          </p:nvSpPr>
          <p:spPr>
            <a:xfrm rot="10800000">
              <a:off x="2505100" y="3492849"/>
              <a:ext cx="936300" cy="4659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3" name="Google Shape;423;p35"/>
            <p:cNvSpPr/>
            <p:nvPr/>
          </p:nvSpPr>
          <p:spPr>
            <a:xfrm rot="10800000">
              <a:off x="3454225" y="2522325"/>
              <a:ext cx="558600" cy="497100"/>
            </a:xfrm>
            <a:prstGeom prst="hexagon">
              <a:avLst>
                <a:gd name="adj" fmla="val 28631"/>
                <a:gd name="vf" fmla="val 115470"/>
              </a:avLst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/>
          <p:nvPr/>
        </p:nvSpPr>
        <p:spPr>
          <a:xfrm rot="-5400000">
            <a:off x="3799550" y="-545200"/>
            <a:ext cx="1567200" cy="12183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21;p3"/>
          <p:cNvSpPr txBox="1">
            <a:spLocks noGrp="1"/>
          </p:cNvSpPr>
          <p:nvPr>
            <p:ph type="ctrTitle"/>
          </p:nvPr>
        </p:nvSpPr>
        <p:spPr>
          <a:xfrm>
            <a:off x="5304750" y="2925700"/>
            <a:ext cx="3128700" cy="125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4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>
            <a:off x="5667825" y="4029225"/>
            <a:ext cx="27657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 idx="2" hasCustomPrompt="1"/>
          </p:nvPr>
        </p:nvSpPr>
        <p:spPr>
          <a:xfrm>
            <a:off x="6725025" y="1471085"/>
            <a:ext cx="1708500" cy="1371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104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Oswald Medium"/>
              <a:buNone/>
              <a:defRPr sz="5500">
                <a:solidFill>
                  <a:srgbClr val="434343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Oswald Medium"/>
              <a:buNone/>
              <a:defRPr sz="5500">
                <a:solidFill>
                  <a:srgbClr val="434343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Oswald Medium"/>
              <a:buNone/>
              <a:defRPr sz="5500">
                <a:solidFill>
                  <a:srgbClr val="434343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Oswald Medium"/>
              <a:buNone/>
              <a:defRPr sz="5500">
                <a:solidFill>
                  <a:srgbClr val="434343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Oswald Medium"/>
              <a:buNone/>
              <a:defRPr sz="5500">
                <a:solidFill>
                  <a:srgbClr val="434343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Oswald Medium"/>
              <a:buNone/>
              <a:defRPr sz="5500">
                <a:solidFill>
                  <a:srgbClr val="434343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Oswald Medium"/>
              <a:buNone/>
              <a:defRPr sz="5500">
                <a:solidFill>
                  <a:srgbClr val="434343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500"/>
              <a:buFont typeface="Oswald Medium"/>
              <a:buNone/>
              <a:defRPr sz="5500">
                <a:solidFill>
                  <a:srgbClr val="434343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/>
          <p:nvPr/>
        </p:nvSpPr>
        <p:spPr>
          <a:xfrm flipH="1">
            <a:off x="5188703" y="628026"/>
            <a:ext cx="310997" cy="354197"/>
          </a:xfrm>
          <a:custGeom>
            <a:avLst/>
            <a:gdLst/>
            <a:ahLst/>
            <a:cxnLst/>
            <a:rect l="l" t="t" r="r" b="b"/>
            <a:pathLst>
              <a:path w="4371" h="4978" extrusionOk="0">
                <a:moveTo>
                  <a:pt x="4371" y="0"/>
                </a:moveTo>
                <a:lnTo>
                  <a:pt x="1" y="2465"/>
                </a:lnTo>
                <a:lnTo>
                  <a:pt x="4371" y="4977"/>
                </a:lnTo>
                <a:lnTo>
                  <a:pt x="4371" y="0"/>
                </a:lnTo>
                <a:close/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" name="Google Shape;25;p3"/>
          <p:cNvSpPr/>
          <p:nvPr/>
        </p:nvSpPr>
        <p:spPr>
          <a:xfrm flipH="1">
            <a:off x="5373429" y="168477"/>
            <a:ext cx="690551" cy="788764"/>
          </a:xfrm>
          <a:custGeom>
            <a:avLst/>
            <a:gdLst/>
            <a:ahLst/>
            <a:cxnLst/>
            <a:rect l="l" t="t" r="r" b="b"/>
            <a:pathLst>
              <a:path w="15574" h="17789" extrusionOk="0">
                <a:moveTo>
                  <a:pt x="0" y="1"/>
                </a:moveTo>
                <a:lnTo>
                  <a:pt x="0" y="17789"/>
                </a:lnTo>
                <a:lnTo>
                  <a:pt x="15574" y="8800"/>
                </a:lnTo>
                <a:lnTo>
                  <a:pt x="0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" name="Google Shape;26;p3"/>
          <p:cNvSpPr/>
          <p:nvPr/>
        </p:nvSpPr>
        <p:spPr>
          <a:xfrm flipH="1">
            <a:off x="5831263" y="144023"/>
            <a:ext cx="1200550" cy="685807"/>
          </a:xfrm>
          <a:custGeom>
            <a:avLst/>
            <a:gdLst/>
            <a:ahLst/>
            <a:cxnLst/>
            <a:rect l="l" t="t" r="r" b="b"/>
            <a:pathLst>
              <a:path w="27076" h="15467" extrusionOk="0">
                <a:moveTo>
                  <a:pt x="13538" y="1"/>
                </a:moveTo>
                <a:lnTo>
                  <a:pt x="1" y="7645"/>
                </a:lnTo>
                <a:lnTo>
                  <a:pt x="13538" y="15467"/>
                </a:lnTo>
                <a:lnTo>
                  <a:pt x="27076" y="7645"/>
                </a:lnTo>
                <a:lnTo>
                  <a:pt x="13538" y="1"/>
                </a:lnTo>
                <a:close/>
              </a:path>
            </a:pathLst>
          </a:custGeom>
          <a:solidFill>
            <a:srgbClr val="CACDC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27;p3"/>
          <p:cNvSpPr/>
          <p:nvPr/>
        </p:nvSpPr>
        <p:spPr>
          <a:xfrm rot="3551756">
            <a:off x="4891715" y="90762"/>
            <a:ext cx="1000217" cy="565307"/>
          </a:xfrm>
          <a:custGeom>
            <a:avLst/>
            <a:gdLst/>
            <a:ahLst/>
            <a:cxnLst/>
            <a:rect l="l" t="t" r="r" b="b"/>
            <a:pathLst>
              <a:path w="32672" h="18467" extrusionOk="0">
                <a:moveTo>
                  <a:pt x="29290" y="0"/>
                </a:moveTo>
                <a:lnTo>
                  <a:pt x="0" y="16550"/>
                </a:lnTo>
                <a:lnTo>
                  <a:pt x="3394" y="18467"/>
                </a:lnTo>
                <a:lnTo>
                  <a:pt x="32671" y="1953"/>
                </a:lnTo>
                <a:lnTo>
                  <a:pt x="29290" y="0"/>
                </a:lnTo>
                <a:close/>
              </a:path>
            </a:pathLst>
          </a:custGeom>
          <a:solidFill>
            <a:srgbClr val="FFFFFF">
              <a:alpha val="376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4025" y="1254350"/>
            <a:ext cx="7918500" cy="3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Font typeface="Livvic"/>
              <a:buAutoNum type="arabicPeriod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1165200" y="445025"/>
            <a:ext cx="681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/>
          <p:nvPr/>
        </p:nvSpPr>
        <p:spPr>
          <a:xfrm rot="-5400000" flipH="1">
            <a:off x="-277887" y="276213"/>
            <a:ext cx="1295425" cy="742975"/>
          </a:xfrm>
          <a:custGeom>
            <a:avLst/>
            <a:gdLst/>
            <a:ahLst/>
            <a:cxnLst/>
            <a:rect l="l" t="t" r="r" b="b"/>
            <a:pathLst>
              <a:path w="51817" h="29719" extrusionOk="0">
                <a:moveTo>
                  <a:pt x="1" y="1"/>
                </a:moveTo>
                <a:lnTo>
                  <a:pt x="1" y="29719"/>
                </a:lnTo>
                <a:lnTo>
                  <a:pt x="5181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" name="Google Shape;32;p4"/>
          <p:cNvSpPr/>
          <p:nvPr/>
        </p:nvSpPr>
        <p:spPr>
          <a:xfrm rot="-5400000" flipH="1">
            <a:off x="-365250" y="1462975"/>
            <a:ext cx="1276675" cy="719750"/>
          </a:xfrm>
          <a:custGeom>
            <a:avLst/>
            <a:gdLst/>
            <a:ahLst/>
            <a:cxnLst/>
            <a:rect l="l" t="t" r="r" b="b"/>
            <a:pathLst>
              <a:path w="51067" h="28790" extrusionOk="0">
                <a:moveTo>
                  <a:pt x="48709" y="1"/>
                </a:moveTo>
                <a:lnTo>
                  <a:pt x="1" y="27456"/>
                </a:lnTo>
                <a:lnTo>
                  <a:pt x="2358" y="28790"/>
                </a:lnTo>
                <a:lnTo>
                  <a:pt x="51066" y="1358"/>
                </a:lnTo>
                <a:lnTo>
                  <a:pt x="4870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" name="Google Shape;33;p4"/>
          <p:cNvSpPr/>
          <p:nvPr/>
        </p:nvSpPr>
        <p:spPr>
          <a:xfrm rot="-5400000">
            <a:off x="254949" y="1364709"/>
            <a:ext cx="229751" cy="262598"/>
          </a:xfrm>
          <a:custGeom>
            <a:avLst/>
            <a:gdLst/>
            <a:ahLst/>
            <a:cxnLst/>
            <a:rect l="l" t="t" r="r" b="b"/>
            <a:pathLst>
              <a:path w="3657" h="4180" extrusionOk="0">
                <a:moveTo>
                  <a:pt x="1" y="0"/>
                </a:moveTo>
                <a:lnTo>
                  <a:pt x="1" y="4179"/>
                </a:lnTo>
                <a:lnTo>
                  <a:pt x="3656" y="2108"/>
                </a:ln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" name="Google Shape;34;p4"/>
          <p:cNvSpPr/>
          <p:nvPr/>
        </p:nvSpPr>
        <p:spPr>
          <a:xfrm flipH="1">
            <a:off x="-266712" y="209850"/>
            <a:ext cx="988800" cy="8757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5" name="Google Shape;35;p4"/>
          <p:cNvSpPr/>
          <p:nvPr/>
        </p:nvSpPr>
        <p:spPr>
          <a:xfrm rot="-1826170">
            <a:off x="19188" y="965519"/>
            <a:ext cx="507821" cy="289146"/>
          </a:xfrm>
          <a:custGeom>
            <a:avLst/>
            <a:gdLst/>
            <a:ahLst/>
            <a:cxnLst/>
            <a:rect l="l" t="t" r="r" b="b"/>
            <a:pathLst>
              <a:path w="20539" h="11693" extrusionOk="0">
                <a:moveTo>
                  <a:pt x="17157" y="0"/>
                </a:moveTo>
                <a:lnTo>
                  <a:pt x="0" y="9775"/>
                </a:lnTo>
                <a:lnTo>
                  <a:pt x="3382" y="11692"/>
                </a:lnTo>
                <a:lnTo>
                  <a:pt x="20538" y="1953"/>
                </a:lnTo>
                <a:lnTo>
                  <a:pt x="1715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1388100" y="1519725"/>
            <a:ext cx="6367800" cy="13557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96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subTitle" idx="1"/>
          </p:nvPr>
        </p:nvSpPr>
        <p:spPr>
          <a:xfrm>
            <a:off x="2369700" y="2916825"/>
            <a:ext cx="4404600" cy="960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  <p:grpSp>
        <p:nvGrpSpPr>
          <p:cNvPr id="67" name="Google Shape;67;p8"/>
          <p:cNvGrpSpPr/>
          <p:nvPr/>
        </p:nvGrpSpPr>
        <p:grpSpPr>
          <a:xfrm flipH="1">
            <a:off x="7369675" y="2271352"/>
            <a:ext cx="2261043" cy="3062648"/>
            <a:chOff x="-485750" y="2270002"/>
            <a:chExt cx="2261043" cy="3062648"/>
          </a:xfrm>
        </p:grpSpPr>
        <p:sp>
          <p:nvSpPr>
            <p:cNvPr id="68" name="Google Shape;68;p8"/>
            <p:cNvSpPr/>
            <p:nvPr/>
          </p:nvSpPr>
          <p:spPr>
            <a:xfrm rot="10800000">
              <a:off x="-385075" y="3537500"/>
              <a:ext cx="966900" cy="8595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" name="Google Shape;69;p8"/>
            <p:cNvSpPr/>
            <p:nvPr/>
          </p:nvSpPr>
          <p:spPr>
            <a:xfrm rot="10800000">
              <a:off x="1026803" y="4579500"/>
              <a:ext cx="740100" cy="5670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" name="Google Shape;70;p8"/>
            <p:cNvSpPr/>
            <p:nvPr/>
          </p:nvSpPr>
          <p:spPr>
            <a:xfrm rot="-5400000">
              <a:off x="-436590" y="2454267"/>
              <a:ext cx="859574" cy="491043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rgbClr val="868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" name="Google Shape;71;p8"/>
            <p:cNvSpPr/>
            <p:nvPr/>
          </p:nvSpPr>
          <p:spPr>
            <a:xfrm rot="-5400000">
              <a:off x="405866" y="3010057"/>
              <a:ext cx="248591" cy="284503"/>
            </a:xfrm>
            <a:custGeom>
              <a:avLst/>
              <a:gdLst/>
              <a:ahLst/>
              <a:cxnLst/>
              <a:rect l="l" t="t" r="r" b="b"/>
              <a:pathLst>
                <a:path w="6763" h="7740" extrusionOk="0">
                  <a:moveTo>
                    <a:pt x="6763" y="1"/>
                  </a:moveTo>
                  <a:lnTo>
                    <a:pt x="0" y="3918"/>
                  </a:lnTo>
                  <a:lnTo>
                    <a:pt x="6763" y="7740"/>
                  </a:lnTo>
                  <a:lnTo>
                    <a:pt x="67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" name="Google Shape;72;p8"/>
            <p:cNvSpPr/>
            <p:nvPr/>
          </p:nvSpPr>
          <p:spPr>
            <a:xfrm rot="-5400000">
              <a:off x="1276328" y="4185973"/>
              <a:ext cx="149713" cy="170739"/>
            </a:xfrm>
            <a:custGeom>
              <a:avLst/>
              <a:gdLst/>
              <a:ahLst/>
              <a:cxnLst/>
              <a:rect l="l" t="t" r="r" b="b"/>
              <a:pathLst>
                <a:path w="4073" h="4645" extrusionOk="0">
                  <a:moveTo>
                    <a:pt x="4072" y="1"/>
                  </a:moveTo>
                  <a:lnTo>
                    <a:pt x="0" y="2346"/>
                  </a:lnTo>
                  <a:lnTo>
                    <a:pt x="4072" y="4644"/>
                  </a:lnTo>
                  <a:lnTo>
                    <a:pt x="40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237813" y="2800874"/>
              <a:ext cx="134422" cy="153646"/>
            </a:xfrm>
            <a:custGeom>
              <a:avLst/>
              <a:gdLst/>
              <a:ahLst/>
              <a:cxnLst/>
              <a:rect l="l" t="t" r="r" b="b"/>
              <a:pathLst>
                <a:path w="3657" h="4180" extrusionOk="0">
                  <a:moveTo>
                    <a:pt x="1" y="0"/>
                  </a:moveTo>
                  <a:lnTo>
                    <a:pt x="1" y="4179"/>
                  </a:lnTo>
                  <a:lnTo>
                    <a:pt x="3656" y="21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ACD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" name="Google Shape;74;p8"/>
            <p:cNvSpPr/>
            <p:nvPr/>
          </p:nvSpPr>
          <p:spPr>
            <a:xfrm rot="-5400000">
              <a:off x="618149" y="4001754"/>
              <a:ext cx="249032" cy="2065257"/>
            </a:xfrm>
            <a:custGeom>
              <a:avLst/>
              <a:gdLst/>
              <a:ahLst/>
              <a:cxnLst/>
              <a:rect l="l" t="t" r="r" b="b"/>
              <a:pathLst>
                <a:path w="6775" h="56186" extrusionOk="0">
                  <a:moveTo>
                    <a:pt x="6775" y="0"/>
                  </a:moveTo>
                  <a:lnTo>
                    <a:pt x="0" y="3917"/>
                  </a:lnTo>
                  <a:lnTo>
                    <a:pt x="0" y="56186"/>
                  </a:lnTo>
                  <a:lnTo>
                    <a:pt x="6775" y="52280"/>
                  </a:lnTo>
                  <a:lnTo>
                    <a:pt x="67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788136" y="4392779"/>
              <a:ext cx="1200941" cy="67880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501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" name="Google Shape;76;p8"/>
            <p:cNvSpPr/>
            <p:nvPr/>
          </p:nvSpPr>
          <p:spPr>
            <a:xfrm rot="10800000">
              <a:off x="-185775" y="3249525"/>
              <a:ext cx="690600" cy="347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-327601" y="2744358"/>
              <a:ext cx="842421" cy="476218"/>
            </a:xfrm>
            <a:custGeom>
              <a:avLst/>
              <a:gdLst/>
              <a:ahLst/>
              <a:cxnLst/>
              <a:rect l="l" t="t" r="r" b="b"/>
              <a:pathLst>
                <a:path w="16241" h="9181" extrusionOk="0">
                  <a:moveTo>
                    <a:pt x="14562" y="0"/>
                  </a:moveTo>
                  <a:lnTo>
                    <a:pt x="1" y="8228"/>
                  </a:lnTo>
                  <a:lnTo>
                    <a:pt x="1691" y="9180"/>
                  </a:lnTo>
                  <a:lnTo>
                    <a:pt x="16241" y="977"/>
                  </a:lnTo>
                  <a:lnTo>
                    <a:pt x="145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" name="Google Shape;78;p8"/>
            <p:cNvSpPr/>
            <p:nvPr/>
          </p:nvSpPr>
          <p:spPr>
            <a:xfrm rot="10800000">
              <a:off x="-452500" y="4315050"/>
              <a:ext cx="1530900" cy="493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" name="Google Shape;79;p8"/>
            <p:cNvSpPr/>
            <p:nvPr/>
          </p:nvSpPr>
          <p:spPr>
            <a:xfrm rot="10800000">
              <a:off x="-485750" y="4683474"/>
              <a:ext cx="936300" cy="4659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" name="Google Shape;80;p8"/>
            <p:cNvSpPr/>
            <p:nvPr/>
          </p:nvSpPr>
          <p:spPr>
            <a:xfrm rot="10800000">
              <a:off x="463375" y="3712950"/>
              <a:ext cx="558600" cy="497100"/>
            </a:xfrm>
            <a:prstGeom prst="hexagon">
              <a:avLst>
                <a:gd name="adj" fmla="val 28631"/>
                <a:gd name="vf" fmla="val 115470"/>
              </a:avLst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1" name="Google Shape;81;p8"/>
          <p:cNvGrpSpPr/>
          <p:nvPr/>
        </p:nvGrpSpPr>
        <p:grpSpPr>
          <a:xfrm rot="10800000" flipH="1">
            <a:off x="-488450" y="-187223"/>
            <a:ext cx="2261043" cy="3062648"/>
            <a:chOff x="-485750" y="2270002"/>
            <a:chExt cx="2261043" cy="3062648"/>
          </a:xfrm>
        </p:grpSpPr>
        <p:sp>
          <p:nvSpPr>
            <p:cNvPr id="82" name="Google Shape;82;p8"/>
            <p:cNvSpPr/>
            <p:nvPr/>
          </p:nvSpPr>
          <p:spPr>
            <a:xfrm rot="10800000">
              <a:off x="-385075" y="3537500"/>
              <a:ext cx="966900" cy="8595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" name="Google Shape;83;p8"/>
            <p:cNvSpPr/>
            <p:nvPr/>
          </p:nvSpPr>
          <p:spPr>
            <a:xfrm rot="10800000">
              <a:off x="1026803" y="4579500"/>
              <a:ext cx="740100" cy="5670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-436590" y="2454267"/>
              <a:ext cx="859574" cy="491043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rgbClr val="868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" name="Google Shape;85;p8"/>
            <p:cNvSpPr/>
            <p:nvPr/>
          </p:nvSpPr>
          <p:spPr>
            <a:xfrm rot="-5400000">
              <a:off x="405866" y="3010057"/>
              <a:ext cx="248591" cy="284503"/>
            </a:xfrm>
            <a:custGeom>
              <a:avLst/>
              <a:gdLst/>
              <a:ahLst/>
              <a:cxnLst/>
              <a:rect l="l" t="t" r="r" b="b"/>
              <a:pathLst>
                <a:path w="6763" h="7740" extrusionOk="0">
                  <a:moveTo>
                    <a:pt x="6763" y="1"/>
                  </a:moveTo>
                  <a:lnTo>
                    <a:pt x="0" y="3918"/>
                  </a:lnTo>
                  <a:lnTo>
                    <a:pt x="6763" y="7740"/>
                  </a:lnTo>
                  <a:lnTo>
                    <a:pt x="67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1276328" y="4185973"/>
              <a:ext cx="149713" cy="170739"/>
            </a:xfrm>
            <a:custGeom>
              <a:avLst/>
              <a:gdLst/>
              <a:ahLst/>
              <a:cxnLst/>
              <a:rect l="l" t="t" r="r" b="b"/>
              <a:pathLst>
                <a:path w="4073" h="4645" extrusionOk="0">
                  <a:moveTo>
                    <a:pt x="4072" y="1"/>
                  </a:moveTo>
                  <a:lnTo>
                    <a:pt x="0" y="2346"/>
                  </a:lnTo>
                  <a:lnTo>
                    <a:pt x="4072" y="4644"/>
                  </a:lnTo>
                  <a:lnTo>
                    <a:pt x="407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" name="Google Shape;87;p8"/>
            <p:cNvSpPr/>
            <p:nvPr/>
          </p:nvSpPr>
          <p:spPr>
            <a:xfrm rot="-5400000">
              <a:off x="237813" y="2800874"/>
              <a:ext cx="134422" cy="153646"/>
            </a:xfrm>
            <a:custGeom>
              <a:avLst/>
              <a:gdLst/>
              <a:ahLst/>
              <a:cxnLst/>
              <a:rect l="l" t="t" r="r" b="b"/>
              <a:pathLst>
                <a:path w="3657" h="4180" extrusionOk="0">
                  <a:moveTo>
                    <a:pt x="1" y="0"/>
                  </a:moveTo>
                  <a:lnTo>
                    <a:pt x="1" y="4179"/>
                  </a:lnTo>
                  <a:lnTo>
                    <a:pt x="3656" y="21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ACD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618149" y="4001754"/>
              <a:ext cx="249032" cy="2065257"/>
            </a:xfrm>
            <a:custGeom>
              <a:avLst/>
              <a:gdLst/>
              <a:ahLst/>
              <a:cxnLst/>
              <a:rect l="l" t="t" r="r" b="b"/>
              <a:pathLst>
                <a:path w="6775" h="56186" extrusionOk="0">
                  <a:moveTo>
                    <a:pt x="6775" y="0"/>
                  </a:moveTo>
                  <a:lnTo>
                    <a:pt x="0" y="3917"/>
                  </a:lnTo>
                  <a:lnTo>
                    <a:pt x="0" y="56186"/>
                  </a:lnTo>
                  <a:lnTo>
                    <a:pt x="6775" y="52280"/>
                  </a:lnTo>
                  <a:lnTo>
                    <a:pt x="67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" name="Google Shape;89;p8"/>
            <p:cNvSpPr/>
            <p:nvPr/>
          </p:nvSpPr>
          <p:spPr>
            <a:xfrm rot="-5400000">
              <a:off x="788136" y="4392779"/>
              <a:ext cx="1200941" cy="67880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501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" name="Google Shape;90;p8"/>
            <p:cNvSpPr/>
            <p:nvPr/>
          </p:nvSpPr>
          <p:spPr>
            <a:xfrm rot="10800000">
              <a:off x="-185775" y="3249525"/>
              <a:ext cx="690600" cy="347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8"/>
            <p:cNvSpPr/>
            <p:nvPr/>
          </p:nvSpPr>
          <p:spPr>
            <a:xfrm rot="-5400000">
              <a:off x="-327601" y="2744358"/>
              <a:ext cx="842421" cy="476218"/>
            </a:xfrm>
            <a:custGeom>
              <a:avLst/>
              <a:gdLst/>
              <a:ahLst/>
              <a:cxnLst/>
              <a:rect l="l" t="t" r="r" b="b"/>
              <a:pathLst>
                <a:path w="16241" h="9181" extrusionOk="0">
                  <a:moveTo>
                    <a:pt x="14562" y="0"/>
                  </a:moveTo>
                  <a:lnTo>
                    <a:pt x="1" y="8228"/>
                  </a:lnTo>
                  <a:lnTo>
                    <a:pt x="1691" y="9180"/>
                  </a:lnTo>
                  <a:lnTo>
                    <a:pt x="16241" y="977"/>
                  </a:lnTo>
                  <a:lnTo>
                    <a:pt x="145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" name="Google Shape;92;p8"/>
            <p:cNvSpPr/>
            <p:nvPr/>
          </p:nvSpPr>
          <p:spPr>
            <a:xfrm rot="10800000">
              <a:off x="-452500" y="4315050"/>
              <a:ext cx="1530900" cy="493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" name="Google Shape;93;p8"/>
            <p:cNvSpPr/>
            <p:nvPr/>
          </p:nvSpPr>
          <p:spPr>
            <a:xfrm rot="10800000">
              <a:off x="-485750" y="4683474"/>
              <a:ext cx="936300" cy="4659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94;p8"/>
            <p:cNvSpPr/>
            <p:nvPr/>
          </p:nvSpPr>
          <p:spPr>
            <a:xfrm rot="10800000">
              <a:off x="463375" y="3712950"/>
              <a:ext cx="558600" cy="497100"/>
            </a:xfrm>
            <a:prstGeom prst="hexagon">
              <a:avLst>
                <a:gd name="adj" fmla="val 28631"/>
                <a:gd name="vf" fmla="val 115470"/>
              </a:avLst>
            </a:prstGeom>
            <a:noFill/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1"/>
          <p:cNvSpPr/>
          <p:nvPr/>
        </p:nvSpPr>
        <p:spPr>
          <a:xfrm>
            <a:off x="-123823" y="832855"/>
            <a:ext cx="2236366" cy="1277555"/>
          </a:xfrm>
          <a:custGeom>
            <a:avLst/>
            <a:gdLst/>
            <a:ahLst/>
            <a:cxnLst/>
            <a:rect l="l" t="t" r="r" b="b"/>
            <a:pathLst>
              <a:path w="23385" h="13359" extrusionOk="0">
                <a:moveTo>
                  <a:pt x="11692" y="0"/>
                </a:moveTo>
                <a:lnTo>
                  <a:pt x="1" y="6751"/>
                </a:lnTo>
                <a:lnTo>
                  <a:pt x="11692" y="13359"/>
                </a:lnTo>
                <a:lnTo>
                  <a:pt x="23384" y="6751"/>
                </a:lnTo>
                <a:lnTo>
                  <a:pt x="11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11"/>
          <p:cNvSpPr/>
          <p:nvPr/>
        </p:nvSpPr>
        <p:spPr>
          <a:xfrm rot="10800000">
            <a:off x="251775" y="1396925"/>
            <a:ext cx="6093900" cy="2385900"/>
          </a:xfrm>
          <a:prstGeom prst="homePlate">
            <a:avLst>
              <a:gd name="adj" fmla="val 2760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9" name="Google Shape;109;p11"/>
          <p:cNvSpPr/>
          <p:nvPr/>
        </p:nvSpPr>
        <p:spPr>
          <a:xfrm rot="10800000" flipH="1">
            <a:off x="2804775" y="1396925"/>
            <a:ext cx="6093900" cy="2385900"/>
          </a:xfrm>
          <a:prstGeom prst="homePlate">
            <a:avLst>
              <a:gd name="adj" fmla="val 2760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0" name="Google Shape;110;p11"/>
          <p:cNvSpPr txBox="1">
            <a:spLocks noGrp="1"/>
          </p:cNvSpPr>
          <p:nvPr>
            <p:ph type="title" hasCustomPrompt="1"/>
          </p:nvPr>
        </p:nvSpPr>
        <p:spPr>
          <a:xfrm>
            <a:off x="724800" y="1735250"/>
            <a:ext cx="7694400" cy="133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0"/>
              <a:buNone/>
              <a:defRPr sz="8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1" name="Google Shape;111;p11"/>
          <p:cNvSpPr txBox="1">
            <a:spLocks noGrp="1"/>
          </p:cNvSpPr>
          <p:nvPr>
            <p:ph type="body" idx="1"/>
          </p:nvPr>
        </p:nvSpPr>
        <p:spPr>
          <a:xfrm>
            <a:off x="724800" y="3006725"/>
            <a:ext cx="7694400" cy="4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30200" algn="ctr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2" name="Google Shape;112;p11"/>
          <p:cNvSpPr/>
          <p:nvPr/>
        </p:nvSpPr>
        <p:spPr>
          <a:xfrm rot="5400000" flipH="1">
            <a:off x="-863866" y="263287"/>
            <a:ext cx="1720500" cy="15000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3" name="Google Shape;113;p11"/>
          <p:cNvSpPr/>
          <p:nvPr/>
        </p:nvSpPr>
        <p:spPr>
          <a:xfrm rot="5400000" flipH="1">
            <a:off x="-92146" y="1351436"/>
            <a:ext cx="1210200" cy="6147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4" name="Google Shape;114;p11"/>
          <p:cNvSpPr/>
          <p:nvPr/>
        </p:nvSpPr>
        <p:spPr>
          <a:xfrm rot="-3551598" flipH="1">
            <a:off x="565888" y="1028568"/>
            <a:ext cx="1088496" cy="615181"/>
          </a:xfrm>
          <a:custGeom>
            <a:avLst/>
            <a:gdLst/>
            <a:ahLst/>
            <a:cxnLst/>
            <a:rect l="l" t="t" r="r" b="b"/>
            <a:pathLst>
              <a:path w="32672" h="18467" extrusionOk="0">
                <a:moveTo>
                  <a:pt x="29290" y="0"/>
                </a:moveTo>
                <a:lnTo>
                  <a:pt x="0" y="16550"/>
                </a:lnTo>
                <a:lnTo>
                  <a:pt x="3394" y="18467"/>
                </a:lnTo>
                <a:lnTo>
                  <a:pt x="32671" y="1953"/>
                </a:lnTo>
                <a:lnTo>
                  <a:pt x="2929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5" name="Google Shape;115;p11"/>
          <p:cNvSpPr/>
          <p:nvPr/>
        </p:nvSpPr>
        <p:spPr>
          <a:xfrm rot="-3551488" flipH="1">
            <a:off x="-1362683" y="1087836"/>
            <a:ext cx="1856165" cy="1049023"/>
          </a:xfrm>
          <a:custGeom>
            <a:avLst/>
            <a:gdLst/>
            <a:ahLst/>
            <a:cxnLst/>
            <a:rect l="l" t="t" r="r" b="b"/>
            <a:pathLst>
              <a:path w="32672" h="18467" extrusionOk="0">
                <a:moveTo>
                  <a:pt x="29290" y="0"/>
                </a:moveTo>
                <a:lnTo>
                  <a:pt x="0" y="16550"/>
                </a:lnTo>
                <a:lnTo>
                  <a:pt x="3394" y="18467"/>
                </a:lnTo>
                <a:lnTo>
                  <a:pt x="32671" y="1953"/>
                </a:lnTo>
                <a:lnTo>
                  <a:pt x="29290" y="0"/>
                </a:lnTo>
                <a:close/>
              </a:path>
            </a:pathLst>
          </a:custGeom>
          <a:solidFill>
            <a:srgbClr val="FFFFFF">
              <a:alpha val="313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6" name="Google Shape;116;p11"/>
          <p:cNvSpPr/>
          <p:nvPr/>
        </p:nvSpPr>
        <p:spPr>
          <a:xfrm rot="10800000" flipH="1">
            <a:off x="8334004" y="2888852"/>
            <a:ext cx="1354800" cy="12042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7" name="Google Shape;117;p11"/>
          <p:cNvSpPr/>
          <p:nvPr/>
        </p:nvSpPr>
        <p:spPr>
          <a:xfrm rot="10800000" flipH="1">
            <a:off x="6673486" y="4348844"/>
            <a:ext cx="1037100" cy="7944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8" name="Google Shape;118;p11"/>
          <p:cNvSpPr/>
          <p:nvPr/>
        </p:nvSpPr>
        <p:spPr>
          <a:xfrm rot="5400000" flipH="1">
            <a:off x="8556555" y="1370901"/>
            <a:ext cx="1204444" cy="688055"/>
          </a:xfrm>
          <a:custGeom>
            <a:avLst/>
            <a:gdLst/>
            <a:ahLst/>
            <a:cxnLst/>
            <a:rect l="l" t="t" r="r" b="b"/>
            <a:pathLst>
              <a:path w="23385" h="13359" extrusionOk="0">
                <a:moveTo>
                  <a:pt x="11692" y="0"/>
                </a:moveTo>
                <a:lnTo>
                  <a:pt x="1" y="6751"/>
                </a:lnTo>
                <a:lnTo>
                  <a:pt x="11692" y="13359"/>
                </a:lnTo>
                <a:lnTo>
                  <a:pt x="23384" y="6751"/>
                </a:lnTo>
                <a:lnTo>
                  <a:pt x="11692" y="0"/>
                </a:lnTo>
                <a:close/>
              </a:path>
            </a:pathLst>
          </a:custGeom>
          <a:solidFill>
            <a:srgbClr val="8680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9" name="Google Shape;119;p11"/>
          <p:cNvSpPr/>
          <p:nvPr/>
        </p:nvSpPr>
        <p:spPr>
          <a:xfrm rot="5400000" flipH="1">
            <a:off x="8441252" y="1987752"/>
            <a:ext cx="348328" cy="398649"/>
          </a:xfrm>
          <a:custGeom>
            <a:avLst/>
            <a:gdLst/>
            <a:ahLst/>
            <a:cxnLst/>
            <a:rect l="l" t="t" r="r" b="b"/>
            <a:pathLst>
              <a:path w="6763" h="7740" extrusionOk="0">
                <a:moveTo>
                  <a:pt x="6763" y="1"/>
                </a:moveTo>
                <a:lnTo>
                  <a:pt x="0" y="3918"/>
                </a:lnTo>
                <a:lnTo>
                  <a:pt x="6763" y="7740"/>
                </a:lnTo>
                <a:lnTo>
                  <a:pt x="6763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0" name="Google Shape;120;p11"/>
          <p:cNvSpPr/>
          <p:nvPr/>
        </p:nvSpPr>
        <p:spPr>
          <a:xfrm rot="5400000" flipH="1">
            <a:off x="7486068" y="3963602"/>
            <a:ext cx="209780" cy="239241"/>
          </a:xfrm>
          <a:custGeom>
            <a:avLst/>
            <a:gdLst/>
            <a:ahLst/>
            <a:cxnLst/>
            <a:rect l="l" t="t" r="r" b="b"/>
            <a:pathLst>
              <a:path w="4073" h="4645" extrusionOk="0">
                <a:moveTo>
                  <a:pt x="4072" y="1"/>
                </a:moveTo>
                <a:lnTo>
                  <a:pt x="0" y="2346"/>
                </a:lnTo>
                <a:lnTo>
                  <a:pt x="4072" y="4644"/>
                </a:lnTo>
                <a:lnTo>
                  <a:pt x="40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1" name="Google Shape;121;p11"/>
          <p:cNvSpPr/>
          <p:nvPr/>
        </p:nvSpPr>
        <p:spPr>
          <a:xfrm rot="5400000" flipH="1">
            <a:off x="7934142" y="3539214"/>
            <a:ext cx="348946" cy="2893860"/>
          </a:xfrm>
          <a:custGeom>
            <a:avLst/>
            <a:gdLst/>
            <a:ahLst/>
            <a:cxnLst/>
            <a:rect l="l" t="t" r="r" b="b"/>
            <a:pathLst>
              <a:path w="6775" h="56186" extrusionOk="0">
                <a:moveTo>
                  <a:pt x="6775" y="0"/>
                </a:moveTo>
                <a:lnTo>
                  <a:pt x="0" y="3917"/>
                </a:lnTo>
                <a:lnTo>
                  <a:pt x="0" y="56186"/>
                </a:lnTo>
                <a:lnTo>
                  <a:pt x="6775" y="52280"/>
                </a:lnTo>
                <a:lnTo>
                  <a:pt x="677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2" name="Google Shape;122;p11"/>
          <p:cNvSpPr/>
          <p:nvPr/>
        </p:nvSpPr>
        <p:spPr>
          <a:xfrm rot="10800000" flipH="1">
            <a:off x="8441896" y="2485096"/>
            <a:ext cx="967800" cy="4869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3" name="Google Shape;123;p11"/>
          <p:cNvSpPr/>
          <p:nvPr/>
        </p:nvSpPr>
        <p:spPr>
          <a:xfrm rot="5400000" flipH="1">
            <a:off x="8427887" y="1777384"/>
            <a:ext cx="1180396" cy="667275"/>
          </a:xfrm>
          <a:custGeom>
            <a:avLst/>
            <a:gdLst/>
            <a:ahLst/>
            <a:cxnLst/>
            <a:rect l="l" t="t" r="r" b="b"/>
            <a:pathLst>
              <a:path w="16241" h="9181" extrusionOk="0">
                <a:moveTo>
                  <a:pt x="14562" y="0"/>
                </a:moveTo>
                <a:lnTo>
                  <a:pt x="1" y="8228"/>
                </a:lnTo>
                <a:lnTo>
                  <a:pt x="1691" y="9180"/>
                </a:lnTo>
                <a:lnTo>
                  <a:pt x="16241" y="977"/>
                </a:lnTo>
                <a:lnTo>
                  <a:pt x="1456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4" name="Google Shape;124;p11"/>
          <p:cNvSpPr/>
          <p:nvPr/>
        </p:nvSpPr>
        <p:spPr>
          <a:xfrm rot="10800000" flipH="1">
            <a:off x="7638209" y="3978332"/>
            <a:ext cx="2145000" cy="6918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" name="Google Shape;125;p11"/>
          <p:cNvSpPr/>
          <p:nvPr/>
        </p:nvSpPr>
        <p:spPr>
          <a:xfrm rot="10800000" flipH="1">
            <a:off x="8517945" y="4494471"/>
            <a:ext cx="1311900" cy="6528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6" name="Google Shape;126;p11"/>
          <p:cNvSpPr/>
          <p:nvPr/>
        </p:nvSpPr>
        <p:spPr>
          <a:xfrm rot="10800000" flipH="1">
            <a:off x="7793471" y="3201175"/>
            <a:ext cx="782700" cy="696600"/>
          </a:xfrm>
          <a:prstGeom prst="hexagon">
            <a:avLst>
              <a:gd name="adj" fmla="val 28631"/>
              <a:gd name="vf" fmla="val 115470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"/>
          <p:cNvSpPr/>
          <p:nvPr/>
        </p:nvSpPr>
        <p:spPr>
          <a:xfrm rot="-5400000">
            <a:off x="8444100" y="185850"/>
            <a:ext cx="1409400" cy="12288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0" name="Google Shape;130;p13"/>
          <p:cNvSpPr/>
          <p:nvPr/>
        </p:nvSpPr>
        <p:spPr>
          <a:xfrm flipH="1">
            <a:off x="7144786" y="503397"/>
            <a:ext cx="1233851" cy="704854"/>
          </a:xfrm>
          <a:custGeom>
            <a:avLst/>
            <a:gdLst/>
            <a:ahLst/>
            <a:cxnLst/>
            <a:rect l="l" t="t" r="r" b="b"/>
            <a:pathLst>
              <a:path w="23385" h="13359" extrusionOk="0">
                <a:moveTo>
                  <a:pt x="11692" y="0"/>
                </a:moveTo>
                <a:lnTo>
                  <a:pt x="1" y="6751"/>
                </a:lnTo>
                <a:lnTo>
                  <a:pt x="11692" y="13359"/>
                </a:lnTo>
                <a:lnTo>
                  <a:pt x="23384" y="6751"/>
                </a:lnTo>
                <a:lnTo>
                  <a:pt x="11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1" name="Google Shape;131;p13"/>
          <p:cNvSpPr txBox="1">
            <a:spLocks noGrp="1"/>
          </p:cNvSpPr>
          <p:nvPr>
            <p:ph type="title" hasCustomPrompt="1"/>
          </p:nvPr>
        </p:nvSpPr>
        <p:spPr>
          <a:xfrm>
            <a:off x="570850" y="1757301"/>
            <a:ext cx="1214400" cy="935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 sz="75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r>
              <a:t>xx%</a:t>
            </a:r>
          </a:p>
        </p:txBody>
      </p:sp>
      <p:sp>
        <p:nvSpPr>
          <p:cNvPr id="132" name="Google Shape;132;p13"/>
          <p:cNvSpPr txBox="1">
            <a:spLocks noGrp="1"/>
          </p:cNvSpPr>
          <p:nvPr>
            <p:ph type="title" idx="2" hasCustomPrompt="1"/>
          </p:nvPr>
        </p:nvSpPr>
        <p:spPr>
          <a:xfrm>
            <a:off x="570850" y="3089801"/>
            <a:ext cx="1214400" cy="935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 sz="75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r>
              <a:t>xx%</a:t>
            </a:r>
          </a:p>
        </p:txBody>
      </p:sp>
      <p:sp>
        <p:nvSpPr>
          <p:cNvPr id="133" name="Google Shape;133;p13"/>
          <p:cNvSpPr txBox="1">
            <a:spLocks noGrp="1"/>
          </p:cNvSpPr>
          <p:nvPr>
            <p:ph type="title" idx="3" hasCustomPrompt="1"/>
          </p:nvPr>
        </p:nvSpPr>
        <p:spPr>
          <a:xfrm>
            <a:off x="4707975" y="1757301"/>
            <a:ext cx="1214400" cy="935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 sz="75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r>
              <a:t>xx%</a:t>
            </a:r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4" hasCustomPrompt="1"/>
          </p:nvPr>
        </p:nvSpPr>
        <p:spPr>
          <a:xfrm>
            <a:off x="4694675" y="3089801"/>
            <a:ext cx="1214400" cy="935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600"/>
              <a:buNone/>
              <a:defRPr sz="75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r>
              <a:t>xx%</a:t>
            </a:r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 flipH="1">
            <a:off x="1847450" y="1773425"/>
            <a:ext cx="2426400" cy="2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subTitle" idx="5"/>
          </p:nvPr>
        </p:nvSpPr>
        <p:spPr>
          <a:xfrm>
            <a:off x="1847450" y="2159300"/>
            <a:ext cx="2426400" cy="40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subTitle" idx="6"/>
          </p:nvPr>
        </p:nvSpPr>
        <p:spPr>
          <a:xfrm flipH="1">
            <a:off x="1847375" y="3105925"/>
            <a:ext cx="2426400" cy="2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endParaRPr/>
          </a:p>
        </p:txBody>
      </p:sp>
      <p:sp>
        <p:nvSpPr>
          <p:cNvPr id="138" name="Google Shape;138;p13"/>
          <p:cNvSpPr txBox="1">
            <a:spLocks noGrp="1"/>
          </p:cNvSpPr>
          <p:nvPr>
            <p:ph type="subTitle" idx="7"/>
          </p:nvPr>
        </p:nvSpPr>
        <p:spPr>
          <a:xfrm>
            <a:off x="1847450" y="3490000"/>
            <a:ext cx="2426400" cy="40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9" name="Google Shape;139;p13"/>
          <p:cNvSpPr txBox="1">
            <a:spLocks noGrp="1"/>
          </p:cNvSpPr>
          <p:nvPr>
            <p:ph type="subTitle" idx="8"/>
          </p:nvPr>
        </p:nvSpPr>
        <p:spPr>
          <a:xfrm flipH="1">
            <a:off x="5987200" y="1773425"/>
            <a:ext cx="2426400" cy="2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endParaRPr/>
          </a:p>
        </p:txBody>
      </p:sp>
      <p:sp>
        <p:nvSpPr>
          <p:cNvPr id="140" name="Google Shape;140;p13"/>
          <p:cNvSpPr txBox="1">
            <a:spLocks noGrp="1"/>
          </p:cNvSpPr>
          <p:nvPr>
            <p:ph type="subTitle" idx="9"/>
          </p:nvPr>
        </p:nvSpPr>
        <p:spPr>
          <a:xfrm>
            <a:off x="5987200" y="2159300"/>
            <a:ext cx="2426400" cy="40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41" name="Google Shape;141;p13"/>
          <p:cNvSpPr txBox="1">
            <a:spLocks noGrp="1"/>
          </p:cNvSpPr>
          <p:nvPr>
            <p:ph type="subTitle" idx="13"/>
          </p:nvPr>
        </p:nvSpPr>
        <p:spPr>
          <a:xfrm flipH="1">
            <a:off x="5987200" y="3105925"/>
            <a:ext cx="2426400" cy="2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Oswald Medium"/>
              <a:buNone/>
              <a:defRPr sz="2000">
                <a:solidFill>
                  <a:schemeClr val="lt2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endParaRPr/>
          </a:p>
        </p:txBody>
      </p:sp>
      <p:sp>
        <p:nvSpPr>
          <p:cNvPr id="142" name="Google Shape;142;p13"/>
          <p:cNvSpPr txBox="1">
            <a:spLocks noGrp="1"/>
          </p:cNvSpPr>
          <p:nvPr>
            <p:ph type="subTitle" idx="14"/>
          </p:nvPr>
        </p:nvSpPr>
        <p:spPr>
          <a:xfrm>
            <a:off x="5987200" y="3490000"/>
            <a:ext cx="2426400" cy="40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43" name="Google Shape;143;p13"/>
          <p:cNvSpPr txBox="1">
            <a:spLocks noGrp="1"/>
          </p:cNvSpPr>
          <p:nvPr>
            <p:ph type="title" idx="15"/>
          </p:nvPr>
        </p:nvSpPr>
        <p:spPr>
          <a:xfrm>
            <a:off x="1165200" y="445025"/>
            <a:ext cx="681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3"/>
          <p:cNvSpPr/>
          <p:nvPr/>
        </p:nvSpPr>
        <p:spPr>
          <a:xfrm>
            <a:off x="-1547911" y="4277057"/>
            <a:ext cx="3067551" cy="1750525"/>
          </a:xfrm>
          <a:custGeom>
            <a:avLst/>
            <a:gdLst/>
            <a:ahLst/>
            <a:cxnLst/>
            <a:rect l="l" t="t" r="r" b="b"/>
            <a:pathLst>
              <a:path w="15169" h="8656" extrusionOk="0">
                <a:moveTo>
                  <a:pt x="7585" y="0"/>
                </a:moveTo>
                <a:lnTo>
                  <a:pt x="0" y="4286"/>
                </a:lnTo>
                <a:lnTo>
                  <a:pt x="7585" y="8656"/>
                </a:lnTo>
                <a:lnTo>
                  <a:pt x="15169" y="4286"/>
                </a:lnTo>
                <a:lnTo>
                  <a:pt x="7585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5" name="Google Shape;145;p13"/>
          <p:cNvSpPr/>
          <p:nvPr/>
        </p:nvSpPr>
        <p:spPr>
          <a:xfrm>
            <a:off x="332725" y="4451100"/>
            <a:ext cx="474274" cy="542098"/>
          </a:xfrm>
          <a:custGeom>
            <a:avLst/>
            <a:gdLst/>
            <a:ahLst/>
            <a:cxnLst/>
            <a:rect l="l" t="t" r="r" b="b"/>
            <a:pathLst>
              <a:path w="8657" h="9895" extrusionOk="0">
                <a:moveTo>
                  <a:pt x="8656" y="1"/>
                </a:moveTo>
                <a:lnTo>
                  <a:pt x="0" y="4894"/>
                </a:lnTo>
                <a:lnTo>
                  <a:pt x="8656" y="9895"/>
                </a:lnTo>
                <a:lnTo>
                  <a:pt x="8656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13"/>
          <p:cNvSpPr/>
          <p:nvPr/>
        </p:nvSpPr>
        <p:spPr>
          <a:xfrm rot="-5400000">
            <a:off x="8229950" y="1077400"/>
            <a:ext cx="991200" cy="5034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7" name="Google Shape;147;p13"/>
          <p:cNvSpPr/>
          <p:nvPr/>
        </p:nvSpPr>
        <p:spPr>
          <a:xfrm rot="3551518">
            <a:off x="7751616" y="750394"/>
            <a:ext cx="891655" cy="503921"/>
          </a:xfrm>
          <a:custGeom>
            <a:avLst/>
            <a:gdLst/>
            <a:ahLst/>
            <a:cxnLst/>
            <a:rect l="l" t="t" r="r" b="b"/>
            <a:pathLst>
              <a:path w="32672" h="18467" extrusionOk="0">
                <a:moveTo>
                  <a:pt x="29290" y="0"/>
                </a:moveTo>
                <a:lnTo>
                  <a:pt x="0" y="16550"/>
                </a:lnTo>
                <a:lnTo>
                  <a:pt x="3394" y="18467"/>
                </a:lnTo>
                <a:lnTo>
                  <a:pt x="32671" y="1953"/>
                </a:lnTo>
                <a:lnTo>
                  <a:pt x="292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13"/>
          <p:cNvSpPr/>
          <p:nvPr/>
        </p:nvSpPr>
        <p:spPr>
          <a:xfrm rot="3551486">
            <a:off x="8741563" y="861356"/>
            <a:ext cx="1520462" cy="859275"/>
          </a:xfrm>
          <a:custGeom>
            <a:avLst/>
            <a:gdLst/>
            <a:ahLst/>
            <a:cxnLst/>
            <a:rect l="l" t="t" r="r" b="b"/>
            <a:pathLst>
              <a:path w="32672" h="18467" extrusionOk="0">
                <a:moveTo>
                  <a:pt x="29290" y="0"/>
                </a:moveTo>
                <a:lnTo>
                  <a:pt x="0" y="16550"/>
                </a:lnTo>
                <a:lnTo>
                  <a:pt x="3394" y="18467"/>
                </a:lnTo>
                <a:lnTo>
                  <a:pt x="32671" y="1953"/>
                </a:lnTo>
                <a:lnTo>
                  <a:pt x="29290" y="0"/>
                </a:lnTo>
                <a:close/>
              </a:path>
            </a:pathLst>
          </a:custGeom>
          <a:solidFill>
            <a:srgbClr val="FFFFFF">
              <a:alpha val="313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"/>
          <p:cNvSpPr txBox="1">
            <a:spLocks noGrp="1"/>
          </p:cNvSpPr>
          <p:nvPr>
            <p:ph type="ctrTitle"/>
          </p:nvPr>
        </p:nvSpPr>
        <p:spPr>
          <a:xfrm flipH="1">
            <a:off x="784575" y="2658300"/>
            <a:ext cx="2195400" cy="319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2" name="Google Shape;162;p15"/>
          <p:cNvSpPr txBox="1">
            <a:spLocks noGrp="1"/>
          </p:cNvSpPr>
          <p:nvPr>
            <p:ph type="subTitle" idx="1"/>
          </p:nvPr>
        </p:nvSpPr>
        <p:spPr>
          <a:xfrm flipH="1">
            <a:off x="784550" y="3049025"/>
            <a:ext cx="2195400" cy="764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15"/>
          <p:cNvSpPr txBox="1">
            <a:spLocks noGrp="1"/>
          </p:cNvSpPr>
          <p:nvPr>
            <p:ph type="ctrTitle" idx="2"/>
          </p:nvPr>
        </p:nvSpPr>
        <p:spPr>
          <a:xfrm flipH="1">
            <a:off x="3474296" y="2658300"/>
            <a:ext cx="2195400" cy="319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4" name="Google Shape;164;p15"/>
          <p:cNvSpPr txBox="1">
            <a:spLocks noGrp="1"/>
          </p:cNvSpPr>
          <p:nvPr>
            <p:ph type="subTitle" idx="3"/>
          </p:nvPr>
        </p:nvSpPr>
        <p:spPr>
          <a:xfrm flipH="1">
            <a:off x="3474283" y="3049025"/>
            <a:ext cx="2195400" cy="764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15"/>
          <p:cNvSpPr txBox="1">
            <a:spLocks noGrp="1"/>
          </p:cNvSpPr>
          <p:nvPr>
            <p:ph type="ctrTitle" idx="4"/>
          </p:nvPr>
        </p:nvSpPr>
        <p:spPr>
          <a:xfrm flipH="1">
            <a:off x="6164000" y="2658300"/>
            <a:ext cx="2195400" cy="3195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0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None/>
              <a:defRPr sz="1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15"/>
          <p:cNvSpPr txBox="1">
            <a:spLocks noGrp="1"/>
          </p:cNvSpPr>
          <p:nvPr>
            <p:ph type="subTitle" idx="5"/>
          </p:nvPr>
        </p:nvSpPr>
        <p:spPr>
          <a:xfrm flipH="1">
            <a:off x="6163975" y="3049025"/>
            <a:ext cx="2195400" cy="764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1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15"/>
          <p:cNvSpPr txBox="1">
            <a:spLocks noGrp="1"/>
          </p:cNvSpPr>
          <p:nvPr>
            <p:ph type="title" idx="6"/>
          </p:nvPr>
        </p:nvSpPr>
        <p:spPr>
          <a:xfrm>
            <a:off x="1165200" y="445025"/>
            <a:ext cx="681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15"/>
          <p:cNvSpPr/>
          <p:nvPr/>
        </p:nvSpPr>
        <p:spPr>
          <a:xfrm>
            <a:off x="-9525" y="-7450"/>
            <a:ext cx="1295425" cy="742975"/>
          </a:xfrm>
          <a:custGeom>
            <a:avLst/>
            <a:gdLst/>
            <a:ahLst/>
            <a:cxnLst/>
            <a:rect l="l" t="t" r="r" b="b"/>
            <a:pathLst>
              <a:path w="51817" h="29719" extrusionOk="0">
                <a:moveTo>
                  <a:pt x="1" y="1"/>
                </a:moveTo>
                <a:lnTo>
                  <a:pt x="1" y="29719"/>
                </a:lnTo>
                <a:lnTo>
                  <a:pt x="5181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9" name="Google Shape;169;p15"/>
          <p:cNvSpPr/>
          <p:nvPr/>
        </p:nvSpPr>
        <p:spPr>
          <a:xfrm>
            <a:off x="1175000" y="-92575"/>
            <a:ext cx="1276675" cy="719750"/>
          </a:xfrm>
          <a:custGeom>
            <a:avLst/>
            <a:gdLst/>
            <a:ahLst/>
            <a:cxnLst/>
            <a:rect l="l" t="t" r="r" b="b"/>
            <a:pathLst>
              <a:path w="51067" h="28790" extrusionOk="0">
                <a:moveTo>
                  <a:pt x="48709" y="1"/>
                </a:moveTo>
                <a:lnTo>
                  <a:pt x="1" y="27456"/>
                </a:lnTo>
                <a:lnTo>
                  <a:pt x="2358" y="28790"/>
                </a:lnTo>
                <a:lnTo>
                  <a:pt x="51066" y="1358"/>
                </a:lnTo>
                <a:lnTo>
                  <a:pt x="4870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0" name="Google Shape;170;p15"/>
          <p:cNvSpPr/>
          <p:nvPr/>
        </p:nvSpPr>
        <p:spPr>
          <a:xfrm flipH="1">
            <a:off x="1371620" y="232738"/>
            <a:ext cx="229751" cy="262598"/>
          </a:xfrm>
          <a:custGeom>
            <a:avLst/>
            <a:gdLst/>
            <a:ahLst/>
            <a:cxnLst/>
            <a:rect l="l" t="t" r="r" b="b"/>
            <a:pathLst>
              <a:path w="3657" h="4180" extrusionOk="0">
                <a:moveTo>
                  <a:pt x="1" y="0"/>
                </a:moveTo>
                <a:lnTo>
                  <a:pt x="1" y="4179"/>
                </a:lnTo>
                <a:lnTo>
                  <a:pt x="3656" y="2108"/>
                </a:ln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1" name="Google Shape;171;p15"/>
          <p:cNvSpPr/>
          <p:nvPr/>
        </p:nvSpPr>
        <p:spPr>
          <a:xfrm rot="-5400000">
            <a:off x="143788" y="-215950"/>
            <a:ext cx="988800" cy="8757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15"/>
          <p:cNvSpPr/>
          <p:nvPr/>
        </p:nvSpPr>
        <p:spPr>
          <a:xfrm rot="-3573830" flipH="1">
            <a:off x="846669" y="122738"/>
            <a:ext cx="507821" cy="289146"/>
          </a:xfrm>
          <a:custGeom>
            <a:avLst/>
            <a:gdLst/>
            <a:ahLst/>
            <a:cxnLst/>
            <a:rect l="l" t="t" r="r" b="b"/>
            <a:pathLst>
              <a:path w="20539" h="11693" extrusionOk="0">
                <a:moveTo>
                  <a:pt x="17157" y="0"/>
                </a:moveTo>
                <a:lnTo>
                  <a:pt x="0" y="9775"/>
                </a:lnTo>
                <a:lnTo>
                  <a:pt x="3382" y="11692"/>
                </a:lnTo>
                <a:lnTo>
                  <a:pt x="20538" y="1953"/>
                </a:lnTo>
                <a:lnTo>
                  <a:pt x="1715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"/>
          <p:cNvSpPr/>
          <p:nvPr/>
        </p:nvSpPr>
        <p:spPr>
          <a:xfrm>
            <a:off x="-1829499" y="-1085198"/>
            <a:ext cx="12802995" cy="7313886"/>
          </a:xfrm>
          <a:custGeom>
            <a:avLst/>
            <a:gdLst/>
            <a:ahLst/>
            <a:cxnLst/>
            <a:rect l="l" t="t" r="r" b="b"/>
            <a:pathLst>
              <a:path w="23385" h="13359" extrusionOk="0">
                <a:moveTo>
                  <a:pt x="11692" y="0"/>
                </a:moveTo>
                <a:lnTo>
                  <a:pt x="1" y="6751"/>
                </a:lnTo>
                <a:lnTo>
                  <a:pt x="11692" y="13359"/>
                </a:lnTo>
                <a:lnTo>
                  <a:pt x="23384" y="6751"/>
                </a:lnTo>
                <a:lnTo>
                  <a:pt x="1169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7" name="Google Shape;187;p17"/>
          <p:cNvSpPr txBox="1">
            <a:spLocks noGrp="1"/>
          </p:cNvSpPr>
          <p:nvPr>
            <p:ph type="title"/>
          </p:nvPr>
        </p:nvSpPr>
        <p:spPr>
          <a:xfrm>
            <a:off x="3271650" y="3325725"/>
            <a:ext cx="26007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17"/>
          <p:cNvSpPr txBox="1">
            <a:spLocks noGrp="1"/>
          </p:cNvSpPr>
          <p:nvPr>
            <p:ph type="subTitle" idx="1"/>
          </p:nvPr>
        </p:nvSpPr>
        <p:spPr>
          <a:xfrm>
            <a:off x="2179825" y="1872925"/>
            <a:ext cx="4784100" cy="133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None/>
              <a:defRPr sz="24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 SemiBold"/>
              <a:buNone/>
              <a:defRPr sz="2800">
                <a:solidFill>
                  <a:schemeClr val="dk1"/>
                </a:solidFill>
                <a:latin typeface="Oswald SemiBold"/>
                <a:ea typeface="Oswald SemiBold"/>
                <a:cs typeface="Oswald SemiBold"/>
                <a:sym typeface="Oswal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jalla One"/>
              <a:buNone/>
              <a:defRPr sz="28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jalla One"/>
              <a:buNone/>
              <a:defRPr sz="28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jalla One"/>
              <a:buNone/>
              <a:defRPr sz="28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jalla One"/>
              <a:buNone/>
              <a:defRPr sz="28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jalla One"/>
              <a:buNone/>
              <a:defRPr sz="28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jalla One"/>
              <a:buNone/>
              <a:defRPr sz="28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jalla One"/>
              <a:buNone/>
              <a:defRPr sz="28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jalla One"/>
              <a:buNone/>
              <a:defRPr sz="28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4" r:id="rId4"/>
    <p:sldLayoutId id="2147483657" r:id="rId5"/>
    <p:sldLayoutId id="2147483658" r:id="rId6"/>
    <p:sldLayoutId id="2147483659" r:id="rId7"/>
    <p:sldLayoutId id="2147483661" r:id="rId8"/>
    <p:sldLayoutId id="2147483663" r:id="rId9"/>
    <p:sldLayoutId id="2147483667" r:id="rId10"/>
    <p:sldLayoutId id="214748368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wan_3782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lims.bakrie.ac.id/repository/f7d4f28f39e8b9d8cb794f6c4eb9cb0f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www.uj.edu.sa/Files/1001210/Subjects/Chapter%205%20Listening%20Skills%20%20.pdf" TargetMode="External"/><Relationship Id="rId4" Type="http://schemas.openxmlformats.org/officeDocument/2006/relationships/hyperlink" Target="https://www.indeed.com/career-advice/career-development/how-to-improve-listening-skills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0"/>
          <p:cNvSpPr txBox="1">
            <a:spLocks noGrp="1"/>
          </p:cNvSpPr>
          <p:nvPr>
            <p:ph type="ctrTitle"/>
          </p:nvPr>
        </p:nvSpPr>
        <p:spPr>
          <a:xfrm>
            <a:off x="676731" y="1835958"/>
            <a:ext cx="3978036" cy="1269982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 smtClean="0">
                <a:solidFill>
                  <a:schemeClr val="bg2"/>
                </a:solidFill>
                <a:latin typeface="+mn-lt"/>
              </a:rPr>
              <a:t>Listening and </a:t>
            </a:r>
            <a:r>
              <a:rPr lang="en" sz="3200" b="1" dirty="0">
                <a:solidFill>
                  <a:schemeClr val="bg2"/>
                </a:solidFill>
                <a:latin typeface="+mn-lt"/>
              </a:rPr>
              <a:t>W</a:t>
            </a:r>
            <a:r>
              <a:rPr lang="en" sz="3200" b="1" dirty="0" smtClean="0">
                <a:solidFill>
                  <a:schemeClr val="bg2"/>
                </a:solidFill>
                <a:latin typeface="+mn-lt"/>
              </a:rPr>
              <a:t>ays to </a:t>
            </a:r>
            <a:r>
              <a:rPr lang="en" sz="3200" b="1" dirty="0" smtClean="0">
                <a:solidFill>
                  <a:schemeClr val="bg2"/>
                </a:solidFill>
                <a:latin typeface="+mn-lt"/>
              </a:rPr>
              <a:t>Improve It.</a:t>
            </a:r>
            <a:endParaRPr sz="3200" b="1" dirty="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438" name="Google Shape;438;p40"/>
          <p:cNvGrpSpPr/>
          <p:nvPr/>
        </p:nvGrpSpPr>
        <p:grpSpPr>
          <a:xfrm>
            <a:off x="22676027" y="548902"/>
            <a:ext cx="2468880" cy="2651760"/>
            <a:chOff x="5790875" y="720353"/>
            <a:chExt cx="3135386" cy="3496175"/>
          </a:xfrm>
        </p:grpSpPr>
        <p:sp>
          <p:nvSpPr>
            <p:cNvPr id="439" name="Google Shape;439;p40"/>
            <p:cNvSpPr/>
            <p:nvPr/>
          </p:nvSpPr>
          <p:spPr>
            <a:xfrm flipH="1">
              <a:off x="5934012" y="1467447"/>
              <a:ext cx="246398" cy="935353"/>
            </a:xfrm>
            <a:custGeom>
              <a:avLst/>
              <a:gdLst/>
              <a:ahLst/>
              <a:cxnLst/>
              <a:rect l="l" t="t" r="r" b="b"/>
              <a:pathLst>
                <a:path w="6430" h="24409" extrusionOk="0">
                  <a:moveTo>
                    <a:pt x="2644" y="0"/>
                  </a:moveTo>
                  <a:lnTo>
                    <a:pt x="0" y="24408"/>
                  </a:lnTo>
                  <a:cubicBezTo>
                    <a:pt x="0" y="24408"/>
                    <a:pt x="4965" y="23408"/>
                    <a:pt x="5096" y="20693"/>
                  </a:cubicBezTo>
                  <a:cubicBezTo>
                    <a:pt x="5108" y="20455"/>
                    <a:pt x="6108" y="8335"/>
                    <a:pt x="6346" y="5322"/>
                  </a:cubicBezTo>
                  <a:cubicBezTo>
                    <a:pt x="6430" y="4691"/>
                    <a:pt x="6382" y="4037"/>
                    <a:pt x="6204" y="3429"/>
                  </a:cubicBezTo>
                  <a:cubicBezTo>
                    <a:pt x="5823" y="2167"/>
                    <a:pt x="4882" y="381"/>
                    <a:pt x="26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0" name="Google Shape;440;p40"/>
            <p:cNvSpPr/>
            <p:nvPr/>
          </p:nvSpPr>
          <p:spPr>
            <a:xfrm flipH="1">
              <a:off x="7681117" y="971479"/>
              <a:ext cx="1014714" cy="735514"/>
            </a:xfrm>
            <a:custGeom>
              <a:avLst/>
              <a:gdLst/>
              <a:ahLst/>
              <a:cxnLst/>
              <a:rect l="l" t="t" r="r" b="b"/>
              <a:pathLst>
                <a:path w="26480" h="19194" extrusionOk="0">
                  <a:moveTo>
                    <a:pt x="24968" y="0"/>
                  </a:moveTo>
                  <a:cubicBezTo>
                    <a:pt x="16336" y="631"/>
                    <a:pt x="6918" y="1774"/>
                    <a:pt x="0" y="4429"/>
                  </a:cubicBezTo>
                  <a:lnTo>
                    <a:pt x="2191" y="19193"/>
                  </a:lnTo>
                  <a:cubicBezTo>
                    <a:pt x="2191" y="19193"/>
                    <a:pt x="14701" y="14712"/>
                    <a:pt x="25375" y="14712"/>
                  </a:cubicBezTo>
                  <a:cubicBezTo>
                    <a:pt x="25745" y="14712"/>
                    <a:pt x="26114" y="14717"/>
                    <a:pt x="26480" y="14728"/>
                  </a:cubicBezTo>
                  <a:lnTo>
                    <a:pt x="249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1" name="Google Shape;441;p40"/>
            <p:cNvSpPr/>
            <p:nvPr/>
          </p:nvSpPr>
          <p:spPr>
            <a:xfrm flipH="1">
              <a:off x="7763232" y="1172671"/>
              <a:ext cx="850474" cy="449915"/>
            </a:xfrm>
            <a:custGeom>
              <a:avLst/>
              <a:gdLst/>
              <a:ahLst/>
              <a:cxnLst/>
              <a:rect l="l" t="t" r="r" b="b"/>
              <a:pathLst>
                <a:path w="22194" h="11741" extrusionOk="0">
                  <a:moveTo>
                    <a:pt x="22194" y="7538"/>
                  </a:moveTo>
                  <a:cubicBezTo>
                    <a:pt x="22184" y="7538"/>
                    <a:pt x="22168" y="7538"/>
                    <a:pt x="22156" y="7543"/>
                  </a:cubicBezTo>
                  <a:lnTo>
                    <a:pt x="22156" y="7543"/>
                  </a:lnTo>
                  <a:lnTo>
                    <a:pt x="22194" y="7538"/>
                  </a:lnTo>
                  <a:close/>
                  <a:moveTo>
                    <a:pt x="22156" y="7543"/>
                  </a:moveTo>
                  <a:lnTo>
                    <a:pt x="22110" y="7550"/>
                  </a:lnTo>
                  <a:lnTo>
                    <a:pt x="22048" y="7559"/>
                  </a:lnTo>
                  <a:lnTo>
                    <a:pt x="22048" y="7559"/>
                  </a:lnTo>
                  <a:lnTo>
                    <a:pt x="22146" y="7550"/>
                  </a:lnTo>
                  <a:cubicBezTo>
                    <a:pt x="22149" y="7547"/>
                    <a:pt x="22152" y="7545"/>
                    <a:pt x="22156" y="7543"/>
                  </a:cubicBezTo>
                  <a:close/>
                  <a:moveTo>
                    <a:pt x="12" y="1"/>
                  </a:moveTo>
                  <a:cubicBezTo>
                    <a:pt x="0" y="13"/>
                    <a:pt x="0" y="37"/>
                    <a:pt x="12" y="49"/>
                  </a:cubicBezTo>
                  <a:cubicBezTo>
                    <a:pt x="12" y="96"/>
                    <a:pt x="36" y="156"/>
                    <a:pt x="36" y="215"/>
                  </a:cubicBezTo>
                  <a:cubicBezTo>
                    <a:pt x="60" y="370"/>
                    <a:pt x="96" y="596"/>
                    <a:pt x="143" y="870"/>
                  </a:cubicBezTo>
                  <a:cubicBezTo>
                    <a:pt x="250" y="1430"/>
                    <a:pt x="393" y="2263"/>
                    <a:pt x="560" y="3287"/>
                  </a:cubicBezTo>
                  <a:cubicBezTo>
                    <a:pt x="917" y="5371"/>
                    <a:pt x="1370" y="8288"/>
                    <a:pt x="1834" y="11669"/>
                  </a:cubicBezTo>
                  <a:lnTo>
                    <a:pt x="1834" y="11740"/>
                  </a:lnTo>
                  <a:lnTo>
                    <a:pt x="1893" y="11729"/>
                  </a:lnTo>
                  <a:cubicBezTo>
                    <a:pt x="3227" y="11300"/>
                    <a:pt x="4691" y="10907"/>
                    <a:pt x="6203" y="10514"/>
                  </a:cubicBezTo>
                  <a:cubicBezTo>
                    <a:pt x="10561" y="9371"/>
                    <a:pt x="14574" y="8633"/>
                    <a:pt x="17479" y="8181"/>
                  </a:cubicBezTo>
                  <a:cubicBezTo>
                    <a:pt x="18205" y="8061"/>
                    <a:pt x="18872" y="7978"/>
                    <a:pt x="19443" y="7895"/>
                  </a:cubicBezTo>
                  <a:cubicBezTo>
                    <a:pt x="20027" y="7811"/>
                    <a:pt x="20527" y="7752"/>
                    <a:pt x="20943" y="7704"/>
                  </a:cubicBezTo>
                  <a:lnTo>
                    <a:pt x="21872" y="7585"/>
                  </a:lnTo>
                  <a:lnTo>
                    <a:pt x="22048" y="7559"/>
                  </a:lnTo>
                  <a:lnTo>
                    <a:pt x="22048" y="7559"/>
                  </a:lnTo>
                  <a:lnTo>
                    <a:pt x="21896" y="7573"/>
                  </a:lnTo>
                  <a:lnTo>
                    <a:pt x="20943" y="7669"/>
                  </a:lnTo>
                  <a:cubicBezTo>
                    <a:pt x="20539" y="7704"/>
                    <a:pt x="20027" y="7764"/>
                    <a:pt x="19455" y="7835"/>
                  </a:cubicBezTo>
                  <a:cubicBezTo>
                    <a:pt x="18884" y="7919"/>
                    <a:pt x="18217" y="7990"/>
                    <a:pt x="17479" y="8109"/>
                  </a:cubicBezTo>
                  <a:cubicBezTo>
                    <a:pt x="13681" y="8669"/>
                    <a:pt x="9918" y="9431"/>
                    <a:pt x="6192" y="10395"/>
                  </a:cubicBezTo>
                  <a:cubicBezTo>
                    <a:pt x="4691" y="10782"/>
                    <a:pt x="3260" y="11180"/>
                    <a:pt x="1944" y="11590"/>
                  </a:cubicBezTo>
                  <a:lnTo>
                    <a:pt x="1944" y="11590"/>
                  </a:lnTo>
                  <a:cubicBezTo>
                    <a:pt x="1471" y="8225"/>
                    <a:pt x="1010" y="5333"/>
                    <a:pt x="643" y="3275"/>
                  </a:cubicBezTo>
                  <a:cubicBezTo>
                    <a:pt x="465" y="2239"/>
                    <a:pt x="310" y="1418"/>
                    <a:pt x="191" y="858"/>
                  </a:cubicBezTo>
                  <a:cubicBezTo>
                    <a:pt x="131" y="584"/>
                    <a:pt x="96" y="370"/>
                    <a:pt x="60" y="215"/>
                  </a:cubicBezTo>
                  <a:cubicBezTo>
                    <a:pt x="48" y="144"/>
                    <a:pt x="24" y="96"/>
                    <a:pt x="24" y="49"/>
                  </a:cubicBezTo>
                  <a:cubicBezTo>
                    <a:pt x="24" y="37"/>
                    <a:pt x="12" y="13"/>
                    <a:pt x="12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2" name="Google Shape;442;p40"/>
            <p:cNvSpPr/>
            <p:nvPr/>
          </p:nvSpPr>
          <p:spPr>
            <a:xfrm flipH="1">
              <a:off x="7751351" y="1227856"/>
              <a:ext cx="827214" cy="228732"/>
            </a:xfrm>
            <a:custGeom>
              <a:avLst/>
              <a:gdLst/>
              <a:ahLst/>
              <a:cxnLst/>
              <a:rect l="l" t="t" r="r" b="b"/>
              <a:pathLst>
                <a:path w="21587" h="5969" extrusionOk="0">
                  <a:moveTo>
                    <a:pt x="18502" y="0"/>
                  </a:moveTo>
                  <a:cubicBezTo>
                    <a:pt x="18419" y="0"/>
                    <a:pt x="18336" y="5"/>
                    <a:pt x="18252" y="14"/>
                  </a:cubicBezTo>
                  <a:cubicBezTo>
                    <a:pt x="17883" y="49"/>
                    <a:pt x="17526" y="192"/>
                    <a:pt x="17228" y="406"/>
                  </a:cubicBezTo>
                  <a:cubicBezTo>
                    <a:pt x="16907" y="645"/>
                    <a:pt x="16633" y="942"/>
                    <a:pt x="16419" y="1276"/>
                  </a:cubicBezTo>
                  <a:cubicBezTo>
                    <a:pt x="15954" y="1954"/>
                    <a:pt x="15645" y="2788"/>
                    <a:pt x="15300" y="3633"/>
                  </a:cubicBezTo>
                  <a:cubicBezTo>
                    <a:pt x="15133" y="4062"/>
                    <a:pt x="14859" y="4443"/>
                    <a:pt x="14514" y="4752"/>
                  </a:cubicBezTo>
                  <a:cubicBezTo>
                    <a:pt x="14335" y="4895"/>
                    <a:pt x="14121" y="5002"/>
                    <a:pt x="13895" y="5050"/>
                  </a:cubicBezTo>
                  <a:cubicBezTo>
                    <a:pt x="13825" y="5060"/>
                    <a:pt x="13756" y="5066"/>
                    <a:pt x="13687" y="5066"/>
                  </a:cubicBezTo>
                  <a:cubicBezTo>
                    <a:pt x="13519" y="5066"/>
                    <a:pt x="13353" y="5034"/>
                    <a:pt x="13192" y="4967"/>
                  </a:cubicBezTo>
                  <a:cubicBezTo>
                    <a:pt x="12740" y="4740"/>
                    <a:pt x="12347" y="4419"/>
                    <a:pt x="12025" y="4038"/>
                  </a:cubicBezTo>
                  <a:cubicBezTo>
                    <a:pt x="11680" y="3669"/>
                    <a:pt x="11299" y="3264"/>
                    <a:pt x="10775" y="3085"/>
                  </a:cubicBezTo>
                  <a:cubicBezTo>
                    <a:pt x="10569" y="3020"/>
                    <a:pt x="10358" y="2987"/>
                    <a:pt x="10147" y="2987"/>
                  </a:cubicBezTo>
                  <a:cubicBezTo>
                    <a:pt x="9822" y="2987"/>
                    <a:pt x="9500" y="3065"/>
                    <a:pt x="9204" y="3216"/>
                  </a:cubicBezTo>
                  <a:cubicBezTo>
                    <a:pt x="8966" y="3323"/>
                    <a:pt x="8751" y="3490"/>
                    <a:pt x="8585" y="3693"/>
                  </a:cubicBezTo>
                  <a:cubicBezTo>
                    <a:pt x="8418" y="3895"/>
                    <a:pt x="8287" y="4109"/>
                    <a:pt x="8180" y="4347"/>
                  </a:cubicBezTo>
                  <a:cubicBezTo>
                    <a:pt x="7953" y="4788"/>
                    <a:pt x="7787" y="5264"/>
                    <a:pt x="7442" y="5574"/>
                  </a:cubicBezTo>
                  <a:cubicBezTo>
                    <a:pt x="7275" y="5729"/>
                    <a:pt x="7061" y="5824"/>
                    <a:pt x="6846" y="5848"/>
                  </a:cubicBezTo>
                  <a:cubicBezTo>
                    <a:pt x="6808" y="5852"/>
                    <a:pt x="6770" y="5854"/>
                    <a:pt x="6732" y="5854"/>
                  </a:cubicBezTo>
                  <a:cubicBezTo>
                    <a:pt x="6545" y="5854"/>
                    <a:pt x="6362" y="5806"/>
                    <a:pt x="6203" y="5717"/>
                  </a:cubicBezTo>
                  <a:cubicBezTo>
                    <a:pt x="5810" y="5502"/>
                    <a:pt x="5489" y="5193"/>
                    <a:pt x="5275" y="4812"/>
                  </a:cubicBezTo>
                  <a:cubicBezTo>
                    <a:pt x="5072" y="4443"/>
                    <a:pt x="4905" y="4062"/>
                    <a:pt x="4763" y="3669"/>
                  </a:cubicBezTo>
                  <a:cubicBezTo>
                    <a:pt x="4620" y="3300"/>
                    <a:pt x="4453" y="2942"/>
                    <a:pt x="4239" y="2597"/>
                  </a:cubicBezTo>
                  <a:cubicBezTo>
                    <a:pt x="4036" y="2288"/>
                    <a:pt x="3762" y="2038"/>
                    <a:pt x="3429" y="1859"/>
                  </a:cubicBezTo>
                  <a:cubicBezTo>
                    <a:pt x="3131" y="1704"/>
                    <a:pt x="2805" y="1626"/>
                    <a:pt x="2478" y="1626"/>
                  </a:cubicBezTo>
                  <a:cubicBezTo>
                    <a:pt x="2177" y="1626"/>
                    <a:pt x="1875" y="1692"/>
                    <a:pt x="1596" y="1823"/>
                  </a:cubicBezTo>
                  <a:cubicBezTo>
                    <a:pt x="1155" y="2014"/>
                    <a:pt x="762" y="2300"/>
                    <a:pt x="453" y="2669"/>
                  </a:cubicBezTo>
                  <a:cubicBezTo>
                    <a:pt x="262" y="2895"/>
                    <a:pt x="131" y="3169"/>
                    <a:pt x="48" y="3454"/>
                  </a:cubicBezTo>
                  <a:cubicBezTo>
                    <a:pt x="24" y="3562"/>
                    <a:pt x="0" y="3657"/>
                    <a:pt x="0" y="3764"/>
                  </a:cubicBezTo>
                  <a:cubicBezTo>
                    <a:pt x="12" y="3764"/>
                    <a:pt x="12" y="3657"/>
                    <a:pt x="72" y="3466"/>
                  </a:cubicBezTo>
                  <a:cubicBezTo>
                    <a:pt x="167" y="3181"/>
                    <a:pt x="310" y="2919"/>
                    <a:pt x="500" y="2692"/>
                  </a:cubicBezTo>
                  <a:cubicBezTo>
                    <a:pt x="798" y="2335"/>
                    <a:pt x="1191" y="2061"/>
                    <a:pt x="1619" y="1883"/>
                  </a:cubicBezTo>
                  <a:cubicBezTo>
                    <a:pt x="1886" y="1760"/>
                    <a:pt x="2172" y="1700"/>
                    <a:pt x="2456" y="1700"/>
                  </a:cubicBezTo>
                  <a:cubicBezTo>
                    <a:pt x="2780" y="1700"/>
                    <a:pt x="3102" y="1778"/>
                    <a:pt x="3393" y="1930"/>
                  </a:cubicBezTo>
                  <a:cubicBezTo>
                    <a:pt x="3703" y="2109"/>
                    <a:pt x="3965" y="2347"/>
                    <a:pt x="4155" y="2657"/>
                  </a:cubicBezTo>
                  <a:cubicBezTo>
                    <a:pt x="4370" y="2990"/>
                    <a:pt x="4536" y="3335"/>
                    <a:pt x="4667" y="3704"/>
                  </a:cubicBezTo>
                  <a:cubicBezTo>
                    <a:pt x="4810" y="4109"/>
                    <a:pt x="4977" y="4490"/>
                    <a:pt x="5179" y="4871"/>
                  </a:cubicBezTo>
                  <a:cubicBezTo>
                    <a:pt x="5406" y="5264"/>
                    <a:pt x="5739" y="5598"/>
                    <a:pt x="6144" y="5812"/>
                  </a:cubicBezTo>
                  <a:cubicBezTo>
                    <a:pt x="6337" y="5919"/>
                    <a:pt x="6549" y="5968"/>
                    <a:pt x="6764" y="5968"/>
                  </a:cubicBezTo>
                  <a:cubicBezTo>
                    <a:pt x="6787" y="5968"/>
                    <a:pt x="6811" y="5968"/>
                    <a:pt x="6834" y="5967"/>
                  </a:cubicBezTo>
                  <a:cubicBezTo>
                    <a:pt x="7084" y="5943"/>
                    <a:pt x="7322" y="5836"/>
                    <a:pt x="7513" y="5669"/>
                  </a:cubicBezTo>
                  <a:cubicBezTo>
                    <a:pt x="7882" y="5324"/>
                    <a:pt x="8049" y="4836"/>
                    <a:pt x="8275" y="4395"/>
                  </a:cubicBezTo>
                  <a:cubicBezTo>
                    <a:pt x="8382" y="4169"/>
                    <a:pt x="8513" y="3966"/>
                    <a:pt x="8668" y="3776"/>
                  </a:cubicBezTo>
                  <a:cubicBezTo>
                    <a:pt x="8823" y="3585"/>
                    <a:pt x="9025" y="3431"/>
                    <a:pt x="9251" y="3323"/>
                  </a:cubicBezTo>
                  <a:cubicBezTo>
                    <a:pt x="9529" y="3177"/>
                    <a:pt x="9833" y="3103"/>
                    <a:pt x="10140" y="3103"/>
                  </a:cubicBezTo>
                  <a:cubicBezTo>
                    <a:pt x="10333" y="3103"/>
                    <a:pt x="10527" y="3133"/>
                    <a:pt x="10716" y="3192"/>
                  </a:cubicBezTo>
                  <a:cubicBezTo>
                    <a:pt x="11716" y="3538"/>
                    <a:pt x="12156" y="4669"/>
                    <a:pt x="13133" y="5062"/>
                  </a:cubicBezTo>
                  <a:cubicBezTo>
                    <a:pt x="13300" y="5129"/>
                    <a:pt x="13479" y="5166"/>
                    <a:pt x="13661" y="5166"/>
                  </a:cubicBezTo>
                  <a:cubicBezTo>
                    <a:pt x="13738" y="5166"/>
                    <a:pt x="13817" y="5159"/>
                    <a:pt x="13895" y="5145"/>
                  </a:cubicBezTo>
                  <a:cubicBezTo>
                    <a:pt x="14145" y="5097"/>
                    <a:pt x="14371" y="4990"/>
                    <a:pt x="14561" y="4824"/>
                  </a:cubicBezTo>
                  <a:cubicBezTo>
                    <a:pt x="14931" y="4514"/>
                    <a:pt x="15204" y="4109"/>
                    <a:pt x="15383" y="3657"/>
                  </a:cubicBezTo>
                  <a:cubicBezTo>
                    <a:pt x="15728" y="2811"/>
                    <a:pt x="16014" y="1990"/>
                    <a:pt x="16478" y="1323"/>
                  </a:cubicBezTo>
                  <a:cubicBezTo>
                    <a:pt x="16681" y="990"/>
                    <a:pt x="16955" y="704"/>
                    <a:pt x="17264" y="466"/>
                  </a:cubicBezTo>
                  <a:cubicBezTo>
                    <a:pt x="17550" y="252"/>
                    <a:pt x="17883" y="121"/>
                    <a:pt x="18240" y="85"/>
                  </a:cubicBezTo>
                  <a:cubicBezTo>
                    <a:pt x="18323" y="76"/>
                    <a:pt x="18405" y="71"/>
                    <a:pt x="18487" y="71"/>
                  </a:cubicBezTo>
                  <a:cubicBezTo>
                    <a:pt x="18725" y="71"/>
                    <a:pt x="18962" y="109"/>
                    <a:pt x="19193" y="180"/>
                  </a:cubicBezTo>
                  <a:cubicBezTo>
                    <a:pt x="19348" y="216"/>
                    <a:pt x="19479" y="275"/>
                    <a:pt x="19622" y="335"/>
                  </a:cubicBezTo>
                  <a:cubicBezTo>
                    <a:pt x="19753" y="395"/>
                    <a:pt x="19884" y="454"/>
                    <a:pt x="19991" y="525"/>
                  </a:cubicBezTo>
                  <a:cubicBezTo>
                    <a:pt x="20396" y="764"/>
                    <a:pt x="20753" y="1085"/>
                    <a:pt x="21038" y="1442"/>
                  </a:cubicBezTo>
                  <a:cubicBezTo>
                    <a:pt x="21229" y="1680"/>
                    <a:pt x="21372" y="1930"/>
                    <a:pt x="21479" y="2204"/>
                  </a:cubicBezTo>
                  <a:cubicBezTo>
                    <a:pt x="21550" y="2407"/>
                    <a:pt x="21586" y="2502"/>
                    <a:pt x="21586" y="2502"/>
                  </a:cubicBezTo>
                  <a:cubicBezTo>
                    <a:pt x="21586" y="2490"/>
                    <a:pt x="21586" y="2478"/>
                    <a:pt x="21586" y="2454"/>
                  </a:cubicBezTo>
                  <a:cubicBezTo>
                    <a:pt x="21574" y="2383"/>
                    <a:pt x="21550" y="2300"/>
                    <a:pt x="21527" y="2228"/>
                  </a:cubicBezTo>
                  <a:cubicBezTo>
                    <a:pt x="21419" y="1942"/>
                    <a:pt x="21277" y="1680"/>
                    <a:pt x="21098" y="1442"/>
                  </a:cubicBezTo>
                  <a:cubicBezTo>
                    <a:pt x="20717" y="954"/>
                    <a:pt x="20229" y="549"/>
                    <a:pt x="19669" y="275"/>
                  </a:cubicBezTo>
                  <a:cubicBezTo>
                    <a:pt x="19526" y="216"/>
                    <a:pt x="19383" y="156"/>
                    <a:pt x="19241" y="121"/>
                  </a:cubicBezTo>
                  <a:cubicBezTo>
                    <a:pt x="19000" y="40"/>
                    <a:pt x="18752" y="0"/>
                    <a:pt x="18502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3" name="Google Shape;443;p40"/>
            <p:cNvSpPr/>
            <p:nvPr/>
          </p:nvSpPr>
          <p:spPr>
            <a:xfrm flipH="1">
              <a:off x="8628270" y="1248665"/>
              <a:ext cx="20118" cy="5671"/>
            </a:xfrm>
            <a:custGeom>
              <a:avLst/>
              <a:gdLst/>
              <a:ahLst/>
              <a:cxnLst/>
              <a:rect l="l" t="t" r="r" b="b"/>
              <a:pathLst>
                <a:path w="525" h="148" extrusionOk="0">
                  <a:moveTo>
                    <a:pt x="441" y="0"/>
                  </a:moveTo>
                  <a:cubicBezTo>
                    <a:pt x="393" y="0"/>
                    <a:pt x="328" y="6"/>
                    <a:pt x="250" y="18"/>
                  </a:cubicBezTo>
                  <a:cubicBezTo>
                    <a:pt x="108" y="54"/>
                    <a:pt x="0" y="113"/>
                    <a:pt x="0" y="125"/>
                  </a:cubicBezTo>
                  <a:cubicBezTo>
                    <a:pt x="7" y="138"/>
                    <a:pt x="46" y="148"/>
                    <a:pt x="103" y="148"/>
                  </a:cubicBezTo>
                  <a:cubicBezTo>
                    <a:pt x="150" y="148"/>
                    <a:pt x="210" y="141"/>
                    <a:pt x="274" y="125"/>
                  </a:cubicBezTo>
                  <a:cubicBezTo>
                    <a:pt x="417" y="102"/>
                    <a:pt x="524" y="54"/>
                    <a:pt x="524" y="18"/>
                  </a:cubicBezTo>
                  <a:cubicBezTo>
                    <a:pt x="518" y="6"/>
                    <a:pt x="489" y="0"/>
                    <a:pt x="441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4" name="Google Shape;444;p40"/>
            <p:cNvSpPr/>
            <p:nvPr/>
          </p:nvSpPr>
          <p:spPr>
            <a:xfrm flipH="1">
              <a:off x="8612749" y="1352020"/>
              <a:ext cx="16937" cy="8890"/>
            </a:xfrm>
            <a:custGeom>
              <a:avLst/>
              <a:gdLst/>
              <a:ahLst/>
              <a:cxnLst/>
              <a:rect l="l" t="t" r="r" b="b"/>
              <a:pathLst>
                <a:path w="442" h="232" extrusionOk="0">
                  <a:moveTo>
                    <a:pt x="387" y="1"/>
                  </a:moveTo>
                  <a:cubicBezTo>
                    <a:pt x="343" y="1"/>
                    <a:pt x="272" y="19"/>
                    <a:pt x="191" y="60"/>
                  </a:cubicBezTo>
                  <a:cubicBezTo>
                    <a:pt x="72" y="119"/>
                    <a:pt x="1" y="179"/>
                    <a:pt x="1" y="214"/>
                  </a:cubicBezTo>
                  <a:cubicBezTo>
                    <a:pt x="1" y="226"/>
                    <a:pt x="13" y="231"/>
                    <a:pt x="33" y="231"/>
                  </a:cubicBezTo>
                  <a:cubicBezTo>
                    <a:pt x="77" y="231"/>
                    <a:pt x="158" y="207"/>
                    <a:pt x="239" y="167"/>
                  </a:cubicBezTo>
                  <a:cubicBezTo>
                    <a:pt x="358" y="119"/>
                    <a:pt x="441" y="48"/>
                    <a:pt x="429" y="12"/>
                  </a:cubicBezTo>
                  <a:cubicBezTo>
                    <a:pt x="422" y="4"/>
                    <a:pt x="407" y="1"/>
                    <a:pt x="387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5" name="Google Shape;445;p40"/>
            <p:cNvSpPr/>
            <p:nvPr/>
          </p:nvSpPr>
          <p:spPr>
            <a:xfrm flipH="1">
              <a:off x="8594967" y="1465033"/>
              <a:ext cx="16478" cy="7396"/>
            </a:xfrm>
            <a:custGeom>
              <a:avLst/>
              <a:gdLst/>
              <a:ahLst/>
              <a:cxnLst/>
              <a:rect l="l" t="t" r="r" b="b"/>
              <a:pathLst>
                <a:path w="430" h="193" extrusionOk="0">
                  <a:moveTo>
                    <a:pt x="372" y="0"/>
                  </a:moveTo>
                  <a:cubicBezTo>
                    <a:pt x="327" y="0"/>
                    <a:pt x="261" y="12"/>
                    <a:pt x="191" y="40"/>
                  </a:cubicBezTo>
                  <a:cubicBezTo>
                    <a:pt x="72" y="75"/>
                    <a:pt x="1" y="147"/>
                    <a:pt x="1" y="171"/>
                  </a:cubicBezTo>
                  <a:cubicBezTo>
                    <a:pt x="1" y="185"/>
                    <a:pt x="20" y="192"/>
                    <a:pt x="50" y="192"/>
                  </a:cubicBezTo>
                  <a:cubicBezTo>
                    <a:pt x="93" y="192"/>
                    <a:pt x="158" y="179"/>
                    <a:pt x="227" y="159"/>
                  </a:cubicBezTo>
                  <a:cubicBezTo>
                    <a:pt x="346" y="111"/>
                    <a:pt x="429" y="51"/>
                    <a:pt x="429" y="16"/>
                  </a:cubicBezTo>
                  <a:cubicBezTo>
                    <a:pt x="425" y="6"/>
                    <a:pt x="403" y="0"/>
                    <a:pt x="372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6" name="Google Shape;446;p40"/>
            <p:cNvSpPr/>
            <p:nvPr/>
          </p:nvSpPr>
          <p:spPr>
            <a:xfrm flipH="1">
              <a:off x="8573086" y="1576129"/>
              <a:ext cx="19198" cy="7166"/>
            </a:xfrm>
            <a:custGeom>
              <a:avLst/>
              <a:gdLst/>
              <a:ahLst/>
              <a:cxnLst/>
              <a:rect l="l" t="t" r="r" b="b"/>
              <a:pathLst>
                <a:path w="501" h="187" extrusionOk="0">
                  <a:moveTo>
                    <a:pt x="432" y="0"/>
                  </a:moveTo>
                  <a:cubicBezTo>
                    <a:pt x="379" y="0"/>
                    <a:pt x="303" y="13"/>
                    <a:pt x="227" y="34"/>
                  </a:cubicBezTo>
                  <a:cubicBezTo>
                    <a:pt x="96" y="81"/>
                    <a:pt x="1" y="141"/>
                    <a:pt x="13" y="165"/>
                  </a:cubicBezTo>
                  <a:cubicBezTo>
                    <a:pt x="13" y="180"/>
                    <a:pt x="32" y="186"/>
                    <a:pt x="64" y="186"/>
                  </a:cubicBezTo>
                  <a:cubicBezTo>
                    <a:pt x="109" y="186"/>
                    <a:pt x="180" y="174"/>
                    <a:pt x="263" y="153"/>
                  </a:cubicBezTo>
                  <a:cubicBezTo>
                    <a:pt x="406" y="105"/>
                    <a:pt x="501" y="46"/>
                    <a:pt x="501" y="22"/>
                  </a:cubicBezTo>
                  <a:cubicBezTo>
                    <a:pt x="496" y="7"/>
                    <a:pt x="470" y="0"/>
                    <a:pt x="432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7" name="Google Shape;447;p40"/>
            <p:cNvSpPr/>
            <p:nvPr/>
          </p:nvSpPr>
          <p:spPr>
            <a:xfrm flipH="1">
              <a:off x="7784196" y="1022103"/>
              <a:ext cx="165657" cy="152437"/>
            </a:xfrm>
            <a:custGeom>
              <a:avLst/>
              <a:gdLst/>
              <a:ahLst/>
              <a:cxnLst/>
              <a:rect l="l" t="t" r="r" b="b"/>
              <a:pathLst>
                <a:path w="4323" h="3978" extrusionOk="0">
                  <a:moveTo>
                    <a:pt x="3954" y="1"/>
                  </a:moveTo>
                  <a:cubicBezTo>
                    <a:pt x="2775" y="144"/>
                    <a:pt x="1799" y="275"/>
                    <a:pt x="1096" y="370"/>
                  </a:cubicBezTo>
                  <a:cubicBezTo>
                    <a:pt x="763" y="418"/>
                    <a:pt x="477" y="465"/>
                    <a:pt x="299" y="489"/>
                  </a:cubicBezTo>
                  <a:cubicBezTo>
                    <a:pt x="203" y="501"/>
                    <a:pt x="108" y="525"/>
                    <a:pt x="13" y="560"/>
                  </a:cubicBezTo>
                  <a:lnTo>
                    <a:pt x="3900" y="116"/>
                  </a:lnTo>
                  <a:lnTo>
                    <a:pt x="3900" y="116"/>
                  </a:lnTo>
                  <a:cubicBezTo>
                    <a:pt x="3993" y="1087"/>
                    <a:pt x="4086" y="2204"/>
                    <a:pt x="4191" y="3390"/>
                  </a:cubicBezTo>
                  <a:lnTo>
                    <a:pt x="4191" y="3390"/>
                  </a:lnTo>
                  <a:lnTo>
                    <a:pt x="446" y="3876"/>
                  </a:lnTo>
                  <a:lnTo>
                    <a:pt x="446" y="3876"/>
                  </a:lnTo>
                  <a:cubicBezTo>
                    <a:pt x="319" y="2888"/>
                    <a:pt x="214" y="2074"/>
                    <a:pt x="144" y="1489"/>
                  </a:cubicBezTo>
                  <a:cubicBezTo>
                    <a:pt x="96" y="1192"/>
                    <a:pt x="72" y="965"/>
                    <a:pt x="49" y="787"/>
                  </a:cubicBezTo>
                  <a:cubicBezTo>
                    <a:pt x="37" y="703"/>
                    <a:pt x="25" y="620"/>
                    <a:pt x="1" y="549"/>
                  </a:cubicBezTo>
                  <a:lnTo>
                    <a:pt x="1" y="549"/>
                  </a:lnTo>
                  <a:cubicBezTo>
                    <a:pt x="1" y="620"/>
                    <a:pt x="13" y="703"/>
                    <a:pt x="13" y="775"/>
                  </a:cubicBezTo>
                  <a:cubicBezTo>
                    <a:pt x="37" y="953"/>
                    <a:pt x="60" y="1180"/>
                    <a:pt x="84" y="1453"/>
                  </a:cubicBezTo>
                  <a:cubicBezTo>
                    <a:pt x="144" y="2061"/>
                    <a:pt x="239" y="2906"/>
                    <a:pt x="346" y="3930"/>
                  </a:cubicBezTo>
                  <a:lnTo>
                    <a:pt x="346" y="3978"/>
                  </a:lnTo>
                  <a:lnTo>
                    <a:pt x="406" y="3978"/>
                  </a:lnTo>
                  <a:lnTo>
                    <a:pt x="4263" y="3513"/>
                  </a:lnTo>
                  <a:lnTo>
                    <a:pt x="4323" y="3513"/>
                  </a:lnTo>
                  <a:lnTo>
                    <a:pt x="4323" y="3454"/>
                  </a:lnTo>
                  <a:lnTo>
                    <a:pt x="4323" y="3406"/>
                  </a:lnTo>
                  <a:cubicBezTo>
                    <a:pt x="4204" y="2192"/>
                    <a:pt x="4097" y="1049"/>
                    <a:pt x="4013" y="60"/>
                  </a:cubicBezTo>
                  <a:lnTo>
                    <a:pt x="4013" y="1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8" name="Google Shape;448;p40"/>
            <p:cNvSpPr/>
            <p:nvPr/>
          </p:nvSpPr>
          <p:spPr>
            <a:xfrm flipH="1">
              <a:off x="7812015" y="1064373"/>
              <a:ext cx="112737" cy="13795"/>
            </a:xfrm>
            <a:custGeom>
              <a:avLst/>
              <a:gdLst/>
              <a:ahLst/>
              <a:cxnLst/>
              <a:rect l="l" t="t" r="r" b="b"/>
              <a:pathLst>
                <a:path w="2942" h="360" extrusionOk="0">
                  <a:moveTo>
                    <a:pt x="2194" y="1"/>
                  </a:moveTo>
                  <a:cubicBezTo>
                    <a:pt x="1453" y="1"/>
                    <a:pt x="713" y="119"/>
                    <a:pt x="1" y="350"/>
                  </a:cubicBezTo>
                  <a:cubicBezTo>
                    <a:pt x="2" y="357"/>
                    <a:pt x="16" y="360"/>
                    <a:pt x="40" y="360"/>
                  </a:cubicBezTo>
                  <a:cubicBezTo>
                    <a:pt x="192" y="360"/>
                    <a:pt x="766" y="242"/>
                    <a:pt x="1465" y="160"/>
                  </a:cubicBezTo>
                  <a:cubicBezTo>
                    <a:pt x="2275" y="77"/>
                    <a:pt x="2942" y="77"/>
                    <a:pt x="2942" y="41"/>
                  </a:cubicBezTo>
                  <a:cubicBezTo>
                    <a:pt x="2693" y="14"/>
                    <a:pt x="2443" y="1"/>
                    <a:pt x="2194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9" name="Google Shape;449;p40"/>
            <p:cNvSpPr/>
            <p:nvPr/>
          </p:nvSpPr>
          <p:spPr>
            <a:xfrm flipH="1">
              <a:off x="7810175" y="1097560"/>
              <a:ext cx="105916" cy="12032"/>
            </a:xfrm>
            <a:custGeom>
              <a:avLst/>
              <a:gdLst/>
              <a:ahLst/>
              <a:cxnLst/>
              <a:rect l="l" t="t" r="r" b="b"/>
              <a:pathLst>
                <a:path w="2764" h="314" extrusionOk="0">
                  <a:moveTo>
                    <a:pt x="2098" y="1"/>
                  </a:moveTo>
                  <a:cubicBezTo>
                    <a:pt x="1856" y="1"/>
                    <a:pt x="1613" y="19"/>
                    <a:pt x="1370" y="56"/>
                  </a:cubicBezTo>
                  <a:cubicBezTo>
                    <a:pt x="906" y="80"/>
                    <a:pt x="442" y="163"/>
                    <a:pt x="1" y="306"/>
                  </a:cubicBezTo>
                  <a:cubicBezTo>
                    <a:pt x="3" y="311"/>
                    <a:pt x="18" y="314"/>
                    <a:pt x="45" y="314"/>
                  </a:cubicBezTo>
                  <a:cubicBezTo>
                    <a:pt x="198" y="314"/>
                    <a:pt x="734" y="236"/>
                    <a:pt x="1382" y="175"/>
                  </a:cubicBezTo>
                  <a:cubicBezTo>
                    <a:pt x="2144" y="104"/>
                    <a:pt x="2763" y="80"/>
                    <a:pt x="2763" y="44"/>
                  </a:cubicBezTo>
                  <a:cubicBezTo>
                    <a:pt x="2542" y="16"/>
                    <a:pt x="2320" y="1"/>
                    <a:pt x="2098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0" name="Google Shape;450;p40"/>
            <p:cNvSpPr/>
            <p:nvPr/>
          </p:nvSpPr>
          <p:spPr>
            <a:xfrm flipH="1">
              <a:off x="7845774" y="1127528"/>
              <a:ext cx="60699" cy="8699"/>
            </a:xfrm>
            <a:custGeom>
              <a:avLst/>
              <a:gdLst/>
              <a:ahLst/>
              <a:cxnLst/>
              <a:rect l="l" t="t" r="r" b="b"/>
              <a:pathLst>
                <a:path w="1584" h="227" extrusionOk="0">
                  <a:moveTo>
                    <a:pt x="1332" y="1"/>
                  </a:moveTo>
                  <a:cubicBezTo>
                    <a:pt x="1149" y="1"/>
                    <a:pt x="965" y="19"/>
                    <a:pt x="786" y="60"/>
                  </a:cubicBezTo>
                  <a:cubicBezTo>
                    <a:pt x="512" y="72"/>
                    <a:pt x="250" y="119"/>
                    <a:pt x="0" y="215"/>
                  </a:cubicBezTo>
                  <a:cubicBezTo>
                    <a:pt x="87" y="222"/>
                    <a:pt x="176" y="226"/>
                    <a:pt x="265" y="226"/>
                  </a:cubicBezTo>
                  <a:cubicBezTo>
                    <a:pt x="443" y="226"/>
                    <a:pt x="623" y="211"/>
                    <a:pt x="798" y="179"/>
                  </a:cubicBezTo>
                  <a:cubicBezTo>
                    <a:pt x="1060" y="167"/>
                    <a:pt x="1334" y="107"/>
                    <a:pt x="1584" y="12"/>
                  </a:cubicBezTo>
                  <a:cubicBezTo>
                    <a:pt x="1501" y="5"/>
                    <a:pt x="1416" y="1"/>
                    <a:pt x="1332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1" name="Google Shape;451;p40"/>
            <p:cNvSpPr/>
            <p:nvPr/>
          </p:nvSpPr>
          <p:spPr>
            <a:xfrm flipH="1">
              <a:off x="6126123" y="957721"/>
              <a:ext cx="1019772" cy="762491"/>
            </a:xfrm>
            <a:custGeom>
              <a:avLst/>
              <a:gdLst/>
              <a:ahLst/>
              <a:cxnLst/>
              <a:rect l="l" t="t" r="r" b="b"/>
              <a:pathLst>
                <a:path w="26612" h="19898" extrusionOk="0">
                  <a:moveTo>
                    <a:pt x="1843" y="1"/>
                  </a:moveTo>
                  <a:cubicBezTo>
                    <a:pt x="1718" y="1"/>
                    <a:pt x="1592" y="1"/>
                    <a:pt x="1465" y="2"/>
                  </a:cubicBezTo>
                  <a:lnTo>
                    <a:pt x="1" y="15052"/>
                  </a:lnTo>
                  <a:cubicBezTo>
                    <a:pt x="9942" y="15933"/>
                    <a:pt x="13276" y="16576"/>
                    <a:pt x="22444" y="19897"/>
                  </a:cubicBezTo>
                  <a:lnTo>
                    <a:pt x="26611" y="4717"/>
                  </a:lnTo>
                  <a:cubicBezTo>
                    <a:pt x="18270" y="2179"/>
                    <a:pt x="11215" y="1"/>
                    <a:pt x="18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2" name="Google Shape;452;p40"/>
            <p:cNvSpPr/>
            <p:nvPr/>
          </p:nvSpPr>
          <p:spPr>
            <a:xfrm flipH="1">
              <a:off x="6845190" y="1114000"/>
              <a:ext cx="161519" cy="167305"/>
            </a:xfrm>
            <a:custGeom>
              <a:avLst/>
              <a:gdLst/>
              <a:ahLst/>
              <a:cxnLst/>
              <a:rect l="l" t="t" r="r" b="b"/>
              <a:pathLst>
                <a:path w="4215" h="4366" extrusionOk="0">
                  <a:moveTo>
                    <a:pt x="3840" y="1"/>
                  </a:moveTo>
                  <a:cubicBezTo>
                    <a:pt x="3039" y="1"/>
                    <a:pt x="2256" y="262"/>
                    <a:pt x="1607" y="746"/>
                  </a:cubicBezTo>
                  <a:cubicBezTo>
                    <a:pt x="607" y="1484"/>
                    <a:pt x="12" y="2651"/>
                    <a:pt x="0" y="3901"/>
                  </a:cubicBezTo>
                  <a:cubicBezTo>
                    <a:pt x="0" y="4056"/>
                    <a:pt x="0" y="4211"/>
                    <a:pt x="12" y="4366"/>
                  </a:cubicBezTo>
                  <a:lnTo>
                    <a:pt x="3739" y="3949"/>
                  </a:lnTo>
                  <a:lnTo>
                    <a:pt x="3846" y="3211"/>
                  </a:lnTo>
                  <a:lnTo>
                    <a:pt x="4215" y="20"/>
                  </a:lnTo>
                  <a:cubicBezTo>
                    <a:pt x="4090" y="7"/>
                    <a:pt x="3964" y="1"/>
                    <a:pt x="3840" y="1"/>
                  </a:cubicBezTo>
                  <a:close/>
                </a:path>
              </a:pathLst>
            </a:custGeom>
            <a:solidFill>
              <a:srgbClr val="868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3" name="Google Shape;453;p40"/>
            <p:cNvSpPr/>
            <p:nvPr/>
          </p:nvSpPr>
          <p:spPr>
            <a:xfrm flipH="1">
              <a:off x="6702823" y="1117947"/>
              <a:ext cx="144658" cy="199877"/>
            </a:xfrm>
            <a:custGeom>
              <a:avLst/>
              <a:gdLst/>
              <a:ahLst/>
              <a:cxnLst/>
              <a:rect l="l" t="t" r="r" b="b"/>
              <a:pathLst>
                <a:path w="3775" h="5216" extrusionOk="0">
                  <a:moveTo>
                    <a:pt x="465" y="0"/>
                  </a:moveTo>
                  <a:lnTo>
                    <a:pt x="96" y="3179"/>
                  </a:lnTo>
                  <a:lnTo>
                    <a:pt x="0" y="3929"/>
                  </a:lnTo>
                  <a:lnTo>
                    <a:pt x="3525" y="5215"/>
                  </a:lnTo>
                  <a:cubicBezTo>
                    <a:pt x="3608" y="4941"/>
                    <a:pt x="3679" y="4667"/>
                    <a:pt x="3703" y="4394"/>
                  </a:cubicBezTo>
                  <a:cubicBezTo>
                    <a:pt x="3775" y="3786"/>
                    <a:pt x="3715" y="3167"/>
                    <a:pt x="3537" y="2596"/>
                  </a:cubicBezTo>
                  <a:cubicBezTo>
                    <a:pt x="3179" y="1334"/>
                    <a:pt x="2155" y="369"/>
                    <a:pt x="881" y="72"/>
                  </a:cubicBezTo>
                  <a:lnTo>
                    <a:pt x="774" y="48"/>
                  </a:lnTo>
                  <a:lnTo>
                    <a:pt x="703" y="24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4" name="Google Shape;454;p40"/>
            <p:cNvSpPr/>
            <p:nvPr/>
          </p:nvSpPr>
          <p:spPr>
            <a:xfrm flipH="1">
              <a:off x="6702823" y="1117947"/>
              <a:ext cx="144658" cy="199877"/>
            </a:xfrm>
            <a:custGeom>
              <a:avLst/>
              <a:gdLst/>
              <a:ahLst/>
              <a:cxnLst/>
              <a:rect l="l" t="t" r="r" b="b"/>
              <a:pathLst>
                <a:path w="3775" h="5216" extrusionOk="0">
                  <a:moveTo>
                    <a:pt x="465" y="0"/>
                  </a:moveTo>
                  <a:lnTo>
                    <a:pt x="96" y="3179"/>
                  </a:lnTo>
                  <a:lnTo>
                    <a:pt x="0" y="3929"/>
                  </a:lnTo>
                  <a:lnTo>
                    <a:pt x="3525" y="5215"/>
                  </a:lnTo>
                  <a:cubicBezTo>
                    <a:pt x="3608" y="4941"/>
                    <a:pt x="3679" y="4667"/>
                    <a:pt x="3703" y="4394"/>
                  </a:cubicBezTo>
                  <a:cubicBezTo>
                    <a:pt x="3775" y="3786"/>
                    <a:pt x="3715" y="3167"/>
                    <a:pt x="3537" y="2596"/>
                  </a:cubicBezTo>
                  <a:cubicBezTo>
                    <a:pt x="3179" y="1334"/>
                    <a:pt x="2155" y="369"/>
                    <a:pt x="881" y="72"/>
                  </a:cubicBezTo>
                  <a:lnTo>
                    <a:pt x="774" y="48"/>
                  </a:lnTo>
                  <a:lnTo>
                    <a:pt x="703" y="24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5" name="Google Shape;455;p40"/>
            <p:cNvSpPr/>
            <p:nvPr/>
          </p:nvSpPr>
          <p:spPr>
            <a:xfrm flipH="1">
              <a:off x="6721991" y="1282197"/>
              <a:ext cx="278356" cy="152054"/>
            </a:xfrm>
            <a:custGeom>
              <a:avLst/>
              <a:gdLst/>
              <a:ahLst/>
              <a:cxnLst/>
              <a:rect l="l" t="t" r="r" b="b"/>
              <a:pathLst>
                <a:path w="7264" h="3968" extrusionOk="0">
                  <a:moveTo>
                    <a:pt x="3727" y="0"/>
                  </a:moveTo>
                  <a:lnTo>
                    <a:pt x="1" y="417"/>
                  </a:lnTo>
                  <a:cubicBezTo>
                    <a:pt x="156" y="2227"/>
                    <a:pt x="1477" y="3715"/>
                    <a:pt x="3251" y="3941"/>
                  </a:cubicBezTo>
                  <a:cubicBezTo>
                    <a:pt x="3394" y="3959"/>
                    <a:pt x="3535" y="3967"/>
                    <a:pt x="3676" y="3967"/>
                  </a:cubicBezTo>
                  <a:cubicBezTo>
                    <a:pt x="5276" y="3967"/>
                    <a:pt x="6727" y="2873"/>
                    <a:pt x="7264" y="1286"/>
                  </a:cubicBezTo>
                  <a:lnTo>
                    <a:pt x="3739" y="0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6" name="Google Shape;456;p40"/>
            <p:cNvSpPr/>
            <p:nvPr/>
          </p:nvSpPr>
          <p:spPr>
            <a:xfrm flipH="1">
              <a:off x="6251591" y="1153050"/>
              <a:ext cx="330357" cy="94957"/>
            </a:xfrm>
            <a:custGeom>
              <a:avLst/>
              <a:gdLst/>
              <a:ahLst/>
              <a:cxnLst/>
              <a:rect l="l" t="t" r="r" b="b"/>
              <a:pathLst>
                <a:path w="8621" h="2478" extrusionOk="0">
                  <a:moveTo>
                    <a:pt x="1" y="1"/>
                  </a:moveTo>
                  <a:cubicBezTo>
                    <a:pt x="120" y="37"/>
                    <a:pt x="227" y="61"/>
                    <a:pt x="346" y="72"/>
                  </a:cubicBezTo>
                  <a:cubicBezTo>
                    <a:pt x="572" y="96"/>
                    <a:pt x="906" y="144"/>
                    <a:pt x="1299" y="203"/>
                  </a:cubicBezTo>
                  <a:cubicBezTo>
                    <a:pt x="2346" y="382"/>
                    <a:pt x="3394" y="620"/>
                    <a:pt x="4406" y="906"/>
                  </a:cubicBezTo>
                  <a:cubicBezTo>
                    <a:pt x="5430" y="1204"/>
                    <a:pt x="6430" y="1549"/>
                    <a:pt x="7407" y="1966"/>
                  </a:cubicBezTo>
                  <a:cubicBezTo>
                    <a:pt x="7788" y="2108"/>
                    <a:pt x="8085" y="2251"/>
                    <a:pt x="8300" y="2347"/>
                  </a:cubicBezTo>
                  <a:cubicBezTo>
                    <a:pt x="8407" y="2394"/>
                    <a:pt x="8514" y="2442"/>
                    <a:pt x="8621" y="2477"/>
                  </a:cubicBezTo>
                  <a:cubicBezTo>
                    <a:pt x="8526" y="2406"/>
                    <a:pt x="8430" y="2347"/>
                    <a:pt x="8311" y="2287"/>
                  </a:cubicBezTo>
                  <a:cubicBezTo>
                    <a:pt x="8121" y="2180"/>
                    <a:pt x="7811" y="2037"/>
                    <a:pt x="7442" y="1870"/>
                  </a:cubicBezTo>
                  <a:cubicBezTo>
                    <a:pt x="5502" y="1001"/>
                    <a:pt x="3430" y="418"/>
                    <a:pt x="1322" y="120"/>
                  </a:cubicBezTo>
                  <a:cubicBezTo>
                    <a:pt x="918" y="72"/>
                    <a:pt x="584" y="37"/>
                    <a:pt x="358" y="25"/>
                  </a:cubicBezTo>
                  <a:cubicBezTo>
                    <a:pt x="239" y="1"/>
                    <a:pt x="120" y="1"/>
                    <a:pt x="1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7" name="Google Shape;457;p40"/>
            <p:cNvSpPr/>
            <p:nvPr/>
          </p:nvSpPr>
          <p:spPr>
            <a:xfrm flipH="1">
              <a:off x="6261171" y="1213446"/>
              <a:ext cx="330817" cy="94344"/>
            </a:xfrm>
            <a:custGeom>
              <a:avLst/>
              <a:gdLst/>
              <a:ahLst/>
              <a:cxnLst/>
              <a:rect l="l" t="t" r="r" b="b"/>
              <a:pathLst>
                <a:path w="8633" h="2462" extrusionOk="0">
                  <a:moveTo>
                    <a:pt x="149" y="1"/>
                  </a:moveTo>
                  <a:cubicBezTo>
                    <a:pt x="100" y="1"/>
                    <a:pt x="50" y="4"/>
                    <a:pt x="1" y="9"/>
                  </a:cubicBezTo>
                  <a:cubicBezTo>
                    <a:pt x="120" y="32"/>
                    <a:pt x="239" y="56"/>
                    <a:pt x="358" y="68"/>
                  </a:cubicBezTo>
                  <a:cubicBezTo>
                    <a:pt x="584" y="92"/>
                    <a:pt x="906" y="139"/>
                    <a:pt x="1311" y="211"/>
                  </a:cubicBezTo>
                  <a:cubicBezTo>
                    <a:pt x="3406" y="544"/>
                    <a:pt x="5454" y="1128"/>
                    <a:pt x="7419" y="1949"/>
                  </a:cubicBezTo>
                  <a:cubicBezTo>
                    <a:pt x="7788" y="2104"/>
                    <a:pt x="8097" y="2235"/>
                    <a:pt x="8300" y="2330"/>
                  </a:cubicBezTo>
                  <a:cubicBezTo>
                    <a:pt x="8407" y="2390"/>
                    <a:pt x="8514" y="2425"/>
                    <a:pt x="8633" y="2461"/>
                  </a:cubicBezTo>
                  <a:cubicBezTo>
                    <a:pt x="8538" y="2402"/>
                    <a:pt x="8431" y="2342"/>
                    <a:pt x="8323" y="2295"/>
                  </a:cubicBezTo>
                  <a:cubicBezTo>
                    <a:pt x="8121" y="2187"/>
                    <a:pt x="7823" y="2033"/>
                    <a:pt x="7454" y="1866"/>
                  </a:cubicBezTo>
                  <a:cubicBezTo>
                    <a:pt x="6478" y="1437"/>
                    <a:pt x="5478" y="1068"/>
                    <a:pt x="4454" y="782"/>
                  </a:cubicBezTo>
                  <a:cubicBezTo>
                    <a:pt x="3430" y="485"/>
                    <a:pt x="2382" y="270"/>
                    <a:pt x="1323" y="116"/>
                  </a:cubicBezTo>
                  <a:cubicBezTo>
                    <a:pt x="918" y="68"/>
                    <a:pt x="596" y="32"/>
                    <a:pt x="358" y="20"/>
                  </a:cubicBezTo>
                  <a:cubicBezTo>
                    <a:pt x="288" y="6"/>
                    <a:pt x="219" y="1"/>
                    <a:pt x="149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8" name="Google Shape;458;p40"/>
            <p:cNvSpPr/>
            <p:nvPr/>
          </p:nvSpPr>
          <p:spPr>
            <a:xfrm flipH="1">
              <a:off x="6271212" y="1273344"/>
              <a:ext cx="330357" cy="95110"/>
            </a:xfrm>
            <a:custGeom>
              <a:avLst/>
              <a:gdLst/>
              <a:ahLst/>
              <a:cxnLst/>
              <a:rect l="l" t="t" r="r" b="b"/>
              <a:pathLst>
                <a:path w="8621" h="2482" extrusionOk="0">
                  <a:moveTo>
                    <a:pt x="106" y="0"/>
                  </a:moveTo>
                  <a:cubicBezTo>
                    <a:pt x="71" y="0"/>
                    <a:pt x="36" y="2"/>
                    <a:pt x="1" y="5"/>
                  </a:cubicBezTo>
                  <a:cubicBezTo>
                    <a:pt x="120" y="29"/>
                    <a:pt x="227" y="53"/>
                    <a:pt x="346" y="65"/>
                  </a:cubicBezTo>
                  <a:cubicBezTo>
                    <a:pt x="572" y="89"/>
                    <a:pt x="906" y="136"/>
                    <a:pt x="1299" y="208"/>
                  </a:cubicBezTo>
                  <a:cubicBezTo>
                    <a:pt x="2346" y="374"/>
                    <a:pt x="3394" y="612"/>
                    <a:pt x="4406" y="898"/>
                  </a:cubicBezTo>
                  <a:cubicBezTo>
                    <a:pt x="5430" y="1196"/>
                    <a:pt x="6430" y="1553"/>
                    <a:pt x="7407" y="1958"/>
                  </a:cubicBezTo>
                  <a:cubicBezTo>
                    <a:pt x="7788" y="2113"/>
                    <a:pt x="8085" y="2256"/>
                    <a:pt x="8300" y="2351"/>
                  </a:cubicBezTo>
                  <a:cubicBezTo>
                    <a:pt x="8407" y="2398"/>
                    <a:pt x="8514" y="2446"/>
                    <a:pt x="8621" y="2482"/>
                  </a:cubicBezTo>
                  <a:cubicBezTo>
                    <a:pt x="8526" y="2410"/>
                    <a:pt x="8431" y="2339"/>
                    <a:pt x="8311" y="2291"/>
                  </a:cubicBezTo>
                  <a:cubicBezTo>
                    <a:pt x="8109" y="2184"/>
                    <a:pt x="7811" y="2041"/>
                    <a:pt x="7442" y="1875"/>
                  </a:cubicBezTo>
                  <a:cubicBezTo>
                    <a:pt x="6466" y="1434"/>
                    <a:pt x="5466" y="1065"/>
                    <a:pt x="4442" y="779"/>
                  </a:cubicBezTo>
                  <a:cubicBezTo>
                    <a:pt x="3418" y="481"/>
                    <a:pt x="2370" y="267"/>
                    <a:pt x="1322" y="124"/>
                  </a:cubicBezTo>
                  <a:cubicBezTo>
                    <a:pt x="918" y="65"/>
                    <a:pt x="584" y="29"/>
                    <a:pt x="358" y="17"/>
                  </a:cubicBezTo>
                  <a:cubicBezTo>
                    <a:pt x="274" y="9"/>
                    <a:pt x="190" y="0"/>
                    <a:pt x="106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9" name="Google Shape;459;p40"/>
            <p:cNvSpPr/>
            <p:nvPr/>
          </p:nvSpPr>
          <p:spPr>
            <a:xfrm flipH="1">
              <a:off x="6290794" y="1334200"/>
              <a:ext cx="320815" cy="94497"/>
            </a:xfrm>
            <a:custGeom>
              <a:avLst/>
              <a:gdLst/>
              <a:ahLst/>
              <a:cxnLst/>
              <a:rect l="l" t="t" r="r" b="b"/>
              <a:pathLst>
                <a:path w="8372" h="2466" extrusionOk="0">
                  <a:moveTo>
                    <a:pt x="1" y="1"/>
                  </a:moveTo>
                  <a:cubicBezTo>
                    <a:pt x="120" y="36"/>
                    <a:pt x="227" y="48"/>
                    <a:pt x="346" y="60"/>
                  </a:cubicBezTo>
                  <a:cubicBezTo>
                    <a:pt x="572" y="96"/>
                    <a:pt x="882" y="144"/>
                    <a:pt x="1275" y="203"/>
                  </a:cubicBezTo>
                  <a:cubicBezTo>
                    <a:pt x="3311" y="537"/>
                    <a:pt x="5299" y="1120"/>
                    <a:pt x="7204" y="1953"/>
                  </a:cubicBezTo>
                  <a:cubicBezTo>
                    <a:pt x="7561" y="2096"/>
                    <a:pt x="7859" y="2239"/>
                    <a:pt x="8050" y="2334"/>
                  </a:cubicBezTo>
                  <a:cubicBezTo>
                    <a:pt x="8157" y="2382"/>
                    <a:pt x="8264" y="2430"/>
                    <a:pt x="8371" y="2465"/>
                  </a:cubicBezTo>
                  <a:cubicBezTo>
                    <a:pt x="8276" y="2394"/>
                    <a:pt x="8181" y="2346"/>
                    <a:pt x="8073" y="2299"/>
                  </a:cubicBezTo>
                  <a:cubicBezTo>
                    <a:pt x="7883" y="2192"/>
                    <a:pt x="7597" y="2049"/>
                    <a:pt x="7228" y="1882"/>
                  </a:cubicBezTo>
                  <a:cubicBezTo>
                    <a:pt x="6287" y="1441"/>
                    <a:pt x="5311" y="1072"/>
                    <a:pt x="4323" y="775"/>
                  </a:cubicBezTo>
                  <a:cubicBezTo>
                    <a:pt x="3323" y="489"/>
                    <a:pt x="2311" y="263"/>
                    <a:pt x="1287" y="120"/>
                  </a:cubicBezTo>
                  <a:cubicBezTo>
                    <a:pt x="894" y="60"/>
                    <a:pt x="572" y="25"/>
                    <a:pt x="346" y="13"/>
                  </a:cubicBezTo>
                  <a:cubicBezTo>
                    <a:pt x="239" y="1"/>
                    <a:pt x="120" y="1"/>
                    <a:pt x="1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0" name="Google Shape;460;p40"/>
            <p:cNvSpPr/>
            <p:nvPr/>
          </p:nvSpPr>
          <p:spPr>
            <a:xfrm flipH="1">
              <a:off x="6333253" y="1394098"/>
              <a:ext cx="287936" cy="82503"/>
            </a:xfrm>
            <a:custGeom>
              <a:avLst/>
              <a:gdLst/>
              <a:ahLst/>
              <a:cxnLst/>
              <a:rect l="l" t="t" r="r" b="b"/>
              <a:pathLst>
                <a:path w="7514" h="2153" extrusionOk="0">
                  <a:moveTo>
                    <a:pt x="156" y="0"/>
                  </a:moveTo>
                  <a:cubicBezTo>
                    <a:pt x="105" y="0"/>
                    <a:pt x="54" y="3"/>
                    <a:pt x="1" y="9"/>
                  </a:cubicBezTo>
                  <a:cubicBezTo>
                    <a:pt x="96" y="33"/>
                    <a:pt x="203" y="57"/>
                    <a:pt x="310" y="69"/>
                  </a:cubicBezTo>
                  <a:lnTo>
                    <a:pt x="1144" y="176"/>
                  </a:lnTo>
                  <a:cubicBezTo>
                    <a:pt x="2977" y="426"/>
                    <a:pt x="4763" y="926"/>
                    <a:pt x="6454" y="1700"/>
                  </a:cubicBezTo>
                  <a:lnTo>
                    <a:pt x="7228" y="2033"/>
                  </a:lnTo>
                  <a:cubicBezTo>
                    <a:pt x="7311" y="2081"/>
                    <a:pt x="7419" y="2129"/>
                    <a:pt x="7514" y="2153"/>
                  </a:cubicBezTo>
                  <a:cubicBezTo>
                    <a:pt x="7430" y="2093"/>
                    <a:pt x="7335" y="2033"/>
                    <a:pt x="7240" y="1986"/>
                  </a:cubicBezTo>
                  <a:cubicBezTo>
                    <a:pt x="7073" y="1891"/>
                    <a:pt x="6811" y="1760"/>
                    <a:pt x="6490" y="1605"/>
                  </a:cubicBezTo>
                  <a:cubicBezTo>
                    <a:pt x="4811" y="795"/>
                    <a:pt x="3001" y="283"/>
                    <a:pt x="1156" y="93"/>
                  </a:cubicBezTo>
                  <a:cubicBezTo>
                    <a:pt x="799" y="45"/>
                    <a:pt x="513" y="9"/>
                    <a:pt x="310" y="9"/>
                  </a:cubicBezTo>
                  <a:cubicBezTo>
                    <a:pt x="257" y="3"/>
                    <a:pt x="206" y="0"/>
                    <a:pt x="156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1" name="Google Shape;461;p40"/>
            <p:cNvSpPr/>
            <p:nvPr/>
          </p:nvSpPr>
          <p:spPr>
            <a:xfrm flipH="1">
              <a:off x="6477413" y="1454187"/>
              <a:ext cx="157457" cy="29276"/>
            </a:xfrm>
            <a:custGeom>
              <a:avLst/>
              <a:gdLst/>
              <a:ahLst/>
              <a:cxnLst/>
              <a:rect l="l" t="t" r="r" b="b"/>
              <a:pathLst>
                <a:path w="4109" h="764" extrusionOk="0">
                  <a:moveTo>
                    <a:pt x="233" y="0"/>
                  </a:moveTo>
                  <a:cubicBezTo>
                    <a:pt x="155" y="0"/>
                    <a:pt x="78" y="4"/>
                    <a:pt x="1" y="13"/>
                  </a:cubicBezTo>
                  <a:cubicBezTo>
                    <a:pt x="191" y="61"/>
                    <a:pt x="394" y="96"/>
                    <a:pt x="608" y="108"/>
                  </a:cubicBezTo>
                  <a:cubicBezTo>
                    <a:pt x="977" y="180"/>
                    <a:pt x="1501" y="251"/>
                    <a:pt x="2061" y="346"/>
                  </a:cubicBezTo>
                  <a:cubicBezTo>
                    <a:pt x="2632" y="442"/>
                    <a:pt x="3144" y="549"/>
                    <a:pt x="3513" y="644"/>
                  </a:cubicBezTo>
                  <a:cubicBezTo>
                    <a:pt x="3704" y="692"/>
                    <a:pt x="3906" y="739"/>
                    <a:pt x="4108" y="763"/>
                  </a:cubicBezTo>
                  <a:cubicBezTo>
                    <a:pt x="3930" y="668"/>
                    <a:pt x="3739" y="596"/>
                    <a:pt x="3537" y="549"/>
                  </a:cubicBezTo>
                  <a:cubicBezTo>
                    <a:pt x="3061" y="406"/>
                    <a:pt x="2572" y="299"/>
                    <a:pt x="2084" y="215"/>
                  </a:cubicBezTo>
                  <a:cubicBezTo>
                    <a:pt x="1513" y="120"/>
                    <a:pt x="989" y="61"/>
                    <a:pt x="608" y="25"/>
                  </a:cubicBezTo>
                  <a:cubicBezTo>
                    <a:pt x="483" y="10"/>
                    <a:pt x="358" y="0"/>
                    <a:pt x="233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2" name="Google Shape;462;p40"/>
            <p:cNvSpPr/>
            <p:nvPr/>
          </p:nvSpPr>
          <p:spPr>
            <a:xfrm flipH="1">
              <a:off x="6621176" y="1024402"/>
              <a:ext cx="465396" cy="522455"/>
            </a:xfrm>
            <a:custGeom>
              <a:avLst/>
              <a:gdLst/>
              <a:ahLst/>
              <a:cxnLst/>
              <a:rect l="l" t="t" r="r" b="b"/>
              <a:pathLst>
                <a:path w="12145" h="13634" extrusionOk="0">
                  <a:moveTo>
                    <a:pt x="2144" y="0"/>
                  </a:moveTo>
                  <a:lnTo>
                    <a:pt x="1560" y="24"/>
                  </a:lnTo>
                  <a:lnTo>
                    <a:pt x="1370" y="36"/>
                  </a:lnTo>
                  <a:lnTo>
                    <a:pt x="1370" y="48"/>
                  </a:lnTo>
                  <a:lnTo>
                    <a:pt x="2156" y="48"/>
                  </a:lnTo>
                  <a:cubicBezTo>
                    <a:pt x="2656" y="48"/>
                    <a:pt x="3406" y="72"/>
                    <a:pt x="4358" y="131"/>
                  </a:cubicBezTo>
                  <a:cubicBezTo>
                    <a:pt x="6962" y="321"/>
                    <a:pt x="9531" y="793"/>
                    <a:pt x="12030" y="1547"/>
                  </a:cubicBezTo>
                  <a:lnTo>
                    <a:pt x="12030" y="1547"/>
                  </a:lnTo>
                  <a:cubicBezTo>
                    <a:pt x="11448" y="4871"/>
                    <a:pt x="10760" y="8819"/>
                    <a:pt x="10014" y="13038"/>
                  </a:cubicBezTo>
                  <a:cubicBezTo>
                    <a:pt x="9982" y="13194"/>
                    <a:pt x="9960" y="13341"/>
                    <a:pt x="9931" y="13487"/>
                  </a:cubicBezTo>
                  <a:lnTo>
                    <a:pt x="9931" y="13487"/>
                  </a:lnTo>
                  <a:cubicBezTo>
                    <a:pt x="8247" y="13053"/>
                    <a:pt x="6529" y="12701"/>
                    <a:pt x="4799" y="12431"/>
                  </a:cubicBezTo>
                  <a:cubicBezTo>
                    <a:pt x="3152" y="12184"/>
                    <a:pt x="1575" y="12006"/>
                    <a:pt x="102" y="11922"/>
                  </a:cubicBezTo>
                  <a:lnTo>
                    <a:pt x="102" y="11922"/>
                  </a:lnTo>
                  <a:cubicBezTo>
                    <a:pt x="480" y="8387"/>
                    <a:pt x="799" y="5442"/>
                    <a:pt x="1024" y="3358"/>
                  </a:cubicBezTo>
                  <a:cubicBezTo>
                    <a:pt x="1144" y="2322"/>
                    <a:pt x="1227" y="1489"/>
                    <a:pt x="1286" y="917"/>
                  </a:cubicBezTo>
                  <a:cubicBezTo>
                    <a:pt x="1310" y="643"/>
                    <a:pt x="1334" y="429"/>
                    <a:pt x="1346" y="274"/>
                  </a:cubicBezTo>
                  <a:cubicBezTo>
                    <a:pt x="1370" y="203"/>
                    <a:pt x="1370" y="143"/>
                    <a:pt x="1370" y="108"/>
                  </a:cubicBezTo>
                  <a:cubicBezTo>
                    <a:pt x="1370" y="103"/>
                    <a:pt x="1370" y="99"/>
                    <a:pt x="1370" y="96"/>
                  </a:cubicBezTo>
                  <a:cubicBezTo>
                    <a:pt x="1358" y="143"/>
                    <a:pt x="1346" y="191"/>
                    <a:pt x="1346" y="262"/>
                  </a:cubicBezTo>
                  <a:cubicBezTo>
                    <a:pt x="1334" y="417"/>
                    <a:pt x="1298" y="620"/>
                    <a:pt x="1275" y="893"/>
                  </a:cubicBezTo>
                  <a:cubicBezTo>
                    <a:pt x="1203" y="1453"/>
                    <a:pt x="1108" y="2286"/>
                    <a:pt x="989" y="3322"/>
                  </a:cubicBezTo>
                  <a:cubicBezTo>
                    <a:pt x="751" y="5418"/>
                    <a:pt x="405" y="8394"/>
                    <a:pt x="1" y="11954"/>
                  </a:cubicBezTo>
                  <a:lnTo>
                    <a:pt x="1" y="12014"/>
                  </a:lnTo>
                  <a:lnTo>
                    <a:pt x="60" y="12014"/>
                  </a:lnTo>
                  <a:cubicBezTo>
                    <a:pt x="1536" y="12109"/>
                    <a:pt x="3132" y="12288"/>
                    <a:pt x="4799" y="12550"/>
                  </a:cubicBezTo>
                  <a:cubicBezTo>
                    <a:pt x="6537" y="12812"/>
                    <a:pt x="8275" y="13169"/>
                    <a:pt x="9978" y="13609"/>
                  </a:cubicBezTo>
                  <a:lnTo>
                    <a:pt x="10038" y="13633"/>
                  </a:lnTo>
                  <a:lnTo>
                    <a:pt x="10038" y="13562"/>
                  </a:lnTo>
                  <a:cubicBezTo>
                    <a:pt x="10073" y="13395"/>
                    <a:pt x="10097" y="13228"/>
                    <a:pt x="10133" y="13050"/>
                  </a:cubicBezTo>
                  <a:cubicBezTo>
                    <a:pt x="10871" y="8811"/>
                    <a:pt x="11562" y="4846"/>
                    <a:pt x="12145" y="1513"/>
                  </a:cubicBezTo>
                  <a:lnTo>
                    <a:pt x="12145" y="1465"/>
                  </a:lnTo>
                  <a:lnTo>
                    <a:pt x="12109" y="1453"/>
                  </a:lnTo>
                  <a:cubicBezTo>
                    <a:pt x="9585" y="691"/>
                    <a:pt x="6978" y="227"/>
                    <a:pt x="4358" y="48"/>
                  </a:cubicBezTo>
                  <a:cubicBezTo>
                    <a:pt x="3406" y="0"/>
                    <a:pt x="2656" y="0"/>
                    <a:pt x="2144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3" name="Google Shape;463;p40"/>
            <p:cNvSpPr/>
            <p:nvPr/>
          </p:nvSpPr>
          <p:spPr>
            <a:xfrm flipH="1">
              <a:off x="7023591" y="2070181"/>
              <a:ext cx="375996" cy="203977"/>
            </a:xfrm>
            <a:custGeom>
              <a:avLst/>
              <a:gdLst/>
              <a:ahLst/>
              <a:cxnLst/>
              <a:rect l="l" t="t" r="r" b="b"/>
              <a:pathLst>
                <a:path w="9812" h="5323" extrusionOk="0">
                  <a:moveTo>
                    <a:pt x="4037" y="1"/>
                  </a:moveTo>
                  <a:lnTo>
                    <a:pt x="1" y="3632"/>
                  </a:lnTo>
                  <a:lnTo>
                    <a:pt x="310" y="3501"/>
                  </a:lnTo>
                  <a:lnTo>
                    <a:pt x="8550" y="5323"/>
                  </a:lnTo>
                  <a:lnTo>
                    <a:pt x="9812" y="3501"/>
                  </a:lnTo>
                  <a:lnTo>
                    <a:pt x="9609" y="1144"/>
                  </a:lnTo>
                  <a:lnTo>
                    <a:pt x="8347" y="1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4" name="Google Shape;464;p40"/>
            <p:cNvSpPr/>
            <p:nvPr/>
          </p:nvSpPr>
          <p:spPr>
            <a:xfrm flipH="1">
              <a:off x="7023591" y="2070181"/>
              <a:ext cx="375996" cy="203977"/>
            </a:xfrm>
            <a:custGeom>
              <a:avLst/>
              <a:gdLst/>
              <a:ahLst/>
              <a:cxnLst/>
              <a:rect l="l" t="t" r="r" b="b"/>
              <a:pathLst>
                <a:path w="9812" h="5323" extrusionOk="0">
                  <a:moveTo>
                    <a:pt x="4037" y="1"/>
                  </a:moveTo>
                  <a:lnTo>
                    <a:pt x="1" y="3632"/>
                  </a:lnTo>
                  <a:lnTo>
                    <a:pt x="310" y="3501"/>
                  </a:lnTo>
                  <a:lnTo>
                    <a:pt x="8550" y="5323"/>
                  </a:lnTo>
                  <a:lnTo>
                    <a:pt x="9812" y="3501"/>
                  </a:lnTo>
                  <a:lnTo>
                    <a:pt x="9609" y="1144"/>
                  </a:lnTo>
                  <a:lnTo>
                    <a:pt x="834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5" name="Google Shape;465;p40"/>
            <p:cNvSpPr/>
            <p:nvPr/>
          </p:nvSpPr>
          <p:spPr>
            <a:xfrm flipH="1">
              <a:off x="6262075" y="1443840"/>
              <a:ext cx="739154" cy="302038"/>
            </a:xfrm>
            <a:custGeom>
              <a:avLst/>
              <a:gdLst/>
              <a:ahLst/>
              <a:cxnLst/>
              <a:rect l="l" t="t" r="r" b="b"/>
              <a:pathLst>
                <a:path w="19289" h="7882" extrusionOk="0">
                  <a:moveTo>
                    <a:pt x="18895" y="0"/>
                  </a:moveTo>
                  <a:cubicBezTo>
                    <a:pt x="18817" y="0"/>
                    <a:pt x="18722" y="17"/>
                    <a:pt x="18609" y="57"/>
                  </a:cubicBezTo>
                  <a:cubicBezTo>
                    <a:pt x="18264" y="176"/>
                    <a:pt x="14514" y="1009"/>
                    <a:pt x="14514" y="1009"/>
                  </a:cubicBezTo>
                  <a:lnTo>
                    <a:pt x="12883" y="1474"/>
                  </a:lnTo>
                  <a:lnTo>
                    <a:pt x="2477" y="2867"/>
                  </a:lnTo>
                  <a:cubicBezTo>
                    <a:pt x="2357" y="2879"/>
                    <a:pt x="2238" y="2902"/>
                    <a:pt x="2119" y="2938"/>
                  </a:cubicBezTo>
                  <a:cubicBezTo>
                    <a:pt x="786" y="3319"/>
                    <a:pt x="0" y="4712"/>
                    <a:pt x="381" y="6046"/>
                  </a:cubicBezTo>
                  <a:cubicBezTo>
                    <a:pt x="381" y="6069"/>
                    <a:pt x="381" y="6081"/>
                    <a:pt x="393" y="6093"/>
                  </a:cubicBezTo>
                  <a:cubicBezTo>
                    <a:pt x="723" y="7182"/>
                    <a:pt x="1720" y="7882"/>
                    <a:pt x="2801" y="7882"/>
                  </a:cubicBezTo>
                  <a:cubicBezTo>
                    <a:pt x="3044" y="7882"/>
                    <a:pt x="3291" y="7846"/>
                    <a:pt x="3536" y="7772"/>
                  </a:cubicBezTo>
                  <a:lnTo>
                    <a:pt x="13275" y="4831"/>
                  </a:lnTo>
                  <a:cubicBezTo>
                    <a:pt x="13895" y="4724"/>
                    <a:pt x="15300" y="4605"/>
                    <a:pt x="15300" y="4605"/>
                  </a:cubicBezTo>
                  <a:lnTo>
                    <a:pt x="15931" y="4522"/>
                  </a:lnTo>
                  <a:lnTo>
                    <a:pt x="15931" y="4522"/>
                  </a:lnTo>
                  <a:cubicBezTo>
                    <a:pt x="15919" y="4557"/>
                    <a:pt x="15907" y="4605"/>
                    <a:pt x="15895" y="4641"/>
                  </a:cubicBezTo>
                  <a:cubicBezTo>
                    <a:pt x="15847" y="4712"/>
                    <a:pt x="15835" y="4795"/>
                    <a:pt x="15835" y="4879"/>
                  </a:cubicBezTo>
                  <a:cubicBezTo>
                    <a:pt x="15859" y="5022"/>
                    <a:pt x="16026" y="5105"/>
                    <a:pt x="16169" y="5141"/>
                  </a:cubicBezTo>
                  <a:cubicBezTo>
                    <a:pt x="16220" y="5149"/>
                    <a:pt x="16272" y="5153"/>
                    <a:pt x="16323" y="5153"/>
                  </a:cubicBezTo>
                  <a:cubicBezTo>
                    <a:pt x="16425" y="5153"/>
                    <a:pt x="16526" y="5137"/>
                    <a:pt x="16621" y="5105"/>
                  </a:cubicBezTo>
                  <a:cubicBezTo>
                    <a:pt x="17097" y="4938"/>
                    <a:pt x="17336" y="4426"/>
                    <a:pt x="17181" y="3950"/>
                  </a:cubicBezTo>
                  <a:cubicBezTo>
                    <a:pt x="17216" y="3879"/>
                    <a:pt x="17228" y="3783"/>
                    <a:pt x="17228" y="3700"/>
                  </a:cubicBezTo>
                  <a:cubicBezTo>
                    <a:pt x="17228" y="3105"/>
                    <a:pt x="16538" y="2617"/>
                    <a:pt x="16538" y="2617"/>
                  </a:cubicBezTo>
                  <a:lnTo>
                    <a:pt x="16752" y="2557"/>
                  </a:lnTo>
                  <a:cubicBezTo>
                    <a:pt x="16752" y="2557"/>
                    <a:pt x="17431" y="2640"/>
                    <a:pt x="17800" y="3736"/>
                  </a:cubicBezTo>
                  <a:cubicBezTo>
                    <a:pt x="17847" y="3891"/>
                    <a:pt x="17967" y="4033"/>
                    <a:pt x="18109" y="4117"/>
                  </a:cubicBezTo>
                  <a:cubicBezTo>
                    <a:pt x="18166" y="4157"/>
                    <a:pt x="18240" y="4176"/>
                    <a:pt x="18311" y="4176"/>
                  </a:cubicBezTo>
                  <a:cubicBezTo>
                    <a:pt x="18344" y="4176"/>
                    <a:pt x="18377" y="4172"/>
                    <a:pt x="18407" y="4164"/>
                  </a:cubicBezTo>
                  <a:cubicBezTo>
                    <a:pt x="18669" y="4069"/>
                    <a:pt x="18669" y="3855"/>
                    <a:pt x="18455" y="3176"/>
                  </a:cubicBezTo>
                  <a:cubicBezTo>
                    <a:pt x="18228" y="2486"/>
                    <a:pt x="17800" y="1902"/>
                    <a:pt x="17347" y="1747"/>
                  </a:cubicBezTo>
                  <a:cubicBezTo>
                    <a:pt x="17133" y="1664"/>
                    <a:pt x="16919" y="1605"/>
                    <a:pt x="16704" y="1557"/>
                  </a:cubicBezTo>
                  <a:cubicBezTo>
                    <a:pt x="16704" y="1557"/>
                    <a:pt x="18609" y="914"/>
                    <a:pt x="18717" y="866"/>
                  </a:cubicBezTo>
                  <a:cubicBezTo>
                    <a:pt x="19062" y="724"/>
                    <a:pt x="19288" y="450"/>
                    <a:pt x="19229" y="223"/>
                  </a:cubicBezTo>
                  <a:cubicBezTo>
                    <a:pt x="19194" y="112"/>
                    <a:pt x="19098" y="0"/>
                    <a:pt x="18895" y="0"/>
                  </a:cubicBezTo>
                  <a:close/>
                </a:path>
              </a:pathLst>
            </a:custGeom>
            <a:solidFill>
              <a:srgbClr val="FABC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6" name="Google Shape;466;p40"/>
            <p:cNvSpPr/>
            <p:nvPr/>
          </p:nvSpPr>
          <p:spPr>
            <a:xfrm flipH="1">
              <a:off x="6377046" y="1488869"/>
              <a:ext cx="121398" cy="67137"/>
            </a:xfrm>
            <a:custGeom>
              <a:avLst/>
              <a:gdLst/>
              <a:ahLst/>
              <a:cxnLst/>
              <a:rect l="l" t="t" r="r" b="b"/>
              <a:pathLst>
                <a:path w="3168" h="1752" extrusionOk="0">
                  <a:moveTo>
                    <a:pt x="1406" y="1"/>
                  </a:moveTo>
                  <a:lnTo>
                    <a:pt x="1" y="561"/>
                  </a:lnTo>
                  <a:cubicBezTo>
                    <a:pt x="48" y="775"/>
                    <a:pt x="227" y="942"/>
                    <a:pt x="453" y="965"/>
                  </a:cubicBezTo>
                  <a:cubicBezTo>
                    <a:pt x="667" y="1013"/>
                    <a:pt x="894" y="989"/>
                    <a:pt x="1108" y="1013"/>
                  </a:cubicBezTo>
                  <a:cubicBezTo>
                    <a:pt x="1751" y="1096"/>
                    <a:pt x="2263" y="1692"/>
                    <a:pt x="2906" y="1751"/>
                  </a:cubicBezTo>
                  <a:cubicBezTo>
                    <a:pt x="3001" y="1751"/>
                    <a:pt x="3120" y="1751"/>
                    <a:pt x="3144" y="1644"/>
                  </a:cubicBezTo>
                  <a:cubicBezTo>
                    <a:pt x="3168" y="1549"/>
                    <a:pt x="3096" y="1489"/>
                    <a:pt x="3037" y="1442"/>
                  </a:cubicBezTo>
                  <a:lnTo>
                    <a:pt x="1406" y="1"/>
                  </a:lnTo>
                  <a:close/>
                </a:path>
              </a:pathLst>
            </a:custGeom>
            <a:solidFill>
              <a:srgbClr val="FABC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7" name="Google Shape;467;p40"/>
            <p:cNvSpPr/>
            <p:nvPr/>
          </p:nvSpPr>
          <p:spPr>
            <a:xfrm flipH="1">
              <a:off x="6375207" y="1488869"/>
              <a:ext cx="124157" cy="69398"/>
            </a:xfrm>
            <a:custGeom>
              <a:avLst/>
              <a:gdLst/>
              <a:ahLst/>
              <a:cxnLst/>
              <a:rect l="l" t="t" r="r" b="b"/>
              <a:pathLst>
                <a:path w="3240" h="1811" extrusionOk="0">
                  <a:moveTo>
                    <a:pt x="1442" y="1"/>
                  </a:moveTo>
                  <a:cubicBezTo>
                    <a:pt x="1430" y="13"/>
                    <a:pt x="1489" y="72"/>
                    <a:pt x="1596" y="168"/>
                  </a:cubicBezTo>
                  <a:lnTo>
                    <a:pt x="2061" y="608"/>
                  </a:lnTo>
                  <a:lnTo>
                    <a:pt x="2763" y="1251"/>
                  </a:lnTo>
                  <a:lnTo>
                    <a:pt x="2966" y="1430"/>
                  </a:lnTo>
                  <a:cubicBezTo>
                    <a:pt x="3037" y="1489"/>
                    <a:pt x="3097" y="1561"/>
                    <a:pt x="3108" y="1608"/>
                  </a:cubicBezTo>
                  <a:cubicBezTo>
                    <a:pt x="3120" y="1656"/>
                    <a:pt x="3037" y="1680"/>
                    <a:pt x="2954" y="1680"/>
                  </a:cubicBezTo>
                  <a:cubicBezTo>
                    <a:pt x="2858" y="1668"/>
                    <a:pt x="2763" y="1656"/>
                    <a:pt x="2668" y="1632"/>
                  </a:cubicBezTo>
                  <a:cubicBezTo>
                    <a:pt x="2323" y="1477"/>
                    <a:pt x="1977" y="1299"/>
                    <a:pt x="1644" y="1108"/>
                  </a:cubicBezTo>
                  <a:cubicBezTo>
                    <a:pt x="1477" y="1037"/>
                    <a:pt x="1311" y="989"/>
                    <a:pt x="1144" y="965"/>
                  </a:cubicBezTo>
                  <a:cubicBezTo>
                    <a:pt x="989" y="953"/>
                    <a:pt x="846" y="942"/>
                    <a:pt x="691" y="942"/>
                  </a:cubicBezTo>
                  <a:cubicBezTo>
                    <a:pt x="666" y="945"/>
                    <a:pt x="640" y="946"/>
                    <a:pt x="614" y="946"/>
                  </a:cubicBezTo>
                  <a:cubicBezTo>
                    <a:pt x="438" y="946"/>
                    <a:pt x="267" y="876"/>
                    <a:pt x="132" y="751"/>
                  </a:cubicBezTo>
                  <a:cubicBezTo>
                    <a:pt x="84" y="692"/>
                    <a:pt x="49" y="620"/>
                    <a:pt x="25" y="549"/>
                  </a:cubicBezTo>
                  <a:lnTo>
                    <a:pt x="25" y="549"/>
                  </a:lnTo>
                  <a:cubicBezTo>
                    <a:pt x="25" y="549"/>
                    <a:pt x="1" y="656"/>
                    <a:pt x="96" y="787"/>
                  </a:cubicBezTo>
                  <a:cubicBezTo>
                    <a:pt x="242" y="944"/>
                    <a:pt x="441" y="1038"/>
                    <a:pt x="654" y="1038"/>
                  </a:cubicBezTo>
                  <a:cubicBezTo>
                    <a:pt x="666" y="1038"/>
                    <a:pt x="679" y="1037"/>
                    <a:pt x="691" y="1037"/>
                  </a:cubicBezTo>
                  <a:cubicBezTo>
                    <a:pt x="822" y="1049"/>
                    <a:pt x="977" y="1049"/>
                    <a:pt x="1132" y="1073"/>
                  </a:cubicBezTo>
                  <a:cubicBezTo>
                    <a:pt x="1287" y="1096"/>
                    <a:pt x="1453" y="1144"/>
                    <a:pt x="1596" y="1215"/>
                  </a:cubicBezTo>
                  <a:cubicBezTo>
                    <a:pt x="1930" y="1418"/>
                    <a:pt x="2275" y="1596"/>
                    <a:pt x="2632" y="1751"/>
                  </a:cubicBezTo>
                  <a:cubicBezTo>
                    <a:pt x="2739" y="1787"/>
                    <a:pt x="2846" y="1799"/>
                    <a:pt x="2942" y="1811"/>
                  </a:cubicBezTo>
                  <a:cubicBezTo>
                    <a:pt x="3001" y="1811"/>
                    <a:pt x="3061" y="1811"/>
                    <a:pt x="3120" y="1787"/>
                  </a:cubicBezTo>
                  <a:cubicBezTo>
                    <a:pt x="3192" y="1751"/>
                    <a:pt x="3239" y="1680"/>
                    <a:pt x="3227" y="1608"/>
                  </a:cubicBezTo>
                  <a:cubicBezTo>
                    <a:pt x="3216" y="1465"/>
                    <a:pt x="3108" y="1406"/>
                    <a:pt x="3049" y="1346"/>
                  </a:cubicBezTo>
                  <a:lnTo>
                    <a:pt x="2835" y="1168"/>
                  </a:lnTo>
                  <a:lnTo>
                    <a:pt x="2120" y="549"/>
                  </a:lnTo>
                  <a:cubicBezTo>
                    <a:pt x="1918" y="370"/>
                    <a:pt x="1751" y="239"/>
                    <a:pt x="1632" y="144"/>
                  </a:cubicBezTo>
                  <a:cubicBezTo>
                    <a:pt x="1573" y="84"/>
                    <a:pt x="1501" y="37"/>
                    <a:pt x="1442" y="1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8" name="Google Shape;468;p40"/>
            <p:cNvSpPr/>
            <p:nvPr/>
          </p:nvSpPr>
          <p:spPr>
            <a:xfrm flipH="1">
              <a:off x="6290781" y="1539761"/>
              <a:ext cx="77176" cy="65067"/>
            </a:xfrm>
            <a:custGeom>
              <a:avLst/>
              <a:gdLst/>
              <a:ahLst/>
              <a:cxnLst/>
              <a:rect l="l" t="t" r="r" b="b"/>
              <a:pathLst>
                <a:path w="2014" h="1698" extrusionOk="0">
                  <a:moveTo>
                    <a:pt x="257" y="1"/>
                  </a:moveTo>
                  <a:cubicBezTo>
                    <a:pt x="203" y="1"/>
                    <a:pt x="150" y="6"/>
                    <a:pt x="96" y="18"/>
                  </a:cubicBezTo>
                  <a:cubicBezTo>
                    <a:pt x="37" y="66"/>
                    <a:pt x="1" y="90"/>
                    <a:pt x="1" y="90"/>
                  </a:cubicBezTo>
                  <a:cubicBezTo>
                    <a:pt x="66" y="78"/>
                    <a:pt x="135" y="72"/>
                    <a:pt x="205" y="72"/>
                  </a:cubicBezTo>
                  <a:cubicBezTo>
                    <a:pt x="275" y="72"/>
                    <a:pt x="346" y="78"/>
                    <a:pt x="418" y="90"/>
                  </a:cubicBezTo>
                  <a:cubicBezTo>
                    <a:pt x="549" y="137"/>
                    <a:pt x="680" y="209"/>
                    <a:pt x="763" y="328"/>
                  </a:cubicBezTo>
                  <a:cubicBezTo>
                    <a:pt x="882" y="471"/>
                    <a:pt x="965" y="638"/>
                    <a:pt x="1025" y="816"/>
                  </a:cubicBezTo>
                  <a:cubicBezTo>
                    <a:pt x="1084" y="995"/>
                    <a:pt x="1168" y="1173"/>
                    <a:pt x="1263" y="1328"/>
                  </a:cubicBezTo>
                  <a:cubicBezTo>
                    <a:pt x="1334" y="1471"/>
                    <a:pt x="1453" y="1578"/>
                    <a:pt x="1596" y="1661"/>
                  </a:cubicBezTo>
                  <a:cubicBezTo>
                    <a:pt x="1644" y="1685"/>
                    <a:pt x="1698" y="1697"/>
                    <a:pt x="1753" y="1697"/>
                  </a:cubicBezTo>
                  <a:cubicBezTo>
                    <a:pt x="1808" y="1697"/>
                    <a:pt x="1864" y="1685"/>
                    <a:pt x="1918" y="1661"/>
                  </a:cubicBezTo>
                  <a:cubicBezTo>
                    <a:pt x="1989" y="1626"/>
                    <a:pt x="2013" y="1590"/>
                    <a:pt x="2001" y="1590"/>
                  </a:cubicBezTo>
                  <a:lnTo>
                    <a:pt x="2001" y="1590"/>
                  </a:lnTo>
                  <a:cubicBezTo>
                    <a:pt x="2001" y="1590"/>
                    <a:pt x="1965" y="1602"/>
                    <a:pt x="1906" y="1638"/>
                  </a:cubicBezTo>
                  <a:cubicBezTo>
                    <a:pt x="1874" y="1646"/>
                    <a:pt x="1841" y="1650"/>
                    <a:pt x="1808" y="1650"/>
                  </a:cubicBezTo>
                  <a:cubicBezTo>
                    <a:pt x="1742" y="1650"/>
                    <a:pt x="1676" y="1634"/>
                    <a:pt x="1620" y="1602"/>
                  </a:cubicBezTo>
                  <a:cubicBezTo>
                    <a:pt x="1501" y="1530"/>
                    <a:pt x="1394" y="1411"/>
                    <a:pt x="1322" y="1292"/>
                  </a:cubicBezTo>
                  <a:cubicBezTo>
                    <a:pt x="1227" y="1126"/>
                    <a:pt x="1144" y="959"/>
                    <a:pt x="1084" y="780"/>
                  </a:cubicBezTo>
                  <a:cubicBezTo>
                    <a:pt x="1025" y="602"/>
                    <a:pt x="930" y="423"/>
                    <a:pt x="811" y="280"/>
                  </a:cubicBezTo>
                  <a:cubicBezTo>
                    <a:pt x="715" y="149"/>
                    <a:pt x="572" y="54"/>
                    <a:pt x="418" y="18"/>
                  </a:cubicBezTo>
                  <a:cubicBezTo>
                    <a:pt x="364" y="6"/>
                    <a:pt x="310" y="1"/>
                    <a:pt x="257" y="1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9" name="Google Shape;469;p40"/>
            <p:cNvSpPr/>
            <p:nvPr/>
          </p:nvSpPr>
          <p:spPr>
            <a:xfrm flipH="1">
              <a:off x="6278481" y="1474728"/>
              <a:ext cx="97678" cy="35638"/>
            </a:xfrm>
            <a:custGeom>
              <a:avLst/>
              <a:gdLst/>
              <a:ahLst/>
              <a:cxnLst/>
              <a:rect l="l" t="t" r="r" b="b"/>
              <a:pathLst>
                <a:path w="2549" h="930" extrusionOk="0">
                  <a:moveTo>
                    <a:pt x="2549" y="1"/>
                  </a:moveTo>
                  <a:lnTo>
                    <a:pt x="2549" y="1"/>
                  </a:lnTo>
                  <a:cubicBezTo>
                    <a:pt x="2429" y="37"/>
                    <a:pt x="2298" y="72"/>
                    <a:pt x="2179" y="132"/>
                  </a:cubicBezTo>
                  <a:lnTo>
                    <a:pt x="1275" y="465"/>
                  </a:lnTo>
                  <a:lnTo>
                    <a:pt x="370" y="787"/>
                  </a:lnTo>
                  <a:cubicBezTo>
                    <a:pt x="239" y="811"/>
                    <a:pt x="120" y="870"/>
                    <a:pt x="1" y="930"/>
                  </a:cubicBezTo>
                  <a:cubicBezTo>
                    <a:pt x="132" y="906"/>
                    <a:pt x="263" y="882"/>
                    <a:pt x="382" y="834"/>
                  </a:cubicBezTo>
                  <a:cubicBezTo>
                    <a:pt x="620" y="763"/>
                    <a:pt x="953" y="668"/>
                    <a:pt x="1298" y="537"/>
                  </a:cubicBezTo>
                  <a:cubicBezTo>
                    <a:pt x="1656" y="406"/>
                    <a:pt x="1977" y="287"/>
                    <a:pt x="2203" y="179"/>
                  </a:cubicBezTo>
                  <a:cubicBezTo>
                    <a:pt x="2322" y="132"/>
                    <a:pt x="2441" y="72"/>
                    <a:pt x="2549" y="1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0" name="Google Shape;470;p40"/>
            <p:cNvSpPr/>
            <p:nvPr/>
          </p:nvSpPr>
          <p:spPr>
            <a:xfrm flipH="1">
              <a:off x="6345082" y="1565552"/>
              <a:ext cx="53878" cy="53763"/>
            </a:xfrm>
            <a:custGeom>
              <a:avLst/>
              <a:gdLst/>
              <a:ahLst/>
              <a:cxnLst/>
              <a:rect l="l" t="t" r="r" b="b"/>
              <a:pathLst>
                <a:path w="1406" h="1403" extrusionOk="0">
                  <a:moveTo>
                    <a:pt x="536" y="0"/>
                  </a:moveTo>
                  <a:cubicBezTo>
                    <a:pt x="536" y="0"/>
                    <a:pt x="560" y="36"/>
                    <a:pt x="619" y="95"/>
                  </a:cubicBezTo>
                  <a:cubicBezTo>
                    <a:pt x="703" y="167"/>
                    <a:pt x="738" y="274"/>
                    <a:pt x="738" y="381"/>
                  </a:cubicBezTo>
                  <a:cubicBezTo>
                    <a:pt x="727" y="453"/>
                    <a:pt x="679" y="512"/>
                    <a:pt x="607" y="536"/>
                  </a:cubicBezTo>
                  <a:cubicBezTo>
                    <a:pt x="536" y="572"/>
                    <a:pt x="453" y="596"/>
                    <a:pt x="357" y="607"/>
                  </a:cubicBezTo>
                  <a:cubicBezTo>
                    <a:pt x="250" y="619"/>
                    <a:pt x="155" y="679"/>
                    <a:pt x="84" y="762"/>
                  </a:cubicBezTo>
                  <a:cubicBezTo>
                    <a:pt x="12" y="857"/>
                    <a:pt x="0" y="988"/>
                    <a:pt x="36" y="1096"/>
                  </a:cubicBezTo>
                  <a:cubicBezTo>
                    <a:pt x="72" y="1215"/>
                    <a:pt x="155" y="1298"/>
                    <a:pt x="262" y="1346"/>
                  </a:cubicBezTo>
                  <a:cubicBezTo>
                    <a:pt x="332" y="1380"/>
                    <a:pt x="414" y="1403"/>
                    <a:pt x="496" y="1403"/>
                  </a:cubicBezTo>
                  <a:cubicBezTo>
                    <a:pt x="525" y="1403"/>
                    <a:pt x="555" y="1400"/>
                    <a:pt x="584" y="1393"/>
                  </a:cubicBezTo>
                  <a:cubicBezTo>
                    <a:pt x="750" y="1358"/>
                    <a:pt x="905" y="1298"/>
                    <a:pt x="1060" y="1215"/>
                  </a:cubicBezTo>
                  <a:cubicBezTo>
                    <a:pt x="1167" y="1167"/>
                    <a:pt x="1262" y="1096"/>
                    <a:pt x="1346" y="1012"/>
                  </a:cubicBezTo>
                  <a:cubicBezTo>
                    <a:pt x="1369" y="977"/>
                    <a:pt x="1393" y="941"/>
                    <a:pt x="1405" y="905"/>
                  </a:cubicBezTo>
                  <a:lnTo>
                    <a:pt x="1405" y="905"/>
                  </a:lnTo>
                  <a:cubicBezTo>
                    <a:pt x="1405" y="905"/>
                    <a:pt x="1369" y="941"/>
                    <a:pt x="1322" y="988"/>
                  </a:cubicBezTo>
                  <a:cubicBezTo>
                    <a:pt x="1227" y="1060"/>
                    <a:pt x="1131" y="1119"/>
                    <a:pt x="1036" y="1167"/>
                  </a:cubicBezTo>
                  <a:cubicBezTo>
                    <a:pt x="893" y="1238"/>
                    <a:pt x="727" y="1298"/>
                    <a:pt x="572" y="1322"/>
                  </a:cubicBezTo>
                  <a:cubicBezTo>
                    <a:pt x="546" y="1326"/>
                    <a:pt x="520" y="1329"/>
                    <a:pt x="494" y="1329"/>
                  </a:cubicBezTo>
                  <a:cubicBezTo>
                    <a:pt x="322" y="1329"/>
                    <a:pt x="170" y="1227"/>
                    <a:pt x="107" y="1072"/>
                  </a:cubicBezTo>
                  <a:cubicBezTo>
                    <a:pt x="72" y="988"/>
                    <a:pt x="84" y="881"/>
                    <a:pt x="131" y="798"/>
                  </a:cubicBezTo>
                  <a:cubicBezTo>
                    <a:pt x="191" y="738"/>
                    <a:pt x="274" y="691"/>
                    <a:pt x="369" y="679"/>
                  </a:cubicBezTo>
                  <a:cubicBezTo>
                    <a:pt x="465" y="667"/>
                    <a:pt x="548" y="631"/>
                    <a:pt x="631" y="596"/>
                  </a:cubicBezTo>
                  <a:cubicBezTo>
                    <a:pt x="715" y="560"/>
                    <a:pt x="774" y="476"/>
                    <a:pt x="786" y="393"/>
                  </a:cubicBezTo>
                  <a:cubicBezTo>
                    <a:pt x="786" y="262"/>
                    <a:pt x="727" y="155"/>
                    <a:pt x="631" y="72"/>
                  </a:cubicBezTo>
                  <a:cubicBezTo>
                    <a:pt x="584" y="36"/>
                    <a:pt x="536" y="0"/>
                    <a:pt x="536" y="0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1" name="Google Shape;471;p40"/>
            <p:cNvSpPr/>
            <p:nvPr/>
          </p:nvSpPr>
          <p:spPr>
            <a:xfrm flipH="1">
              <a:off x="6339602" y="1597015"/>
              <a:ext cx="56177" cy="47708"/>
            </a:xfrm>
            <a:custGeom>
              <a:avLst/>
              <a:gdLst/>
              <a:ahLst/>
              <a:cxnLst/>
              <a:rect l="l" t="t" r="r" b="b"/>
              <a:pathLst>
                <a:path w="1466" h="1245" extrusionOk="0">
                  <a:moveTo>
                    <a:pt x="1370" y="1"/>
                  </a:moveTo>
                  <a:cubicBezTo>
                    <a:pt x="1394" y="132"/>
                    <a:pt x="1406" y="275"/>
                    <a:pt x="1394" y="406"/>
                  </a:cubicBezTo>
                  <a:cubicBezTo>
                    <a:pt x="1358" y="727"/>
                    <a:pt x="1132" y="1001"/>
                    <a:pt x="822" y="1108"/>
                  </a:cubicBezTo>
                  <a:cubicBezTo>
                    <a:pt x="745" y="1138"/>
                    <a:pt x="658" y="1153"/>
                    <a:pt x="572" y="1153"/>
                  </a:cubicBezTo>
                  <a:cubicBezTo>
                    <a:pt x="486" y="1153"/>
                    <a:pt x="399" y="1138"/>
                    <a:pt x="322" y="1108"/>
                  </a:cubicBezTo>
                  <a:cubicBezTo>
                    <a:pt x="191" y="1048"/>
                    <a:pt x="96" y="929"/>
                    <a:pt x="72" y="798"/>
                  </a:cubicBezTo>
                  <a:cubicBezTo>
                    <a:pt x="60" y="703"/>
                    <a:pt x="84" y="608"/>
                    <a:pt x="143" y="537"/>
                  </a:cubicBezTo>
                  <a:cubicBezTo>
                    <a:pt x="191" y="501"/>
                    <a:pt x="239" y="489"/>
                    <a:pt x="227" y="477"/>
                  </a:cubicBezTo>
                  <a:lnTo>
                    <a:pt x="227" y="477"/>
                  </a:lnTo>
                  <a:cubicBezTo>
                    <a:pt x="227" y="477"/>
                    <a:pt x="191" y="477"/>
                    <a:pt x="132" y="525"/>
                  </a:cubicBezTo>
                  <a:cubicBezTo>
                    <a:pt x="48" y="596"/>
                    <a:pt x="1" y="703"/>
                    <a:pt x="13" y="810"/>
                  </a:cubicBezTo>
                  <a:cubicBezTo>
                    <a:pt x="36" y="977"/>
                    <a:pt x="132" y="1120"/>
                    <a:pt x="286" y="1191"/>
                  </a:cubicBezTo>
                  <a:cubicBezTo>
                    <a:pt x="376" y="1227"/>
                    <a:pt x="471" y="1245"/>
                    <a:pt x="566" y="1245"/>
                  </a:cubicBezTo>
                  <a:cubicBezTo>
                    <a:pt x="661" y="1245"/>
                    <a:pt x="757" y="1227"/>
                    <a:pt x="846" y="1191"/>
                  </a:cubicBezTo>
                  <a:cubicBezTo>
                    <a:pt x="1036" y="1120"/>
                    <a:pt x="1191" y="1001"/>
                    <a:pt x="1298" y="846"/>
                  </a:cubicBezTo>
                  <a:cubicBezTo>
                    <a:pt x="1394" y="715"/>
                    <a:pt x="1441" y="560"/>
                    <a:pt x="1453" y="406"/>
                  </a:cubicBezTo>
                  <a:cubicBezTo>
                    <a:pt x="1465" y="310"/>
                    <a:pt x="1453" y="203"/>
                    <a:pt x="1417" y="108"/>
                  </a:cubicBezTo>
                  <a:cubicBezTo>
                    <a:pt x="1406" y="60"/>
                    <a:pt x="1394" y="36"/>
                    <a:pt x="1370" y="1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2" name="Google Shape;472;p40"/>
            <p:cNvSpPr/>
            <p:nvPr/>
          </p:nvSpPr>
          <p:spPr>
            <a:xfrm flipH="1">
              <a:off x="6436364" y="1535431"/>
              <a:ext cx="38818" cy="47095"/>
            </a:xfrm>
            <a:custGeom>
              <a:avLst/>
              <a:gdLst/>
              <a:ahLst/>
              <a:cxnLst/>
              <a:rect l="l" t="t" r="r" b="b"/>
              <a:pathLst>
                <a:path w="1013" h="1229" extrusionOk="0">
                  <a:moveTo>
                    <a:pt x="1013" y="0"/>
                  </a:moveTo>
                  <a:lnTo>
                    <a:pt x="1013" y="0"/>
                  </a:lnTo>
                  <a:cubicBezTo>
                    <a:pt x="799" y="227"/>
                    <a:pt x="561" y="429"/>
                    <a:pt x="310" y="608"/>
                  </a:cubicBezTo>
                  <a:cubicBezTo>
                    <a:pt x="227" y="655"/>
                    <a:pt x="156" y="703"/>
                    <a:pt x="84" y="739"/>
                  </a:cubicBezTo>
                  <a:lnTo>
                    <a:pt x="1" y="786"/>
                  </a:lnTo>
                  <a:lnTo>
                    <a:pt x="84" y="810"/>
                  </a:lnTo>
                  <a:cubicBezTo>
                    <a:pt x="227" y="858"/>
                    <a:pt x="358" y="953"/>
                    <a:pt x="453" y="1072"/>
                  </a:cubicBezTo>
                  <a:cubicBezTo>
                    <a:pt x="531" y="1160"/>
                    <a:pt x="557" y="1228"/>
                    <a:pt x="570" y="1228"/>
                  </a:cubicBezTo>
                  <a:cubicBezTo>
                    <a:pt x="571" y="1228"/>
                    <a:pt x="572" y="1228"/>
                    <a:pt x="572" y="1227"/>
                  </a:cubicBezTo>
                  <a:cubicBezTo>
                    <a:pt x="572" y="1227"/>
                    <a:pt x="572" y="1155"/>
                    <a:pt x="501" y="1048"/>
                  </a:cubicBezTo>
                  <a:cubicBezTo>
                    <a:pt x="431" y="929"/>
                    <a:pt x="329" y="835"/>
                    <a:pt x="200" y="772"/>
                  </a:cubicBezTo>
                  <a:lnTo>
                    <a:pt x="200" y="772"/>
                  </a:lnTo>
                  <a:cubicBezTo>
                    <a:pt x="256" y="744"/>
                    <a:pt x="310" y="711"/>
                    <a:pt x="358" y="679"/>
                  </a:cubicBezTo>
                  <a:cubicBezTo>
                    <a:pt x="632" y="524"/>
                    <a:pt x="858" y="286"/>
                    <a:pt x="1013" y="0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3" name="Google Shape;473;p40"/>
            <p:cNvSpPr/>
            <p:nvPr/>
          </p:nvSpPr>
          <p:spPr>
            <a:xfrm flipH="1">
              <a:off x="6328218" y="1539953"/>
              <a:ext cx="6859" cy="23375"/>
            </a:xfrm>
            <a:custGeom>
              <a:avLst/>
              <a:gdLst/>
              <a:ahLst/>
              <a:cxnLst/>
              <a:rect l="l" t="t" r="r" b="b"/>
              <a:pathLst>
                <a:path w="179" h="610" extrusionOk="0">
                  <a:moveTo>
                    <a:pt x="153" y="1"/>
                  </a:moveTo>
                  <a:cubicBezTo>
                    <a:pt x="133" y="1"/>
                    <a:pt x="35" y="117"/>
                    <a:pt x="12" y="299"/>
                  </a:cubicBezTo>
                  <a:cubicBezTo>
                    <a:pt x="1" y="482"/>
                    <a:pt x="88" y="609"/>
                    <a:pt x="116" y="609"/>
                  </a:cubicBezTo>
                  <a:cubicBezTo>
                    <a:pt x="117" y="609"/>
                    <a:pt x="118" y="609"/>
                    <a:pt x="119" y="609"/>
                  </a:cubicBezTo>
                  <a:cubicBezTo>
                    <a:pt x="131" y="609"/>
                    <a:pt x="83" y="478"/>
                    <a:pt x="95" y="299"/>
                  </a:cubicBezTo>
                  <a:cubicBezTo>
                    <a:pt x="107" y="132"/>
                    <a:pt x="179" y="13"/>
                    <a:pt x="155" y="1"/>
                  </a:cubicBezTo>
                  <a:cubicBezTo>
                    <a:pt x="154" y="1"/>
                    <a:pt x="154" y="1"/>
                    <a:pt x="153" y="1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4" name="Google Shape;474;p40"/>
            <p:cNvSpPr/>
            <p:nvPr/>
          </p:nvSpPr>
          <p:spPr>
            <a:xfrm flipH="1">
              <a:off x="8189804" y="1537079"/>
              <a:ext cx="298436" cy="221949"/>
            </a:xfrm>
            <a:custGeom>
              <a:avLst/>
              <a:gdLst/>
              <a:ahLst/>
              <a:cxnLst/>
              <a:rect l="l" t="t" r="r" b="b"/>
              <a:pathLst>
                <a:path w="7788" h="5792" extrusionOk="0">
                  <a:moveTo>
                    <a:pt x="3153" y="1"/>
                  </a:moveTo>
                  <a:cubicBezTo>
                    <a:pt x="3139" y="1"/>
                    <a:pt x="3128" y="2"/>
                    <a:pt x="3120" y="5"/>
                  </a:cubicBezTo>
                  <a:cubicBezTo>
                    <a:pt x="2918" y="65"/>
                    <a:pt x="1" y="565"/>
                    <a:pt x="322" y="910"/>
                  </a:cubicBezTo>
                  <a:cubicBezTo>
                    <a:pt x="426" y="1018"/>
                    <a:pt x="695" y="1055"/>
                    <a:pt x="1017" y="1055"/>
                  </a:cubicBezTo>
                  <a:cubicBezTo>
                    <a:pt x="1727" y="1055"/>
                    <a:pt x="2691" y="874"/>
                    <a:pt x="2691" y="874"/>
                  </a:cubicBezTo>
                  <a:lnTo>
                    <a:pt x="2965" y="1017"/>
                  </a:lnTo>
                  <a:cubicBezTo>
                    <a:pt x="2965" y="1017"/>
                    <a:pt x="1215" y="1291"/>
                    <a:pt x="846" y="1505"/>
                  </a:cubicBezTo>
                  <a:cubicBezTo>
                    <a:pt x="492" y="1711"/>
                    <a:pt x="598" y="2091"/>
                    <a:pt x="900" y="2091"/>
                  </a:cubicBezTo>
                  <a:cubicBezTo>
                    <a:pt x="914" y="2091"/>
                    <a:pt x="927" y="2090"/>
                    <a:pt x="941" y="2089"/>
                  </a:cubicBezTo>
                  <a:cubicBezTo>
                    <a:pt x="1239" y="2057"/>
                    <a:pt x="2478" y="1816"/>
                    <a:pt x="2806" y="1816"/>
                  </a:cubicBezTo>
                  <a:cubicBezTo>
                    <a:pt x="2846" y="1816"/>
                    <a:pt x="2872" y="1819"/>
                    <a:pt x="2882" y="1827"/>
                  </a:cubicBezTo>
                  <a:cubicBezTo>
                    <a:pt x="2965" y="1886"/>
                    <a:pt x="1215" y="2231"/>
                    <a:pt x="1036" y="2351"/>
                  </a:cubicBezTo>
                  <a:cubicBezTo>
                    <a:pt x="781" y="2490"/>
                    <a:pt x="752" y="2923"/>
                    <a:pt x="1048" y="2923"/>
                  </a:cubicBezTo>
                  <a:cubicBezTo>
                    <a:pt x="1056" y="2923"/>
                    <a:pt x="1064" y="2923"/>
                    <a:pt x="1072" y="2922"/>
                  </a:cubicBezTo>
                  <a:cubicBezTo>
                    <a:pt x="1263" y="2910"/>
                    <a:pt x="2917" y="2482"/>
                    <a:pt x="2918" y="2482"/>
                  </a:cubicBezTo>
                  <a:lnTo>
                    <a:pt x="2918" y="2482"/>
                  </a:lnTo>
                  <a:cubicBezTo>
                    <a:pt x="2429" y="2660"/>
                    <a:pt x="1953" y="2874"/>
                    <a:pt x="1477" y="3101"/>
                  </a:cubicBezTo>
                  <a:cubicBezTo>
                    <a:pt x="1301" y="3276"/>
                    <a:pt x="1419" y="3523"/>
                    <a:pt x="1653" y="3523"/>
                  </a:cubicBezTo>
                  <a:cubicBezTo>
                    <a:pt x="1673" y="3523"/>
                    <a:pt x="1694" y="3521"/>
                    <a:pt x="1715" y="3517"/>
                  </a:cubicBezTo>
                  <a:cubicBezTo>
                    <a:pt x="1906" y="3470"/>
                    <a:pt x="2834" y="3029"/>
                    <a:pt x="3096" y="2970"/>
                  </a:cubicBezTo>
                  <a:cubicBezTo>
                    <a:pt x="3096" y="2970"/>
                    <a:pt x="3334" y="3041"/>
                    <a:pt x="3561" y="3529"/>
                  </a:cubicBezTo>
                  <a:cubicBezTo>
                    <a:pt x="3667" y="3766"/>
                    <a:pt x="4128" y="5184"/>
                    <a:pt x="4979" y="5184"/>
                  </a:cubicBezTo>
                  <a:cubicBezTo>
                    <a:pt x="4982" y="5184"/>
                    <a:pt x="4986" y="5184"/>
                    <a:pt x="4989" y="5184"/>
                  </a:cubicBezTo>
                  <a:cubicBezTo>
                    <a:pt x="5003" y="5184"/>
                    <a:pt x="5017" y="5184"/>
                    <a:pt x="5032" y="5184"/>
                  </a:cubicBezTo>
                  <a:cubicBezTo>
                    <a:pt x="5779" y="5184"/>
                    <a:pt x="6501" y="5791"/>
                    <a:pt x="6501" y="5791"/>
                  </a:cubicBezTo>
                  <a:lnTo>
                    <a:pt x="7787" y="3696"/>
                  </a:lnTo>
                  <a:cubicBezTo>
                    <a:pt x="7787" y="3696"/>
                    <a:pt x="6275" y="1231"/>
                    <a:pt x="6001" y="1029"/>
                  </a:cubicBezTo>
                  <a:cubicBezTo>
                    <a:pt x="5738" y="823"/>
                    <a:pt x="3506" y="1"/>
                    <a:pt x="3153" y="1"/>
                  </a:cubicBezTo>
                  <a:close/>
                </a:path>
              </a:pathLst>
            </a:custGeom>
            <a:solidFill>
              <a:srgbClr val="FABC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5" name="Google Shape;475;p40"/>
            <p:cNvSpPr/>
            <p:nvPr/>
          </p:nvSpPr>
          <p:spPr>
            <a:xfrm flipH="1">
              <a:off x="8336262" y="1567353"/>
              <a:ext cx="138757" cy="19658"/>
            </a:xfrm>
            <a:custGeom>
              <a:avLst/>
              <a:gdLst/>
              <a:ahLst/>
              <a:cxnLst/>
              <a:rect l="l" t="t" r="r" b="b"/>
              <a:pathLst>
                <a:path w="3621" h="513" extrusionOk="0">
                  <a:moveTo>
                    <a:pt x="2370" y="1"/>
                  </a:moveTo>
                  <a:lnTo>
                    <a:pt x="1834" y="72"/>
                  </a:lnTo>
                  <a:lnTo>
                    <a:pt x="1120" y="179"/>
                  </a:lnTo>
                  <a:cubicBezTo>
                    <a:pt x="1025" y="185"/>
                    <a:pt x="927" y="188"/>
                    <a:pt x="828" y="188"/>
                  </a:cubicBezTo>
                  <a:cubicBezTo>
                    <a:pt x="730" y="188"/>
                    <a:pt x="632" y="185"/>
                    <a:pt x="537" y="179"/>
                  </a:cubicBezTo>
                  <a:cubicBezTo>
                    <a:pt x="239" y="158"/>
                    <a:pt x="46" y="118"/>
                    <a:pt x="8" y="118"/>
                  </a:cubicBezTo>
                  <a:cubicBezTo>
                    <a:pt x="3" y="118"/>
                    <a:pt x="1" y="119"/>
                    <a:pt x="1" y="120"/>
                  </a:cubicBezTo>
                  <a:cubicBezTo>
                    <a:pt x="156" y="215"/>
                    <a:pt x="346" y="263"/>
                    <a:pt x="525" y="275"/>
                  </a:cubicBezTo>
                  <a:cubicBezTo>
                    <a:pt x="673" y="292"/>
                    <a:pt x="821" y="303"/>
                    <a:pt x="969" y="303"/>
                  </a:cubicBezTo>
                  <a:cubicBezTo>
                    <a:pt x="1023" y="303"/>
                    <a:pt x="1078" y="302"/>
                    <a:pt x="1132" y="299"/>
                  </a:cubicBezTo>
                  <a:cubicBezTo>
                    <a:pt x="1358" y="275"/>
                    <a:pt x="1596" y="239"/>
                    <a:pt x="1846" y="203"/>
                  </a:cubicBezTo>
                  <a:lnTo>
                    <a:pt x="2368" y="124"/>
                  </a:lnTo>
                  <a:lnTo>
                    <a:pt x="2368" y="124"/>
                  </a:lnTo>
                  <a:cubicBezTo>
                    <a:pt x="2782" y="289"/>
                    <a:pt x="3195" y="418"/>
                    <a:pt x="3620" y="513"/>
                  </a:cubicBezTo>
                  <a:cubicBezTo>
                    <a:pt x="3227" y="310"/>
                    <a:pt x="2823" y="144"/>
                    <a:pt x="2406" y="1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6" name="Google Shape;476;p40"/>
            <p:cNvSpPr/>
            <p:nvPr/>
          </p:nvSpPr>
          <p:spPr>
            <a:xfrm flipH="1">
              <a:off x="8233137" y="1607055"/>
              <a:ext cx="131438" cy="64837"/>
            </a:xfrm>
            <a:custGeom>
              <a:avLst/>
              <a:gdLst/>
              <a:ahLst/>
              <a:cxnLst/>
              <a:rect l="l" t="t" r="r" b="b"/>
              <a:pathLst>
                <a:path w="3430" h="1692" extrusionOk="0">
                  <a:moveTo>
                    <a:pt x="298" y="1"/>
                  </a:moveTo>
                  <a:cubicBezTo>
                    <a:pt x="203" y="1"/>
                    <a:pt x="95" y="1"/>
                    <a:pt x="48" y="96"/>
                  </a:cubicBezTo>
                  <a:cubicBezTo>
                    <a:pt x="0" y="179"/>
                    <a:pt x="83" y="286"/>
                    <a:pt x="167" y="346"/>
                  </a:cubicBezTo>
                  <a:cubicBezTo>
                    <a:pt x="738" y="798"/>
                    <a:pt x="1596" y="691"/>
                    <a:pt x="2179" y="1108"/>
                  </a:cubicBezTo>
                  <a:cubicBezTo>
                    <a:pt x="2381" y="1263"/>
                    <a:pt x="2536" y="1453"/>
                    <a:pt x="2750" y="1584"/>
                  </a:cubicBezTo>
                  <a:cubicBezTo>
                    <a:pt x="2852" y="1656"/>
                    <a:pt x="2971" y="1691"/>
                    <a:pt x="3090" y="1691"/>
                  </a:cubicBezTo>
                  <a:cubicBezTo>
                    <a:pt x="3209" y="1691"/>
                    <a:pt x="3328" y="1656"/>
                    <a:pt x="3429" y="1584"/>
                  </a:cubicBezTo>
                  <a:lnTo>
                    <a:pt x="2703" y="60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FABC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7" name="Google Shape;477;p40"/>
            <p:cNvSpPr/>
            <p:nvPr/>
          </p:nvSpPr>
          <p:spPr>
            <a:xfrm flipH="1">
              <a:off x="8232677" y="1604948"/>
              <a:ext cx="133737" cy="68593"/>
            </a:xfrm>
            <a:custGeom>
              <a:avLst/>
              <a:gdLst/>
              <a:ahLst/>
              <a:cxnLst/>
              <a:rect l="l" t="t" r="r" b="b"/>
              <a:pathLst>
                <a:path w="3490" h="1790" extrusionOk="0">
                  <a:moveTo>
                    <a:pt x="352" y="1"/>
                  </a:moveTo>
                  <a:cubicBezTo>
                    <a:pt x="256" y="1"/>
                    <a:pt x="159" y="33"/>
                    <a:pt x="84" y="79"/>
                  </a:cubicBezTo>
                  <a:cubicBezTo>
                    <a:pt x="24" y="151"/>
                    <a:pt x="1" y="234"/>
                    <a:pt x="48" y="318"/>
                  </a:cubicBezTo>
                  <a:cubicBezTo>
                    <a:pt x="72" y="377"/>
                    <a:pt x="108" y="437"/>
                    <a:pt x="167" y="472"/>
                  </a:cubicBezTo>
                  <a:cubicBezTo>
                    <a:pt x="262" y="544"/>
                    <a:pt x="358" y="603"/>
                    <a:pt x="465" y="663"/>
                  </a:cubicBezTo>
                  <a:cubicBezTo>
                    <a:pt x="870" y="806"/>
                    <a:pt x="1286" y="925"/>
                    <a:pt x="1715" y="1008"/>
                  </a:cubicBezTo>
                  <a:cubicBezTo>
                    <a:pt x="1882" y="1068"/>
                    <a:pt x="2048" y="1151"/>
                    <a:pt x="2203" y="1246"/>
                  </a:cubicBezTo>
                  <a:cubicBezTo>
                    <a:pt x="2346" y="1342"/>
                    <a:pt x="2453" y="1461"/>
                    <a:pt x="2572" y="1556"/>
                  </a:cubicBezTo>
                  <a:cubicBezTo>
                    <a:pt x="2726" y="1699"/>
                    <a:pt x="2932" y="1790"/>
                    <a:pt x="3145" y="1790"/>
                  </a:cubicBezTo>
                  <a:cubicBezTo>
                    <a:pt x="3180" y="1790"/>
                    <a:pt x="3216" y="1787"/>
                    <a:pt x="3251" y="1782"/>
                  </a:cubicBezTo>
                  <a:cubicBezTo>
                    <a:pt x="3429" y="1758"/>
                    <a:pt x="3489" y="1651"/>
                    <a:pt x="3489" y="1651"/>
                  </a:cubicBezTo>
                  <a:lnTo>
                    <a:pt x="3489" y="1651"/>
                  </a:lnTo>
                  <a:cubicBezTo>
                    <a:pt x="3406" y="1699"/>
                    <a:pt x="3334" y="1723"/>
                    <a:pt x="3251" y="1734"/>
                  </a:cubicBezTo>
                  <a:cubicBezTo>
                    <a:pt x="3025" y="1734"/>
                    <a:pt x="2798" y="1639"/>
                    <a:pt x="2644" y="1473"/>
                  </a:cubicBezTo>
                  <a:cubicBezTo>
                    <a:pt x="2537" y="1377"/>
                    <a:pt x="2417" y="1258"/>
                    <a:pt x="2275" y="1151"/>
                  </a:cubicBezTo>
                  <a:cubicBezTo>
                    <a:pt x="2120" y="1044"/>
                    <a:pt x="1941" y="949"/>
                    <a:pt x="1751" y="901"/>
                  </a:cubicBezTo>
                  <a:cubicBezTo>
                    <a:pt x="1346" y="806"/>
                    <a:pt x="929" y="687"/>
                    <a:pt x="536" y="544"/>
                  </a:cubicBezTo>
                  <a:cubicBezTo>
                    <a:pt x="429" y="496"/>
                    <a:pt x="346" y="437"/>
                    <a:pt x="262" y="377"/>
                  </a:cubicBezTo>
                  <a:cubicBezTo>
                    <a:pt x="179" y="306"/>
                    <a:pt x="143" y="222"/>
                    <a:pt x="191" y="187"/>
                  </a:cubicBezTo>
                  <a:cubicBezTo>
                    <a:pt x="227" y="163"/>
                    <a:pt x="334" y="151"/>
                    <a:pt x="441" y="151"/>
                  </a:cubicBezTo>
                  <a:lnTo>
                    <a:pt x="2489" y="151"/>
                  </a:lnTo>
                  <a:cubicBezTo>
                    <a:pt x="2584" y="151"/>
                    <a:pt x="2668" y="139"/>
                    <a:pt x="2751" y="127"/>
                  </a:cubicBezTo>
                  <a:cubicBezTo>
                    <a:pt x="2668" y="103"/>
                    <a:pt x="2572" y="91"/>
                    <a:pt x="2489" y="91"/>
                  </a:cubicBezTo>
                  <a:cubicBezTo>
                    <a:pt x="2322" y="91"/>
                    <a:pt x="2072" y="68"/>
                    <a:pt x="1786" y="56"/>
                  </a:cubicBezTo>
                  <a:lnTo>
                    <a:pt x="739" y="8"/>
                  </a:lnTo>
                  <a:lnTo>
                    <a:pt x="429" y="8"/>
                  </a:lnTo>
                  <a:cubicBezTo>
                    <a:pt x="404" y="3"/>
                    <a:pt x="378" y="1"/>
                    <a:pt x="352" y="1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8" name="Google Shape;478;p40"/>
            <p:cNvSpPr/>
            <p:nvPr/>
          </p:nvSpPr>
          <p:spPr>
            <a:xfrm flipH="1">
              <a:off x="7566532" y="3768896"/>
              <a:ext cx="266056" cy="446888"/>
            </a:xfrm>
            <a:custGeom>
              <a:avLst/>
              <a:gdLst/>
              <a:ahLst/>
              <a:cxnLst/>
              <a:rect l="l" t="t" r="r" b="b"/>
              <a:pathLst>
                <a:path w="6943" h="11662" extrusionOk="0">
                  <a:moveTo>
                    <a:pt x="2513" y="0"/>
                  </a:moveTo>
                  <a:lnTo>
                    <a:pt x="1965" y="6096"/>
                  </a:lnTo>
                  <a:lnTo>
                    <a:pt x="132" y="10811"/>
                  </a:lnTo>
                  <a:cubicBezTo>
                    <a:pt x="1" y="11133"/>
                    <a:pt x="168" y="11490"/>
                    <a:pt x="489" y="11621"/>
                  </a:cubicBezTo>
                  <a:cubicBezTo>
                    <a:pt x="501" y="11621"/>
                    <a:pt x="513" y="11633"/>
                    <a:pt x="525" y="11633"/>
                  </a:cubicBezTo>
                  <a:cubicBezTo>
                    <a:pt x="589" y="11652"/>
                    <a:pt x="654" y="11661"/>
                    <a:pt x="717" y="11661"/>
                  </a:cubicBezTo>
                  <a:cubicBezTo>
                    <a:pt x="853" y="11661"/>
                    <a:pt x="983" y="11619"/>
                    <a:pt x="1096" y="11538"/>
                  </a:cubicBezTo>
                  <a:cubicBezTo>
                    <a:pt x="2132" y="10752"/>
                    <a:pt x="5906" y="7847"/>
                    <a:pt x="5918" y="7394"/>
                  </a:cubicBezTo>
                  <a:cubicBezTo>
                    <a:pt x="5942" y="6870"/>
                    <a:pt x="6942" y="977"/>
                    <a:pt x="6942" y="977"/>
                  </a:cubicBezTo>
                  <a:lnTo>
                    <a:pt x="2513" y="0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9" name="Google Shape;479;p40"/>
            <p:cNvSpPr/>
            <p:nvPr/>
          </p:nvSpPr>
          <p:spPr>
            <a:xfrm flipH="1">
              <a:off x="7603970" y="4036271"/>
              <a:ext cx="208537" cy="180257"/>
            </a:xfrm>
            <a:custGeom>
              <a:avLst/>
              <a:gdLst/>
              <a:ahLst/>
              <a:cxnLst/>
              <a:rect l="l" t="t" r="r" b="b"/>
              <a:pathLst>
                <a:path w="5442" h="4704" extrusionOk="0">
                  <a:moveTo>
                    <a:pt x="5442" y="0"/>
                  </a:moveTo>
                  <a:lnTo>
                    <a:pt x="1" y="4656"/>
                  </a:lnTo>
                  <a:lnTo>
                    <a:pt x="1" y="4668"/>
                  </a:lnTo>
                  <a:cubicBezTo>
                    <a:pt x="69" y="4692"/>
                    <a:pt x="141" y="4704"/>
                    <a:pt x="212" y="4704"/>
                  </a:cubicBezTo>
                  <a:cubicBezTo>
                    <a:pt x="350" y="4704"/>
                    <a:pt x="486" y="4659"/>
                    <a:pt x="596" y="4572"/>
                  </a:cubicBezTo>
                  <a:cubicBezTo>
                    <a:pt x="3454" y="2358"/>
                    <a:pt x="4692" y="1251"/>
                    <a:pt x="5120" y="846"/>
                  </a:cubicBezTo>
                  <a:cubicBezTo>
                    <a:pt x="5287" y="691"/>
                    <a:pt x="5394" y="489"/>
                    <a:pt x="5418" y="262"/>
                  </a:cubicBezTo>
                  <a:lnTo>
                    <a:pt x="54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0" name="Google Shape;480;p40"/>
            <p:cNvSpPr/>
            <p:nvPr/>
          </p:nvSpPr>
          <p:spPr>
            <a:xfrm flipH="1">
              <a:off x="7621741" y="3954261"/>
              <a:ext cx="30464" cy="27246"/>
            </a:xfrm>
            <a:custGeom>
              <a:avLst/>
              <a:gdLst/>
              <a:ahLst/>
              <a:cxnLst/>
              <a:rect l="l" t="t" r="r" b="b"/>
              <a:pathLst>
                <a:path w="795" h="711" extrusionOk="0">
                  <a:moveTo>
                    <a:pt x="235" y="33"/>
                  </a:moveTo>
                  <a:lnTo>
                    <a:pt x="235" y="33"/>
                  </a:lnTo>
                  <a:cubicBezTo>
                    <a:pt x="231" y="36"/>
                    <a:pt x="227" y="38"/>
                    <a:pt x="223" y="41"/>
                  </a:cubicBezTo>
                  <a:lnTo>
                    <a:pt x="223" y="41"/>
                  </a:lnTo>
                  <a:lnTo>
                    <a:pt x="235" y="33"/>
                  </a:lnTo>
                  <a:close/>
                  <a:moveTo>
                    <a:pt x="395" y="0"/>
                  </a:moveTo>
                  <a:cubicBezTo>
                    <a:pt x="331" y="0"/>
                    <a:pt x="267" y="16"/>
                    <a:pt x="211" y="50"/>
                  </a:cubicBezTo>
                  <a:lnTo>
                    <a:pt x="211" y="50"/>
                  </a:lnTo>
                  <a:cubicBezTo>
                    <a:pt x="215" y="47"/>
                    <a:pt x="219" y="44"/>
                    <a:pt x="223" y="41"/>
                  </a:cubicBezTo>
                  <a:lnTo>
                    <a:pt x="223" y="41"/>
                  </a:lnTo>
                  <a:lnTo>
                    <a:pt x="199" y="57"/>
                  </a:lnTo>
                  <a:cubicBezTo>
                    <a:pt x="203" y="54"/>
                    <a:pt x="207" y="52"/>
                    <a:pt x="211" y="50"/>
                  </a:cubicBezTo>
                  <a:lnTo>
                    <a:pt x="211" y="50"/>
                  </a:lnTo>
                  <a:cubicBezTo>
                    <a:pt x="61" y="160"/>
                    <a:pt x="1" y="352"/>
                    <a:pt x="80" y="521"/>
                  </a:cubicBezTo>
                  <a:cubicBezTo>
                    <a:pt x="140" y="640"/>
                    <a:pt x="260" y="711"/>
                    <a:pt x="389" y="711"/>
                  </a:cubicBezTo>
                  <a:cubicBezTo>
                    <a:pt x="441" y="711"/>
                    <a:pt x="494" y="700"/>
                    <a:pt x="544" y="676"/>
                  </a:cubicBezTo>
                  <a:cubicBezTo>
                    <a:pt x="723" y="581"/>
                    <a:pt x="795" y="354"/>
                    <a:pt x="711" y="176"/>
                  </a:cubicBezTo>
                  <a:cubicBezTo>
                    <a:pt x="642" y="61"/>
                    <a:pt x="519" y="0"/>
                    <a:pt x="3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1" name="Google Shape;481;p40"/>
            <p:cNvSpPr/>
            <p:nvPr/>
          </p:nvSpPr>
          <p:spPr>
            <a:xfrm flipH="1">
              <a:off x="7746749" y="4087814"/>
              <a:ext cx="45218" cy="31078"/>
            </a:xfrm>
            <a:custGeom>
              <a:avLst/>
              <a:gdLst/>
              <a:ahLst/>
              <a:cxnLst/>
              <a:rect l="l" t="t" r="r" b="b"/>
              <a:pathLst>
                <a:path w="1180" h="811" extrusionOk="0">
                  <a:moveTo>
                    <a:pt x="227" y="1"/>
                  </a:moveTo>
                  <a:cubicBezTo>
                    <a:pt x="84" y="1"/>
                    <a:pt x="0" y="48"/>
                    <a:pt x="0" y="60"/>
                  </a:cubicBezTo>
                  <a:cubicBezTo>
                    <a:pt x="239" y="84"/>
                    <a:pt x="477" y="156"/>
                    <a:pt x="679" y="275"/>
                  </a:cubicBezTo>
                  <a:cubicBezTo>
                    <a:pt x="1018" y="485"/>
                    <a:pt x="1128" y="811"/>
                    <a:pt x="1165" y="811"/>
                  </a:cubicBezTo>
                  <a:cubicBezTo>
                    <a:pt x="1166" y="811"/>
                    <a:pt x="1167" y="811"/>
                    <a:pt x="1167" y="810"/>
                  </a:cubicBezTo>
                  <a:cubicBezTo>
                    <a:pt x="1179" y="810"/>
                    <a:pt x="1179" y="715"/>
                    <a:pt x="1132" y="572"/>
                  </a:cubicBezTo>
                  <a:cubicBezTo>
                    <a:pt x="1060" y="406"/>
                    <a:pt x="929" y="263"/>
                    <a:pt x="762" y="156"/>
                  </a:cubicBezTo>
                  <a:cubicBezTo>
                    <a:pt x="608" y="60"/>
                    <a:pt x="417" y="1"/>
                    <a:pt x="227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2" name="Google Shape;482;p40"/>
            <p:cNvSpPr/>
            <p:nvPr/>
          </p:nvSpPr>
          <p:spPr>
            <a:xfrm flipH="1">
              <a:off x="7766370" y="4127784"/>
              <a:ext cx="42918" cy="20386"/>
            </a:xfrm>
            <a:custGeom>
              <a:avLst/>
              <a:gdLst/>
              <a:ahLst/>
              <a:cxnLst/>
              <a:rect l="l" t="t" r="r" b="b"/>
              <a:pathLst>
                <a:path w="1120" h="532" extrusionOk="0">
                  <a:moveTo>
                    <a:pt x="291" y="1"/>
                  </a:moveTo>
                  <a:cubicBezTo>
                    <a:pt x="192" y="1"/>
                    <a:pt x="92" y="22"/>
                    <a:pt x="0" y="65"/>
                  </a:cubicBezTo>
                  <a:cubicBezTo>
                    <a:pt x="191" y="101"/>
                    <a:pt x="393" y="148"/>
                    <a:pt x="583" y="208"/>
                  </a:cubicBezTo>
                  <a:cubicBezTo>
                    <a:pt x="866" y="332"/>
                    <a:pt x="1041" y="531"/>
                    <a:pt x="1079" y="531"/>
                  </a:cubicBezTo>
                  <a:cubicBezTo>
                    <a:pt x="1081" y="531"/>
                    <a:pt x="1082" y="531"/>
                    <a:pt x="1084" y="529"/>
                  </a:cubicBezTo>
                  <a:cubicBezTo>
                    <a:pt x="1119" y="518"/>
                    <a:pt x="976" y="232"/>
                    <a:pt x="631" y="89"/>
                  </a:cubicBezTo>
                  <a:cubicBezTo>
                    <a:pt x="527" y="31"/>
                    <a:pt x="410" y="1"/>
                    <a:pt x="291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3" name="Google Shape;483;p40"/>
            <p:cNvSpPr/>
            <p:nvPr/>
          </p:nvSpPr>
          <p:spPr>
            <a:xfrm flipH="1">
              <a:off x="7711647" y="4048495"/>
              <a:ext cx="62998" cy="33875"/>
            </a:xfrm>
            <a:custGeom>
              <a:avLst/>
              <a:gdLst/>
              <a:ahLst/>
              <a:cxnLst/>
              <a:rect l="l" t="t" r="r" b="b"/>
              <a:pathLst>
                <a:path w="1644" h="884" extrusionOk="0">
                  <a:moveTo>
                    <a:pt x="209" y="0"/>
                  </a:moveTo>
                  <a:cubicBezTo>
                    <a:pt x="143" y="0"/>
                    <a:pt x="78" y="5"/>
                    <a:pt x="13" y="15"/>
                  </a:cubicBezTo>
                  <a:cubicBezTo>
                    <a:pt x="1" y="62"/>
                    <a:pt x="430" y="86"/>
                    <a:pt x="882" y="336"/>
                  </a:cubicBezTo>
                  <a:cubicBezTo>
                    <a:pt x="1156" y="491"/>
                    <a:pt x="1406" y="682"/>
                    <a:pt x="1644" y="884"/>
                  </a:cubicBezTo>
                  <a:cubicBezTo>
                    <a:pt x="1501" y="586"/>
                    <a:pt x="1251" y="348"/>
                    <a:pt x="953" y="217"/>
                  </a:cubicBezTo>
                  <a:cubicBezTo>
                    <a:pt x="725" y="75"/>
                    <a:pt x="467" y="0"/>
                    <a:pt x="209" y="0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4" name="Google Shape;484;p40"/>
            <p:cNvSpPr/>
            <p:nvPr/>
          </p:nvSpPr>
          <p:spPr>
            <a:xfrm flipH="1">
              <a:off x="7699307" y="3997718"/>
              <a:ext cx="60737" cy="14140"/>
            </a:xfrm>
            <a:custGeom>
              <a:avLst/>
              <a:gdLst/>
              <a:ahLst/>
              <a:cxnLst/>
              <a:rect l="l" t="t" r="r" b="b"/>
              <a:pathLst>
                <a:path w="1585" h="369" extrusionOk="0">
                  <a:moveTo>
                    <a:pt x="585" y="1"/>
                  </a:moveTo>
                  <a:cubicBezTo>
                    <a:pt x="388" y="1"/>
                    <a:pt x="190" y="38"/>
                    <a:pt x="1" y="113"/>
                  </a:cubicBezTo>
                  <a:cubicBezTo>
                    <a:pt x="4" y="123"/>
                    <a:pt x="32" y="126"/>
                    <a:pt x="80" y="126"/>
                  </a:cubicBezTo>
                  <a:cubicBezTo>
                    <a:pt x="143" y="126"/>
                    <a:pt x="240" y="121"/>
                    <a:pt x="359" y="121"/>
                  </a:cubicBezTo>
                  <a:cubicBezTo>
                    <a:pt x="488" y="121"/>
                    <a:pt x="643" y="127"/>
                    <a:pt x="811" y="149"/>
                  </a:cubicBezTo>
                  <a:cubicBezTo>
                    <a:pt x="1201" y="214"/>
                    <a:pt x="1502" y="368"/>
                    <a:pt x="1571" y="368"/>
                  </a:cubicBezTo>
                  <a:cubicBezTo>
                    <a:pt x="1578" y="368"/>
                    <a:pt x="1582" y="367"/>
                    <a:pt x="1584" y="363"/>
                  </a:cubicBezTo>
                  <a:cubicBezTo>
                    <a:pt x="1300" y="125"/>
                    <a:pt x="945" y="1"/>
                    <a:pt x="585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5" name="Google Shape;485;p40"/>
            <p:cNvSpPr/>
            <p:nvPr/>
          </p:nvSpPr>
          <p:spPr>
            <a:xfrm flipH="1">
              <a:off x="7691106" y="3928930"/>
              <a:ext cx="62998" cy="14293"/>
            </a:xfrm>
            <a:custGeom>
              <a:avLst/>
              <a:gdLst/>
              <a:ahLst/>
              <a:cxnLst/>
              <a:rect l="l" t="t" r="r" b="b"/>
              <a:pathLst>
                <a:path w="1644" h="373" extrusionOk="0">
                  <a:moveTo>
                    <a:pt x="732" y="1"/>
                  </a:moveTo>
                  <a:cubicBezTo>
                    <a:pt x="553" y="1"/>
                    <a:pt x="375" y="29"/>
                    <a:pt x="215" y="99"/>
                  </a:cubicBezTo>
                  <a:cubicBezTo>
                    <a:pt x="60" y="170"/>
                    <a:pt x="1" y="230"/>
                    <a:pt x="1" y="253"/>
                  </a:cubicBezTo>
                  <a:cubicBezTo>
                    <a:pt x="263" y="170"/>
                    <a:pt x="548" y="134"/>
                    <a:pt x="822" y="134"/>
                  </a:cubicBezTo>
                  <a:cubicBezTo>
                    <a:pt x="1108" y="182"/>
                    <a:pt x="1370" y="253"/>
                    <a:pt x="1632" y="373"/>
                  </a:cubicBezTo>
                  <a:cubicBezTo>
                    <a:pt x="1644" y="361"/>
                    <a:pt x="1584" y="277"/>
                    <a:pt x="1441" y="194"/>
                  </a:cubicBezTo>
                  <a:cubicBezTo>
                    <a:pt x="1251" y="87"/>
                    <a:pt x="1048" y="27"/>
                    <a:pt x="834" y="3"/>
                  </a:cubicBezTo>
                  <a:cubicBezTo>
                    <a:pt x="800" y="2"/>
                    <a:pt x="766" y="1"/>
                    <a:pt x="732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6" name="Google Shape;486;p40"/>
            <p:cNvSpPr/>
            <p:nvPr/>
          </p:nvSpPr>
          <p:spPr>
            <a:xfrm flipH="1">
              <a:off x="7682867" y="3877654"/>
              <a:ext cx="71697" cy="43225"/>
            </a:xfrm>
            <a:custGeom>
              <a:avLst/>
              <a:gdLst/>
              <a:ahLst/>
              <a:cxnLst/>
              <a:rect l="l" t="t" r="r" b="b"/>
              <a:pathLst>
                <a:path w="1871" h="1128" extrusionOk="0">
                  <a:moveTo>
                    <a:pt x="1567" y="112"/>
                  </a:moveTo>
                  <a:cubicBezTo>
                    <a:pt x="1616" y="112"/>
                    <a:pt x="1662" y="135"/>
                    <a:pt x="1691" y="175"/>
                  </a:cubicBezTo>
                  <a:cubicBezTo>
                    <a:pt x="1727" y="234"/>
                    <a:pt x="1739" y="306"/>
                    <a:pt x="1727" y="377"/>
                  </a:cubicBezTo>
                  <a:cubicBezTo>
                    <a:pt x="1655" y="675"/>
                    <a:pt x="1414" y="903"/>
                    <a:pt x="1120" y="967"/>
                  </a:cubicBezTo>
                  <a:lnTo>
                    <a:pt x="1120" y="967"/>
                  </a:lnTo>
                  <a:cubicBezTo>
                    <a:pt x="1109" y="923"/>
                    <a:pt x="1093" y="882"/>
                    <a:pt x="1072" y="841"/>
                  </a:cubicBezTo>
                  <a:cubicBezTo>
                    <a:pt x="1058" y="813"/>
                    <a:pt x="1043" y="784"/>
                    <a:pt x="1027" y="756"/>
                  </a:cubicBezTo>
                  <a:lnTo>
                    <a:pt x="1027" y="756"/>
                  </a:lnTo>
                  <a:cubicBezTo>
                    <a:pt x="1087" y="623"/>
                    <a:pt x="1158" y="495"/>
                    <a:pt x="1239" y="377"/>
                  </a:cubicBezTo>
                  <a:cubicBezTo>
                    <a:pt x="1310" y="258"/>
                    <a:pt x="1418" y="175"/>
                    <a:pt x="1537" y="115"/>
                  </a:cubicBezTo>
                  <a:cubicBezTo>
                    <a:pt x="1547" y="113"/>
                    <a:pt x="1557" y="112"/>
                    <a:pt x="1567" y="112"/>
                  </a:cubicBezTo>
                  <a:close/>
                  <a:moveTo>
                    <a:pt x="273" y="172"/>
                  </a:moveTo>
                  <a:cubicBezTo>
                    <a:pt x="282" y="172"/>
                    <a:pt x="290" y="173"/>
                    <a:pt x="298" y="175"/>
                  </a:cubicBezTo>
                  <a:cubicBezTo>
                    <a:pt x="429" y="222"/>
                    <a:pt x="548" y="294"/>
                    <a:pt x="644" y="389"/>
                  </a:cubicBezTo>
                  <a:cubicBezTo>
                    <a:pt x="754" y="506"/>
                    <a:pt x="857" y="632"/>
                    <a:pt x="949" y="765"/>
                  </a:cubicBezTo>
                  <a:lnTo>
                    <a:pt x="949" y="765"/>
                  </a:lnTo>
                  <a:cubicBezTo>
                    <a:pt x="936" y="809"/>
                    <a:pt x="925" y="855"/>
                    <a:pt x="918" y="901"/>
                  </a:cubicBezTo>
                  <a:cubicBezTo>
                    <a:pt x="909" y="926"/>
                    <a:pt x="903" y="952"/>
                    <a:pt x="898" y="978"/>
                  </a:cubicBezTo>
                  <a:lnTo>
                    <a:pt x="898" y="978"/>
                  </a:lnTo>
                  <a:cubicBezTo>
                    <a:pt x="573" y="940"/>
                    <a:pt x="288" y="733"/>
                    <a:pt x="156" y="425"/>
                  </a:cubicBezTo>
                  <a:cubicBezTo>
                    <a:pt x="132" y="365"/>
                    <a:pt x="132" y="294"/>
                    <a:pt x="156" y="234"/>
                  </a:cubicBezTo>
                  <a:cubicBezTo>
                    <a:pt x="185" y="195"/>
                    <a:pt x="231" y="172"/>
                    <a:pt x="273" y="172"/>
                  </a:cubicBezTo>
                  <a:close/>
                  <a:moveTo>
                    <a:pt x="994" y="833"/>
                  </a:moveTo>
                  <a:cubicBezTo>
                    <a:pt x="1024" y="879"/>
                    <a:pt x="1053" y="926"/>
                    <a:pt x="1081" y="974"/>
                  </a:cubicBezTo>
                  <a:lnTo>
                    <a:pt x="1081" y="974"/>
                  </a:lnTo>
                  <a:cubicBezTo>
                    <a:pt x="1047" y="980"/>
                    <a:pt x="1012" y="983"/>
                    <a:pt x="977" y="984"/>
                  </a:cubicBezTo>
                  <a:cubicBezTo>
                    <a:pt x="964" y="984"/>
                    <a:pt x="951" y="983"/>
                    <a:pt x="938" y="982"/>
                  </a:cubicBezTo>
                  <a:lnTo>
                    <a:pt x="938" y="982"/>
                  </a:lnTo>
                  <a:cubicBezTo>
                    <a:pt x="955" y="932"/>
                    <a:pt x="974" y="882"/>
                    <a:pt x="994" y="833"/>
                  </a:cubicBezTo>
                  <a:close/>
                  <a:moveTo>
                    <a:pt x="1572" y="1"/>
                  </a:moveTo>
                  <a:cubicBezTo>
                    <a:pt x="1552" y="1"/>
                    <a:pt x="1532" y="3"/>
                    <a:pt x="1513" y="8"/>
                  </a:cubicBezTo>
                  <a:cubicBezTo>
                    <a:pt x="1358" y="68"/>
                    <a:pt x="1239" y="175"/>
                    <a:pt x="1168" y="318"/>
                  </a:cubicBezTo>
                  <a:cubicBezTo>
                    <a:pt x="1092" y="430"/>
                    <a:pt x="1027" y="548"/>
                    <a:pt x="980" y="673"/>
                  </a:cubicBezTo>
                  <a:lnTo>
                    <a:pt x="980" y="673"/>
                  </a:lnTo>
                  <a:cubicBezTo>
                    <a:pt x="902" y="546"/>
                    <a:pt x="811" y="426"/>
                    <a:pt x="703" y="318"/>
                  </a:cubicBezTo>
                  <a:cubicBezTo>
                    <a:pt x="608" y="198"/>
                    <a:pt x="477" y="115"/>
                    <a:pt x="322" y="68"/>
                  </a:cubicBezTo>
                  <a:cubicBezTo>
                    <a:pt x="303" y="63"/>
                    <a:pt x="283" y="60"/>
                    <a:pt x="263" y="60"/>
                  </a:cubicBezTo>
                  <a:cubicBezTo>
                    <a:pt x="185" y="60"/>
                    <a:pt x="108" y="96"/>
                    <a:pt x="60" y="163"/>
                  </a:cubicBezTo>
                  <a:cubicBezTo>
                    <a:pt x="1" y="258"/>
                    <a:pt x="1" y="365"/>
                    <a:pt x="37" y="460"/>
                  </a:cubicBezTo>
                  <a:cubicBezTo>
                    <a:pt x="179" y="823"/>
                    <a:pt x="505" y="1074"/>
                    <a:pt x="891" y="1111"/>
                  </a:cubicBezTo>
                  <a:lnTo>
                    <a:pt x="891" y="1111"/>
                  </a:lnTo>
                  <a:cubicBezTo>
                    <a:pt x="892" y="1116"/>
                    <a:pt x="893" y="1122"/>
                    <a:pt x="894" y="1127"/>
                  </a:cubicBezTo>
                  <a:cubicBezTo>
                    <a:pt x="895" y="1122"/>
                    <a:pt x="897" y="1117"/>
                    <a:pt x="898" y="1111"/>
                  </a:cubicBezTo>
                  <a:lnTo>
                    <a:pt x="898" y="1111"/>
                  </a:lnTo>
                  <a:cubicBezTo>
                    <a:pt x="928" y="1114"/>
                    <a:pt x="958" y="1115"/>
                    <a:pt x="989" y="1115"/>
                  </a:cubicBezTo>
                  <a:cubicBezTo>
                    <a:pt x="1406" y="1115"/>
                    <a:pt x="1775" y="806"/>
                    <a:pt x="1846" y="389"/>
                  </a:cubicBezTo>
                  <a:cubicBezTo>
                    <a:pt x="1870" y="282"/>
                    <a:pt x="1846" y="187"/>
                    <a:pt x="1787" y="103"/>
                  </a:cubicBezTo>
                  <a:cubicBezTo>
                    <a:pt x="1730" y="37"/>
                    <a:pt x="1650" y="1"/>
                    <a:pt x="1572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7" name="Google Shape;487;p40"/>
            <p:cNvSpPr/>
            <p:nvPr/>
          </p:nvSpPr>
          <p:spPr>
            <a:xfrm flipH="1">
              <a:off x="7345729" y="2196568"/>
              <a:ext cx="427996" cy="1739613"/>
            </a:xfrm>
            <a:custGeom>
              <a:avLst/>
              <a:gdLst/>
              <a:ahLst/>
              <a:cxnLst/>
              <a:rect l="l" t="t" r="r" b="b"/>
              <a:pathLst>
                <a:path w="11169" h="45397" extrusionOk="0">
                  <a:moveTo>
                    <a:pt x="9704" y="1"/>
                  </a:moveTo>
                  <a:lnTo>
                    <a:pt x="1096" y="465"/>
                  </a:lnTo>
                  <a:lnTo>
                    <a:pt x="13" y="43946"/>
                  </a:lnTo>
                  <a:cubicBezTo>
                    <a:pt x="1" y="44268"/>
                    <a:pt x="227" y="44554"/>
                    <a:pt x="548" y="44613"/>
                  </a:cubicBezTo>
                  <a:lnTo>
                    <a:pt x="5573" y="45387"/>
                  </a:lnTo>
                  <a:cubicBezTo>
                    <a:pt x="5617" y="45394"/>
                    <a:pt x="5661" y="45397"/>
                    <a:pt x="5705" y="45397"/>
                  </a:cubicBezTo>
                  <a:cubicBezTo>
                    <a:pt x="6142" y="45397"/>
                    <a:pt x="6532" y="45080"/>
                    <a:pt x="6597" y="44625"/>
                  </a:cubicBezTo>
                  <a:cubicBezTo>
                    <a:pt x="6597" y="44625"/>
                    <a:pt x="6597" y="44613"/>
                    <a:pt x="6597" y="44613"/>
                  </a:cubicBezTo>
                  <a:lnTo>
                    <a:pt x="11169" y="8418"/>
                  </a:lnTo>
                  <a:lnTo>
                    <a:pt x="97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8" name="Google Shape;488;p40"/>
            <p:cNvSpPr/>
            <p:nvPr/>
          </p:nvSpPr>
          <p:spPr>
            <a:xfrm flipH="1">
              <a:off x="6655839" y="2126285"/>
              <a:ext cx="834533" cy="1097332"/>
            </a:xfrm>
            <a:custGeom>
              <a:avLst/>
              <a:gdLst/>
              <a:ahLst/>
              <a:cxnLst/>
              <a:rect l="l" t="t" r="r" b="b"/>
              <a:pathLst>
                <a:path w="21778" h="28636" extrusionOk="0">
                  <a:moveTo>
                    <a:pt x="7954" y="1"/>
                  </a:moveTo>
                  <a:lnTo>
                    <a:pt x="2310" y="1835"/>
                  </a:lnTo>
                  <a:lnTo>
                    <a:pt x="3644" y="11455"/>
                  </a:lnTo>
                  <a:lnTo>
                    <a:pt x="11954" y="19694"/>
                  </a:lnTo>
                  <a:lnTo>
                    <a:pt x="1" y="22599"/>
                  </a:lnTo>
                  <a:lnTo>
                    <a:pt x="846" y="28635"/>
                  </a:lnTo>
                  <a:lnTo>
                    <a:pt x="17038" y="26433"/>
                  </a:lnTo>
                  <a:cubicBezTo>
                    <a:pt x="18419" y="26242"/>
                    <a:pt x="19670" y="25492"/>
                    <a:pt x="20479" y="24361"/>
                  </a:cubicBezTo>
                  <a:cubicBezTo>
                    <a:pt x="21741" y="22623"/>
                    <a:pt x="21777" y="20277"/>
                    <a:pt x="20563" y="18515"/>
                  </a:cubicBezTo>
                  <a:lnTo>
                    <a:pt x="79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9" name="Google Shape;489;p40"/>
            <p:cNvSpPr/>
            <p:nvPr/>
          </p:nvSpPr>
          <p:spPr>
            <a:xfrm flipH="1">
              <a:off x="7350727" y="2485403"/>
              <a:ext cx="17819" cy="79859"/>
            </a:xfrm>
            <a:custGeom>
              <a:avLst/>
              <a:gdLst/>
              <a:ahLst/>
              <a:cxnLst/>
              <a:rect l="l" t="t" r="r" b="b"/>
              <a:pathLst>
                <a:path w="465" h="2084" extrusionOk="0">
                  <a:moveTo>
                    <a:pt x="0" y="0"/>
                  </a:moveTo>
                  <a:cubicBezTo>
                    <a:pt x="24" y="357"/>
                    <a:pt x="84" y="715"/>
                    <a:pt x="179" y="1060"/>
                  </a:cubicBezTo>
                  <a:cubicBezTo>
                    <a:pt x="239" y="1405"/>
                    <a:pt x="334" y="1762"/>
                    <a:pt x="465" y="2084"/>
                  </a:cubicBezTo>
                  <a:cubicBezTo>
                    <a:pt x="453" y="1727"/>
                    <a:pt x="393" y="1369"/>
                    <a:pt x="298" y="1036"/>
                  </a:cubicBezTo>
                  <a:cubicBezTo>
                    <a:pt x="239" y="679"/>
                    <a:pt x="143" y="334"/>
                    <a:pt x="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0" name="Google Shape;490;p40"/>
            <p:cNvSpPr/>
            <p:nvPr/>
          </p:nvSpPr>
          <p:spPr>
            <a:xfrm flipH="1">
              <a:off x="6984819" y="2481303"/>
              <a:ext cx="564875" cy="1398412"/>
            </a:xfrm>
            <a:custGeom>
              <a:avLst/>
              <a:gdLst/>
              <a:ahLst/>
              <a:cxnLst/>
              <a:rect l="l" t="t" r="r" b="b"/>
              <a:pathLst>
                <a:path w="14741" h="36493" extrusionOk="0">
                  <a:moveTo>
                    <a:pt x="4644" y="0"/>
                  </a:moveTo>
                  <a:lnTo>
                    <a:pt x="4632" y="131"/>
                  </a:lnTo>
                  <a:cubicBezTo>
                    <a:pt x="4442" y="1798"/>
                    <a:pt x="4227" y="3536"/>
                    <a:pt x="4013" y="5322"/>
                  </a:cubicBezTo>
                  <a:cubicBezTo>
                    <a:pt x="2989" y="13942"/>
                    <a:pt x="2037" y="21741"/>
                    <a:pt x="1310" y="27384"/>
                  </a:cubicBezTo>
                  <a:cubicBezTo>
                    <a:pt x="953" y="30206"/>
                    <a:pt x="644" y="32480"/>
                    <a:pt x="406" y="34064"/>
                  </a:cubicBezTo>
                  <a:cubicBezTo>
                    <a:pt x="286" y="34850"/>
                    <a:pt x="203" y="35457"/>
                    <a:pt x="120" y="35862"/>
                  </a:cubicBezTo>
                  <a:cubicBezTo>
                    <a:pt x="84" y="36064"/>
                    <a:pt x="60" y="36231"/>
                    <a:pt x="36" y="36326"/>
                  </a:cubicBezTo>
                  <a:cubicBezTo>
                    <a:pt x="1" y="36433"/>
                    <a:pt x="1" y="36493"/>
                    <a:pt x="1" y="36493"/>
                  </a:cubicBezTo>
                  <a:cubicBezTo>
                    <a:pt x="1" y="36493"/>
                    <a:pt x="25" y="36445"/>
                    <a:pt x="48" y="36338"/>
                  </a:cubicBezTo>
                  <a:cubicBezTo>
                    <a:pt x="72" y="36219"/>
                    <a:pt x="96" y="36076"/>
                    <a:pt x="144" y="35873"/>
                  </a:cubicBezTo>
                  <a:cubicBezTo>
                    <a:pt x="227" y="35457"/>
                    <a:pt x="322" y="34850"/>
                    <a:pt x="453" y="34064"/>
                  </a:cubicBezTo>
                  <a:cubicBezTo>
                    <a:pt x="691" y="32492"/>
                    <a:pt x="1013" y="30206"/>
                    <a:pt x="1382" y="27396"/>
                  </a:cubicBezTo>
                  <a:cubicBezTo>
                    <a:pt x="2132" y="21753"/>
                    <a:pt x="3108" y="13942"/>
                    <a:pt x="4132" y="5334"/>
                  </a:cubicBezTo>
                  <a:cubicBezTo>
                    <a:pt x="4341" y="3592"/>
                    <a:pt x="4539" y="1895"/>
                    <a:pt x="4736" y="265"/>
                  </a:cubicBezTo>
                  <a:lnTo>
                    <a:pt x="4736" y="265"/>
                  </a:lnTo>
                  <a:lnTo>
                    <a:pt x="14575" y="10749"/>
                  </a:lnTo>
                  <a:lnTo>
                    <a:pt x="14575" y="10749"/>
                  </a:lnTo>
                  <a:lnTo>
                    <a:pt x="6525" y="13168"/>
                  </a:lnTo>
                  <a:lnTo>
                    <a:pt x="4299" y="13835"/>
                  </a:lnTo>
                  <a:lnTo>
                    <a:pt x="3715" y="14026"/>
                  </a:lnTo>
                  <a:lnTo>
                    <a:pt x="3513" y="14085"/>
                  </a:lnTo>
                  <a:cubicBezTo>
                    <a:pt x="3513" y="14085"/>
                    <a:pt x="3596" y="14085"/>
                    <a:pt x="3715" y="14037"/>
                  </a:cubicBezTo>
                  <a:lnTo>
                    <a:pt x="4299" y="13871"/>
                  </a:lnTo>
                  <a:lnTo>
                    <a:pt x="6537" y="13216"/>
                  </a:lnTo>
                  <a:lnTo>
                    <a:pt x="14669" y="10811"/>
                  </a:lnTo>
                  <a:lnTo>
                    <a:pt x="14741" y="10799"/>
                  </a:lnTo>
                  <a:lnTo>
                    <a:pt x="14693" y="10739"/>
                  </a:lnTo>
                  <a:lnTo>
                    <a:pt x="4739" y="95"/>
                  </a:lnTo>
                  <a:lnTo>
                    <a:pt x="46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1" name="Google Shape;491;p40"/>
            <p:cNvSpPr/>
            <p:nvPr/>
          </p:nvSpPr>
          <p:spPr>
            <a:xfrm flipH="1">
              <a:off x="7349356" y="2565229"/>
              <a:ext cx="169758" cy="1314491"/>
            </a:xfrm>
            <a:custGeom>
              <a:avLst/>
              <a:gdLst/>
              <a:ahLst/>
              <a:cxnLst/>
              <a:rect l="l" t="t" r="r" b="b"/>
              <a:pathLst>
                <a:path w="4430" h="34303" extrusionOk="0">
                  <a:moveTo>
                    <a:pt x="4394" y="1"/>
                  </a:moveTo>
                  <a:cubicBezTo>
                    <a:pt x="4358" y="1"/>
                    <a:pt x="3358" y="7668"/>
                    <a:pt x="2155" y="17146"/>
                  </a:cubicBezTo>
                  <a:cubicBezTo>
                    <a:pt x="953" y="26623"/>
                    <a:pt x="0" y="34303"/>
                    <a:pt x="36" y="34303"/>
                  </a:cubicBezTo>
                  <a:cubicBezTo>
                    <a:pt x="36" y="34303"/>
                    <a:pt x="36" y="34303"/>
                    <a:pt x="36" y="34303"/>
                  </a:cubicBezTo>
                  <a:cubicBezTo>
                    <a:pt x="73" y="34303"/>
                    <a:pt x="1073" y="26628"/>
                    <a:pt x="2275" y="17170"/>
                  </a:cubicBezTo>
                  <a:cubicBezTo>
                    <a:pt x="3477" y="7692"/>
                    <a:pt x="4430" y="13"/>
                    <a:pt x="43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2" name="Google Shape;492;p40"/>
            <p:cNvSpPr/>
            <p:nvPr/>
          </p:nvSpPr>
          <p:spPr>
            <a:xfrm flipH="1">
              <a:off x="7369429" y="2338476"/>
              <a:ext cx="32879" cy="150598"/>
            </a:xfrm>
            <a:custGeom>
              <a:avLst/>
              <a:gdLst/>
              <a:ahLst/>
              <a:cxnLst/>
              <a:rect l="l" t="t" r="r" b="b"/>
              <a:pathLst>
                <a:path w="858" h="3930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191"/>
                    <a:pt x="48" y="381"/>
                    <a:pt x="108" y="560"/>
                  </a:cubicBezTo>
                  <a:cubicBezTo>
                    <a:pt x="191" y="965"/>
                    <a:pt x="310" y="1429"/>
                    <a:pt x="417" y="1965"/>
                  </a:cubicBezTo>
                  <a:cubicBezTo>
                    <a:pt x="524" y="2489"/>
                    <a:pt x="631" y="2965"/>
                    <a:pt x="715" y="3358"/>
                  </a:cubicBezTo>
                  <a:cubicBezTo>
                    <a:pt x="739" y="3548"/>
                    <a:pt x="786" y="3751"/>
                    <a:pt x="858" y="3929"/>
                  </a:cubicBezTo>
                  <a:cubicBezTo>
                    <a:pt x="858" y="3739"/>
                    <a:pt x="834" y="3537"/>
                    <a:pt x="798" y="3346"/>
                  </a:cubicBezTo>
                  <a:cubicBezTo>
                    <a:pt x="751" y="2989"/>
                    <a:pt x="655" y="2489"/>
                    <a:pt x="536" y="1941"/>
                  </a:cubicBezTo>
                  <a:cubicBezTo>
                    <a:pt x="417" y="1405"/>
                    <a:pt x="286" y="905"/>
                    <a:pt x="191" y="560"/>
                  </a:cubicBezTo>
                  <a:cubicBezTo>
                    <a:pt x="143" y="369"/>
                    <a:pt x="84" y="179"/>
                    <a:pt x="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3" name="Google Shape;493;p40"/>
            <p:cNvSpPr/>
            <p:nvPr/>
          </p:nvSpPr>
          <p:spPr>
            <a:xfrm flipH="1">
              <a:off x="7358009" y="2308776"/>
              <a:ext cx="32457" cy="31346"/>
            </a:xfrm>
            <a:custGeom>
              <a:avLst/>
              <a:gdLst/>
              <a:ahLst/>
              <a:cxnLst/>
              <a:rect l="l" t="t" r="r" b="b"/>
              <a:pathLst>
                <a:path w="847" h="818" extrusionOk="0">
                  <a:moveTo>
                    <a:pt x="413" y="1"/>
                  </a:moveTo>
                  <a:cubicBezTo>
                    <a:pt x="287" y="1"/>
                    <a:pt x="227" y="61"/>
                    <a:pt x="227" y="61"/>
                  </a:cubicBezTo>
                  <a:cubicBezTo>
                    <a:pt x="246" y="59"/>
                    <a:pt x="265" y="58"/>
                    <a:pt x="284" y="58"/>
                  </a:cubicBezTo>
                  <a:cubicBezTo>
                    <a:pt x="372" y="58"/>
                    <a:pt x="458" y="79"/>
                    <a:pt x="537" y="109"/>
                  </a:cubicBezTo>
                  <a:cubicBezTo>
                    <a:pt x="632" y="156"/>
                    <a:pt x="692" y="240"/>
                    <a:pt x="715" y="347"/>
                  </a:cubicBezTo>
                  <a:cubicBezTo>
                    <a:pt x="727" y="466"/>
                    <a:pt x="680" y="597"/>
                    <a:pt x="572" y="668"/>
                  </a:cubicBezTo>
                  <a:cubicBezTo>
                    <a:pt x="528" y="693"/>
                    <a:pt x="477" y="705"/>
                    <a:pt x="426" y="705"/>
                  </a:cubicBezTo>
                  <a:cubicBezTo>
                    <a:pt x="355" y="705"/>
                    <a:pt x="283" y="681"/>
                    <a:pt x="227" y="632"/>
                  </a:cubicBezTo>
                  <a:cubicBezTo>
                    <a:pt x="144" y="573"/>
                    <a:pt x="108" y="466"/>
                    <a:pt x="132" y="359"/>
                  </a:cubicBezTo>
                  <a:cubicBezTo>
                    <a:pt x="156" y="263"/>
                    <a:pt x="215" y="180"/>
                    <a:pt x="299" y="109"/>
                  </a:cubicBezTo>
                  <a:lnTo>
                    <a:pt x="299" y="109"/>
                  </a:lnTo>
                  <a:cubicBezTo>
                    <a:pt x="299" y="109"/>
                    <a:pt x="263" y="109"/>
                    <a:pt x="203" y="132"/>
                  </a:cubicBezTo>
                  <a:cubicBezTo>
                    <a:pt x="132" y="180"/>
                    <a:pt x="72" y="263"/>
                    <a:pt x="49" y="347"/>
                  </a:cubicBezTo>
                  <a:cubicBezTo>
                    <a:pt x="1" y="478"/>
                    <a:pt x="49" y="632"/>
                    <a:pt x="156" y="716"/>
                  </a:cubicBezTo>
                  <a:cubicBezTo>
                    <a:pt x="231" y="784"/>
                    <a:pt x="326" y="817"/>
                    <a:pt x="420" y="817"/>
                  </a:cubicBezTo>
                  <a:cubicBezTo>
                    <a:pt x="490" y="817"/>
                    <a:pt x="559" y="799"/>
                    <a:pt x="620" y="763"/>
                  </a:cubicBezTo>
                  <a:cubicBezTo>
                    <a:pt x="775" y="668"/>
                    <a:pt x="846" y="502"/>
                    <a:pt x="811" y="323"/>
                  </a:cubicBezTo>
                  <a:cubicBezTo>
                    <a:pt x="787" y="192"/>
                    <a:pt x="692" y="73"/>
                    <a:pt x="561" y="25"/>
                  </a:cubicBezTo>
                  <a:cubicBezTo>
                    <a:pt x="504" y="7"/>
                    <a:pt x="455" y="1"/>
                    <a:pt x="41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4" name="Google Shape;494;p40"/>
            <p:cNvSpPr/>
            <p:nvPr/>
          </p:nvSpPr>
          <p:spPr>
            <a:xfrm flipH="1">
              <a:off x="6938233" y="2880507"/>
              <a:ext cx="93577" cy="54376"/>
            </a:xfrm>
            <a:custGeom>
              <a:avLst/>
              <a:gdLst/>
              <a:ahLst/>
              <a:cxnLst/>
              <a:rect l="l" t="t" r="r" b="b"/>
              <a:pathLst>
                <a:path w="2442" h="1419" extrusionOk="0">
                  <a:moveTo>
                    <a:pt x="12" y="1"/>
                  </a:moveTo>
                  <a:cubicBezTo>
                    <a:pt x="0" y="37"/>
                    <a:pt x="608" y="239"/>
                    <a:pt x="1274" y="620"/>
                  </a:cubicBezTo>
                  <a:cubicBezTo>
                    <a:pt x="1935" y="1002"/>
                    <a:pt x="2392" y="1419"/>
                    <a:pt x="2438" y="1419"/>
                  </a:cubicBezTo>
                  <a:cubicBezTo>
                    <a:pt x="2439" y="1419"/>
                    <a:pt x="2440" y="1418"/>
                    <a:pt x="2441" y="1418"/>
                  </a:cubicBezTo>
                  <a:cubicBezTo>
                    <a:pt x="2132" y="1049"/>
                    <a:pt x="1762" y="739"/>
                    <a:pt x="1346" y="525"/>
                  </a:cubicBezTo>
                  <a:cubicBezTo>
                    <a:pt x="941" y="263"/>
                    <a:pt x="488" y="84"/>
                    <a:pt x="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5" name="Google Shape;495;p40"/>
            <p:cNvSpPr/>
            <p:nvPr/>
          </p:nvSpPr>
          <p:spPr>
            <a:xfrm flipH="1">
              <a:off x="6487056" y="1190951"/>
              <a:ext cx="1322691" cy="1030233"/>
            </a:xfrm>
            <a:custGeom>
              <a:avLst/>
              <a:gdLst/>
              <a:ahLst/>
              <a:cxnLst/>
              <a:rect l="l" t="t" r="r" b="b"/>
              <a:pathLst>
                <a:path w="34517" h="26885" extrusionOk="0">
                  <a:moveTo>
                    <a:pt x="5798" y="0"/>
                  </a:moveTo>
                  <a:lnTo>
                    <a:pt x="5406" y="286"/>
                  </a:lnTo>
                  <a:cubicBezTo>
                    <a:pt x="5227" y="429"/>
                    <a:pt x="5096" y="607"/>
                    <a:pt x="5013" y="822"/>
                  </a:cubicBezTo>
                  <a:lnTo>
                    <a:pt x="4775" y="1560"/>
                  </a:lnTo>
                  <a:lnTo>
                    <a:pt x="0" y="3870"/>
                  </a:lnTo>
                  <a:lnTo>
                    <a:pt x="2060" y="18229"/>
                  </a:lnTo>
                  <a:lnTo>
                    <a:pt x="1250" y="24682"/>
                  </a:lnTo>
                  <a:cubicBezTo>
                    <a:pt x="1143" y="25503"/>
                    <a:pt x="1453" y="26337"/>
                    <a:pt x="2084" y="26884"/>
                  </a:cubicBezTo>
                  <a:lnTo>
                    <a:pt x="9799" y="26730"/>
                  </a:lnTo>
                  <a:lnTo>
                    <a:pt x="15193" y="23777"/>
                  </a:lnTo>
                  <a:lnTo>
                    <a:pt x="17669" y="23360"/>
                  </a:lnTo>
                  <a:lnTo>
                    <a:pt x="16657" y="18455"/>
                  </a:lnTo>
                  <a:lnTo>
                    <a:pt x="17121" y="11490"/>
                  </a:lnTo>
                  <a:lnTo>
                    <a:pt x="22765" y="14502"/>
                  </a:lnTo>
                  <a:cubicBezTo>
                    <a:pt x="23045" y="14657"/>
                    <a:pt x="23360" y="14737"/>
                    <a:pt x="23677" y="14737"/>
                  </a:cubicBezTo>
                  <a:cubicBezTo>
                    <a:pt x="23846" y="14737"/>
                    <a:pt x="24016" y="14714"/>
                    <a:pt x="24182" y="14669"/>
                  </a:cubicBezTo>
                  <a:lnTo>
                    <a:pt x="34516" y="11990"/>
                  </a:lnTo>
                  <a:lnTo>
                    <a:pt x="33981" y="8001"/>
                  </a:lnTo>
                  <a:lnTo>
                    <a:pt x="24610" y="9061"/>
                  </a:lnTo>
                  <a:lnTo>
                    <a:pt x="17479" y="2762"/>
                  </a:lnTo>
                  <a:lnTo>
                    <a:pt x="12168" y="1560"/>
                  </a:lnTo>
                  <a:lnTo>
                    <a:pt x="11228" y="0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6" name="Google Shape;496;p40"/>
            <p:cNvSpPr/>
            <p:nvPr/>
          </p:nvSpPr>
          <p:spPr>
            <a:xfrm flipH="1">
              <a:off x="7744514" y="1339220"/>
              <a:ext cx="543416" cy="711564"/>
            </a:xfrm>
            <a:custGeom>
              <a:avLst/>
              <a:gdLst/>
              <a:ahLst/>
              <a:cxnLst/>
              <a:rect l="l" t="t" r="r" b="b"/>
              <a:pathLst>
                <a:path w="14181" h="18569" extrusionOk="0">
                  <a:moveTo>
                    <a:pt x="12478" y="1"/>
                  </a:moveTo>
                  <a:cubicBezTo>
                    <a:pt x="11478" y="679"/>
                    <a:pt x="10728" y="1656"/>
                    <a:pt x="10323" y="2799"/>
                  </a:cubicBezTo>
                  <a:cubicBezTo>
                    <a:pt x="9787" y="4489"/>
                    <a:pt x="8549" y="11347"/>
                    <a:pt x="8549" y="11347"/>
                  </a:cubicBezTo>
                  <a:lnTo>
                    <a:pt x="3132" y="7990"/>
                  </a:lnTo>
                  <a:lnTo>
                    <a:pt x="0" y="11276"/>
                  </a:lnTo>
                  <a:lnTo>
                    <a:pt x="7216" y="17646"/>
                  </a:lnTo>
                  <a:cubicBezTo>
                    <a:pt x="7902" y="18251"/>
                    <a:pt x="8777" y="18568"/>
                    <a:pt x="9660" y="18568"/>
                  </a:cubicBezTo>
                  <a:cubicBezTo>
                    <a:pt x="10201" y="18568"/>
                    <a:pt x="10745" y="18449"/>
                    <a:pt x="11252" y="18205"/>
                  </a:cubicBezTo>
                  <a:cubicBezTo>
                    <a:pt x="12359" y="17670"/>
                    <a:pt x="13121" y="16610"/>
                    <a:pt x="13288" y="15384"/>
                  </a:cubicBezTo>
                  <a:lnTo>
                    <a:pt x="14181" y="8883"/>
                  </a:lnTo>
                  <a:lnTo>
                    <a:pt x="12478" y="1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7" name="Google Shape;497;p40"/>
            <p:cNvSpPr/>
            <p:nvPr/>
          </p:nvSpPr>
          <p:spPr>
            <a:xfrm flipH="1">
              <a:off x="7185568" y="2107124"/>
              <a:ext cx="175237" cy="83538"/>
            </a:xfrm>
            <a:custGeom>
              <a:avLst/>
              <a:gdLst/>
              <a:ahLst/>
              <a:cxnLst/>
              <a:rect l="l" t="t" r="r" b="b"/>
              <a:pathLst>
                <a:path w="4573" h="2180" extrusionOk="0">
                  <a:moveTo>
                    <a:pt x="4228" y="1"/>
                  </a:moveTo>
                  <a:lnTo>
                    <a:pt x="668" y="656"/>
                  </a:lnTo>
                  <a:lnTo>
                    <a:pt x="1" y="2180"/>
                  </a:lnTo>
                  <a:lnTo>
                    <a:pt x="4573" y="501"/>
                  </a:lnTo>
                  <a:lnTo>
                    <a:pt x="4228" y="1"/>
                  </a:lnTo>
                  <a:close/>
                </a:path>
              </a:pathLst>
            </a:custGeom>
            <a:solidFill>
              <a:srgbClr val="FABC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8" name="Google Shape;498;p40"/>
            <p:cNvSpPr/>
            <p:nvPr/>
          </p:nvSpPr>
          <p:spPr>
            <a:xfrm flipH="1">
              <a:off x="6991228" y="1797786"/>
              <a:ext cx="738695" cy="476356"/>
            </a:xfrm>
            <a:custGeom>
              <a:avLst/>
              <a:gdLst/>
              <a:ahLst/>
              <a:cxnLst/>
              <a:rect l="l" t="t" r="r" b="b"/>
              <a:pathLst>
                <a:path w="19277" h="12431" extrusionOk="0">
                  <a:moveTo>
                    <a:pt x="14753" y="0"/>
                  </a:moveTo>
                  <a:lnTo>
                    <a:pt x="1" y="11049"/>
                  </a:lnTo>
                  <a:cubicBezTo>
                    <a:pt x="1253" y="11554"/>
                    <a:pt x="2538" y="11787"/>
                    <a:pt x="3821" y="11787"/>
                  </a:cubicBezTo>
                  <a:cubicBezTo>
                    <a:pt x="5807" y="11787"/>
                    <a:pt x="7788" y="11228"/>
                    <a:pt x="9633" y="10252"/>
                  </a:cubicBezTo>
                  <a:cubicBezTo>
                    <a:pt x="10550" y="9764"/>
                    <a:pt x="11407" y="9168"/>
                    <a:pt x="12324" y="8680"/>
                  </a:cubicBezTo>
                  <a:cubicBezTo>
                    <a:pt x="13161" y="8251"/>
                    <a:pt x="14067" y="7918"/>
                    <a:pt x="14996" y="7918"/>
                  </a:cubicBezTo>
                  <a:cubicBezTo>
                    <a:pt x="15097" y="7918"/>
                    <a:pt x="15199" y="7922"/>
                    <a:pt x="15300" y="7930"/>
                  </a:cubicBezTo>
                  <a:cubicBezTo>
                    <a:pt x="16336" y="8001"/>
                    <a:pt x="17384" y="8573"/>
                    <a:pt x="17801" y="9525"/>
                  </a:cubicBezTo>
                  <a:cubicBezTo>
                    <a:pt x="18217" y="10478"/>
                    <a:pt x="17801" y="11764"/>
                    <a:pt x="16824" y="12121"/>
                  </a:cubicBezTo>
                  <a:lnTo>
                    <a:pt x="17170" y="12431"/>
                  </a:lnTo>
                  <a:cubicBezTo>
                    <a:pt x="18598" y="11764"/>
                    <a:pt x="19277" y="9835"/>
                    <a:pt x="18586" y="8418"/>
                  </a:cubicBezTo>
                  <a:cubicBezTo>
                    <a:pt x="18051" y="7335"/>
                    <a:pt x="16920" y="6680"/>
                    <a:pt x="16098" y="5799"/>
                  </a:cubicBezTo>
                  <a:cubicBezTo>
                    <a:pt x="14884" y="4489"/>
                    <a:pt x="14753" y="1965"/>
                    <a:pt x="14753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9" name="Google Shape;499;p40"/>
            <p:cNvSpPr/>
            <p:nvPr/>
          </p:nvSpPr>
          <p:spPr>
            <a:xfrm flipH="1">
              <a:off x="7461601" y="1250274"/>
              <a:ext cx="165198" cy="206698"/>
            </a:xfrm>
            <a:custGeom>
              <a:avLst/>
              <a:gdLst/>
              <a:ahLst/>
              <a:cxnLst/>
              <a:rect l="l" t="t" r="r" b="b"/>
              <a:pathLst>
                <a:path w="4311" h="5394" extrusionOk="0">
                  <a:moveTo>
                    <a:pt x="1" y="0"/>
                  </a:moveTo>
                  <a:lnTo>
                    <a:pt x="1" y="0"/>
                  </a:lnTo>
                  <a:cubicBezTo>
                    <a:pt x="12" y="131"/>
                    <a:pt x="24" y="262"/>
                    <a:pt x="48" y="381"/>
                  </a:cubicBezTo>
                  <a:cubicBezTo>
                    <a:pt x="132" y="714"/>
                    <a:pt x="227" y="1048"/>
                    <a:pt x="358" y="1357"/>
                  </a:cubicBezTo>
                  <a:cubicBezTo>
                    <a:pt x="786" y="2417"/>
                    <a:pt x="1405" y="3381"/>
                    <a:pt x="2203" y="4191"/>
                  </a:cubicBezTo>
                  <a:cubicBezTo>
                    <a:pt x="2572" y="4584"/>
                    <a:pt x="2977" y="4941"/>
                    <a:pt x="3406" y="5263"/>
                  </a:cubicBezTo>
                  <a:lnTo>
                    <a:pt x="3584" y="5394"/>
                  </a:lnTo>
                  <a:lnTo>
                    <a:pt x="3489" y="5191"/>
                  </a:lnTo>
                  <a:cubicBezTo>
                    <a:pt x="3322" y="4798"/>
                    <a:pt x="3227" y="4382"/>
                    <a:pt x="3227" y="3965"/>
                  </a:cubicBezTo>
                  <a:cubicBezTo>
                    <a:pt x="3215" y="3643"/>
                    <a:pt x="3310" y="3310"/>
                    <a:pt x="3513" y="3060"/>
                  </a:cubicBezTo>
                  <a:cubicBezTo>
                    <a:pt x="3668" y="2905"/>
                    <a:pt x="3870" y="2810"/>
                    <a:pt x="4084" y="2798"/>
                  </a:cubicBezTo>
                  <a:lnTo>
                    <a:pt x="4311" y="2798"/>
                  </a:lnTo>
                  <a:cubicBezTo>
                    <a:pt x="4239" y="2774"/>
                    <a:pt x="4156" y="2762"/>
                    <a:pt x="4084" y="2762"/>
                  </a:cubicBezTo>
                  <a:cubicBezTo>
                    <a:pt x="3858" y="2762"/>
                    <a:pt x="3632" y="2846"/>
                    <a:pt x="3465" y="3012"/>
                  </a:cubicBezTo>
                  <a:cubicBezTo>
                    <a:pt x="3239" y="3274"/>
                    <a:pt x="3120" y="3620"/>
                    <a:pt x="3144" y="3965"/>
                  </a:cubicBezTo>
                  <a:cubicBezTo>
                    <a:pt x="3132" y="4167"/>
                    <a:pt x="3156" y="4382"/>
                    <a:pt x="3191" y="4584"/>
                  </a:cubicBezTo>
                  <a:cubicBezTo>
                    <a:pt x="3216" y="4739"/>
                    <a:pt x="3257" y="4889"/>
                    <a:pt x="3312" y="5037"/>
                  </a:cubicBezTo>
                  <a:lnTo>
                    <a:pt x="3312" y="5037"/>
                  </a:lnTo>
                  <a:cubicBezTo>
                    <a:pt x="2954" y="4751"/>
                    <a:pt x="2608" y="4438"/>
                    <a:pt x="2298" y="4108"/>
                  </a:cubicBezTo>
                  <a:cubicBezTo>
                    <a:pt x="1513" y="3298"/>
                    <a:pt x="882" y="2357"/>
                    <a:pt x="429" y="1334"/>
                  </a:cubicBezTo>
                  <a:cubicBezTo>
                    <a:pt x="262" y="893"/>
                    <a:pt x="120" y="452"/>
                    <a:pt x="1" y="0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0" name="Google Shape;500;p40"/>
            <p:cNvSpPr/>
            <p:nvPr/>
          </p:nvSpPr>
          <p:spPr>
            <a:xfrm flipH="1">
              <a:off x="7305552" y="1213293"/>
              <a:ext cx="145118" cy="190565"/>
            </a:xfrm>
            <a:custGeom>
              <a:avLst/>
              <a:gdLst/>
              <a:ahLst/>
              <a:cxnLst/>
              <a:rect l="l" t="t" r="r" b="b"/>
              <a:pathLst>
                <a:path w="3787" h="4973" extrusionOk="0">
                  <a:moveTo>
                    <a:pt x="2199" y="0"/>
                  </a:moveTo>
                  <a:cubicBezTo>
                    <a:pt x="2104" y="0"/>
                    <a:pt x="1999" y="4"/>
                    <a:pt x="1882" y="13"/>
                  </a:cubicBezTo>
                  <a:cubicBezTo>
                    <a:pt x="2084" y="632"/>
                    <a:pt x="2096" y="1298"/>
                    <a:pt x="1929" y="1918"/>
                  </a:cubicBezTo>
                  <a:lnTo>
                    <a:pt x="0" y="3763"/>
                  </a:lnTo>
                  <a:cubicBezTo>
                    <a:pt x="91" y="3722"/>
                    <a:pt x="192" y="3703"/>
                    <a:pt x="296" y="3703"/>
                  </a:cubicBezTo>
                  <a:cubicBezTo>
                    <a:pt x="646" y="3703"/>
                    <a:pt x="1043" y="3909"/>
                    <a:pt x="1262" y="4156"/>
                  </a:cubicBezTo>
                  <a:cubicBezTo>
                    <a:pt x="1441" y="4370"/>
                    <a:pt x="1548" y="4668"/>
                    <a:pt x="1798" y="4811"/>
                  </a:cubicBezTo>
                  <a:cubicBezTo>
                    <a:pt x="1950" y="4894"/>
                    <a:pt x="2319" y="4973"/>
                    <a:pt x="2625" y="4973"/>
                  </a:cubicBezTo>
                  <a:cubicBezTo>
                    <a:pt x="2800" y="4973"/>
                    <a:pt x="2954" y="4947"/>
                    <a:pt x="3036" y="4882"/>
                  </a:cubicBezTo>
                  <a:cubicBezTo>
                    <a:pt x="3036" y="4882"/>
                    <a:pt x="3179" y="4215"/>
                    <a:pt x="3251" y="3953"/>
                  </a:cubicBezTo>
                  <a:cubicBezTo>
                    <a:pt x="3513" y="2906"/>
                    <a:pt x="3691" y="1846"/>
                    <a:pt x="3787" y="763"/>
                  </a:cubicBezTo>
                  <a:cubicBezTo>
                    <a:pt x="3101" y="436"/>
                    <a:pt x="3211" y="0"/>
                    <a:pt x="2199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1" name="Google Shape;501;p40"/>
            <p:cNvSpPr/>
            <p:nvPr/>
          </p:nvSpPr>
          <p:spPr>
            <a:xfrm flipH="1">
              <a:off x="7303253" y="1211147"/>
              <a:ext cx="146497" cy="194819"/>
            </a:xfrm>
            <a:custGeom>
              <a:avLst/>
              <a:gdLst/>
              <a:ahLst/>
              <a:cxnLst/>
              <a:rect l="l" t="t" r="r" b="b"/>
              <a:pathLst>
                <a:path w="3823" h="5084" extrusionOk="0">
                  <a:moveTo>
                    <a:pt x="2152" y="0"/>
                  </a:moveTo>
                  <a:cubicBezTo>
                    <a:pt x="2053" y="0"/>
                    <a:pt x="1955" y="7"/>
                    <a:pt x="1858" y="21"/>
                  </a:cubicBezTo>
                  <a:lnTo>
                    <a:pt x="1810" y="21"/>
                  </a:lnTo>
                  <a:lnTo>
                    <a:pt x="1822" y="80"/>
                  </a:lnTo>
                  <a:cubicBezTo>
                    <a:pt x="1965" y="521"/>
                    <a:pt x="2024" y="997"/>
                    <a:pt x="1989" y="1462"/>
                  </a:cubicBezTo>
                  <a:cubicBezTo>
                    <a:pt x="1965" y="1795"/>
                    <a:pt x="1893" y="1974"/>
                    <a:pt x="1917" y="1974"/>
                  </a:cubicBezTo>
                  <a:cubicBezTo>
                    <a:pt x="1929" y="1926"/>
                    <a:pt x="1941" y="1890"/>
                    <a:pt x="1953" y="1843"/>
                  </a:cubicBezTo>
                  <a:cubicBezTo>
                    <a:pt x="1989" y="1723"/>
                    <a:pt x="2012" y="1593"/>
                    <a:pt x="2036" y="1462"/>
                  </a:cubicBezTo>
                  <a:cubicBezTo>
                    <a:pt x="2082" y="1000"/>
                    <a:pt x="2039" y="539"/>
                    <a:pt x="1906" y="99"/>
                  </a:cubicBezTo>
                  <a:lnTo>
                    <a:pt x="1906" y="99"/>
                  </a:lnTo>
                  <a:cubicBezTo>
                    <a:pt x="1971" y="94"/>
                    <a:pt x="2035" y="91"/>
                    <a:pt x="2098" y="91"/>
                  </a:cubicBezTo>
                  <a:cubicBezTo>
                    <a:pt x="2339" y="91"/>
                    <a:pt x="2578" y="131"/>
                    <a:pt x="2810" y="211"/>
                  </a:cubicBezTo>
                  <a:cubicBezTo>
                    <a:pt x="2965" y="283"/>
                    <a:pt x="3120" y="390"/>
                    <a:pt x="3239" y="521"/>
                  </a:cubicBezTo>
                  <a:cubicBezTo>
                    <a:pt x="3372" y="654"/>
                    <a:pt x="3525" y="766"/>
                    <a:pt x="3699" y="848"/>
                  </a:cubicBezTo>
                  <a:lnTo>
                    <a:pt x="3699" y="848"/>
                  </a:lnTo>
                  <a:cubicBezTo>
                    <a:pt x="3652" y="1397"/>
                    <a:pt x="3581" y="2001"/>
                    <a:pt x="3477" y="2616"/>
                  </a:cubicBezTo>
                  <a:cubicBezTo>
                    <a:pt x="3405" y="3033"/>
                    <a:pt x="3322" y="3438"/>
                    <a:pt x="3227" y="3819"/>
                  </a:cubicBezTo>
                  <a:cubicBezTo>
                    <a:pt x="3134" y="4190"/>
                    <a:pt x="3064" y="4562"/>
                    <a:pt x="2983" y="4900"/>
                  </a:cubicBezTo>
                  <a:lnTo>
                    <a:pt x="2983" y="4900"/>
                  </a:lnTo>
                  <a:cubicBezTo>
                    <a:pt x="2881" y="4953"/>
                    <a:pt x="2769" y="4974"/>
                    <a:pt x="2667" y="4974"/>
                  </a:cubicBezTo>
                  <a:cubicBezTo>
                    <a:pt x="2548" y="4974"/>
                    <a:pt x="2429" y="4962"/>
                    <a:pt x="2310" y="4950"/>
                  </a:cubicBezTo>
                  <a:cubicBezTo>
                    <a:pt x="2084" y="4938"/>
                    <a:pt x="1881" y="4867"/>
                    <a:pt x="1703" y="4748"/>
                  </a:cubicBezTo>
                  <a:cubicBezTo>
                    <a:pt x="1572" y="4605"/>
                    <a:pt x="1453" y="4438"/>
                    <a:pt x="1346" y="4271"/>
                  </a:cubicBezTo>
                  <a:cubicBezTo>
                    <a:pt x="1238" y="4140"/>
                    <a:pt x="1096" y="4021"/>
                    <a:pt x="941" y="3938"/>
                  </a:cubicBezTo>
                  <a:cubicBezTo>
                    <a:pt x="753" y="3817"/>
                    <a:pt x="524" y="3746"/>
                    <a:pt x="302" y="3746"/>
                  </a:cubicBezTo>
                  <a:cubicBezTo>
                    <a:pt x="285" y="3746"/>
                    <a:pt x="267" y="3747"/>
                    <a:pt x="250" y="3748"/>
                  </a:cubicBezTo>
                  <a:cubicBezTo>
                    <a:pt x="155" y="3748"/>
                    <a:pt x="72" y="3771"/>
                    <a:pt x="0" y="3819"/>
                  </a:cubicBezTo>
                  <a:cubicBezTo>
                    <a:pt x="84" y="3795"/>
                    <a:pt x="167" y="3783"/>
                    <a:pt x="250" y="3783"/>
                  </a:cubicBezTo>
                  <a:cubicBezTo>
                    <a:pt x="488" y="3783"/>
                    <a:pt x="715" y="3867"/>
                    <a:pt x="917" y="3986"/>
                  </a:cubicBezTo>
                  <a:cubicBezTo>
                    <a:pt x="1060" y="4081"/>
                    <a:pt x="1191" y="4188"/>
                    <a:pt x="1286" y="4319"/>
                  </a:cubicBezTo>
                  <a:cubicBezTo>
                    <a:pt x="1393" y="4498"/>
                    <a:pt x="1512" y="4664"/>
                    <a:pt x="1643" y="4819"/>
                  </a:cubicBezTo>
                  <a:cubicBezTo>
                    <a:pt x="1727" y="4891"/>
                    <a:pt x="1834" y="4950"/>
                    <a:pt x="1953" y="4986"/>
                  </a:cubicBezTo>
                  <a:cubicBezTo>
                    <a:pt x="2060" y="5022"/>
                    <a:pt x="2179" y="5045"/>
                    <a:pt x="2298" y="5057"/>
                  </a:cubicBezTo>
                  <a:cubicBezTo>
                    <a:pt x="2417" y="5081"/>
                    <a:pt x="2548" y="5081"/>
                    <a:pt x="2667" y="5081"/>
                  </a:cubicBezTo>
                  <a:cubicBezTo>
                    <a:pt x="2685" y="5083"/>
                    <a:pt x="2703" y="5083"/>
                    <a:pt x="2722" y="5083"/>
                  </a:cubicBezTo>
                  <a:cubicBezTo>
                    <a:pt x="2846" y="5083"/>
                    <a:pt x="2968" y="5048"/>
                    <a:pt x="3072" y="4986"/>
                  </a:cubicBezTo>
                  <a:lnTo>
                    <a:pt x="3084" y="4974"/>
                  </a:lnTo>
                  <a:lnTo>
                    <a:pt x="3084" y="4950"/>
                  </a:lnTo>
                  <a:cubicBezTo>
                    <a:pt x="3167" y="4605"/>
                    <a:pt x="3251" y="4236"/>
                    <a:pt x="3346" y="3843"/>
                  </a:cubicBezTo>
                  <a:cubicBezTo>
                    <a:pt x="3441" y="3462"/>
                    <a:pt x="3524" y="3057"/>
                    <a:pt x="3596" y="2640"/>
                  </a:cubicBezTo>
                  <a:cubicBezTo>
                    <a:pt x="3703" y="2009"/>
                    <a:pt x="3763" y="1390"/>
                    <a:pt x="3822" y="819"/>
                  </a:cubicBezTo>
                  <a:lnTo>
                    <a:pt x="3822" y="783"/>
                  </a:lnTo>
                  <a:lnTo>
                    <a:pt x="3786" y="771"/>
                  </a:lnTo>
                  <a:cubicBezTo>
                    <a:pt x="3620" y="688"/>
                    <a:pt x="3465" y="580"/>
                    <a:pt x="3322" y="450"/>
                  </a:cubicBezTo>
                  <a:cubicBezTo>
                    <a:pt x="3191" y="307"/>
                    <a:pt x="3036" y="188"/>
                    <a:pt x="2858" y="116"/>
                  </a:cubicBezTo>
                  <a:cubicBezTo>
                    <a:pt x="2630" y="40"/>
                    <a:pt x="2390" y="0"/>
                    <a:pt x="2152" y="0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2" name="Google Shape;502;p40"/>
            <p:cNvSpPr/>
            <p:nvPr/>
          </p:nvSpPr>
          <p:spPr>
            <a:xfrm flipH="1">
              <a:off x="7070115" y="1370262"/>
              <a:ext cx="391515" cy="758774"/>
            </a:xfrm>
            <a:custGeom>
              <a:avLst/>
              <a:gdLst/>
              <a:ahLst/>
              <a:cxnLst/>
              <a:rect l="l" t="t" r="r" b="b"/>
              <a:pathLst>
                <a:path w="10217" h="19801" extrusionOk="0">
                  <a:moveTo>
                    <a:pt x="1" y="0"/>
                  </a:moveTo>
                  <a:cubicBezTo>
                    <a:pt x="1" y="24"/>
                    <a:pt x="13" y="36"/>
                    <a:pt x="13" y="60"/>
                  </a:cubicBezTo>
                  <a:cubicBezTo>
                    <a:pt x="36" y="108"/>
                    <a:pt x="60" y="179"/>
                    <a:pt x="84" y="250"/>
                  </a:cubicBezTo>
                  <a:cubicBezTo>
                    <a:pt x="143" y="417"/>
                    <a:pt x="227" y="655"/>
                    <a:pt x="334" y="977"/>
                  </a:cubicBezTo>
                  <a:cubicBezTo>
                    <a:pt x="1060" y="3203"/>
                    <a:pt x="1394" y="5549"/>
                    <a:pt x="1322" y="7894"/>
                  </a:cubicBezTo>
                  <a:cubicBezTo>
                    <a:pt x="1298" y="8716"/>
                    <a:pt x="1215" y="9537"/>
                    <a:pt x="1096" y="10347"/>
                  </a:cubicBezTo>
                  <a:cubicBezTo>
                    <a:pt x="965" y="11192"/>
                    <a:pt x="751" y="12061"/>
                    <a:pt x="715" y="12990"/>
                  </a:cubicBezTo>
                  <a:cubicBezTo>
                    <a:pt x="691" y="13442"/>
                    <a:pt x="739" y="13907"/>
                    <a:pt x="846" y="14347"/>
                  </a:cubicBezTo>
                  <a:cubicBezTo>
                    <a:pt x="953" y="14776"/>
                    <a:pt x="1156" y="15181"/>
                    <a:pt x="1417" y="15538"/>
                  </a:cubicBezTo>
                  <a:cubicBezTo>
                    <a:pt x="1929" y="16217"/>
                    <a:pt x="2620" y="16729"/>
                    <a:pt x="3406" y="17026"/>
                  </a:cubicBezTo>
                  <a:cubicBezTo>
                    <a:pt x="4108" y="17300"/>
                    <a:pt x="4858" y="17455"/>
                    <a:pt x="5608" y="17491"/>
                  </a:cubicBezTo>
                  <a:cubicBezTo>
                    <a:pt x="6311" y="17538"/>
                    <a:pt x="6966" y="17514"/>
                    <a:pt x="7561" y="17562"/>
                  </a:cubicBezTo>
                  <a:cubicBezTo>
                    <a:pt x="8097" y="17586"/>
                    <a:pt x="8621" y="17729"/>
                    <a:pt x="9085" y="17979"/>
                  </a:cubicBezTo>
                  <a:cubicBezTo>
                    <a:pt x="9442" y="18181"/>
                    <a:pt x="9728" y="18467"/>
                    <a:pt x="9942" y="18812"/>
                  </a:cubicBezTo>
                  <a:cubicBezTo>
                    <a:pt x="10073" y="19027"/>
                    <a:pt x="10157" y="19277"/>
                    <a:pt x="10180" y="19527"/>
                  </a:cubicBezTo>
                  <a:lnTo>
                    <a:pt x="10180" y="19800"/>
                  </a:lnTo>
                  <a:cubicBezTo>
                    <a:pt x="10180" y="19800"/>
                    <a:pt x="10180" y="19777"/>
                    <a:pt x="10192" y="19741"/>
                  </a:cubicBezTo>
                  <a:cubicBezTo>
                    <a:pt x="10204" y="19669"/>
                    <a:pt x="10216" y="19598"/>
                    <a:pt x="10204" y="19538"/>
                  </a:cubicBezTo>
                  <a:cubicBezTo>
                    <a:pt x="10204" y="19277"/>
                    <a:pt x="10121" y="19015"/>
                    <a:pt x="9990" y="18788"/>
                  </a:cubicBezTo>
                  <a:cubicBezTo>
                    <a:pt x="9788" y="18443"/>
                    <a:pt x="9490" y="18145"/>
                    <a:pt x="9133" y="17931"/>
                  </a:cubicBezTo>
                  <a:cubicBezTo>
                    <a:pt x="8656" y="17669"/>
                    <a:pt x="8121" y="17514"/>
                    <a:pt x="7561" y="17479"/>
                  </a:cubicBezTo>
                  <a:cubicBezTo>
                    <a:pt x="6966" y="17419"/>
                    <a:pt x="6311" y="17443"/>
                    <a:pt x="5608" y="17395"/>
                  </a:cubicBezTo>
                  <a:cubicBezTo>
                    <a:pt x="4870" y="17348"/>
                    <a:pt x="4132" y="17193"/>
                    <a:pt x="3442" y="16931"/>
                  </a:cubicBezTo>
                  <a:cubicBezTo>
                    <a:pt x="2680" y="16633"/>
                    <a:pt x="2001" y="16133"/>
                    <a:pt x="1513" y="15478"/>
                  </a:cubicBezTo>
                  <a:cubicBezTo>
                    <a:pt x="1001" y="14752"/>
                    <a:pt x="763" y="13883"/>
                    <a:pt x="834" y="13002"/>
                  </a:cubicBezTo>
                  <a:cubicBezTo>
                    <a:pt x="870" y="12097"/>
                    <a:pt x="1072" y="11228"/>
                    <a:pt x="1203" y="10371"/>
                  </a:cubicBezTo>
                  <a:cubicBezTo>
                    <a:pt x="1334" y="9549"/>
                    <a:pt x="1406" y="8728"/>
                    <a:pt x="1441" y="7894"/>
                  </a:cubicBezTo>
                  <a:cubicBezTo>
                    <a:pt x="1465" y="6489"/>
                    <a:pt x="1358" y="5084"/>
                    <a:pt x="1108" y="3703"/>
                  </a:cubicBezTo>
                  <a:cubicBezTo>
                    <a:pt x="929" y="2775"/>
                    <a:pt x="679" y="1858"/>
                    <a:pt x="382" y="965"/>
                  </a:cubicBezTo>
                  <a:cubicBezTo>
                    <a:pt x="274" y="643"/>
                    <a:pt x="167" y="405"/>
                    <a:pt x="108" y="238"/>
                  </a:cubicBezTo>
                  <a:cubicBezTo>
                    <a:pt x="72" y="167"/>
                    <a:pt x="48" y="96"/>
                    <a:pt x="24" y="60"/>
                  </a:cubicBezTo>
                  <a:cubicBezTo>
                    <a:pt x="13" y="12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3" name="Google Shape;503;p40"/>
            <p:cNvSpPr/>
            <p:nvPr/>
          </p:nvSpPr>
          <p:spPr>
            <a:xfrm flipH="1">
              <a:off x="7205197" y="1966136"/>
              <a:ext cx="339477" cy="143202"/>
            </a:xfrm>
            <a:custGeom>
              <a:avLst/>
              <a:gdLst/>
              <a:ahLst/>
              <a:cxnLst/>
              <a:rect l="l" t="t" r="r" b="b"/>
              <a:pathLst>
                <a:path w="8859" h="3737" extrusionOk="0">
                  <a:moveTo>
                    <a:pt x="8859" y="1"/>
                  </a:moveTo>
                  <a:cubicBezTo>
                    <a:pt x="8752" y="84"/>
                    <a:pt x="8645" y="168"/>
                    <a:pt x="8549" y="251"/>
                  </a:cubicBezTo>
                  <a:cubicBezTo>
                    <a:pt x="8454" y="334"/>
                    <a:pt x="8335" y="430"/>
                    <a:pt x="8204" y="549"/>
                  </a:cubicBezTo>
                  <a:cubicBezTo>
                    <a:pt x="8073" y="656"/>
                    <a:pt x="7918" y="787"/>
                    <a:pt x="7740" y="918"/>
                  </a:cubicBezTo>
                  <a:cubicBezTo>
                    <a:pt x="7323" y="1227"/>
                    <a:pt x="6894" y="1513"/>
                    <a:pt x="6442" y="1775"/>
                  </a:cubicBezTo>
                  <a:cubicBezTo>
                    <a:pt x="5894" y="2096"/>
                    <a:pt x="5335" y="2382"/>
                    <a:pt x="4751" y="2632"/>
                  </a:cubicBezTo>
                  <a:cubicBezTo>
                    <a:pt x="4156" y="2870"/>
                    <a:pt x="3561" y="3073"/>
                    <a:pt x="2942" y="3239"/>
                  </a:cubicBezTo>
                  <a:cubicBezTo>
                    <a:pt x="2441" y="3370"/>
                    <a:pt x="1941" y="3478"/>
                    <a:pt x="1418" y="3561"/>
                  </a:cubicBezTo>
                  <a:cubicBezTo>
                    <a:pt x="1203" y="3597"/>
                    <a:pt x="1001" y="3608"/>
                    <a:pt x="834" y="3632"/>
                  </a:cubicBezTo>
                  <a:cubicBezTo>
                    <a:pt x="656" y="3656"/>
                    <a:pt x="501" y="3680"/>
                    <a:pt x="382" y="3680"/>
                  </a:cubicBezTo>
                  <a:cubicBezTo>
                    <a:pt x="251" y="3680"/>
                    <a:pt x="120" y="3704"/>
                    <a:pt x="1" y="3728"/>
                  </a:cubicBezTo>
                  <a:cubicBezTo>
                    <a:pt x="60" y="3733"/>
                    <a:pt x="123" y="3736"/>
                    <a:pt x="187" y="3736"/>
                  </a:cubicBezTo>
                  <a:cubicBezTo>
                    <a:pt x="251" y="3736"/>
                    <a:pt x="316" y="3733"/>
                    <a:pt x="382" y="3728"/>
                  </a:cubicBezTo>
                  <a:cubicBezTo>
                    <a:pt x="513" y="3716"/>
                    <a:pt x="656" y="3716"/>
                    <a:pt x="834" y="3692"/>
                  </a:cubicBezTo>
                  <a:cubicBezTo>
                    <a:pt x="1013" y="3680"/>
                    <a:pt x="1215" y="3668"/>
                    <a:pt x="1429" y="3632"/>
                  </a:cubicBezTo>
                  <a:cubicBezTo>
                    <a:pt x="1953" y="3573"/>
                    <a:pt x="2465" y="3478"/>
                    <a:pt x="2977" y="3347"/>
                  </a:cubicBezTo>
                  <a:cubicBezTo>
                    <a:pt x="4215" y="3025"/>
                    <a:pt x="5406" y="2525"/>
                    <a:pt x="6501" y="1870"/>
                  </a:cubicBezTo>
                  <a:cubicBezTo>
                    <a:pt x="6954" y="1596"/>
                    <a:pt x="7383" y="1299"/>
                    <a:pt x="7787" y="977"/>
                  </a:cubicBezTo>
                  <a:cubicBezTo>
                    <a:pt x="7978" y="846"/>
                    <a:pt x="8121" y="703"/>
                    <a:pt x="8252" y="596"/>
                  </a:cubicBezTo>
                  <a:cubicBezTo>
                    <a:pt x="8395" y="477"/>
                    <a:pt x="8502" y="370"/>
                    <a:pt x="8597" y="287"/>
                  </a:cubicBezTo>
                  <a:cubicBezTo>
                    <a:pt x="8692" y="203"/>
                    <a:pt x="8776" y="108"/>
                    <a:pt x="8859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4" name="Google Shape;504;p40"/>
            <p:cNvSpPr/>
            <p:nvPr/>
          </p:nvSpPr>
          <p:spPr>
            <a:xfrm flipH="1">
              <a:off x="7262678" y="1673660"/>
              <a:ext cx="302536" cy="360936"/>
            </a:xfrm>
            <a:custGeom>
              <a:avLst/>
              <a:gdLst/>
              <a:ahLst/>
              <a:cxnLst/>
              <a:rect l="l" t="t" r="r" b="b"/>
              <a:pathLst>
                <a:path w="7895" h="9419" extrusionOk="0">
                  <a:moveTo>
                    <a:pt x="7895" y="1"/>
                  </a:moveTo>
                  <a:lnTo>
                    <a:pt x="7895" y="1"/>
                  </a:lnTo>
                  <a:cubicBezTo>
                    <a:pt x="7871" y="49"/>
                    <a:pt x="7859" y="84"/>
                    <a:pt x="7847" y="132"/>
                  </a:cubicBezTo>
                  <a:lnTo>
                    <a:pt x="7752" y="489"/>
                  </a:lnTo>
                  <a:cubicBezTo>
                    <a:pt x="7704" y="644"/>
                    <a:pt x="7645" y="834"/>
                    <a:pt x="7573" y="1049"/>
                  </a:cubicBezTo>
                  <a:cubicBezTo>
                    <a:pt x="7502" y="1263"/>
                    <a:pt x="7430" y="1513"/>
                    <a:pt x="7311" y="1775"/>
                  </a:cubicBezTo>
                  <a:lnTo>
                    <a:pt x="7145" y="2192"/>
                  </a:lnTo>
                  <a:cubicBezTo>
                    <a:pt x="7085" y="2347"/>
                    <a:pt x="7014" y="2489"/>
                    <a:pt x="6942" y="2644"/>
                  </a:cubicBezTo>
                  <a:cubicBezTo>
                    <a:pt x="6799" y="2954"/>
                    <a:pt x="6621" y="3263"/>
                    <a:pt x="6442" y="3597"/>
                  </a:cubicBezTo>
                  <a:cubicBezTo>
                    <a:pt x="6025" y="4311"/>
                    <a:pt x="5549" y="4990"/>
                    <a:pt x="5025" y="5621"/>
                  </a:cubicBezTo>
                  <a:cubicBezTo>
                    <a:pt x="4501" y="6252"/>
                    <a:pt x="3906" y="6835"/>
                    <a:pt x="3287" y="7359"/>
                  </a:cubicBezTo>
                  <a:cubicBezTo>
                    <a:pt x="2989" y="7597"/>
                    <a:pt x="2704" y="7835"/>
                    <a:pt x="2430" y="8026"/>
                  </a:cubicBezTo>
                  <a:cubicBezTo>
                    <a:pt x="2287" y="8121"/>
                    <a:pt x="2156" y="8216"/>
                    <a:pt x="2025" y="8300"/>
                  </a:cubicBezTo>
                  <a:lnTo>
                    <a:pt x="1644" y="8538"/>
                  </a:lnTo>
                  <a:cubicBezTo>
                    <a:pt x="1406" y="8681"/>
                    <a:pt x="1168" y="8800"/>
                    <a:pt x="965" y="8919"/>
                  </a:cubicBezTo>
                  <a:cubicBezTo>
                    <a:pt x="775" y="9038"/>
                    <a:pt x="596" y="9121"/>
                    <a:pt x="453" y="9193"/>
                  </a:cubicBezTo>
                  <a:lnTo>
                    <a:pt x="120" y="9347"/>
                  </a:lnTo>
                  <a:cubicBezTo>
                    <a:pt x="72" y="9371"/>
                    <a:pt x="37" y="9383"/>
                    <a:pt x="1" y="9419"/>
                  </a:cubicBezTo>
                  <a:cubicBezTo>
                    <a:pt x="49" y="9407"/>
                    <a:pt x="84" y="9395"/>
                    <a:pt x="120" y="9371"/>
                  </a:cubicBezTo>
                  <a:lnTo>
                    <a:pt x="465" y="9228"/>
                  </a:lnTo>
                  <a:cubicBezTo>
                    <a:pt x="656" y="9157"/>
                    <a:pt x="822" y="9074"/>
                    <a:pt x="1001" y="8978"/>
                  </a:cubicBezTo>
                  <a:cubicBezTo>
                    <a:pt x="1203" y="8871"/>
                    <a:pt x="1453" y="8764"/>
                    <a:pt x="1692" y="8609"/>
                  </a:cubicBezTo>
                  <a:lnTo>
                    <a:pt x="2073" y="8371"/>
                  </a:lnTo>
                  <a:cubicBezTo>
                    <a:pt x="2215" y="8288"/>
                    <a:pt x="2346" y="8192"/>
                    <a:pt x="2477" y="8097"/>
                  </a:cubicBezTo>
                  <a:cubicBezTo>
                    <a:pt x="2775" y="7907"/>
                    <a:pt x="3049" y="7681"/>
                    <a:pt x="3358" y="7442"/>
                  </a:cubicBezTo>
                  <a:cubicBezTo>
                    <a:pt x="4644" y="6383"/>
                    <a:pt x="5728" y="5097"/>
                    <a:pt x="6537" y="3644"/>
                  </a:cubicBezTo>
                  <a:cubicBezTo>
                    <a:pt x="6716" y="3311"/>
                    <a:pt x="6895" y="2989"/>
                    <a:pt x="7026" y="2680"/>
                  </a:cubicBezTo>
                  <a:cubicBezTo>
                    <a:pt x="7097" y="2525"/>
                    <a:pt x="7180" y="2370"/>
                    <a:pt x="7228" y="2227"/>
                  </a:cubicBezTo>
                  <a:cubicBezTo>
                    <a:pt x="7288" y="2085"/>
                    <a:pt x="7335" y="1942"/>
                    <a:pt x="7395" y="1799"/>
                  </a:cubicBezTo>
                  <a:cubicBezTo>
                    <a:pt x="7502" y="1525"/>
                    <a:pt x="7573" y="1287"/>
                    <a:pt x="7645" y="1061"/>
                  </a:cubicBezTo>
                  <a:cubicBezTo>
                    <a:pt x="7704" y="882"/>
                    <a:pt x="7752" y="692"/>
                    <a:pt x="7799" y="489"/>
                  </a:cubicBezTo>
                  <a:lnTo>
                    <a:pt x="7871" y="132"/>
                  </a:lnTo>
                  <a:cubicBezTo>
                    <a:pt x="7895" y="84"/>
                    <a:pt x="7895" y="49"/>
                    <a:pt x="7895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5" name="Google Shape;505;p40"/>
            <p:cNvSpPr/>
            <p:nvPr/>
          </p:nvSpPr>
          <p:spPr>
            <a:xfrm flipH="1">
              <a:off x="7638183" y="2145484"/>
              <a:ext cx="54759" cy="120478"/>
            </a:xfrm>
            <a:custGeom>
              <a:avLst/>
              <a:gdLst/>
              <a:ahLst/>
              <a:cxnLst/>
              <a:rect l="l" t="t" r="r" b="b"/>
              <a:pathLst>
                <a:path w="1429" h="3144" extrusionOk="0">
                  <a:moveTo>
                    <a:pt x="83" y="0"/>
                  </a:moveTo>
                  <a:cubicBezTo>
                    <a:pt x="24" y="167"/>
                    <a:pt x="0" y="345"/>
                    <a:pt x="12" y="524"/>
                  </a:cubicBezTo>
                  <a:cubicBezTo>
                    <a:pt x="12" y="1393"/>
                    <a:pt x="357" y="2226"/>
                    <a:pt x="988" y="2834"/>
                  </a:cubicBezTo>
                  <a:cubicBezTo>
                    <a:pt x="1107" y="2965"/>
                    <a:pt x="1250" y="3072"/>
                    <a:pt x="1405" y="3143"/>
                  </a:cubicBezTo>
                  <a:cubicBezTo>
                    <a:pt x="1429" y="3131"/>
                    <a:pt x="1262" y="3012"/>
                    <a:pt x="1048" y="2774"/>
                  </a:cubicBezTo>
                  <a:cubicBezTo>
                    <a:pt x="476" y="2155"/>
                    <a:pt x="143" y="1357"/>
                    <a:pt x="95" y="512"/>
                  </a:cubicBezTo>
                  <a:cubicBezTo>
                    <a:pt x="83" y="202"/>
                    <a:pt x="107" y="0"/>
                    <a:pt x="83" y="0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6" name="Google Shape;506;p40"/>
            <p:cNvSpPr/>
            <p:nvPr/>
          </p:nvSpPr>
          <p:spPr>
            <a:xfrm flipH="1">
              <a:off x="7639982" y="2196568"/>
              <a:ext cx="12837" cy="51579"/>
            </a:xfrm>
            <a:custGeom>
              <a:avLst/>
              <a:gdLst/>
              <a:ahLst/>
              <a:cxnLst/>
              <a:rect l="l" t="t" r="r" b="b"/>
              <a:pathLst>
                <a:path w="335" h="1346" extrusionOk="0">
                  <a:moveTo>
                    <a:pt x="191" y="1"/>
                  </a:moveTo>
                  <a:cubicBezTo>
                    <a:pt x="1" y="441"/>
                    <a:pt x="37" y="941"/>
                    <a:pt x="310" y="1346"/>
                  </a:cubicBezTo>
                  <a:cubicBezTo>
                    <a:pt x="334" y="1322"/>
                    <a:pt x="227" y="1036"/>
                    <a:pt x="191" y="679"/>
                  </a:cubicBezTo>
                  <a:cubicBezTo>
                    <a:pt x="168" y="310"/>
                    <a:pt x="227" y="1"/>
                    <a:pt x="191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7" name="Google Shape;507;p40"/>
            <p:cNvSpPr/>
            <p:nvPr/>
          </p:nvSpPr>
          <p:spPr>
            <a:xfrm flipH="1">
              <a:off x="7733070" y="1461047"/>
              <a:ext cx="77598" cy="416155"/>
            </a:xfrm>
            <a:custGeom>
              <a:avLst/>
              <a:gdLst/>
              <a:ahLst/>
              <a:cxnLst/>
              <a:rect l="l" t="t" r="r" b="b"/>
              <a:pathLst>
                <a:path w="2025" h="10860" extrusionOk="0">
                  <a:moveTo>
                    <a:pt x="0" y="1"/>
                  </a:moveTo>
                  <a:cubicBezTo>
                    <a:pt x="0" y="36"/>
                    <a:pt x="12" y="72"/>
                    <a:pt x="24" y="120"/>
                  </a:cubicBezTo>
                  <a:cubicBezTo>
                    <a:pt x="36" y="191"/>
                    <a:pt x="60" y="298"/>
                    <a:pt x="84" y="429"/>
                  </a:cubicBezTo>
                  <a:cubicBezTo>
                    <a:pt x="131" y="727"/>
                    <a:pt x="215" y="1132"/>
                    <a:pt x="310" y="1596"/>
                  </a:cubicBezTo>
                  <a:cubicBezTo>
                    <a:pt x="500" y="2572"/>
                    <a:pt x="774" y="3930"/>
                    <a:pt x="1060" y="5430"/>
                  </a:cubicBezTo>
                  <a:cubicBezTo>
                    <a:pt x="1334" y="6918"/>
                    <a:pt x="1572" y="8287"/>
                    <a:pt x="1739" y="9264"/>
                  </a:cubicBezTo>
                  <a:cubicBezTo>
                    <a:pt x="1810" y="9728"/>
                    <a:pt x="1882" y="10133"/>
                    <a:pt x="1929" y="10431"/>
                  </a:cubicBezTo>
                  <a:cubicBezTo>
                    <a:pt x="1953" y="10562"/>
                    <a:pt x="1965" y="10657"/>
                    <a:pt x="1989" y="10752"/>
                  </a:cubicBezTo>
                  <a:cubicBezTo>
                    <a:pt x="1989" y="10788"/>
                    <a:pt x="2001" y="10823"/>
                    <a:pt x="2012" y="10859"/>
                  </a:cubicBezTo>
                  <a:cubicBezTo>
                    <a:pt x="2024" y="10812"/>
                    <a:pt x="2024" y="10776"/>
                    <a:pt x="2024" y="10728"/>
                  </a:cubicBezTo>
                  <a:cubicBezTo>
                    <a:pt x="2012" y="10645"/>
                    <a:pt x="2001" y="10538"/>
                    <a:pt x="1989" y="10407"/>
                  </a:cubicBezTo>
                  <a:cubicBezTo>
                    <a:pt x="1953" y="10145"/>
                    <a:pt x="1905" y="9740"/>
                    <a:pt x="1834" y="9240"/>
                  </a:cubicBezTo>
                  <a:cubicBezTo>
                    <a:pt x="1691" y="8252"/>
                    <a:pt x="1477" y="6882"/>
                    <a:pt x="1191" y="5394"/>
                  </a:cubicBezTo>
                  <a:cubicBezTo>
                    <a:pt x="905" y="3894"/>
                    <a:pt x="631" y="2549"/>
                    <a:pt x="405" y="1572"/>
                  </a:cubicBezTo>
                  <a:cubicBezTo>
                    <a:pt x="286" y="1084"/>
                    <a:pt x="191" y="691"/>
                    <a:pt x="119" y="417"/>
                  </a:cubicBezTo>
                  <a:cubicBezTo>
                    <a:pt x="96" y="298"/>
                    <a:pt x="60" y="191"/>
                    <a:pt x="48" y="108"/>
                  </a:cubicBezTo>
                  <a:cubicBezTo>
                    <a:pt x="36" y="72"/>
                    <a:pt x="24" y="36"/>
                    <a:pt x="0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8" name="Google Shape;508;p40"/>
            <p:cNvSpPr/>
            <p:nvPr/>
          </p:nvSpPr>
          <p:spPr>
            <a:xfrm flipH="1">
              <a:off x="7132177" y="1443725"/>
              <a:ext cx="30579" cy="433476"/>
            </a:xfrm>
            <a:custGeom>
              <a:avLst/>
              <a:gdLst/>
              <a:ahLst/>
              <a:cxnLst/>
              <a:rect l="l" t="t" r="r" b="b"/>
              <a:pathLst>
                <a:path w="798" h="11312" extrusionOk="0">
                  <a:moveTo>
                    <a:pt x="798" y="0"/>
                  </a:moveTo>
                  <a:cubicBezTo>
                    <a:pt x="786" y="36"/>
                    <a:pt x="774" y="72"/>
                    <a:pt x="774" y="107"/>
                  </a:cubicBezTo>
                  <a:cubicBezTo>
                    <a:pt x="762" y="203"/>
                    <a:pt x="738" y="310"/>
                    <a:pt x="726" y="441"/>
                  </a:cubicBezTo>
                  <a:cubicBezTo>
                    <a:pt x="679" y="738"/>
                    <a:pt x="631" y="1155"/>
                    <a:pt x="572" y="1643"/>
                  </a:cubicBezTo>
                  <a:cubicBezTo>
                    <a:pt x="453" y="2667"/>
                    <a:pt x="286" y="4072"/>
                    <a:pt x="179" y="5644"/>
                  </a:cubicBezTo>
                  <a:cubicBezTo>
                    <a:pt x="60" y="7204"/>
                    <a:pt x="0" y="8620"/>
                    <a:pt x="0" y="9644"/>
                  </a:cubicBezTo>
                  <a:lnTo>
                    <a:pt x="0" y="10871"/>
                  </a:lnTo>
                  <a:lnTo>
                    <a:pt x="0" y="11192"/>
                  </a:lnTo>
                  <a:cubicBezTo>
                    <a:pt x="0" y="11240"/>
                    <a:pt x="0" y="11275"/>
                    <a:pt x="12" y="11311"/>
                  </a:cubicBezTo>
                  <a:cubicBezTo>
                    <a:pt x="24" y="11275"/>
                    <a:pt x="36" y="11240"/>
                    <a:pt x="36" y="11192"/>
                  </a:cubicBezTo>
                  <a:lnTo>
                    <a:pt x="48" y="10871"/>
                  </a:lnTo>
                  <a:cubicBezTo>
                    <a:pt x="60" y="10561"/>
                    <a:pt x="72" y="10144"/>
                    <a:pt x="84" y="9644"/>
                  </a:cubicBezTo>
                  <a:cubicBezTo>
                    <a:pt x="119" y="8620"/>
                    <a:pt x="167" y="7215"/>
                    <a:pt x="298" y="5644"/>
                  </a:cubicBezTo>
                  <a:cubicBezTo>
                    <a:pt x="417" y="4084"/>
                    <a:pt x="560" y="2679"/>
                    <a:pt x="655" y="1655"/>
                  </a:cubicBezTo>
                  <a:cubicBezTo>
                    <a:pt x="703" y="1155"/>
                    <a:pt x="738" y="750"/>
                    <a:pt x="774" y="441"/>
                  </a:cubicBezTo>
                  <a:cubicBezTo>
                    <a:pt x="774" y="310"/>
                    <a:pt x="798" y="203"/>
                    <a:pt x="798" y="119"/>
                  </a:cubicBezTo>
                  <a:cubicBezTo>
                    <a:pt x="798" y="84"/>
                    <a:pt x="798" y="36"/>
                    <a:pt x="798" y="0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9" name="Google Shape;509;p40"/>
            <p:cNvSpPr/>
            <p:nvPr/>
          </p:nvSpPr>
          <p:spPr>
            <a:xfrm flipH="1">
              <a:off x="7875896" y="1774064"/>
              <a:ext cx="85339" cy="125958"/>
            </a:xfrm>
            <a:custGeom>
              <a:avLst/>
              <a:gdLst/>
              <a:ahLst/>
              <a:cxnLst/>
              <a:rect l="l" t="t" r="r" b="b"/>
              <a:pathLst>
                <a:path w="2227" h="3287" extrusionOk="0">
                  <a:moveTo>
                    <a:pt x="36" y="0"/>
                  </a:moveTo>
                  <a:cubicBezTo>
                    <a:pt x="0" y="36"/>
                    <a:pt x="715" y="619"/>
                    <a:pt x="1298" y="1536"/>
                  </a:cubicBezTo>
                  <a:cubicBezTo>
                    <a:pt x="1873" y="2452"/>
                    <a:pt x="2182" y="3287"/>
                    <a:pt x="2225" y="3287"/>
                  </a:cubicBezTo>
                  <a:cubicBezTo>
                    <a:pt x="2226" y="3287"/>
                    <a:pt x="2226" y="3287"/>
                    <a:pt x="2227" y="3286"/>
                  </a:cubicBezTo>
                  <a:cubicBezTo>
                    <a:pt x="2191" y="3096"/>
                    <a:pt x="2143" y="2905"/>
                    <a:pt x="2060" y="2727"/>
                  </a:cubicBezTo>
                  <a:cubicBezTo>
                    <a:pt x="1881" y="2286"/>
                    <a:pt x="1667" y="1870"/>
                    <a:pt x="1405" y="1465"/>
                  </a:cubicBezTo>
                  <a:cubicBezTo>
                    <a:pt x="1143" y="1072"/>
                    <a:pt x="846" y="703"/>
                    <a:pt x="500" y="381"/>
                  </a:cubicBezTo>
                  <a:cubicBezTo>
                    <a:pt x="357" y="227"/>
                    <a:pt x="203" y="108"/>
                    <a:pt x="36" y="0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0" name="Google Shape;510;p40"/>
            <p:cNvSpPr/>
            <p:nvPr/>
          </p:nvSpPr>
          <p:spPr>
            <a:xfrm flipH="1">
              <a:off x="7860377" y="1773604"/>
              <a:ext cx="99517" cy="87638"/>
            </a:xfrm>
            <a:custGeom>
              <a:avLst/>
              <a:gdLst/>
              <a:ahLst/>
              <a:cxnLst/>
              <a:rect l="l" t="t" r="r" b="b"/>
              <a:pathLst>
                <a:path w="2597" h="2287" extrusionOk="0">
                  <a:moveTo>
                    <a:pt x="1" y="0"/>
                  </a:moveTo>
                  <a:lnTo>
                    <a:pt x="1" y="0"/>
                  </a:lnTo>
                  <a:cubicBezTo>
                    <a:pt x="144" y="96"/>
                    <a:pt x="299" y="179"/>
                    <a:pt x="465" y="239"/>
                  </a:cubicBezTo>
                  <a:cubicBezTo>
                    <a:pt x="846" y="405"/>
                    <a:pt x="1204" y="631"/>
                    <a:pt x="1525" y="893"/>
                  </a:cubicBezTo>
                  <a:cubicBezTo>
                    <a:pt x="1846" y="1155"/>
                    <a:pt x="2120" y="1465"/>
                    <a:pt x="2335" y="1822"/>
                  </a:cubicBezTo>
                  <a:cubicBezTo>
                    <a:pt x="2406" y="1977"/>
                    <a:pt x="2501" y="2132"/>
                    <a:pt x="2597" y="2286"/>
                  </a:cubicBezTo>
                  <a:cubicBezTo>
                    <a:pt x="2561" y="2108"/>
                    <a:pt x="2501" y="1941"/>
                    <a:pt x="2418" y="1786"/>
                  </a:cubicBezTo>
                  <a:cubicBezTo>
                    <a:pt x="2216" y="1405"/>
                    <a:pt x="1942" y="1060"/>
                    <a:pt x="1608" y="786"/>
                  </a:cubicBezTo>
                  <a:cubicBezTo>
                    <a:pt x="1275" y="524"/>
                    <a:pt x="906" y="310"/>
                    <a:pt x="501" y="155"/>
                  </a:cubicBezTo>
                  <a:cubicBezTo>
                    <a:pt x="346" y="84"/>
                    <a:pt x="168" y="36"/>
                    <a:pt x="1" y="0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1" name="Google Shape;511;p40"/>
            <p:cNvSpPr/>
            <p:nvPr/>
          </p:nvSpPr>
          <p:spPr>
            <a:xfrm flipH="1">
              <a:off x="7768675" y="1530066"/>
              <a:ext cx="154698" cy="143049"/>
            </a:xfrm>
            <a:custGeom>
              <a:avLst/>
              <a:gdLst/>
              <a:ahLst/>
              <a:cxnLst/>
              <a:rect l="l" t="t" r="r" b="b"/>
              <a:pathLst>
                <a:path w="4037" h="3733" extrusionOk="0">
                  <a:moveTo>
                    <a:pt x="1155" y="119"/>
                  </a:moveTo>
                  <a:cubicBezTo>
                    <a:pt x="1204" y="119"/>
                    <a:pt x="1252" y="126"/>
                    <a:pt x="1298" y="140"/>
                  </a:cubicBezTo>
                  <a:cubicBezTo>
                    <a:pt x="1620" y="224"/>
                    <a:pt x="1882" y="474"/>
                    <a:pt x="2001" y="795"/>
                  </a:cubicBezTo>
                  <a:cubicBezTo>
                    <a:pt x="2108" y="1069"/>
                    <a:pt x="2072" y="1391"/>
                    <a:pt x="1917" y="1653"/>
                  </a:cubicBezTo>
                  <a:cubicBezTo>
                    <a:pt x="1786" y="1879"/>
                    <a:pt x="1572" y="2045"/>
                    <a:pt x="1322" y="2129"/>
                  </a:cubicBezTo>
                  <a:cubicBezTo>
                    <a:pt x="1225" y="2161"/>
                    <a:pt x="1126" y="2176"/>
                    <a:pt x="1027" y="2177"/>
                  </a:cubicBezTo>
                  <a:lnTo>
                    <a:pt x="1027" y="2177"/>
                  </a:lnTo>
                  <a:cubicBezTo>
                    <a:pt x="955" y="2028"/>
                    <a:pt x="890" y="1876"/>
                    <a:pt x="834" y="1724"/>
                  </a:cubicBezTo>
                  <a:cubicBezTo>
                    <a:pt x="715" y="1391"/>
                    <a:pt x="560" y="1033"/>
                    <a:pt x="596" y="676"/>
                  </a:cubicBezTo>
                  <a:cubicBezTo>
                    <a:pt x="620" y="498"/>
                    <a:pt x="703" y="343"/>
                    <a:pt x="834" y="224"/>
                  </a:cubicBezTo>
                  <a:cubicBezTo>
                    <a:pt x="926" y="157"/>
                    <a:pt x="1041" y="119"/>
                    <a:pt x="1155" y="119"/>
                  </a:cubicBezTo>
                  <a:close/>
                  <a:moveTo>
                    <a:pt x="1171" y="1"/>
                  </a:moveTo>
                  <a:cubicBezTo>
                    <a:pt x="1026" y="1"/>
                    <a:pt x="885" y="43"/>
                    <a:pt x="774" y="129"/>
                  </a:cubicBezTo>
                  <a:cubicBezTo>
                    <a:pt x="608" y="259"/>
                    <a:pt x="512" y="450"/>
                    <a:pt x="489" y="652"/>
                  </a:cubicBezTo>
                  <a:cubicBezTo>
                    <a:pt x="465" y="855"/>
                    <a:pt x="489" y="1057"/>
                    <a:pt x="548" y="1248"/>
                  </a:cubicBezTo>
                  <a:cubicBezTo>
                    <a:pt x="608" y="1426"/>
                    <a:pt x="667" y="1593"/>
                    <a:pt x="739" y="1772"/>
                  </a:cubicBezTo>
                  <a:cubicBezTo>
                    <a:pt x="789" y="1906"/>
                    <a:pt x="845" y="2039"/>
                    <a:pt x="907" y="2170"/>
                  </a:cubicBezTo>
                  <a:lnTo>
                    <a:pt x="907" y="2170"/>
                  </a:lnTo>
                  <a:cubicBezTo>
                    <a:pt x="829" y="2161"/>
                    <a:pt x="753" y="2143"/>
                    <a:pt x="679" y="2117"/>
                  </a:cubicBezTo>
                  <a:cubicBezTo>
                    <a:pt x="512" y="2057"/>
                    <a:pt x="370" y="1974"/>
                    <a:pt x="251" y="1855"/>
                  </a:cubicBezTo>
                  <a:cubicBezTo>
                    <a:pt x="155" y="1748"/>
                    <a:pt x="72" y="1629"/>
                    <a:pt x="0" y="1510"/>
                  </a:cubicBezTo>
                  <a:lnTo>
                    <a:pt x="0" y="1510"/>
                  </a:lnTo>
                  <a:cubicBezTo>
                    <a:pt x="0" y="1510"/>
                    <a:pt x="12" y="1545"/>
                    <a:pt x="36" y="1617"/>
                  </a:cubicBezTo>
                  <a:cubicBezTo>
                    <a:pt x="84" y="1712"/>
                    <a:pt x="143" y="1807"/>
                    <a:pt x="227" y="1891"/>
                  </a:cubicBezTo>
                  <a:cubicBezTo>
                    <a:pt x="346" y="2022"/>
                    <a:pt x="489" y="2117"/>
                    <a:pt x="655" y="2176"/>
                  </a:cubicBezTo>
                  <a:cubicBezTo>
                    <a:pt x="748" y="2218"/>
                    <a:pt x="847" y="2243"/>
                    <a:pt x="948" y="2253"/>
                  </a:cubicBezTo>
                  <a:lnTo>
                    <a:pt x="948" y="2253"/>
                  </a:lnTo>
                  <a:cubicBezTo>
                    <a:pt x="1025" y="2405"/>
                    <a:pt x="1109" y="2554"/>
                    <a:pt x="1203" y="2700"/>
                  </a:cubicBezTo>
                  <a:cubicBezTo>
                    <a:pt x="1524" y="3224"/>
                    <a:pt x="2036" y="3581"/>
                    <a:pt x="2632" y="3712"/>
                  </a:cubicBezTo>
                  <a:cubicBezTo>
                    <a:pt x="2712" y="3726"/>
                    <a:pt x="2792" y="3733"/>
                    <a:pt x="2871" y="3733"/>
                  </a:cubicBezTo>
                  <a:cubicBezTo>
                    <a:pt x="3205" y="3733"/>
                    <a:pt x="3525" y="3614"/>
                    <a:pt x="3775" y="3403"/>
                  </a:cubicBezTo>
                  <a:cubicBezTo>
                    <a:pt x="3858" y="3331"/>
                    <a:pt x="3930" y="3248"/>
                    <a:pt x="3989" y="3153"/>
                  </a:cubicBezTo>
                  <a:cubicBezTo>
                    <a:pt x="4025" y="3093"/>
                    <a:pt x="4037" y="3057"/>
                    <a:pt x="4037" y="3057"/>
                  </a:cubicBezTo>
                  <a:lnTo>
                    <a:pt x="4037" y="3057"/>
                  </a:lnTo>
                  <a:cubicBezTo>
                    <a:pt x="3953" y="3176"/>
                    <a:pt x="3858" y="3284"/>
                    <a:pt x="3751" y="3391"/>
                  </a:cubicBezTo>
                  <a:cubicBezTo>
                    <a:pt x="3509" y="3567"/>
                    <a:pt x="3210" y="3664"/>
                    <a:pt x="2909" y="3664"/>
                  </a:cubicBezTo>
                  <a:cubicBezTo>
                    <a:pt x="2824" y="3664"/>
                    <a:pt x="2739" y="3657"/>
                    <a:pt x="2656" y="3641"/>
                  </a:cubicBezTo>
                  <a:cubicBezTo>
                    <a:pt x="2084" y="3510"/>
                    <a:pt x="1596" y="3153"/>
                    <a:pt x="1298" y="2653"/>
                  </a:cubicBezTo>
                  <a:cubicBezTo>
                    <a:pt x="1214" y="2527"/>
                    <a:pt x="1138" y="2394"/>
                    <a:pt x="1068" y="2258"/>
                  </a:cubicBezTo>
                  <a:lnTo>
                    <a:pt x="1068" y="2258"/>
                  </a:lnTo>
                  <a:cubicBezTo>
                    <a:pt x="1162" y="2256"/>
                    <a:pt x="1256" y="2241"/>
                    <a:pt x="1346" y="2212"/>
                  </a:cubicBezTo>
                  <a:cubicBezTo>
                    <a:pt x="1632" y="2129"/>
                    <a:pt x="1858" y="1950"/>
                    <a:pt x="2013" y="1700"/>
                  </a:cubicBezTo>
                  <a:cubicBezTo>
                    <a:pt x="2191" y="1414"/>
                    <a:pt x="2227" y="1069"/>
                    <a:pt x="2108" y="748"/>
                  </a:cubicBezTo>
                  <a:cubicBezTo>
                    <a:pt x="1989" y="402"/>
                    <a:pt x="1703" y="129"/>
                    <a:pt x="1346" y="21"/>
                  </a:cubicBezTo>
                  <a:cubicBezTo>
                    <a:pt x="1288" y="8"/>
                    <a:pt x="1229" y="1"/>
                    <a:pt x="1171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2" name="Google Shape;512;p40"/>
            <p:cNvSpPr/>
            <p:nvPr/>
          </p:nvSpPr>
          <p:spPr>
            <a:xfrm flipH="1">
              <a:off x="7417809" y="1445603"/>
              <a:ext cx="366416" cy="374693"/>
            </a:xfrm>
            <a:custGeom>
              <a:avLst/>
              <a:gdLst/>
              <a:ahLst/>
              <a:cxnLst/>
              <a:rect l="l" t="t" r="r" b="b"/>
              <a:pathLst>
                <a:path w="9562" h="9778" extrusionOk="0">
                  <a:moveTo>
                    <a:pt x="2788" y="99"/>
                  </a:moveTo>
                  <a:cubicBezTo>
                    <a:pt x="3118" y="99"/>
                    <a:pt x="3431" y="233"/>
                    <a:pt x="3656" y="487"/>
                  </a:cubicBezTo>
                  <a:cubicBezTo>
                    <a:pt x="3894" y="773"/>
                    <a:pt x="3989" y="1154"/>
                    <a:pt x="3918" y="1523"/>
                  </a:cubicBezTo>
                  <a:cubicBezTo>
                    <a:pt x="3870" y="1868"/>
                    <a:pt x="3704" y="2178"/>
                    <a:pt x="3466" y="2428"/>
                  </a:cubicBezTo>
                  <a:cubicBezTo>
                    <a:pt x="3251" y="2642"/>
                    <a:pt x="3001" y="2821"/>
                    <a:pt x="2716" y="2928"/>
                  </a:cubicBezTo>
                  <a:cubicBezTo>
                    <a:pt x="2579" y="2980"/>
                    <a:pt x="2439" y="3025"/>
                    <a:pt x="2297" y="3060"/>
                  </a:cubicBezTo>
                  <a:lnTo>
                    <a:pt x="2297" y="3060"/>
                  </a:lnTo>
                  <a:cubicBezTo>
                    <a:pt x="2192" y="2850"/>
                    <a:pt x="2100" y="2630"/>
                    <a:pt x="2025" y="2404"/>
                  </a:cubicBezTo>
                  <a:cubicBezTo>
                    <a:pt x="1846" y="1975"/>
                    <a:pt x="1775" y="1511"/>
                    <a:pt x="1811" y="1047"/>
                  </a:cubicBezTo>
                  <a:cubicBezTo>
                    <a:pt x="1858" y="618"/>
                    <a:pt x="2156" y="249"/>
                    <a:pt x="2573" y="118"/>
                  </a:cubicBezTo>
                  <a:cubicBezTo>
                    <a:pt x="2645" y="105"/>
                    <a:pt x="2717" y="99"/>
                    <a:pt x="2788" y="99"/>
                  </a:cubicBezTo>
                  <a:close/>
                  <a:moveTo>
                    <a:pt x="7258" y="2426"/>
                  </a:moveTo>
                  <a:cubicBezTo>
                    <a:pt x="7320" y="2426"/>
                    <a:pt x="7381" y="2431"/>
                    <a:pt x="7442" y="2440"/>
                  </a:cubicBezTo>
                  <a:cubicBezTo>
                    <a:pt x="7692" y="2475"/>
                    <a:pt x="7919" y="2606"/>
                    <a:pt x="8073" y="2797"/>
                  </a:cubicBezTo>
                  <a:cubicBezTo>
                    <a:pt x="8228" y="3011"/>
                    <a:pt x="8300" y="3261"/>
                    <a:pt x="8264" y="3511"/>
                  </a:cubicBezTo>
                  <a:cubicBezTo>
                    <a:pt x="8252" y="3773"/>
                    <a:pt x="8169" y="4023"/>
                    <a:pt x="8038" y="4249"/>
                  </a:cubicBezTo>
                  <a:cubicBezTo>
                    <a:pt x="7740" y="4714"/>
                    <a:pt x="7311" y="5059"/>
                    <a:pt x="6799" y="5250"/>
                  </a:cubicBezTo>
                  <a:cubicBezTo>
                    <a:pt x="6439" y="5384"/>
                    <a:pt x="6060" y="5453"/>
                    <a:pt x="5680" y="5453"/>
                  </a:cubicBezTo>
                  <a:cubicBezTo>
                    <a:pt x="5521" y="5453"/>
                    <a:pt x="5362" y="5441"/>
                    <a:pt x="5204" y="5416"/>
                  </a:cubicBezTo>
                  <a:cubicBezTo>
                    <a:pt x="5137" y="5406"/>
                    <a:pt x="5070" y="5393"/>
                    <a:pt x="5004" y="5378"/>
                  </a:cubicBezTo>
                  <a:lnTo>
                    <a:pt x="5004" y="5378"/>
                  </a:lnTo>
                  <a:cubicBezTo>
                    <a:pt x="5091" y="4720"/>
                    <a:pt x="5321" y="4080"/>
                    <a:pt x="5680" y="3511"/>
                  </a:cubicBezTo>
                  <a:cubicBezTo>
                    <a:pt x="5918" y="3095"/>
                    <a:pt x="6287" y="2749"/>
                    <a:pt x="6728" y="2535"/>
                  </a:cubicBezTo>
                  <a:cubicBezTo>
                    <a:pt x="6896" y="2464"/>
                    <a:pt x="7078" y="2426"/>
                    <a:pt x="7258" y="2426"/>
                  </a:cubicBezTo>
                  <a:close/>
                  <a:moveTo>
                    <a:pt x="2791" y="0"/>
                  </a:moveTo>
                  <a:cubicBezTo>
                    <a:pt x="2715" y="0"/>
                    <a:pt x="2637" y="8"/>
                    <a:pt x="2561" y="23"/>
                  </a:cubicBezTo>
                  <a:cubicBezTo>
                    <a:pt x="2335" y="70"/>
                    <a:pt x="2132" y="201"/>
                    <a:pt x="1989" y="392"/>
                  </a:cubicBezTo>
                  <a:cubicBezTo>
                    <a:pt x="1846" y="570"/>
                    <a:pt x="1751" y="797"/>
                    <a:pt x="1715" y="1035"/>
                  </a:cubicBezTo>
                  <a:cubicBezTo>
                    <a:pt x="1668" y="1511"/>
                    <a:pt x="1751" y="1999"/>
                    <a:pt x="1930" y="2440"/>
                  </a:cubicBezTo>
                  <a:cubicBezTo>
                    <a:pt x="2002" y="2662"/>
                    <a:pt x="2089" y="2878"/>
                    <a:pt x="2191" y="3086"/>
                  </a:cubicBezTo>
                  <a:lnTo>
                    <a:pt x="2191" y="3086"/>
                  </a:lnTo>
                  <a:cubicBezTo>
                    <a:pt x="1939" y="3141"/>
                    <a:pt x="1682" y="3170"/>
                    <a:pt x="1427" y="3170"/>
                  </a:cubicBezTo>
                  <a:cubicBezTo>
                    <a:pt x="1372" y="3170"/>
                    <a:pt x="1318" y="3169"/>
                    <a:pt x="1263" y="3166"/>
                  </a:cubicBezTo>
                  <a:cubicBezTo>
                    <a:pt x="858" y="3154"/>
                    <a:pt x="549" y="3118"/>
                    <a:pt x="334" y="3095"/>
                  </a:cubicBezTo>
                  <a:lnTo>
                    <a:pt x="84" y="3071"/>
                  </a:lnTo>
                  <a:lnTo>
                    <a:pt x="1" y="3071"/>
                  </a:lnTo>
                  <a:lnTo>
                    <a:pt x="84" y="3083"/>
                  </a:lnTo>
                  <a:lnTo>
                    <a:pt x="322" y="3118"/>
                  </a:lnTo>
                  <a:cubicBezTo>
                    <a:pt x="632" y="3166"/>
                    <a:pt x="941" y="3202"/>
                    <a:pt x="1263" y="3214"/>
                  </a:cubicBezTo>
                  <a:cubicBezTo>
                    <a:pt x="1339" y="3219"/>
                    <a:pt x="1415" y="3222"/>
                    <a:pt x="1491" y="3222"/>
                  </a:cubicBezTo>
                  <a:cubicBezTo>
                    <a:pt x="1736" y="3222"/>
                    <a:pt x="1979" y="3194"/>
                    <a:pt x="2219" y="3142"/>
                  </a:cubicBezTo>
                  <a:lnTo>
                    <a:pt x="2219" y="3142"/>
                  </a:lnTo>
                  <a:cubicBezTo>
                    <a:pt x="2567" y="3835"/>
                    <a:pt x="3072" y="4440"/>
                    <a:pt x="3692" y="4916"/>
                  </a:cubicBezTo>
                  <a:cubicBezTo>
                    <a:pt x="4055" y="5181"/>
                    <a:pt x="4466" y="5373"/>
                    <a:pt x="4906" y="5479"/>
                  </a:cubicBezTo>
                  <a:lnTo>
                    <a:pt x="4906" y="5479"/>
                  </a:lnTo>
                  <a:cubicBezTo>
                    <a:pt x="4806" y="6479"/>
                    <a:pt x="5024" y="7505"/>
                    <a:pt x="5561" y="8405"/>
                  </a:cubicBezTo>
                  <a:cubicBezTo>
                    <a:pt x="5883" y="8988"/>
                    <a:pt x="6406" y="9452"/>
                    <a:pt x="7037" y="9702"/>
                  </a:cubicBezTo>
                  <a:cubicBezTo>
                    <a:pt x="7199" y="9754"/>
                    <a:pt x="7364" y="9778"/>
                    <a:pt x="7531" y="9778"/>
                  </a:cubicBezTo>
                  <a:cubicBezTo>
                    <a:pt x="7636" y="9778"/>
                    <a:pt x="7742" y="9768"/>
                    <a:pt x="7847" y="9750"/>
                  </a:cubicBezTo>
                  <a:cubicBezTo>
                    <a:pt x="8073" y="9714"/>
                    <a:pt x="8300" y="9631"/>
                    <a:pt x="8502" y="9536"/>
                  </a:cubicBezTo>
                  <a:cubicBezTo>
                    <a:pt x="8788" y="9393"/>
                    <a:pt x="9050" y="9226"/>
                    <a:pt x="9300" y="9036"/>
                  </a:cubicBezTo>
                  <a:cubicBezTo>
                    <a:pt x="9383" y="8964"/>
                    <a:pt x="9454" y="8917"/>
                    <a:pt x="9502" y="8881"/>
                  </a:cubicBezTo>
                  <a:lnTo>
                    <a:pt x="9562" y="8821"/>
                  </a:lnTo>
                  <a:lnTo>
                    <a:pt x="9562" y="8821"/>
                  </a:lnTo>
                  <a:cubicBezTo>
                    <a:pt x="9526" y="8833"/>
                    <a:pt x="9502" y="8857"/>
                    <a:pt x="9478" y="8869"/>
                  </a:cubicBezTo>
                  <a:lnTo>
                    <a:pt x="9276" y="9012"/>
                  </a:lnTo>
                  <a:cubicBezTo>
                    <a:pt x="9014" y="9190"/>
                    <a:pt x="8752" y="9357"/>
                    <a:pt x="8466" y="9488"/>
                  </a:cubicBezTo>
                  <a:cubicBezTo>
                    <a:pt x="8191" y="9637"/>
                    <a:pt x="7888" y="9711"/>
                    <a:pt x="7583" y="9711"/>
                  </a:cubicBezTo>
                  <a:cubicBezTo>
                    <a:pt x="7400" y="9711"/>
                    <a:pt x="7216" y="9685"/>
                    <a:pt x="7037" y="9631"/>
                  </a:cubicBezTo>
                  <a:cubicBezTo>
                    <a:pt x="6430" y="9393"/>
                    <a:pt x="5918" y="8940"/>
                    <a:pt x="5609" y="8357"/>
                  </a:cubicBezTo>
                  <a:cubicBezTo>
                    <a:pt x="5204" y="7678"/>
                    <a:pt x="4990" y="6893"/>
                    <a:pt x="4966" y="6095"/>
                  </a:cubicBezTo>
                  <a:cubicBezTo>
                    <a:pt x="4961" y="5896"/>
                    <a:pt x="4969" y="5696"/>
                    <a:pt x="4990" y="5498"/>
                  </a:cubicBezTo>
                  <a:lnTo>
                    <a:pt x="4990" y="5498"/>
                  </a:lnTo>
                  <a:cubicBezTo>
                    <a:pt x="5056" y="5513"/>
                    <a:pt x="5124" y="5525"/>
                    <a:pt x="5192" y="5535"/>
                  </a:cubicBezTo>
                  <a:cubicBezTo>
                    <a:pt x="5355" y="5560"/>
                    <a:pt x="5519" y="5572"/>
                    <a:pt x="5683" y="5572"/>
                  </a:cubicBezTo>
                  <a:cubicBezTo>
                    <a:pt x="6081" y="5572"/>
                    <a:pt x="6476" y="5500"/>
                    <a:pt x="6847" y="5357"/>
                  </a:cubicBezTo>
                  <a:cubicBezTo>
                    <a:pt x="7383" y="5166"/>
                    <a:pt x="7847" y="4797"/>
                    <a:pt x="8145" y="4309"/>
                  </a:cubicBezTo>
                  <a:cubicBezTo>
                    <a:pt x="8288" y="4071"/>
                    <a:pt x="8383" y="3797"/>
                    <a:pt x="8395" y="3523"/>
                  </a:cubicBezTo>
                  <a:cubicBezTo>
                    <a:pt x="8431" y="3237"/>
                    <a:pt x="8347" y="2952"/>
                    <a:pt x="8180" y="2725"/>
                  </a:cubicBezTo>
                  <a:cubicBezTo>
                    <a:pt x="8002" y="2511"/>
                    <a:pt x="7752" y="2368"/>
                    <a:pt x="7478" y="2333"/>
                  </a:cubicBezTo>
                  <a:cubicBezTo>
                    <a:pt x="7402" y="2319"/>
                    <a:pt x="7324" y="2312"/>
                    <a:pt x="7247" y="2312"/>
                  </a:cubicBezTo>
                  <a:cubicBezTo>
                    <a:pt x="7058" y="2312"/>
                    <a:pt x="6869" y="2352"/>
                    <a:pt x="6692" y="2428"/>
                  </a:cubicBezTo>
                  <a:cubicBezTo>
                    <a:pt x="6240" y="2654"/>
                    <a:pt x="5859" y="3011"/>
                    <a:pt x="5597" y="3452"/>
                  </a:cubicBezTo>
                  <a:cubicBezTo>
                    <a:pt x="5229" y="4043"/>
                    <a:pt x="5004" y="4693"/>
                    <a:pt x="4920" y="5359"/>
                  </a:cubicBezTo>
                  <a:lnTo>
                    <a:pt x="4920" y="5359"/>
                  </a:lnTo>
                  <a:cubicBezTo>
                    <a:pt x="4500" y="5255"/>
                    <a:pt x="4102" y="5074"/>
                    <a:pt x="3751" y="4821"/>
                  </a:cubicBezTo>
                  <a:cubicBezTo>
                    <a:pt x="3158" y="4360"/>
                    <a:pt x="2669" y="3780"/>
                    <a:pt x="2326" y="3117"/>
                  </a:cubicBezTo>
                  <a:lnTo>
                    <a:pt x="2326" y="3117"/>
                  </a:lnTo>
                  <a:cubicBezTo>
                    <a:pt x="2465" y="3082"/>
                    <a:pt x="2603" y="3038"/>
                    <a:pt x="2739" y="2987"/>
                  </a:cubicBezTo>
                  <a:cubicBezTo>
                    <a:pt x="3037" y="2868"/>
                    <a:pt x="3299" y="2690"/>
                    <a:pt x="3525" y="2463"/>
                  </a:cubicBezTo>
                  <a:cubicBezTo>
                    <a:pt x="3775" y="2213"/>
                    <a:pt x="3942" y="1892"/>
                    <a:pt x="4001" y="1535"/>
                  </a:cubicBezTo>
                  <a:cubicBezTo>
                    <a:pt x="4085" y="1142"/>
                    <a:pt x="3978" y="737"/>
                    <a:pt x="3716" y="428"/>
                  </a:cubicBezTo>
                  <a:cubicBezTo>
                    <a:pt x="3481" y="154"/>
                    <a:pt x="3142" y="0"/>
                    <a:pt x="2791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3" name="Google Shape;513;p40"/>
            <p:cNvSpPr/>
            <p:nvPr/>
          </p:nvSpPr>
          <p:spPr>
            <a:xfrm flipH="1">
              <a:off x="7663712" y="1283078"/>
              <a:ext cx="177537" cy="91776"/>
            </a:xfrm>
            <a:custGeom>
              <a:avLst/>
              <a:gdLst/>
              <a:ahLst/>
              <a:cxnLst/>
              <a:rect l="l" t="t" r="r" b="b"/>
              <a:pathLst>
                <a:path w="4633" h="2395" extrusionOk="0">
                  <a:moveTo>
                    <a:pt x="4631" y="1"/>
                  </a:moveTo>
                  <a:cubicBezTo>
                    <a:pt x="4604" y="1"/>
                    <a:pt x="4483" y="295"/>
                    <a:pt x="4180" y="680"/>
                  </a:cubicBezTo>
                  <a:cubicBezTo>
                    <a:pt x="3423" y="1712"/>
                    <a:pt x="2225" y="2302"/>
                    <a:pt x="958" y="2302"/>
                  </a:cubicBezTo>
                  <a:cubicBezTo>
                    <a:pt x="909" y="2302"/>
                    <a:pt x="859" y="2301"/>
                    <a:pt x="810" y="2299"/>
                  </a:cubicBezTo>
                  <a:cubicBezTo>
                    <a:pt x="343" y="2277"/>
                    <a:pt x="42" y="2203"/>
                    <a:pt x="5" y="2203"/>
                  </a:cubicBezTo>
                  <a:cubicBezTo>
                    <a:pt x="2" y="2203"/>
                    <a:pt x="1" y="2203"/>
                    <a:pt x="1" y="2204"/>
                  </a:cubicBezTo>
                  <a:cubicBezTo>
                    <a:pt x="60" y="2240"/>
                    <a:pt x="132" y="2275"/>
                    <a:pt x="203" y="2287"/>
                  </a:cubicBezTo>
                  <a:cubicBezTo>
                    <a:pt x="405" y="2335"/>
                    <a:pt x="596" y="2371"/>
                    <a:pt x="798" y="2383"/>
                  </a:cubicBezTo>
                  <a:cubicBezTo>
                    <a:pt x="899" y="2390"/>
                    <a:pt x="999" y="2394"/>
                    <a:pt x="1099" y="2394"/>
                  </a:cubicBezTo>
                  <a:cubicBezTo>
                    <a:pt x="2357" y="2394"/>
                    <a:pt x="3534" y="1776"/>
                    <a:pt x="4251" y="728"/>
                  </a:cubicBezTo>
                  <a:cubicBezTo>
                    <a:pt x="4370" y="573"/>
                    <a:pt x="4465" y="394"/>
                    <a:pt x="4549" y="204"/>
                  </a:cubicBezTo>
                  <a:cubicBezTo>
                    <a:pt x="4585" y="144"/>
                    <a:pt x="4608" y="73"/>
                    <a:pt x="4632" y="1"/>
                  </a:cubicBezTo>
                  <a:cubicBezTo>
                    <a:pt x="4632" y="1"/>
                    <a:pt x="4631" y="1"/>
                    <a:pt x="4631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4" name="Google Shape;514;p40"/>
            <p:cNvSpPr/>
            <p:nvPr/>
          </p:nvSpPr>
          <p:spPr>
            <a:xfrm flipH="1">
              <a:off x="7532298" y="1320136"/>
              <a:ext cx="42037" cy="36021"/>
            </a:xfrm>
            <a:custGeom>
              <a:avLst/>
              <a:gdLst/>
              <a:ahLst/>
              <a:cxnLst/>
              <a:rect l="l" t="t" r="r" b="b"/>
              <a:pathLst>
                <a:path w="1097" h="940" extrusionOk="0">
                  <a:moveTo>
                    <a:pt x="985" y="0"/>
                  </a:moveTo>
                  <a:cubicBezTo>
                    <a:pt x="953" y="0"/>
                    <a:pt x="914" y="3"/>
                    <a:pt x="870" y="11"/>
                  </a:cubicBezTo>
                  <a:cubicBezTo>
                    <a:pt x="489" y="82"/>
                    <a:pt x="179" y="344"/>
                    <a:pt x="48" y="713"/>
                  </a:cubicBezTo>
                  <a:cubicBezTo>
                    <a:pt x="1" y="856"/>
                    <a:pt x="1" y="939"/>
                    <a:pt x="13" y="939"/>
                  </a:cubicBezTo>
                  <a:cubicBezTo>
                    <a:pt x="120" y="725"/>
                    <a:pt x="263" y="523"/>
                    <a:pt x="441" y="344"/>
                  </a:cubicBezTo>
                  <a:cubicBezTo>
                    <a:pt x="644" y="201"/>
                    <a:pt x="870" y="94"/>
                    <a:pt x="1096" y="22"/>
                  </a:cubicBezTo>
                  <a:cubicBezTo>
                    <a:pt x="1096" y="14"/>
                    <a:pt x="1056" y="0"/>
                    <a:pt x="98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5" name="Google Shape;515;p40"/>
            <p:cNvSpPr/>
            <p:nvPr/>
          </p:nvSpPr>
          <p:spPr>
            <a:xfrm flipH="1">
              <a:off x="7335669" y="1293770"/>
              <a:ext cx="59779" cy="79706"/>
            </a:xfrm>
            <a:custGeom>
              <a:avLst/>
              <a:gdLst/>
              <a:ahLst/>
              <a:cxnLst/>
              <a:rect l="l" t="t" r="r" b="b"/>
              <a:pathLst>
                <a:path w="1560" h="2080" extrusionOk="0">
                  <a:moveTo>
                    <a:pt x="962" y="130"/>
                  </a:moveTo>
                  <a:cubicBezTo>
                    <a:pt x="991" y="130"/>
                    <a:pt x="1019" y="133"/>
                    <a:pt x="1048" y="139"/>
                  </a:cubicBezTo>
                  <a:cubicBezTo>
                    <a:pt x="1203" y="175"/>
                    <a:pt x="1334" y="306"/>
                    <a:pt x="1381" y="460"/>
                  </a:cubicBezTo>
                  <a:cubicBezTo>
                    <a:pt x="1429" y="603"/>
                    <a:pt x="1405" y="770"/>
                    <a:pt x="1298" y="889"/>
                  </a:cubicBezTo>
                  <a:cubicBezTo>
                    <a:pt x="1174" y="1048"/>
                    <a:pt x="978" y="1135"/>
                    <a:pt x="778" y="1135"/>
                  </a:cubicBezTo>
                  <a:cubicBezTo>
                    <a:pt x="709" y="1135"/>
                    <a:pt x="639" y="1125"/>
                    <a:pt x="572" y="1103"/>
                  </a:cubicBezTo>
                  <a:cubicBezTo>
                    <a:pt x="569" y="1103"/>
                    <a:pt x="567" y="1102"/>
                    <a:pt x="565" y="1101"/>
                  </a:cubicBezTo>
                  <a:lnTo>
                    <a:pt x="565" y="1101"/>
                  </a:lnTo>
                  <a:cubicBezTo>
                    <a:pt x="532" y="990"/>
                    <a:pt x="510" y="875"/>
                    <a:pt x="500" y="758"/>
                  </a:cubicBezTo>
                  <a:cubicBezTo>
                    <a:pt x="488" y="603"/>
                    <a:pt x="536" y="449"/>
                    <a:pt x="631" y="318"/>
                  </a:cubicBezTo>
                  <a:cubicBezTo>
                    <a:pt x="700" y="199"/>
                    <a:pt x="826" y="130"/>
                    <a:pt x="962" y="130"/>
                  </a:cubicBezTo>
                  <a:close/>
                  <a:moveTo>
                    <a:pt x="986" y="1"/>
                  </a:moveTo>
                  <a:cubicBezTo>
                    <a:pt x="811" y="1"/>
                    <a:pt x="638" y="91"/>
                    <a:pt x="536" y="234"/>
                  </a:cubicBezTo>
                  <a:cubicBezTo>
                    <a:pt x="429" y="389"/>
                    <a:pt x="381" y="580"/>
                    <a:pt x="393" y="758"/>
                  </a:cubicBezTo>
                  <a:cubicBezTo>
                    <a:pt x="400" y="856"/>
                    <a:pt x="417" y="951"/>
                    <a:pt x="443" y="1043"/>
                  </a:cubicBezTo>
                  <a:lnTo>
                    <a:pt x="443" y="1043"/>
                  </a:lnTo>
                  <a:cubicBezTo>
                    <a:pt x="318" y="976"/>
                    <a:pt x="208" y="886"/>
                    <a:pt x="119" y="770"/>
                  </a:cubicBezTo>
                  <a:cubicBezTo>
                    <a:pt x="36" y="663"/>
                    <a:pt x="0" y="603"/>
                    <a:pt x="0" y="603"/>
                  </a:cubicBezTo>
                  <a:lnTo>
                    <a:pt x="0" y="603"/>
                  </a:lnTo>
                  <a:cubicBezTo>
                    <a:pt x="12" y="675"/>
                    <a:pt x="36" y="746"/>
                    <a:pt x="83" y="806"/>
                  </a:cubicBezTo>
                  <a:cubicBezTo>
                    <a:pt x="177" y="952"/>
                    <a:pt x="316" y="1070"/>
                    <a:pt x="477" y="1153"/>
                  </a:cubicBezTo>
                  <a:lnTo>
                    <a:pt x="477" y="1153"/>
                  </a:lnTo>
                  <a:cubicBezTo>
                    <a:pt x="534" y="1311"/>
                    <a:pt x="615" y="1459"/>
                    <a:pt x="714" y="1592"/>
                  </a:cubicBezTo>
                  <a:cubicBezTo>
                    <a:pt x="833" y="1746"/>
                    <a:pt x="988" y="1889"/>
                    <a:pt x="1155" y="1996"/>
                  </a:cubicBezTo>
                  <a:cubicBezTo>
                    <a:pt x="1214" y="2032"/>
                    <a:pt x="1286" y="2068"/>
                    <a:pt x="1357" y="2080"/>
                  </a:cubicBezTo>
                  <a:cubicBezTo>
                    <a:pt x="1131" y="1937"/>
                    <a:pt x="941" y="1758"/>
                    <a:pt x="786" y="1544"/>
                  </a:cubicBezTo>
                  <a:cubicBezTo>
                    <a:pt x="709" y="1439"/>
                    <a:pt x="647" y="1325"/>
                    <a:pt x="601" y="1204"/>
                  </a:cubicBezTo>
                  <a:lnTo>
                    <a:pt x="601" y="1204"/>
                  </a:lnTo>
                  <a:cubicBezTo>
                    <a:pt x="666" y="1221"/>
                    <a:pt x="732" y="1230"/>
                    <a:pt x="799" y="1230"/>
                  </a:cubicBezTo>
                  <a:cubicBezTo>
                    <a:pt x="1024" y="1230"/>
                    <a:pt x="1246" y="1130"/>
                    <a:pt x="1393" y="949"/>
                  </a:cubicBezTo>
                  <a:cubicBezTo>
                    <a:pt x="1524" y="806"/>
                    <a:pt x="1560" y="603"/>
                    <a:pt x="1500" y="413"/>
                  </a:cubicBezTo>
                  <a:cubicBezTo>
                    <a:pt x="1441" y="210"/>
                    <a:pt x="1274" y="56"/>
                    <a:pt x="1072" y="8"/>
                  </a:cubicBezTo>
                  <a:cubicBezTo>
                    <a:pt x="1043" y="3"/>
                    <a:pt x="1014" y="1"/>
                    <a:pt x="986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6" name="Google Shape;516;p40"/>
            <p:cNvSpPr/>
            <p:nvPr/>
          </p:nvSpPr>
          <p:spPr>
            <a:xfrm flipH="1">
              <a:off x="7307388" y="1239966"/>
              <a:ext cx="65719" cy="29506"/>
            </a:xfrm>
            <a:custGeom>
              <a:avLst/>
              <a:gdLst/>
              <a:ahLst/>
              <a:cxnLst/>
              <a:rect l="l" t="t" r="r" b="b"/>
              <a:pathLst>
                <a:path w="1715" h="770" extrusionOk="0">
                  <a:moveTo>
                    <a:pt x="399" y="1"/>
                  </a:moveTo>
                  <a:cubicBezTo>
                    <a:pt x="357" y="1"/>
                    <a:pt x="316" y="3"/>
                    <a:pt x="274" y="7"/>
                  </a:cubicBezTo>
                  <a:cubicBezTo>
                    <a:pt x="96" y="19"/>
                    <a:pt x="0" y="55"/>
                    <a:pt x="0" y="67"/>
                  </a:cubicBezTo>
                  <a:cubicBezTo>
                    <a:pt x="310" y="79"/>
                    <a:pt x="631" y="126"/>
                    <a:pt x="929" y="233"/>
                  </a:cubicBezTo>
                  <a:cubicBezTo>
                    <a:pt x="1215" y="364"/>
                    <a:pt x="1477" y="543"/>
                    <a:pt x="1703" y="769"/>
                  </a:cubicBezTo>
                  <a:cubicBezTo>
                    <a:pt x="1715" y="757"/>
                    <a:pt x="1667" y="662"/>
                    <a:pt x="1548" y="519"/>
                  </a:cubicBezTo>
                  <a:cubicBezTo>
                    <a:pt x="1393" y="340"/>
                    <a:pt x="1191" y="209"/>
                    <a:pt x="977" y="114"/>
                  </a:cubicBezTo>
                  <a:cubicBezTo>
                    <a:pt x="790" y="45"/>
                    <a:pt x="595" y="1"/>
                    <a:pt x="399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7" name="Google Shape;517;p40"/>
            <p:cNvSpPr/>
            <p:nvPr/>
          </p:nvSpPr>
          <p:spPr>
            <a:xfrm flipH="1">
              <a:off x="7062371" y="1300017"/>
              <a:ext cx="338097" cy="252759"/>
            </a:xfrm>
            <a:custGeom>
              <a:avLst/>
              <a:gdLst/>
              <a:ahLst/>
              <a:cxnLst/>
              <a:rect l="l" t="t" r="r" b="b"/>
              <a:pathLst>
                <a:path w="8823" h="6596" extrusionOk="0">
                  <a:moveTo>
                    <a:pt x="5650" y="129"/>
                  </a:moveTo>
                  <a:cubicBezTo>
                    <a:pt x="5827" y="129"/>
                    <a:pt x="6005" y="157"/>
                    <a:pt x="6179" y="214"/>
                  </a:cubicBezTo>
                  <a:cubicBezTo>
                    <a:pt x="6846" y="393"/>
                    <a:pt x="7370" y="905"/>
                    <a:pt x="7572" y="1571"/>
                  </a:cubicBezTo>
                  <a:cubicBezTo>
                    <a:pt x="7650" y="1826"/>
                    <a:pt x="7675" y="2088"/>
                    <a:pt x="7651" y="2343"/>
                  </a:cubicBezTo>
                  <a:lnTo>
                    <a:pt x="7651" y="2343"/>
                  </a:lnTo>
                  <a:cubicBezTo>
                    <a:pt x="7077" y="2499"/>
                    <a:pt x="6485" y="2583"/>
                    <a:pt x="5894" y="2583"/>
                  </a:cubicBezTo>
                  <a:cubicBezTo>
                    <a:pt x="5862" y="2585"/>
                    <a:pt x="5831" y="2586"/>
                    <a:pt x="5799" y="2586"/>
                  </a:cubicBezTo>
                  <a:cubicBezTo>
                    <a:pt x="5590" y="2586"/>
                    <a:pt x="5374" y="2553"/>
                    <a:pt x="5167" y="2512"/>
                  </a:cubicBezTo>
                  <a:cubicBezTo>
                    <a:pt x="4917" y="2464"/>
                    <a:pt x="4679" y="2345"/>
                    <a:pt x="4477" y="2167"/>
                  </a:cubicBezTo>
                  <a:cubicBezTo>
                    <a:pt x="4274" y="1988"/>
                    <a:pt x="4155" y="1726"/>
                    <a:pt x="4155" y="1440"/>
                  </a:cubicBezTo>
                  <a:cubicBezTo>
                    <a:pt x="4155" y="1155"/>
                    <a:pt x="4251" y="869"/>
                    <a:pt x="4441" y="643"/>
                  </a:cubicBezTo>
                  <a:cubicBezTo>
                    <a:pt x="4766" y="309"/>
                    <a:pt x="5201" y="129"/>
                    <a:pt x="5650" y="129"/>
                  </a:cubicBezTo>
                  <a:close/>
                  <a:moveTo>
                    <a:pt x="5647" y="1"/>
                  </a:moveTo>
                  <a:cubicBezTo>
                    <a:pt x="5164" y="1"/>
                    <a:pt x="4696" y="200"/>
                    <a:pt x="4346" y="559"/>
                  </a:cubicBezTo>
                  <a:cubicBezTo>
                    <a:pt x="4143" y="798"/>
                    <a:pt x="4036" y="1107"/>
                    <a:pt x="4036" y="1429"/>
                  </a:cubicBezTo>
                  <a:cubicBezTo>
                    <a:pt x="4048" y="1738"/>
                    <a:pt x="4179" y="2024"/>
                    <a:pt x="4405" y="2226"/>
                  </a:cubicBezTo>
                  <a:cubicBezTo>
                    <a:pt x="4608" y="2405"/>
                    <a:pt x="4870" y="2536"/>
                    <a:pt x="5132" y="2583"/>
                  </a:cubicBezTo>
                  <a:cubicBezTo>
                    <a:pt x="5340" y="2633"/>
                    <a:pt x="5548" y="2658"/>
                    <a:pt x="5757" y="2658"/>
                  </a:cubicBezTo>
                  <a:cubicBezTo>
                    <a:pt x="5798" y="2658"/>
                    <a:pt x="5840" y="2657"/>
                    <a:pt x="5882" y="2655"/>
                  </a:cubicBezTo>
                  <a:cubicBezTo>
                    <a:pt x="6481" y="2645"/>
                    <a:pt x="7074" y="2552"/>
                    <a:pt x="7646" y="2387"/>
                  </a:cubicBezTo>
                  <a:lnTo>
                    <a:pt x="7646" y="2387"/>
                  </a:lnTo>
                  <a:cubicBezTo>
                    <a:pt x="7599" y="2784"/>
                    <a:pt x="7432" y="3164"/>
                    <a:pt x="7156" y="3476"/>
                  </a:cubicBezTo>
                  <a:cubicBezTo>
                    <a:pt x="6703" y="3941"/>
                    <a:pt x="6132" y="4250"/>
                    <a:pt x="5501" y="4369"/>
                  </a:cubicBezTo>
                  <a:cubicBezTo>
                    <a:pt x="4917" y="4488"/>
                    <a:pt x="4334" y="4548"/>
                    <a:pt x="3751" y="4560"/>
                  </a:cubicBezTo>
                  <a:cubicBezTo>
                    <a:pt x="3239" y="4572"/>
                    <a:pt x="2727" y="4631"/>
                    <a:pt x="2215" y="4727"/>
                  </a:cubicBezTo>
                  <a:cubicBezTo>
                    <a:pt x="1465" y="4858"/>
                    <a:pt x="786" y="5250"/>
                    <a:pt x="322" y="5846"/>
                  </a:cubicBezTo>
                  <a:cubicBezTo>
                    <a:pt x="202" y="6012"/>
                    <a:pt x="107" y="6203"/>
                    <a:pt x="48" y="6393"/>
                  </a:cubicBezTo>
                  <a:cubicBezTo>
                    <a:pt x="24" y="6453"/>
                    <a:pt x="0" y="6513"/>
                    <a:pt x="0" y="6548"/>
                  </a:cubicBezTo>
                  <a:cubicBezTo>
                    <a:pt x="0" y="6560"/>
                    <a:pt x="0" y="6584"/>
                    <a:pt x="0" y="6596"/>
                  </a:cubicBezTo>
                  <a:cubicBezTo>
                    <a:pt x="83" y="6334"/>
                    <a:pt x="202" y="6096"/>
                    <a:pt x="369" y="5881"/>
                  </a:cubicBezTo>
                  <a:cubicBezTo>
                    <a:pt x="845" y="5310"/>
                    <a:pt x="1500" y="4929"/>
                    <a:pt x="2238" y="4810"/>
                  </a:cubicBezTo>
                  <a:cubicBezTo>
                    <a:pt x="2738" y="4715"/>
                    <a:pt x="3250" y="4667"/>
                    <a:pt x="3762" y="4655"/>
                  </a:cubicBezTo>
                  <a:cubicBezTo>
                    <a:pt x="4358" y="4655"/>
                    <a:pt x="4953" y="4596"/>
                    <a:pt x="5536" y="4477"/>
                  </a:cubicBezTo>
                  <a:cubicBezTo>
                    <a:pt x="6191" y="4357"/>
                    <a:pt x="6787" y="4024"/>
                    <a:pt x="7251" y="3548"/>
                  </a:cubicBezTo>
                  <a:cubicBezTo>
                    <a:pt x="7553" y="3209"/>
                    <a:pt x="7732" y="2789"/>
                    <a:pt x="7776" y="2348"/>
                  </a:cubicBezTo>
                  <a:lnTo>
                    <a:pt x="7776" y="2348"/>
                  </a:lnTo>
                  <a:cubicBezTo>
                    <a:pt x="7876" y="2318"/>
                    <a:pt x="7974" y="2285"/>
                    <a:pt x="8072" y="2250"/>
                  </a:cubicBezTo>
                  <a:cubicBezTo>
                    <a:pt x="8323" y="2155"/>
                    <a:pt x="8513" y="2071"/>
                    <a:pt x="8632" y="2012"/>
                  </a:cubicBezTo>
                  <a:lnTo>
                    <a:pt x="8775" y="1941"/>
                  </a:lnTo>
                  <a:cubicBezTo>
                    <a:pt x="8799" y="1929"/>
                    <a:pt x="8823" y="1917"/>
                    <a:pt x="8823" y="1917"/>
                  </a:cubicBezTo>
                  <a:lnTo>
                    <a:pt x="8823" y="1917"/>
                  </a:lnTo>
                  <a:cubicBezTo>
                    <a:pt x="8751" y="1941"/>
                    <a:pt x="8692" y="1964"/>
                    <a:pt x="8632" y="2000"/>
                  </a:cubicBezTo>
                  <a:cubicBezTo>
                    <a:pt x="8513" y="2060"/>
                    <a:pt x="8323" y="2131"/>
                    <a:pt x="8072" y="2214"/>
                  </a:cubicBezTo>
                  <a:cubicBezTo>
                    <a:pt x="7976" y="2247"/>
                    <a:pt x="7878" y="2278"/>
                    <a:pt x="7780" y="2307"/>
                  </a:cubicBezTo>
                  <a:lnTo>
                    <a:pt x="7780" y="2307"/>
                  </a:lnTo>
                  <a:cubicBezTo>
                    <a:pt x="7802" y="2048"/>
                    <a:pt x="7777" y="1783"/>
                    <a:pt x="7703" y="1524"/>
                  </a:cubicBezTo>
                  <a:cubicBezTo>
                    <a:pt x="7477" y="833"/>
                    <a:pt x="6918" y="286"/>
                    <a:pt x="6215" y="95"/>
                  </a:cubicBezTo>
                  <a:cubicBezTo>
                    <a:pt x="6027" y="31"/>
                    <a:pt x="5836" y="1"/>
                    <a:pt x="5647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40"/>
            <p:cNvSpPr/>
            <p:nvPr/>
          </p:nvSpPr>
          <p:spPr>
            <a:xfrm flipH="1">
              <a:off x="7285011" y="1665459"/>
              <a:ext cx="124157" cy="58438"/>
            </a:xfrm>
            <a:custGeom>
              <a:avLst/>
              <a:gdLst/>
              <a:ahLst/>
              <a:cxnLst/>
              <a:rect l="l" t="t" r="r" b="b"/>
              <a:pathLst>
                <a:path w="3240" h="1525" extrusionOk="0">
                  <a:moveTo>
                    <a:pt x="1097" y="1"/>
                  </a:moveTo>
                  <a:cubicBezTo>
                    <a:pt x="907" y="1"/>
                    <a:pt x="715" y="24"/>
                    <a:pt x="525" y="72"/>
                  </a:cubicBezTo>
                  <a:cubicBezTo>
                    <a:pt x="334" y="108"/>
                    <a:pt x="156" y="179"/>
                    <a:pt x="1" y="298"/>
                  </a:cubicBezTo>
                  <a:cubicBezTo>
                    <a:pt x="2" y="301"/>
                    <a:pt x="5" y="302"/>
                    <a:pt x="11" y="302"/>
                  </a:cubicBezTo>
                  <a:cubicBezTo>
                    <a:pt x="55" y="302"/>
                    <a:pt x="240" y="219"/>
                    <a:pt x="549" y="155"/>
                  </a:cubicBezTo>
                  <a:cubicBezTo>
                    <a:pt x="704" y="124"/>
                    <a:pt x="861" y="109"/>
                    <a:pt x="1017" y="109"/>
                  </a:cubicBezTo>
                  <a:cubicBezTo>
                    <a:pt x="1755" y="109"/>
                    <a:pt x="2468" y="449"/>
                    <a:pt x="2930" y="1048"/>
                  </a:cubicBezTo>
                  <a:cubicBezTo>
                    <a:pt x="3132" y="1322"/>
                    <a:pt x="3216" y="1525"/>
                    <a:pt x="3239" y="1525"/>
                  </a:cubicBezTo>
                  <a:cubicBezTo>
                    <a:pt x="3204" y="1334"/>
                    <a:pt x="3120" y="1156"/>
                    <a:pt x="3001" y="1001"/>
                  </a:cubicBezTo>
                  <a:cubicBezTo>
                    <a:pt x="2564" y="364"/>
                    <a:pt x="1847" y="1"/>
                    <a:pt x="1097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9" name="Google Shape;519;p40"/>
            <p:cNvSpPr/>
            <p:nvPr/>
          </p:nvSpPr>
          <p:spPr>
            <a:xfrm flipH="1">
              <a:off x="7181005" y="1790926"/>
              <a:ext cx="125038" cy="40428"/>
            </a:xfrm>
            <a:custGeom>
              <a:avLst/>
              <a:gdLst/>
              <a:ahLst/>
              <a:cxnLst/>
              <a:rect l="l" t="t" r="r" b="b"/>
              <a:pathLst>
                <a:path w="3263" h="1055" extrusionOk="0">
                  <a:moveTo>
                    <a:pt x="3262" y="0"/>
                  </a:moveTo>
                  <a:cubicBezTo>
                    <a:pt x="3245" y="0"/>
                    <a:pt x="3136" y="186"/>
                    <a:pt x="2882" y="406"/>
                  </a:cubicBezTo>
                  <a:cubicBezTo>
                    <a:pt x="2549" y="703"/>
                    <a:pt x="2132" y="882"/>
                    <a:pt x="1691" y="930"/>
                  </a:cubicBezTo>
                  <a:cubicBezTo>
                    <a:pt x="1651" y="932"/>
                    <a:pt x="1612" y="933"/>
                    <a:pt x="1572" y="933"/>
                  </a:cubicBezTo>
                  <a:cubicBezTo>
                    <a:pt x="1172" y="933"/>
                    <a:pt x="777" y="824"/>
                    <a:pt x="441" y="596"/>
                  </a:cubicBezTo>
                  <a:cubicBezTo>
                    <a:pt x="162" y="428"/>
                    <a:pt x="29" y="261"/>
                    <a:pt x="4" y="261"/>
                  </a:cubicBezTo>
                  <a:cubicBezTo>
                    <a:pt x="3" y="261"/>
                    <a:pt x="1" y="261"/>
                    <a:pt x="1" y="263"/>
                  </a:cubicBezTo>
                  <a:cubicBezTo>
                    <a:pt x="96" y="430"/>
                    <a:pt x="227" y="572"/>
                    <a:pt x="382" y="668"/>
                  </a:cubicBezTo>
                  <a:cubicBezTo>
                    <a:pt x="731" y="927"/>
                    <a:pt x="1141" y="1055"/>
                    <a:pt x="1550" y="1055"/>
                  </a:cubicBezTo>
                  <a:cubicBezTo>
                    <a:pt x="2061" y="1055"/>
                    <a:pt x="2570" y="855"/>
                    <a:pt x="2953" y="465"/>
                  </a:cubicBezTo>
                  <a:cubicBezTo>
                    <a:pt x="3096" y="346"/>
                    <a:pt x="3203" y="179"/>
                    <a:pt x="3263" y="1"/>
                  </a:cubicBezTo>
                  <a:cubicBezTo>
                    <a:pt x="3263" y="1"/>
                    <a:pt x="3262" y="0"/>
                    <a:pt x="3262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0" name="Google Shape;520;p40"/>
            <p:cNvSpPr/>
            <p:nvPr/>
          </p:nvSpPr>
          <p:spPr>
            <a:xfrm flipH="1">
              <a:off x="7153603" y="1601767"/>
              <a:ext cx="93118" cy="41845"/>
            </a:xfrm>
            <a:custGeom>
              <a:avLst/>
              <a:gdLst/>
              <a:ahLst/>
              <a:cxnLst/>
              <a:rect l="l" t="t" r="r" b="b"/>
              <a:pathLst>
                <a:path w="2430" h="1092" extrusionOk="0">
                  <a:moveTo>
                    <a:pt x="1513" y="0"/>
                  </a:moveTo>
                  <a:cubicBezTo>
                    <a:pt x="995" y="0"/>
                    <a:pt x="488" y="247"/>
                    <a:pt x="179" y="698"/>
                  </a:cubicBezTo>
                  <a:cubicBezTo>
                    <a:pt x="84" y="805"/>
                    <a:pt x="24" y="936"/>
                    <a:pt x="0" y="1091"/>
                  </a:cubicBezTo>
                  <a:cubicBezTo>
                    <a:pt x="12" y="1091"/>
                    <a:pt x="84" y="948"/>
                    <a:pt x="250" y="746"/>
                  </a:cubicBezTo>
                  <a:cubicBezTo>
                    <a:pt x="572" y="341"/>
                    <a:pt x="1065" y="114"/>
                    <a:pt x="1574" y="114"/>
                  </a:cubicBezTo>
                  <a:cubicBezTo>
                    <a:pt x="1724" y="114"/>
                    <a:pt x="1876" y="134"/>
                    <a:pt x="2025" y="174"/>
                  </a:cubicBezTo>
                  <a:cubicBezTo>
                    <a:pt x="2245" y="237"/>
                    <a:pt x="2391" y="310"/>
                    <a:pt x="2423" y="310"/>
                  </a:cubicBezTo>
                  <a:cubicBezTo>
                    <a:pt x="2427" y="310"/>
                    <a:pt x="2429" y="308"/>
                    <a:pt x="2429" y="305"/>
                  </a:cubicBezTo>
                  <a:cubicBezTo>
                    <a:pt x="2322" y="210"/>
                    <a:pt x="2191" y="127"/>
                    <a:pt x="2048" y="91"/>
                  </a:cubicBezTo>
                  <a:cubicBezTo>
                    <a:pt x="1874" y="30"/>
                    <a:pt x="1693" y="0"/>
                    <a:pt x="1513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1" name="Google Shape;521;p40"/>
            <p:cNvSpPr/>
            <p:nvPr/>
          </p:nvSpPr>
          <p:spPr>
            <a:xfrm flipH="1">
              <a:off x="6818255" y="1516691"/>
              <a:ext cx="253717" cy="152437"/>
            </a:xfrm>
            <a:custGeom>
              <a:avLst/>
              <a:gdLst/>
              <a:ahLst/>
              <a:cxnLst/>
              <a:rect l="l" t="t" r="r" b="b"/>
              <a:pathLst>
                <a:path w="6621" h="3978" extrusionOk="0">
                  <a:moveTo>
                    <a:pt x="1210" y="127"/>
                  </a:moveTo>
                  <a:cubicBezTo>
                    <a:pt x="1294" y="127"/>
                    <a:pt x="1380" y="137"/>
                    <a:pt x="1465" y="156"/>
                  </a:cubicBezTo>
                  <a:cubicBezTo>
                    <a:pt x="1703" y="204"/>
                    <a:pt x="1917" y="323"/>
                    <a:pt x="2096" y="489"/>
                  </a:cubicBezTo>
                  <a:cubicBezTo>
                    <a:pt x="2263" y="656"/>
                    <a:pt x="2382" y="859"/>
                    <a:pt x="2453" y="1073"/>
                  </a:cubicBezTo>
                  <a:cubicBezTo>
                    <a:pt x="2584" y="1478"/>
                    <a:pt x="2584" y="1906"/>
                    <a:pt x="2453" y="2311"/>
                  </a:cubicBezTo>
                  <a:cubicBezTo>
                    <a:pt x="2319" y="2730"/>
                    <a:pt x="2079" y="3101"/>
                    <a:pt x="1762" y="3393"/>
                  </a:cubicBezTo>
                  <a:lnTo>
                    <a:pt x="1762" y="3393"/>
                  </a:lnTo>
                  <a:cubicBezTo>
                    <a:pt x="1326" y="3152"/>
                    <a:pt x="937" y="2828"/>
                    <a:pt x="620" y="2430"/>
                  </a:cubicBezTo>
                  <a:cubicBezTo>
                    <a:pt x="441" y="2204"/>
                    <a:pt x="298" y="1942"/>
                    <a:pt x="215" y="1656"/>
                  </a:cubicBezTo>
                  <a:cubicBezTo>
                    <a:pt x="143" y="1394"/>
                    <a:pt x="143" y="1109"/>
                    <a:pt x="227" y="847"/>
                  </a:cubicBezTo>
                  <a:cubicBezTo>
                    <a:pt x="310" y="585"/>
                    <a:pt x="477" y="370"/>
                    <a:pt x="715" y="239"/>
                  </a:cubicBezTo>
                  <a:cubicBezTo>
                    <a:pt x="867" y="167"/>
                    <a:pt x="1036" y="127"/>
                    <a:pt x="1210" y="127"/>
                  </a:cubicBezTo>
                  <a:close/>
                  <a:moveTo>
                    <a:pt x="1180" y="1"/>
                  </a:moveTo>
                  <a:cubicBezTo>
                    <a:pt x="994" y="1"/>
                    <a:pt x="809" y="46"/>
                    <a:pt x="643" y="132"/>
                  </a:cubicBezTo>
                  <a:cubicBezTo>
                    <a:pt x="382" y="275"/>
                    <a:pt x="191" y="513"/>
                    <a:pt x="96" y="787"/>
                  </a:cubicBezTo>
                  <a:cubicBezTo>
                    <a:pt x="1" y="1085"/>
                    <a:pt x="1" y="1394"/>
                    <a:pt x="84" y="1680"/>
                  </a:cubicBezTo>
                  <a:cubicBezTo>
                    <a:pt x="167" y="1978"/>
                    <a:pt x="310" y="2252"/>
                    <a:pt x="501" y="2490"/>
                  </a:cubicBezTo>
                  <a:cubicBezTo>
                    <a:pt x="824" y="2897"/>
                    <a:pt x="1222" y="3230"/>
                    <a:pt x="1668" y="3475"/>
                  </a:cubicBezTo>
                  <a:lnTo>
                    <a:pt x="1668" y="3475"/>
                  </a:lnTo>
                  <a:cubicBezTo>
                    <a:pt x="1560" y="3565"/>
                    <a:pt x="1444" y="3645"/>
                    <a:pt x="1322" y="3716"/>
                  </a:cubicBezTo>
                  <a:cubicBezTo>
                    <a:pt x="1132" y="3823"/>
                    <a:pt x="917" y="3906"/>
                    <a:pt x="703" y="3978"/>
                  </a:cubicBezTo>
                  <a:cubicBezTo>
                    <a:pt x="763" y="3966"/>
                    <a:pt x="822" y="3954"/>
                    <a:pt x="870" y="3942"/>
                  </a:cubicBezTo>
                  <a:cubicBezTo>
                    <a:pt x="1036" y="3895"/>
                    <a:pt x="1191" y="3835"/>
                    <a:pt x="1346" y="3752"/>
                  </a:cubicBezTo>
                  <a:cubicBezTo>
                    <a:pt x="1478" y="3679"/>
                    <a:pt x="1603" y="3595"/>
                    <a:pt x="1718" y="3503"/>
                  </a:cubicBezTo>
                  <a:lnTo>
                    <a:pt x="1718" y="3503"/>
                  </a:lnTo>
                  <a:cubicBezTo>
                    <a:pt x="2262" y="3792"/>
                    <a:pt x="2873" y="3953"/>
                    <a:pt x="3501" y="3966"/>
                  </a:cubicBezTo>
                  <a:cubicBezTo>
                    <a:pt x="3524" y="3967"/>
                    <a:pt x="3547" y="3967"/>
                    <a:pt x="3569" y="3967"/>
                  </a:cubicBezTo>
                  <a:cubicBezTo>
                    <a:pt x="4047" y="3967"/>
                    <a:pt x="4522" y="3849"/>
                    <a:pt x="4954" y="3633"/>
                  </a:cubicBezTo>
                  <a:cubicBezTo>
                    <a:pt x="5335" y="3430"/>
                    <a:pt x="5680" y="3144"/>
                    <a:pt x="5942" y="2799"/>
                  </a:cubicBezTo>
                  <a:cubicBezTo>
                    <a:pt x="6347" y="2311"/>
                    <a:pt x="6585" y="1704"/>
                    <a:pt x="6609" y="1073"/>
                  </a:cubicBezTo>
                  <a:cubicBezTo>
                    <a:pt x="6620" y="966"/>
                    <a:pt x="6620" y="870"/>
                    <a:pt x="6609" y="775"/>
                  </a:cubicBezTo>
                  <a:cubicBezTo>
                    <a:pt x="6609" y="704"/>
                    <a:pt x="6597" y="632"/>
                    <a:pt x="6585" y="561"/>
                  </a:cubicBezTo>
                  <a:cubicBezTo>
                    <a:pt x="6573" y="501"/>
                    <a:pt x="6561" y="442"/>
                    <a:pt x="6537" y="382"/>
                  </a:cubicBezTo>
                  <a:lnTo>
                    <a:pt x="6537" y="382"/>
                  </a:lnTo>
                  <a:cubicBezTo>
                    <a:pt x="6573" y="620"/>
                    <a:pt x="6597" y="847"/>
                    <a:pt x="6597" y="1085"/>
                  </a:cubicBezTo>
                  <a:cubicBezTo>
                    <a:pt x="6549" y="1704"/>
                    <a:pt x="6311" y="2287"/>
                    <a:pt x="5906" y="2763"/>
                  </a:cubicBezTo>
                  <a:cubicBezTo>
                    <a:pt x="5339" y="3470"/>
                    <a:pt x="4490" y="3872"/>
                    <a:pt x="3590" y="3872"/>
                  </a:cubicBezTo>
                  <a:cubicBezTo>
                    <a:pt x="3565" y="3872"/>
                    <a:pt x="3539" y="3871"/>
                    <a:pt x="3513" y="3871"/>
                  </a:cubicBezTo>
                  <a:cubicBezTo>
                    <a:pt x="2913" y="3852"/>
                    <a:pt x="2332" y="3695"/>
                    <a:pt x="1815" y="3421"/>
                  </a:cubicBezTo>
                  <a:lnTo>
                    <a:pt x="1815" y="3421"/>
                  </a:lnTo>
                  <a:cubicBezTo>
                    <a:pt x="1872" y="3371"/>
                    <a:pt x="1926" y="3318"/>
                    <a:pt x="1977" y="3264"/>
                  </a:cubicBezTo>
                  <a:cubicBezTo>
                    <a:pt x="2227" y="2990"/>
                    <a:pt x="2418" y="2680"/>
                    <a:pt x="2525" y="2323"/>
                  </a:cubicBezTo>
                  <a:cubicBezTo>
                    <a:pt x="2668" y="1906"/>
                    <a:pt x="2679" y="1454"/>
                    <a:pt x="2537" y="1025"/>
                  </a:cubicBezTo>
                  <a:cubicBezTo>
                    <a:pt x="2465" y="787"/>
                    <a:pt x="2334" y="573"/>
                    <a:pt x="2156" y="394"/>
                  </a:cubicBezTo>
                  <a:cubicBezTo>
                    <a:pt x="1965" y="204"/>
                    <a:pt x="1727" y="85"/>
                    <a:pt x="1465" y="37"/>
                  </a:cubicBezTo>
                  <a:cubicBezTo>
                    <a:pt x="1372" y="13"/>
                    <a:pt x="1276" y="1"/>
                    <a:pt x="1180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2" name="Google Shape;522;p40"/>
            <p:cNvSpPr/>
            <p:nvPr/>
          </p:nvSpPr>
          <p:spPr>
            <a:xfrm flipH="1">
              <a:off x="6710560" y="1526770"/>
              <a:ext cx="60277" cy="189377"/>
            </a:xfrm>
            <a:custGeom>
              <a:avLst/>
              <a:gdLst/>
              <a:ahLst/>
              <a:cxnLst/>
              <a:rect l="l" t="t" r="r" b="b"/>
              <a:pathLst>
                <a:path w="1573" h="4942" extrusionOk="0">
                  <a:moveTo>
                    <a:pt x="1572" y="0"/>
                  </a:moveTo>
                  <a:lnTo>
                    <a:pt x="1572" y="0"/>
                  </a:lnTo>
                  <a:cubicBezTo>
                    <a:pt x="1513" y="48"/>
                    <a:pt x="1477" y="107"/>
                    <a:pt x="1441" y="167"/>
                  </a:cubicBezTo>
                  <a:cubicBezTo>
                    <a:pt x="1346" y="274"/>
                    <a:pt x="1251" y="441"/>
                    <a:pt x="1120" y="643"/>
                  </a:cubicBezTo>
                  <a:cubicBezTo>
                    <a:pt x="763" y="1179"/>
                    <a:pt x="489" y="1750"/>
                    <a:pt x="286" y="2358"/>
                  </a:cubicBezTo>
                  <a:cubicBezTo>
                    <a:pt x="179" y="2703"/>
                    <a:pt x="108" y="3048"/>
                    <a:pt x="48" y="3393"/>
                  </a:cubicBezTo>
                  <a:cubicBezTo>
                    <a:pt x="1" y="3679"/>
                    <a:pt x="13" y="3977"/>
                    <a:pt x="84" y="4263"/>
                  </a:cubicBezTo>
                  <a:cubicBezTo>
                    <a:pt x="132" y="4441"/>
                    <a:pt x="227" y="4620"/>
                    <a:pt x="334" y="4786"/>
                  </a:cubicBezTo>
                  <a:cubicBezTo>
                    <a:pt x="382" y="4846"/>
                    <a:pt x="429" y="4894"/>
                    <a:pt x="477" y="4941"/>
                  </a:cubicBezTo>
                  <a:cubicBezTo>
                    <a:pt x="346" y="4727"/>
                    <a:pt x="239" y="4489"/>
                    <a:pt x="167" y="4239"/>
                  </a:cubicBezTo>
                  <a:cubicBezTo>
                    <a:pt x="108" y="3965"/>
                    <a:pt x="108" y="3691"/>
                    <a:pt x="167" y="3417"/>
                  </a:cubicBezTo>
                  <a:cubicBezTo>
                    <a:pt x="227" y="3072"/>
                    <a:pt x="298" y="2739"/>
                    <a:pt x="394" y="2405"/>
                  </a:cubicBezTo>
                  <a:cubicBezTo>
                    <a:pt x="596" y="1810"/>
                    <a:pt x="870" y="1238"/>
                    <a:pt x="1191" y="691"/>
                  </a:cubicBezTo>
                  <a:cubicBezTo>
                    <a:pt x="1334" y="476"/>
                    <a:pt x="1465" y="238"/>
                    <a:pt x="1572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3" name="Google Shape;523;p40"/>
            <p:cNvSpPr/>
            <p:nvPr/>
          </p:nvSpPr>
          <p:spPr>
            <a:xfrm flipH="1">
              <a:off x="6569572" y="1510790"/>
              <a:ext cx="50697" cy="163818"/>
            </a:xfrm>
            <a:custGeom>
              <a:avLst/>
              <a:gdLst/>
              <a:ahLst/>
              <a:cxnLst/>
              <a:rect l="l" t="t" r="r" b="b"/>
              <a:pathLst>
                <a:path w="1323" h="4275" extrusionOk="0">
                  <a:moveTo>
                    <a:pt x="965" y="0"/>
                  </a:moveTo>
                  <a:cubicBezTo>
                    <a:pt x="941" y="12"/>
                    <a:pt x="1013" y="251"/>
                    <a:pt x="1048" y="667"/>
                  </a:cubicBezTo>
                  <a:cubicBezTo>
                    <a:pt x="1120" y="1191"/>
                    <a:pt x="1096" y="1727"/>
                    <a:pt x="977" y="2251"/>
                  </a:cubicBezTo>
                  <a:cubicBezTo>
                    <a:pt x="858" y="2763"/>
                    <a:pt x="656" y="3263"/>
                    <a:pt x="382" y="3715"/>
                  </a:cubicBezTo>
                  <a:cubicBezTo>
                    <a:pt x="167" y="4060"/>
                    <a:pt x="1" y="4263"/>
                    <a:pt x="13" y="4275"/>
                  </a:cubicBezTo>
                  <a:cubicBezTo>
                    <a:pt x="13" y="4275"/>
                    <a:pt x="60" y="4227"/>
                    <a:pt x="144" y="4144"/>
                  </a:cubicBezTo>
                  <a:cubicBezTo>
                    <a:pt x="251" y="4025"/>
                    <a:pt x="358" y="3894"/>
                    <a:pt x="453" y="3763"/>
                  </a:cubicBezTo>
                  <a:cubicBezTo>
                    <a:pt x="1072" y="2858"/>
                    <a:pt x="1322" y="1739"/>
                    <a:pt x="1144" y="643"/>
                  </a:cubicBezTo>
                  <a:cubicBezTo>
                    <a:pt x="1120" y="489"/>
                    <a:pt x="1084" y="322"/>
                    <a:pt x="1025" y="167"/>
                  </a:cubicBezTo>
                  <a:cubicBezTo>
                    <a:pt x="1013" y="108"/>
                    <a:pt x="989" y="60"/>
                    <a:pt x="96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4" name="Google Shape;524;p40"/>
            <p:cNvSpPr/>
            <p:nvPr/>
          </p:nvSpPr>
          <p:spPr>
            <a:xfrm flipH="1">
              <a:off x="7167291" y="1898727"/>
              <a:ext cx="222716" cy="101395"/>
            </a:xfrm>
            <a:custGeom>
              <a:avLst/>
              <a:gdLst/>
              <a:ahLst/>
              <a:cxnLst/>
              <a:rect l="l" t="t" r="r" b="b"/>
              <a:pathLst>
                <a:path w="5812" h="2646" extrusionOk="0">
                  <a:moveTo>
                    <a:pt x="2123" y="765"/>
                  </a:moveTo>
                  <a:cubicBezTo>
                    <a:pt x="2301" y="1022"/>
                    <a:pt x="2405" y="1330"/>
                    <a:pt x="2418" y="1653"/>
                  </a:cubicBezTo>
                  <a:cubicBezTo>
                    <a:pt x="2454" y="1986"/>
                    <a:pt x="2287" y="2308"/>
                    <a:pt x="1989" y="2474"/>
                  </a:cubicBezTo>
                  <a:cubicBezTo>
                    <a:pt x="1921" y="2506"/>
                    <a:pt x="1850" y="2521"/>
                    <a:pt x="1780" y="2521"/>
                  </a:cubicBezTo>
                  <a:cubicBezTo>
                    <a:pt x="1692" y="2521"/>
                    <a:pt x="1605" y="2497"/>
                    <a:pt x="1525" y="2450"/>
                  </a:cubicBezTo>
                  <a:cubicBezTo>
                    <a:pt x="1382" y="2343"/>
                    <a:pt x="1287" y="2189"/>
                    <a:pt x="1275" y="2010"/>
                  </a:cubicBezTo>
                  <a:cubicBezTo>
                    <a:pt x="1251" y="1831"/>
                    <a:pt x="1299" y="1653"/>
                    <a:pt x="1394" y="1498"/>
                  </a:cubicBezTo>
                  <a:cubicBezTo>
                    <a:pt x="1477" y="1343"/>
                    <a:pt x="1596" y="1200"/>
                    <a:pt x="1727" y="1081"/>
                  </a:cubicBezTo>
                  <a:cubicBezTo>
                    <a:pt x="1851" y="964"/>
                    <a:pt x="1983" y="858"/>
                    <a:pt x="2123" y="765"/>
                  </a:cubicBezTo>
                  <a:close/>
                  <a:moveTo>
                    <a:pt x="834" y="1"/>
                  </a:moveTo>
                  <a:cubicBezTo>
                    <a:pt x="690" y="1"/>
                    <a:pt x="546" y="19"/>
                    <a:pt x="406" y="57"/>
                  </a:cubicBezTo>
                  <a:cubicBezTo>
                    <a:pt x="299" y="93"/>
                    <a:pt x="191" y="129"/>
                    <a:pt x="96" y="176"/>
                  </a:cubicBezTo>
                  <a:cubicBezTo>
                    <a:pt x="60" y="188"/>
                    <a:pt x="25" y="212"/>
                    <a:pt x="1" y="236"/>
                  </a:cubicBezTo>
                  <a:cubicBezTo>
                    <a:pt x="132" y="188"/>
                    <a:pt x="275" y="141"/>
                    <a:pt x="418" y="105"/>
                  </a:cubicBezTo>
                  <a:cubicBezTo>
                    <a:pt x="532" y="80"/>
                    <a:pt x="648" y="68"/>
                    <a:pt x="764" y="68"/>
                  </a:cubicBezTo>
                  <a:cubicBezTo>
                    <a:pt x="1037" y="68"/>
                    <a:pt x="1310" y="135"/>
                    <a:pt x="1561" y="260"/>
                  </a:cubicBezTo>
                  <a:cubicBezTo>
                    <a:pt x="1754" y="363"/>
                    <a:pt x="1920" y="504"/>
                    <a:pt x="2054" y="671"/>
                  </a:cubicBezTo>
                  <a:lnTo>
                    <a:pt x="2054" y="671"/>
                  </a:lnTo>
                  <a:cubicBezTo>
                    <a:pt x="1904" y="768"/>
                    <a:pt x="1764" y="878"/>
                    <a:pt x="1632" y="998"/>
                  </a:cubicBezTo>
                  <a:cubicBezTo>
                    <a:pt x="1489" y="1129"/>
                    <a:pt x="1370" y="1284"/>
                    <a:pt x="1275" y="1450"/>
                  </a:cubicBezTo>
                  <a:cubicBezTo>
                    <a:pt x="1168" y="1617"/>
                    <a:pt x="1120" y="1831"/>
                    <a:pt x="1144" y="2034"/>
                  </a:cubicBezTo>
                  <a:cubicBezTo>
                    <a:pt x="1156" y="2236"/>
                    <a:pt x="1275" y="2427"/>
                    <a:pt x="1442" y="2558"/>
                  </a:cubicBezTo>
                  <a:cubicBezTo>
                    <a:pt x="1539" y="2616"/>
                    <a:pt x="1650" y="2646"/>
                    <a:pt x="1760" y="2646"/>
                  </a:cubicBezTo>
                  <a:cubicBezTo>
                    <a:pt x="1852" y="2646"/>
                    <a:pt x="1944" y="2625"/>
                    <a:pt x="2025" y="2581"/>
                  </a:cubicBezTo>
                  <a:cubicBezTo>
                    <a:pt x="2204" y="2510"/>
                    <a:pt x="2346" y="2355"/>
                    <a:pt x="2430" y="2177"/>
                  </a:cubicBezTo>
                  <a:cubicBezTo>
                    <a:pt x="2501" y="2022"/>
                    <a:pt x="2537" y="1831"/>
                    <a:pt x="2525" y="1653"/>
                  </a:cubicBezTo>
                  <a:cubicBezTo>
                    <a:pt x="2512" y="1310"/>
                    <a:pt x="2397" y="986"/>
                    <a:pt x="2204" y="714"/>
                  </a:cubicBezTo>
                  <a:lnTo>
                    <a:pt x="2204" y="714"/>
                  </a:lnTo>
                  <a:cubicBezTo>
                    <a:pt x="2324" y="640"/>
                    <a:pt x="2451" y="576"/>
                    <a:pt x="2585" y="522"/>
                  </a:cubicBezTo>
                  <a:cubicBezTo>
                    <a:pt x="3017" y="330"/>
                    <a:pt x="3479" y="231"/>
                    <a:pt x="3948" y="231"/>
                  </a:cubicBezTo>
                  <a:cubicBezTo>
                    <a:pt x="4061" y="231"/>
                    <a:pt x="4174" y="236"/>
                    <a:pt x="4287" y="248"/>
                  </a:cubicBezTo>
                  <a:cubicBezTo>
                    <a:pt x="4680" y="284"/>
                    <a:pt x="5073" y="391"/>
                    <a:pt x="5430" y="569"/>
                  </a:cubicBezTo>
                  <a:cubicBezTo>
                    <a:pt x="5525" y="605"/>
                    <a:pt x="5621" y="665"/>
                    <a:pt x="5704" y="712"/>
                  </a:cubicBezTo>
                  <a:cubicBezTo>
                    <a:pt x="5740" y="736"/>
                    <a:pt x="5775" y="760"/>
                    <a:pt x="5811" y="772"/>
                  </a:cubicBezTo>
                  <a:cubicBezTo>
                    <a:pt x="5811" y="772"/>
                    <a:pt x="5787" y="736"/>
                    <a:pt x="5704" y="700"/>
                  </a:cubicBezTo>
                  <a:cubicBezTo>
                    <a:pt x="5621" y="641"/>
                    <a:pt x="5525" y="581"/>
                    <a:pt x="5430" y="522"/>
                  </a:cubicBezTo>
                  <a:cubicBezTo>
                    <a:pt x="5073" y="331"/>
                    <a:pt x="4692" y="212"/>
                    <a:pt x="4287" y="164"/>
                  </a:cubicBezTo>
                  <a:cubicBezTo>
                    <a:pt x="4155" y="149"/>
                    <a:pt x="4023" y="141"/>
                    <a:pt x="3891" y="141"/>
                  </a:cubicBezTo>
                  <a:cubicBezTo>
                    <a:pt x="3418" y="141"/>
                    <a:pt x="2953" y="240"/>
                    <a:pt x="2525" y="426"/>
                  </a:cubicBezTo>
                  <a:cubicBezTo>
                    <a:pt x="2388" y="480"/>
                    <a:pt x="2258" y="546"/>
                    <a:pt x="2133" y="621"/>
                  </a:cubicBezTo>
                  <a:lnTo>
                    <a:pt x="2133" y="621"/>
                  </a:lnTo>
                  <a:cubicBezTo>
                    <a:pt x="1987" y="442"/>
                    <a:pt x="1806" y="290"/>
                    <a:pt x="1596" y="176"/>
                  </a:cubicBezTo>
                  <a:cubicBezTo>
                    <a:pt x="1359" y="61"/>
                    <a:pt x="1096" y="1"/>
                    <a:pt x="834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5" name="Google Shape;525;p40"/>
            <p:cNvSpPr/>
            <p:nvPr/>
          </p:nvSpPr>
          <p:spPr>
            <a:xfrm flipH="1">
              <a:off x="7134898" y="2002120"/>
              <a:ext cx="25598" cy="38473"/>
            </a:xfrm>
            <a:custGeom>
              <a:avLst/>
              <a:gdLst/>
              <a:ahLst/>
              <a:cxnLst/>
              <a:rect l="l" t="t" r="r" b="b"/>
              <a:pathLst>
                <a:path w="668" h="1004" extrusionOk="0">
                  <a:moveTo>
                    <a:pt x="661" y="1"/>
                  </a:moveTo>
                  <a:cubicBezTo>
                    <a:pt x="615" y="1"/>
                    <a:pt x="456" y="207"/>
                    <a:pt x="286" y="467"/>
                  </a:cubicBezTo>
                  <a:cubicBezTo>
                    <a:pt x="156" y="622"/>
                    <a:pt x="60" y="800"/>
                    <a:pt x="1" y="1003"/>
                  </a:cubicBezTo>
                  <a:cubicBezTo>
                    <a:pt x="1" y="1003"/>
                    <a:pt x="2" y="1003"/>
                    <a:pt x="3" y="1003"/>
                  </a:cubicBezTo>
                  <a:cubicBezTo>
                    <a:pt x="35" y="1003"/>
                    <a:pt x="208" y="804"/>
                    <a:pt x="382" y="526"/>
                  </a:cubicBezTo>
                  <a:cubicBezTo>
                    <a:pt x="513" y="372"/>
                    <a:pt x="608" y="193"/>
                    <a:pt x="667" y="2"/>
                  </a:cubicBezTo>
                  <a:cubicBezTo>
                    <a:pt x="666" y="1"/>
                    <a:pt x="663" y="1"/>
                    <a:pt x="661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6" name="Google Shape;526;p40"/>
            <p:cNvSpPr/>
            <p:nvPr/>
          </p:nvSpPr>
          <p:spPr>
            <a:xfrm flipH="1">
              <a:off x="7021274" y="2098769"/>
              <a:ext cx="50697" cy="31231"/>
            </a:xfrm>
            <a:custGeom>
              <a:avLst/>
              <a:gdLst/>
              <a:ahLst/>
              <a:cxnLst/>
              <a:rect l="l" t="t" r="r" b="b"/>
              <a:pathLst>
                <a:path w="1323" h="815" extrusionOk="0">
                  <a:moveTo>
                    <a:pt x="315" y="1"/>
                  </a:moveTo>
                  <a:cubicBezTo>
                    <a:pt x="286" y="1"/>
                    <a:pt x="256" y="2"/>
                    <a:pt x="227" y="5"/>
                  </a:cubicBezTo>
                  <a:cubicBezTo>
                    <a:pt x="84" y="17"/>
                    <a:pt x="1" y="64"/>
                    <a:pt x="1" y="76"/>
                  </a:cubicBezTo>
                  <a:cubicBezTo>
                    <a:pt x="1" y="80"/>
                    <a:pt x="10" y="81"/>
                    <a:pt x="27" y="81"/>
                  </a:cubicBezTo>
                  <a:cubicBezTo>
                    <a:pt x="63" y="81"/>
                    <a:pt x="132" y="76"/>
                    <a:pt x="227" y="76"/>
                  </a:cubicBezTo>
                  <a:cubicBezTo>
                    <a:pt x="608" y="100"/>
                    <a:pt x="965" y="290"/>
                    <a:pt x="1179" y="612"/>
                  </a:cubicBezTo>
                  <a:cubicBezTo>
                    <a:pt x="1263" y="731"/>
                    <a:pt x="1286" y="814"/>
                    <a:pt x="1310" y="814"/>
                  </a:cubicBezTo>
                  <a:cubicBezTo>
                    <a:pt x="1322" y="802"/>
                    <a:pt x="1322" y="707"/>
                    <a:pt x="1251" y="576"/>
                  </a:cubicBezTo>
                  <a:cubicBezTo>
                    <a:pt x="1073" y="221"/>
                    <a:pt x="710" y="1"/>
                    <a:pt x="315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7" name="Google Shape;527;p40"/>
            <p:cNvSpPr/>
            <p:nvPr/>
          </p:nvSpPr>
          <p:spPr>
            <a:xfrm flipH="1">
              <a:off x="7390435" y="2084322"/>
              <a:ext cx="124578" cy="162937"/>
            </a:xfrm>
            <a:custGeom>
              <a:avLst/>
              <a:gdLst/>
              <a:ahLst/>
              <a:cxnLst/>
              <a:rect l="l" t="t" r="r" b="b"/>
              <a:pathLst>
                <a:path w="3251" h="4252" extrusionOk="0">
                  <a:moveTo>
                    <a:pt x="3251" y="1"/>
                  </a:moveTo>
                  <a:cubicBezTo>
                    <a:pt x="3180" y="13"/>
                    <a:pt x="3108" y="36"/>
                    <a:pt x="3037" y="72"/>
                  </a:cubicBezTo>
                  <a:cubicBezTo>
                    <a:pt x="2906" y="132"/>
                    <a:pt x="2715" y="215"/>
                    <a:pt x="2477" y="334"/>
                  </a:cubicBezTo>
                  <a:cubicBezTo>
                    <a:pt x="1870" y="644"/>
                    <a:pt x="1310" y="1060"/>
                    <a:pt x="846" y="1560"/>
                  </a:cubicBezTo>
                  <a:cubicBezTo>
                    <a:pt x="382" y="2072"/>
                    <a:pt x="96" y="2715"/>
                    <a:pt x="12" y="3406"/>
                  </a:cubicBezTo>
                  <a:cubicBezTo>
                    <a:pt x="1" y="3620"/>
                    <a:pt x="12" y="3822"/>
                    <a:pt x="48" y="4025"/>
                  </a:cubicBezTo>
                  <a:cubicBezTo>
                    <a:pt x="60" y="4108"/>
                    <a:pt x="84" y="4180"/>
                    <a:pt x="120" y="4251"/>
                  </a:cubicBezTo>
                  <a:cubicBezTo>
                    <a:pt x="84" y="3977"/>
                    <a:pt x="72" y="3692"/>
                    <a:pt x="96" y="3418"/>
                  </a:cubicBezTo>
                  <a:cubicBezTo>
                    <a:pt x="203" y="2751"/>
                    <a:pt x="489" y="2132"/>
                    <a:pt x="941" y="1632"/>
                  </a:cubicBezTo>
                  <a:cubicBezTo>
                    <a:pt x="1406" y="1144"/>
                    <a:pt x="1929" y="739"/>
                    <a:pt x="2525" y="417"/>
                  </a:cubicBezTo>
                  <a:cubicBezTo>
                    <a:pt x="2977" y="155"/>
                    <a:pt x="3251" y="13"/>
                    <a:pt x="3251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8" name="Google Shape;528;p40"/>
            <p:cNvSpPr/>
            <p:nvPr/>
          </p:nvSpPr>
          <p:spPr>
            <a:xfrm flipH="1">
              <a:off x="7251704" y="2041439"/>
              <a:ext cx="29238" cy="86258"/>
            </a:xfrm>
            <a:custGeom>
              <a:avLst/>
              <a:gdLst/>
              <a:ahLst/>
              <a:cxnLst/>
              <a:rect l="l" t="t" r="r" b="b"/>
              <a:pathLst>
                <a:path w="763" h="2251" extrusionOk="0">
                  <a:moveTo>
                    <a:pt x="751" y="0"/>
                  </a:moveTo>
                  <a:cubicBezTo>
                    <a:pt x="632" y="48"/>
                    <a:pt x="536" y="131"/>
                    <a:pt x="453" y="239"/>
                  </a:cubicBezTo>
                  <a:cubicBezTo>
                    <a:pt x="60" y="727"/>
                    <a:pt x="0" y="1417"/>
                    <a:pt x="310" y="1977"/>
                  </a:cubicBezTo>
                  <a:cubicBezTo>
                    <a:pt x="429" y="2179"/>
                    <a:pt x="560" y="2251"/>
                    <a:pt x="560" y="2251"/>
                  </a:cubicBezTo>
                  <a:cubicBezTo>
                    <a:pt x="584" y="2239"/>
                    <a:pt x="489" y="2132"/>
                    <a:pt x="381" y="1941"/>
                  </a:cubicBezTo>
                  <a:cubicBezTo>
                    <a:pt x="131" y="1405"/>
                    <a:pt x="191" y="774"/>
                    <a:pt x="524" y="286"/>
                  </a:cubicBezTo>
                  <a:cubicBezTo>
                    <a:pt x="655" y="108"/>
                    <a:pt x="762" y="24"/>
                    <a:pt x="751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9" name="Google Shape;529;p40"/>
            <p:cNvSpPr/>
            <p:nvPr/>
          </p:nvSpPr>
          <p:spPr>
            <a:xfrm flipH="1">
              <a:off x="7464328" y="1941801"/>
              <a:ext cx="283376" cy="170831"/>
            </a:xfrm>
            <a:custGeom>
              <a:avLst/>
              <a:gdLst/>
              <a:ahLst/>
              <a:cxnLst/>
              <a:rect l="l" t="t" r="r" b="b"/>
              <a:pathLst>
                <a:path w="7395" h="4458" extrusionOk="0">
                  <a:moveTo>
                    <a:pt x="1462" y="119"/>
                  </a:moveTo>
                  <a:cubicBezTo>
                    <a:pt x="1503" y="119"/>
                    <a:pt x="1544" y="121"/>
                    <a:pt x="1584" y="124"/>
                  </a:cubicBezTo>
                  <a:cubicBezTo>
                    <a:pt x="1858" y="160"/>
                    <a:pt x="2120" y="291"/>
                    <a:pt x="2322" y="469"/>
                  </a:cubicBezTo>
                  <a:cubicBezTo>
                    <a:pt x="2715" y="826"/>
                    <a:pt x="2929" y="1326"/>
                    <a:pt x="2929" y="1850"/>
                  </a:cubicBezTo>
                  <a:cubicBezTo>
                    <a:pt x="2917" y="2315"/>
                    <a:pt x="2775" y="2755"/>
                    <a:pt x="2525" y="3136"/>
                  </a:cubicBezTo>
                  <a:cubicBezTo>
                    <a:pt x="2457" y="3238"/>
                    <a:pt x="2383" y="3333"/>
                    <a:pt x="2304" y="3423"/>
                  </a:cubicBezTo>
                  <a:lnTo>
                    <a:pt x="2304" y="3423"/>
                  </a:lnTo>
                  <a:cubicBezTo>
                    <a:pt x="2022" y="3406"/>
                    <a:pt x="1742" y="3338"/>
                    <a:pt x="1477" y="3220"/>
                  </a:cubicBezTo>
                  <a:cubicBezTo>
                    <a:pt x="917" y="2946"/>
                    <a:pt x="477" y="2481"/>
                    <a:pt x="250" y="1898"/>
                  </a:cubicBezTo>
                  <a:cubicBezTo>
                    <a:pt x="131" y="1612"/>
                    <a:pt x="119" y="1291"/>
                    <a:pt x="215" y="993"/>
                  </a:cubicBezTo>
                  <a:cubicBezTo>
                    <a:pt x="310" y="707"/>
                    <a:pt x="500" y="469"/>
                    <a:pt x="762" y="314"/>
                  </a:cubicBezTo>
                  <a:cubicBezTo>
                    <a:pt x="967" y="182"/>
                    <a:pt x="1215" y="119"/>
                    <a:pt x="1462" y="119"/>
                  </a:cubicBezTo>
                  <a:close/>
                  <a:moveTo>
                    <a:pt x="1479" y="0"/>
                  </a:moveTo>
                  <a:cubicBezTo>
                    <a:pt x="1207" y="0"/>
                    <a:pt x="932" y="73"/>
                    <a:pt x="703" y="219"/>
                  </a:cubicBezTo>
                  <a:cubicBezTo>
                    <a:pt x="417" y="386"/>
                    <a:pt x="203" y="648"/>
                    <a:pt x="96" y="957"/>
                  </a:cubicBezTo>
                  <a:cubicBezTo>
                    <a:pt x="0" y="1279"/>
                    <a:pt x="12" y="1624"/>
                    <a:pt x="131" y="1934"/>
                  </a:cubicBezTo>
                  <a:cubicBezTo>
                    <a:pt x="369" y="2553"/>
                    <a:pt x="834" y="3041"/>
                    <a:pt x="1429" y="3327"/>
                  </a:cubicBezTo>
                  <a:cubicBezTo>
                    <a:pt x="1677" y="3437"/>
                    <a:pt x="1938" y="3506"/>
                    <a:pt x="2202" y="3532"/>
                  </a:cubicBezTo>
                  <a:lnTo>
                    <a:pt x="2202" y="3532"/>
                  </a:lnTo>
                  <a:cubicBezTo>
                    <a:pt x="2056" y="3680"/>
                    <a:pt x="1893" y="3810"/>
                    <a:pt x="1715" y="3922"/>
                  </a:cubicBezTo>
                  <a:cubicBezTo>
                    <a:pt x="1477" y="4065"/>
                    <a:pt x="1215" y="4196"/>
                    <a:pt x="941" y="4279"/>
                  </a:cubicBezTo>
                  <a:cubicBezTo>
                    <a:pt x="762" y="4339"/>
                    <a:pt x="596" y="4374"/>
                    <a:pt x="405" y="4410"/>
                  </a:cubicBezTo>
                  <a:cubicBezTo>
                    <a:pt x="346" y="4422"/>
                    <a:pt x="286" y="4434"/>
                    <a:pt x="227" y="4458"/>
                  </a:cubicBezTo>
                  <a:lnTo>
                    <a:pt x="274" y="4458"/>
                  </a:lnTo>
                  <a:lnTo>
                    <a:pt x="417" y="4434"/>
                  </a:lnTo>
                  <a:cubicBezTo>
                    <a:pt x="596" y="4410"/>
                    <a:pt x="774" y="4374"/>
                    <a:pt x="953" y="4327"/>
                  </a:cubicBezTo>
                  <a:cubicBezTo>
                    <a:pt x="1239" y="4243"/>
                    <a:pt x="1501" y="4124"/>
                    <a:pt x="1751" y="3982"/>
                  </a:cubicBezTo>
                  <a:cubicBezTo>
                    <a:pt x="1953" y="3859"/>
                    <a:pt x="2138" y="3710"/>
                    <a:pt x="2302" y="3539"/>
                  </a:cubicBezTo>
                  <a:lnTo>
                    <a:pt x="2302" y="3539"/>
                  </a:lnTo>
                  <a:cubicBezTo>
                    <a:pt x="2348" y="3542"/>
                    <a:pt x="2393" y="3543"/>
                    <a:pt x="2439" y="3543"/>
                  </a:cubicBezTo>
                  <a:cubicBezTo>
                    <a:pt x="2694" y="3543"/>
                    <a:pt x="2948" y="3503"/>
                    <a:pt x="3191" y="3422"/>
                  </a:cubicBezTo>
                  <a:cubicBezTo>
                    <a:pt x="3715" y="3255"/>
                    <a:pt x="4168" y="2910"/>
                    <a:pt x="4477" y="2469"/>
                  </a:cubicBezTo>
                  <a:cubicBezTo>
                    <a:pt x="4775" y="2053"/>
                    <a:pt x="4965" y="1624"/>
                    <a:pt x="5192" y="1267"/>
                  </a:cubicBezTo>
                  <a:cubicBezTo>
                    <a:pt x="5382" y="945"/>
                    <a:pt x="5656" y="660"/>
                    <a:pt x="5965" y="457"/>
                  </a:cubicBezTo>
                  <a:cubicBezTo>
                    <a:pt x="6159" y="337"/>
                    <a:pt x="6374" y="275"/>
                    <a:pt x="6589" y="275"/>
                  </a:cubicBezTo>
                  <a:cubicBezTo>
                    <a:pt x="6651" y="275"/>
                    <a:pt x="6713" y="280"/>
                    <a:pt x="6775" y="291"/>
                  </a:cubicBezTo>
                  <a:cubicBezTo>
                    <a:pt x="6954" y="314"/>
                    <a:pt x="7120" y="386"/>
                    <a:pt x="7263" y="505"/>
                  </a:cubicBezTo>
                  <a:cubicBezTo>
                    <a:pt x="7358" y="588"/>
                    <a:pt x="7394" y="636"/>
                    <a:pt x="7394" y="636"/>
                  </a:cubicBezTo>
                  <a:cubicBezTo>
                    <a:pt x="7370" y="576"/>
                    <a:pt x="7335" y="517"/>
                    <a:pt x="7275" y="469"/>
                  </a:cubicBezTo>
                  <a:cubicBezTo>
                    <a:pt x="7144" y="350"/>
                    <a:pt x="6966" y="267"/>
                    <a:pt x="6787" y="243"/>
                  </a:cubicBezTo>
                  <a:cubicBezTo>
                    <a:pt x="6711" y="228"/>
                    <a:pt x="6634" y="220"/>
                    <a:pt x="6558" y="220"/>
                  </a:cubicBezTo>
                  <a:cubicBezTo>
                    <a:pt x="6339" y="220"/>
                    <a:pt x="6124" y="283"/>
                    <a:pt x="5930" y="398"/>
                  </a:cubicBezTo>
                  <a:cubicBezTo>
                    <a:pt x="5608" y="600"/>
                    <a:pt x="5322" y="886"/>
                    <a:pt x="5120" y="1219"/>
                  </a:cubicBezTo>
                  <a:cubicBezTo>
                    <a:pt x="4882" y="1576"/>
                    <a:pt x="4691" y="2005"/>
                    <a:pt x="4394" y="2410"/>
                  </a:cubicBezTo>
                  <a:cubicBezTo>
                    <a:pt x="4096" y="2839"/>
                    <a:pt x="3656" y="3148"/>
                    <a:pt x="3156" y="3315"/>
                  </a:cubicBezTo>
                  <a:cubicBezTo>
                    <a:pt x="2925" y="3390"/>
                    <a:pt x="2685" y="3427"/>
                    <a:pt x="2445" y="3427"/>
                  </a:cubicBezTo>
                  <a:cubicBezTo>
                    <a:pt x="2432" y="3427"/>
                    <a:pt x="2419" y="3427"/>
                    <a:pt x="2405" y="3427"/>
                  </a:cubicBezTo>
                  <a:lnTo>
                    <a:pt x="2405" y="3427"/>
                  </a:lnTo>
                  <a:cubicBezTo>
                    <a:pt x="2473" y="3349"/>
                    <a:pt x="2537" y="3268"/>
                    <a:pt x="2596" y="3184"/>
                  </a:cubicBezTo>
                  <a:cubicBezTo>
                    <a:pt x="2870" y="2791"/>
                    <a:pt x="3013" y="2327"/>
                    <a:pt x="3025" y="1850"/>
                  </a:cubicBezTo>
                  <a:cubicBezTo>
                    <a:pt x="3036" y="1303"/>
                    <a:pt x="2810" y="767"/>
                    <a:pt x="2394" y="386"/>
                  </a:cubicBezTo>
                  <a:cubicBezTo>
                    <a:pt x="2179" y="183"/>
                    <a:pt x="1893" y="52"/>
                    <a:pt x="1596" y="5"/>
                  </a:cubicBezTo>
                  <a:cubicBezTo>
                    <a:pt x="1557" y="2"/>
                    <a:pt x="1518" y="0"/>
                    <a:pt x="1479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0" name="Google Shape;530;p40"/>
            <p:cNvSpPr/>
            <p:nvPr/>
          </p:nvSpPr>
          <p:spPr>
            <a:xfrm flipH="1">
              <a:off x="7460675" y="1993076"/>
              <a:ext cx="44758" cy="112278"/>
            </a:xfrm>
            <a:custGeom>
              <a:avLst/>
              <a:gdLst/>
              <a:ahLst/>
              <a:cxnLst/>
              <a:rect l="l" t="t" r="r" b="b"/>
              <a:pathLst>
                <a:path w="1168" h="2930" extrusionOk="0">
                  <a:moveTo>
                    <a:pt x="286" y="0"/>
                  </a:moveTo>
                  <a:lnTo>
                    <a:pt x="286" y="0"/>
                  </a:lnTo>
                  <a:cubicBezTo>
                    <a:pt x="203" y="143"/>
                    <a:pt x="143" y="310"/>
                    <a:pt x="132" y="465"/>
                  </a:cubicBezTo>
                  <a:cubicBezTo>
                    <a:pt x="1" y="1251"/>
                    <a:pt x="239" y="2048"/>
                    <a:pt x="775" y="2632"/>
                  </a:cubicBezTo>
                  <a:cubicBezTo>
                    <a:pt x="882" y="2751"/>
                    <a:pt x="1013" y="2858"/>
                    <a:pt x="1156" y="2929"/>
                  </a:cubicBezTo>
                  <a:cubicBezTo>
                    <a:pt x="1167" y="2905"/>
                    <a:pt x="1025" y="2798"/>
                    <a:pt x="846" y="2560"/>
                  </a:cubicBezTo>
                  <a:cubicBezTo>
                    <a:pt x="358" y="1977"/>
                    <a:pt x="143" y="1227"/>
                    <a:pt x="215" y="465"/>
                  </a:cubicBezTo>
                  <a:cubicBezTo>
                    <a:pt x="251" y="179"/>
                    <a:pt x="310" y="0"/>
                    <a:pt x="286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1" name="Google Shape;531;p40"/>
            <p:cNvSpPr/>
            <p:nvPr/>
          </p:nvSpPr>
          <p:spPr>
            <a:xfrm flipH="1">
              <a:off x="7428307" y="1793800"/>
              <a:ext cx="316676" cy="144160"/>
            </a:xfrm>
            <a:custGeom>
              <a:avLst/>
              <a:gdLst/>
              <a:ahLst/>
              <a:cxnLst/>
              <a:rect l="l" t="t" r="r" b="b"/>
              <a:pathLst>
                <a:path w="8264" h="3762" extrusionOk="0">
                  <a:moveTo>
                    <a:pt x="3604" y="2592"/>
                  </a:moveTo>
                  <a:cubicBezTo>
                    <a:pt x="3606" y="2624"/>
                    <a:pt x="3607" y="2656"/>
                    <a:pt x="3608" y="2688"/>
                  </a:cubicBezTo>
                  <a:cubicBezTo>
                    <a:pt x="3632" y="2891"/>
                    <a:pt x="3608" y="3105"/>
                    <a:pt x="3561" y="3307"/>
                  </a:cubicBezTo>
                  <a:cubicBezTo>
                    <a:pt x="3537" y="3403"/>
                    <a:pt x="3489" y="3486"/>
                    <a:pt x="3418" y="3557"/>
                  </a:cubicBezTo>
                  <a:cubicBezTo>
                    <a:pt x="3368" y="3617"/>
                    <a:pt x="3301" y="3644"/>
                    <a:pt x="3232" y="3644"/>
                  </a:cubicBezTo>
                  <a:cubicBezTo>
                    <a:pt x="3219" y="3644"/>
                    <a:pt x="3205" y="3643"/>
                    <a:pt x="3192" y="3641"/>
                  </a:cubicBezTo>
                  <a:cubicBezTo>
                    <a:pt x="3013" y="3557"/>
                    <a:pt x="2918" y="3367"/>
                    <a:pt x="2954" y="3176"/>
                  </a:cubicBezTo>
                  <a:cubicBezTo>
                    <a:pt x="3013" y="2986"/>
                    <a:pt x="3144" y="2819"/>
                    <a:pt x="3323" y="2724"/>
                  </a:cubicBezTo>
                  <a:cubicBezTo>
                    <a:pt x="3416" y="2677"/>
                    <a:pt x="3509" y="2633"/>
                    <a:pt x="3604" y="2592"/>
                  </a:cubicBezTo>
                  <a:close/>
                  <a:moveTo>
                    <a:pt x="1001" y="0"/>
                  </a:moveTo>
                  <a:cubicBezTo>
                    <a:pt x="703" y="0"/>
                    <a:pt x="406" y="51"/>
                    <a:pt x="120" y="152"/>
                  </a:cubicBezTo>
                  <a:cubicBezTo>
                    <a:pt x="84" y="164"/>
                    <a:pt x="37" y="188"/>
                    <a:pt x="1" y="212"/>
                  </a:cubicBezTo>
                  <a:cubicBezTo>
                    <a:pt x="2" y="213"/>
                    <a:pt x="3" y="213"/>
                    <a:pt x="6" y="213"/>
                  </a:cubicBezTo>
                  <a:cubicBezTo>
                    <a:pt x="38" y="213"/>
                    <a:pt x="203" y="148"/>
                    <a:pt x="501" y="93"/>
                  </a:cubicBezTo>
                  <a:cubicBezTo>
                    <a:pt x="627" y="76"/>
                    <a:pt x="753" y="68"/>
                    <a:pt x="880" y="68"/>
                  </a:cubicBezTo>
                  <a:cubicBezTo>
                    <a:pt x="1209" y="68"/>
                    <a:pt x="1537" y="124"/>
                    <a:pt x="1846" y="235"/>
                  </a:cubicBezTo>
                  <a:cubicBezTo>
                    <a:pt x="2144" y="331"/>
                    <a:pt x="2418" y="497"/>
                    <a:pt x="2656" y="700"/>
                  </a:cubicBezTo>
                  <a:cubicBezTo>
                    <a:pt x="2930" y="926"/>
                    <a:pt x="3156" y="1224"/>
                    <a:pt x="3311" y="1545"/>
                  </a:cubicBezTo>
                  <a:cubicBezTo>
                    <a:pt x="3464" y="1833"/>
                    <a:pt x="3556" y="2136"/>
                    <a:pt x="3592" y="2454"/>
                  </a:cubicBezTo>
                  <a:lnTo>
                    <a:pt x="3592" y="2454"/>
                  </a:lnTo>
                  <a:cubicBezTo>
                    <a:pt x="3475" y="2504"/>
                    <a:pt x="3362" y="2558"/>
                    <a:pt x="3251" y="2617"/>
                  </a:cubicBezTo>
                  <a:cubicBezTo>
                    <a:pt x="3037" y="2736"/>
                    <a:pt x="2894" y="2914"/>
                    <a:pt x="2823" y="3141"/>
                  </a:cubicBezTo>
                  <a:cubicBezTo>
                    <a:pt x="2799" y="3272"/>
                    <a:pt x="2823" y="3391"/>
                    <a:pt x="2870" y="3498"/>
                  </a:cubicBezTo>
                  <a:cubicBezTo>
                    <a:pt x="2930" y="3617"/>
                    <a:pt x="3025" y="3712"/>
                    <a:pt x="3156" y="3748"/>
                  </a:cubicBezTo>
                  <a:cubicBezTo>
                    <a:pt x="3189" y="3757"/>
                    <a:pt x="3223" y="3761"/>
                    <a:pt x="3256" y="3761"/>
                  </a:cubicBezTo>
                  <a:cubicBezTo>
                    <a:pt x="3352" y="3761"/>
                    <a:pt x="3442" y="3723"/>
                    <a:pt x="3513" y="3653"/>
                  </a:cubicBezTo>
                  <a:cubicBezTo>
                    <a:pt x="3597" y="3557"/>
                    <a:pt x="3656" y="3450"/>
                    <a:pt x="3680" y="3331"/>
                  </a:cubicBezTo>
                  <a:cubicBezTo>
                    <a:pt x="3739" y="3117"/>
                    <a:pt x="3751" y="2902"/>
                    <a:pt x="3739" y="2676"/>
                  </a:cubicBezTo>
                  <a:cubicBezTo>
                    <a:pt x="3737" y="2630"/>
                    <a:pt x="3733" y="2585"/>
                    <a:pt x="3729" y="2539"/>
                  </a:cubicBezTo>
                  <a:lnTo>
                    <a:pt x="3729" y="2539"/>
                  </a:lnTo>
                  <a:cubicBezTo>
                    <a:pt x="3959" y="2445"/>
                    <a:pt x="4196" y="2367"/>
                    <a:pt x="4442" y="2307"/>
                  </a:cubicBezTo>
                  <a:cubicBezTo>
                    <a:pt x="4860" y="2209"/>
                    <a:pt x="5285" y="2161"/>
                    <a:pt x="5709" y="2161"/>
                  </a:cubicBezTo>
                  <a:cubicBezTo>
                    <a:pt x="6420" y="2161"/>
                    <a:pt x="7128" y="2296"/>
                    <a:pt x="7799" y="2557"/>
                  </a:cubicBezTo>
                  <a:cubicBezTo>
                    <a:pt x="8097" y="2676"/>
                    <a:pt x="8264" y="2760"/>
                    <a:pt x="8264" y="2760"/>
                  </a:cubicBezTo>
                  <a:cubicBezTo>
                    <a:pt x="8264" y="2760"/>
                    <a:pt x="8228" y="2736"/>
                    <a:pt x="8145" y="2688"/>
                  </a:cubicBezTo>
                  <a:cubicBezTo>
                    <a:pt x="8038" y="2629"/>
                    <a:pt x="7918" y="2569"/>
                    <a:pt x="7799" y="2510"/>
                  </a:cubicBezTo>
                  <a:cubicBezTo>
                    <a:pt x="7371" y="2319"/>
                    <a:pt x="6930" y="2188"/>
                    <a:pt x="6466" y="2117"/>
                  </a:cubicBezTo>
                  <a:cubicBezTo>
                    <a:pt x="6195" y="2079"/>
                    <a:pt x="5924" y="2060"/>
                    <a:pt x="5654" y="2060"/>
                  </a:cubicBezTo>
                  <a:cubicBezTo>
                    <a:pt x="5235" y="2060"/>
                    <a:pt x="4819" y="2106"/>
                    <a:pt x="4406" y="2200"/>
                  </a:cubicBezTo>
                  <a:cubicBezTo>
                    <a:pt x="4169" y="2249"/>
                    <a:pt x="3936" y="2318"/>
                    <a:pt x="3712" y="2405"/>
                  </a:cubicBezTo>
                  <a:lnTo>
                    <a:pt x="3712" y="2405"/>
                  </a:lnTo>
                  <a:cubicBezTo>
                    <a:pt x="3665" y="2084"/>
                    <a:pt x="3567" y="1774"/>
                    <a:pt x="3418" y="1486"/>
                  </a:cubicBezTo>
                  <a:cubicBezTo>
                    <a:pt x="3251" y="1152"/>
                    <a:pt x="3013" y="855"/>
                    <a:pt x="2727" y="616"/>
                  </a:cubicBezTo>
                  <a:cubicBezTo>
                    <a:pt x="2477" y="414"/>
                    <a:pt x="2180" y="259"/>
                    <a:pt x="1882" y="152"/>
                  </a:cubicBezTo>
                  <a:cubicBezTo>
                    <a:pt x="1596" y="51"/>
                    <a:pt x="1299" y="0"/>
                    <a:pt x="1001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2" name="Google Shape;532;p40"/>
            <p:cNvSpPr/>
            <p:nvPr/>
          </p:nvSpPr>
          <p:spPr>
            <a:xfrm flipH="1">
              <a:off x="8070268" y="1689640"/>
              <a:ext cx="132817" cy="235591"/>
            </a:xfrm>
            <a:custGeom>
              <a:avLst/>
              <a:gdLst/>
              <a:ahLst/>
              <a:cxnLst/>
              <a:rect l="l" t="t" r="r" b="b"/>
              <a:pathLst>
                <a:path w="3466" h="6148" extrusionOk="0">
                  <a:moveTo>
                    <a:pt x="1150" y="1309"/>
                  </a:moveTo>
                  <a:cubicBezTo>
                    <a:pt x="1172" y="1309"/>
                    <a:pt x="1194" y="1309"/>
                    <a:pt x="1215" y="1310"/>
                  </a:cubicBezTo>
                  <a:cubicBezTo>
                    <a:pt x="1632" y="1334"/>
                    <a:pt x="2037" y="1489"/>
                    <a:pt x="2370" y="1751"/>
                  </a:cubicBezTo>
                  <a:cubicBezTo>
                    <a:pt x="2372" y="1752"/>
                    <a:pt x="2374" y="1754"/>
                    <a:pt x="2376" y="1755"/>
                  </a:cubicBezTo>
                  <a:lnTo>
                    <a:pt x="2376" y="1755"/>
                  </a:lnTo>
                  <a:cubicBezTo>
                    <a:pt x="2363" y="1789"/>
                    <a:pt x="2349" y="1824"/>
                    <a:pt x="2335" y="1858"/>
                  </a:cubicBezTo>
                  <a:cubicBezTo>
                    <a:pt x="2192" y="2132"/>
                    <a:pt x="1989" y="2382"/>
                    <a:pt x="1715" y="2549"/>
                  </a:cubicBezTo>
                  <a:cubicBezTo>
                    <a:pt x="1514" y="2691"/>
                    <a:pt x="1271" y="2769"/>
                    <a:pt x="1024" y="2769"/>
                  </a:cubicBezTo>
                  <a:cubicBezTo>
                    <a:pt x="921" y="2769"/>
                    <a:pt x="817" y="2755"/>
                    <a:pt x="715" y="2727"/>
                  </a:cubicBezTo>
                  <a:cubicBezTo>
                    <a:pt x="537" y="2668"/>
                    <a:pt x="382" y="2549"/>
                    <a:pt x="275" y="2394"/>
                  </a:cubicBezTo>
                  <a:cubicBezTo>
                    <a:pt x="156" y="2239"/>
                    <a:pt x="120" y="2037"/>
                    <a:pt x="191" y="1858"/>
                  </a:cubicBezTo>
                  <a:cubicBezTo>
                    <a:pt x="263" y="1668"/>
                    <a:pt x="406" y="1525"/>
                    <a:pt x="596" y="1441"/>
                  </a:cubicBezTo>
                  <a:cubicBezTo>
                    <a:pt x="768" y="1356"/>
                    <a:pt x="958" y="1309"/>
                    <a:pt x="1150" y="1309"/>
                  </a:cubicBezTo>
                  <a:close/>
                  <a:moveTo>
                    <a:pt x="2644" y="1"/>
                  </a:moveTo>
                  <a:cubicBezTo>
                    <a:pt x="2644" y="48"/>
                    <a:pt x="2632" y="96"/>
                    <a:pt x="2632" y="132"/>
                  </a:cubicBezTo>
                  <a:cubicBezTo>
                    <a:pt x="2620" y="239"/>
                    <a:pt x="2620" y="358"/>
                    <a:pt x="2620" y="513"/>
                  </a:cubicBezTo>
                  <a:cubicBezTo>
                    <a:pt x="2610" y="902"/>
                    <a:pt x="2542" y="1283"/>
                    <a:pt x="2414" y="1649"/>
                  </a:cubicBezTo>
                  <a:lnTo>
                    <a:pt x="2414" y="1649"/>
                  </a:lnTo>
                  <a:cubicBezTo>
                    <a:pt x="2064" y="1383"/>
                    <a:pt x="1640" y="1238"/>
                    <a:pt x="1203" y="1215"/>
                  </a:cubicBezTo>
                  <a:cubicBezTo>
                    <a:pt x="1181" y="1214"/>
                    <a:pt x="1158" y="1213"/>
                    <a:pt x="1135" y="1213"/>
                  </a:cubicBezTo>
                  <a:cubicBezTo>
                    <a:pt x="932" y="1213"/>
                    <a:pt x="729" y="1260"/>
                    <a:pt x="537" y="1346"/>
                  </a:cubicBezTo>
                  <a:cubicBezTo>
                    <a:pt x="322" y="1441"/>
                    <a:pt x="156" y="1620"/>
                    <a:pt x="72" y="1834"/>
                  </a:cubicBezTo>
                  <a:cubicBezTo>
                    <a:pt x="1" y="2060"/>
                    <a:pt x="37" y="2299"/>
                    <a:pt x="168" y="2477"/>
                  </a:cubicBezTo>
                  <a:cubicBezTo>
                    <a:pt x="287" y="2656"/>
                    <a:pt x="465" y="2787"/>
                    <a:pt x="668" y="2846"/>
                  </a:cubicBezTo>
                  <a:cubicBezTo>
                    <a:pt x="784" y="2879"/>
                    <a:pt x="903" y="2895"/>
                    <a:pt x="1021" y="2895"/>
                  </a:cubicBezTo>
                  <a:cubicBezTo>
                    <a:pt x="1289" y="2895"/>
                    <a:pt x="1552" y="2813"/>
                    <a:pt x="1775" y="2656"/>
                  </a:cubicBezTo>
                  <a:cubicBezTo>
                    <a:pt x="2049" y="2477"/>
                    <a:pt x="2263" y="2215"/>
                    <a:pt x="2406" y="1918"/>
                  </a:cubicBezTo>
                  <a:cubicBezTo>
                    <a:pt x="2420" y="1882"/>
                    <a:pt x="2434" y="1847"/>
                    <a:pt x="2447" y="1811"/>
                  </a:cubicBezTo>
                  <a:lnTo>
                    <a:pt x="2447" y="1811"/>
                  </a:lnTo>
                  <a:cubicBezTo>
                    <a:pt x="2732" y="2042"/>
                    <a:pt x="2956" y="2340"/>
                    <a:pt x="3120" y="2668"/>
                  </a:cubicBezTo>
                  <a:cubicBezTo>
                    <a:pt x="3406" y="3287"/>
                    <a:pt x="3418" y="4001"/>
                    <a:pt x="3180" y="4632"/>
                  </a:cubicBezTo>
                  <a:cubicBezTo>
                    <a:pt x="3013" y="5073"/>
                    <a:pt x="2775" y="5466"/>
                    <a:pt x="2442" y="5799"/>
                  </a:cubicBezTo>
                  <a:cubicBezTo>
                    <a:pt x="2216" y="6037"/>
                    <a:pt x="2073" y="6144"/>
                    <a:pt x="2073" y="6144"/>
                  </a:cubicBezTo>
                  <a:cubicBezTo>
                    <a:pt x="2073" y="6146"/>
                    <a:pt x="2074" y="6147"/>
                    <a:pt x="2076" y="6147"/>
                  </a:cubicBezTo>
                  <a:cubicBezTo>
                    <a:pt x="2086" y="6147"/>
                    <a:pt x="2123" y="6124"/>
                    <a:pt x="2192" y="6085"/>
                  </a:cubicBezTo>
                  <a:cubicBezTo>
                    <a:pt x="2299" y="6013"/>
                    <a:pt x="2394" y="5942"/>
                    <a:pt x="2489" y="5847"/>
                  </a:cubicBezTo>
                  <a:cubicBezTo>
                    <a:pt x="2823" y="5525"/>
                    <a:pt x="3097" y="5132"/>
                    <a:pt x="3263" y="4692"/>
                  </a:cubicBezTo>
                  <a:cubicBezTo>
                    <a:pt x="3382" y="4382"/>
                    <a:pt x="3442" y="4061"/>
                    <a:pt x="3454" y="3739"/>
                  </a:cubicBezTo>
                  <a:cubicBezTo>
                    <a:pt x="3466" y="3358"/>
                    <a:pt x="3382" y="2977"/>
                    <a:pt x="3228" y="2644"/>
                  </a:cubicBezTo>
                  <a:cubicBezTo>
                    <a:pt x="3055" y="2275"/>
                    <a:pt x="2792" y="1951"/>
                    <a:pt x="2484" y="1704"/>
                  </a:cubicBezTo>
                  <a:lnTo>
                    <a:pt x="2484" y="1704"/>
                  </a:lnTo>
                  <a:cubicBezTo>
                    <a:pt x="2608" y="1322"/>
                    <a:pt x="2664" y="913"/>
                    <a:pt x="2644" y="513"/>
                  </a:cubicBezTo>
                  <a:lnTo>
                    <a:pt x="2644" y="132"/>
                  </a:lnTo>
                  <a:cubicBezTo>
                    <a:pt x="2656" y="96"/>
                    <a:pt x="2656" y="48"/>
                    <a:pt x="2644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3" name="Google Shape;533;p40"/>
            <p:cNvSpPr/>
            <p:nvPr/>
          </p:nvSpPr>
          <p:spPr>
            <a:xfrm flipH="1">
              <a:off x="7922878" y="1825608"/>
              <a:ext cx="68018" cy="232296"/>
            </a:xfrm>
            <a:custGeom>
              <a:avLst/>
              <a:gdLst/>
              <a:ahLst/>
              <a:cxnLst/>
              <a:rect l="l" t="t" r="r" b="b"/>
              <a:pathLst>
                <a:path w="1775" h="6062" extrusionOk="0">
                  <a:moveTo>
                    <a:pt x="1751" y="1"/>
                  </a:moveTo>
                  <a:lnTo>
                    <a:pt x="1751" y="1"/>
                  </a:lnTo>
                  <a:cubicBezTo>
                    <a:pt x="1679" y="36"/>
                    <a:pt x="1608" y="96"/>
                    <a:pt x="1548" y="156"/>
                  </a:cubicBezTo>
                  <a:cubicBezTo>
                    <a:pt x="1370" y="322"/>
                    <a:pt x="1215" y="513"/>
                    <a:pt x="1084" y="703"/>
                  </a:cubicBezTo>
                  <a:cubicBezTo>
                    <a:pt x="108" y="2037"/>
                    <a:pt x="0" y="3811"/>
                    <a:pt x="774" y="5263"/>
                  </a:cubicBezTo>
                  <a:cubicBezTo>
                    <a:pt x="893" y="5478"/>
                    <a:pt x="1024" y="5680"/>
                    <a:pt x="1179" y="5871"/>
                  </a:cubicBezTo>
                  <a:cubicBezTo>
                    <a:pt x="1227" y="5942"/>
                    <a:pt x="1286" y="6013"/>
                    <a:pt x="1358" y="6061"/>
                  </a:cubicBezTo>
                  <a:cubicBezTo>
                    <a:pt x="1179" y="5799"/>
                    <a:pt x="1000" y="5513"/>
                    <a:pt x="846" y="5228"/>
                  </a:cubicBezTo>
                  <a:cubicBezTo>
                    <a:pt x="131" y="3799"/>
                    <a:pt x="250" y="2084"/>
                    <a:pt x="1143" y="763"/>
                  </a:cubicBezTo>
                  <a:cubicBezTo>
                    <a:pt x="1477" y="263"/>
                    <a:pt x="1774" y="13"/>
                    <a:pt x="1751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4" name="Google Shape;534;p40"/>
            <p:cNvSpPr/>
            <p:nvPr/>
          </p:nvSpPr>
          <p:spPr>
            <a:xfrm flipH="1">
              <a:off x="7764576" y="1733672"/>
              <a:ext cx="193018" cy="130288"/>
            </a:xfrm>
            <a:custGeom>
              <a:avLst/>
              <a:gdLst/>
              <a:ahLst/>
              <a:cxnLst/>
              <a:rect l="l" t="t" r="r" b="b"/>
              <a:pathLst>
                <a:path w="5037" h="3400" extrusionOk="0">
                  <a:moveTo>
                    <a:pt x="606" y="1"/>
                  </a:moveTo>
                  <a:cubicBezTo>
                    <a:pt x="489" y="1"/>
                    <a:pt x="370" y="7"/>
                    <a:pt x="251" y="19"/>
                  </a:cubicBezTo>
                  <a:cubicBezTo>
                    <a:pt x="167" y="19"/>
                    <a:pt x="84" y="42"/>
                    <a:pt x="1" y="66"/>
                  </a:cubicBezTo>
                  <a:cubicBezTo>
                    <a:pt x="1" y="71"/>
                    <a:pt x="14" y="72"/>
                    <a:pt x="39" y="72"/>
                  </a:cubicBezTo>
                  <a:cubicBezTo>
                    <a:pt x="92" y="72"/>
                    <a:pt x="201" y="65"/>
                    <a:pt x="353" y="65"/>
                  </a:cubicBezTo>
                  <a:cubicBezTo>
                    <a:pt x="510" y="65"/>
                    <a:pt x="713" y="73"/>
                    <a:pt x="953" y="102"/>
                  </a:cubicBezTo>
                  <a:cubicBezTo>
                    <a:pt x="2501" y="269"/>
                    <a:pt x="3870" y="1173"/>
                    <a:pt x="4632" y="2531"/>
                  </a:cubicBezTo>
                  <a:cubicBezTo>
                    <a:pt x="4918" y="3043"/>
                    <a:pt x="5025" y="3400"/>
                    <a:pt x="5037" y="3400"/>
                  </a:cubicBezTo>
                  <a:cubicBezTo>
                    <a:pt x="5025" y="3317"/>
                    <a:pt x="5013" y="3233"/>
                    <a:pt x="4977" y="3150"/>
                  </a:cubicBezTo>
                  <a:cubicBezTo>
                    <a:pt x="4906" y="2924"/>
                    <a:pt x="4811" y="2709"/>
                    <a:pt x="4703" y="2495"/>
                  </a:cubicBezTo>
                  <a:cubicBezTo>
                    <a:pt x="3965" y="1078"/>
                    <a:pt x="2548" y="138"/>
                    <a:pt x="953" y="19"/>
                  </a:cubicBezTo>
                  <a:cubicBezTo>
                    <a:pt x="840" y="7"/>
                    <a:pt x="724" y="1"/>
                    <a:pt x="606" y="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5" name="Google Shape;535;p40"/>
            <p:cNvSpPr/>
            <p:nvPr/>
          </p:nvSpPr>
          <p:spPr>
            <a:xfrm flipH="1">
              <a:off x="7229836" y="1993996"/>
              <a:ext cx="299777" cy="148912"/>
            </a:xfrm>
            <a:custGeom>
              <a:avLst/>
              <a:gdLst/>
              <a:ahLst/>
              <a:cxnLst/>
              <a:rect l="l" t="t" r="r" b="b"/>
              <a:pathLst>
                <a:path w="7823" h="3886" extrusionOk="0">
                  <a:moveTo>
                    <a:pt x="7823" y="0"/>
                  </a:moveTo>
                  <a:cubicBezTo>
                    <a:pt x="5727" y="1727"/>
                    <a:pt x="2953" y="2381"/>
                    <a:pt x="298" y="2977"/>
                  </a:cubicBezTo>
                  <a:lnTo>
                    <a:pt x="239" y="3120"/>
                  </a:lnTo>
                  <a:cubicBezTo>
                    <a:pt x="1" y="3215"/>
                    <a:pt x="36" y="3572"/>
                    <a:pt x="215" y="3727"/>
                  </a:cubicBezTo>
                  <a:cubicBezTo>
                    <a:pt x="380" y="3828"/>
                    <a:pt x="566" y="3886"/>
                    <a:pt x="751" y="3886"/>
                  </a:cubicBezTo>
                  <a:cubicBezTo>
                    <a:pt x="807" y="3886"/>
                    <a:pt x="862" y="3881"/>
                    <a:pt x="917" y="3870"/>
                  </a:cubicBezTo>
                  <a:cubicBezTo>
                    <a:pt x="3692" y="3715"/>
                    <a:pt x="6239" y="2286"/>
                    <a:pt x="7823" y="0"/>
                  </a:cubicBezTo>
                  <a:close/>
                </a:path>
              </a:pathLst>
            </a:custGeom>
            <a:solidFill>
              <a:srgbClr val="1D1848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6" name="Google Shape;536;p40"/>
            <p:cNvSpPr/>
            <p:nvPr/>
          </p:nvSpPr>
          <p:spPr>
            <a:xfrm flipH="1">
              <a:off x="7301457" y="1738003"/>
              <a:ext cx="244137" cy="284756"/>
            </a:xfrm>
            <a:custGeom>
              <a:avLst/>
              <a:gdLst/>
              <a:ahLst/>
              <a:cxnLst/>
              <a:rect l="l" t="t" r="r" b="b"/>
              <a:pathLst>
                <a:path w="6371" h="7431" extrusionOk="0">
                  <a:moveTo>
                    <a:pt x="6371" y="1"/>
                  </a:moveTo>
                  <a:lnTo>
                    <a:pt x="6371" y="1"/>
                  </a:lnTo>
                  <a:cubicBezTo>
                    <a:pt x="5430" y="382"/>
                    <a:pt x="5109" y="1501"/>
                    <a:pt x="4680" y="2418"/>
                  </a:cubicBezTo>
                  <a:cubicBezTo>
                    <a:pt x="4037" y="3823"/>
                    <a:pt x="2930" y="4954"/>
                    <a:pt x="1549" y="5644"/>
                  </a:cubicBezTo>
                  <a:cubicBezTo>
                    <a:pt x="1156" y="5799"/>
                    <a:pt x="787" y="6013"/>
                    <a:pt x="465" y="6287"/>
                  </a:cubicBezTo>
                  <a:cubicBezTo>
                    <a:pt x="168" y="6585"/>
                    <a:pt x="1" y="7073"/>
                    <a:pt x="239" y="7430"/>
                  </a:cubicBezTo>
                  <a:lnTo>
                    <a:pt x="382" y="7145"/>
                  </a:lnTo>
                  <a:cubicBezTo>
                    <a:pt x="3537" y="6037"/>
                    <a:pt x="5835" y="3299"/>
                    <a:pt x="6371" y="1"/>
                  </a:cubicBezTo>
                  <a:close/>
                </a:path>
              </a:pathLst>
            </a:custGeom>
            <a:solidFill>
              <a:srgbClr val="1D1848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7" name="Google Shape;537;p40"/>
            <p:cNvSpPr/>
            <p:nvPr/>
          </p:nvSpPr>
          <p:spPr>
            <a:xfrm flipH="1">
              <a:off x="7752805" y="1560072"/>
              <a:ext cx="67443" cy="410637"/>
            </a:xfrm>
            <a:custGeom>
              <a:avLst/>
              <a:gdLst/>
              <a:ahLst/>
              <a:cxnLst/>
              <a:rect l="l" t="t" r="r" b="b"/>
              <a:pathLst>
                <a:path w="1760" h="10716" extrusionOk="0">
                  <a:moveTo>
                    <a:pt x="798" y="0"/>
                  </a:moveTo>
                  <a:lnTo>
                    <a:pt x="667" y="227"/>
                  </a:lnTo>
                  <a:cubicBezTo>
                    <a:pt x="731" y="375"/>
                    <a:pt x="792" y="523"/>
                    <a:pt x="851" y="670"/>
                  </a:cubicBezTo>
                  <a:lnTo>
                    <a:pt x="851" y="670"/>
                  </a:lnTo>
                  <a:cubicBezTo>
                    <a:pt x="836" y="447"/>
                    <a:pt x="819" y="224"/>
                    <a:pt x="798" y="0"/>
                  </a:cubicBezTo>
                  <a:close/>
                  <a:moveTo>
                    <a:pt x="851" y="670"/>
                  </a:moveTo>
                  <a:cubicBezTo>
                    <a:pt x="1000" y="2998"/>
                    <a:pt x="795" y="5338"/>
                    <a:pt x="262" y="7608"/>
                  </a:cubicBezTo>
                  <a:cubicBezTo>
                    <a:pt x="107" y="8132"/>
                    <a:pt x="24" y="8668"/>
                    <a:pt x="0" y="9216"/>
                  </a:cubicBezTo>
                  <a:cubicBezTo>
                    <a:pt x="36" y="9799"/>
                    <a:pt x="322" y="10347"/>
                    <a:pt x="774" y="10716"/>
                  </a:cubicBezTo>
                  <a:cubicBezTo>
                    <a:pt x="1155" y="9823"/>
                    <a:pt x="1167" y="8966"/>
                    <a:pt x="1334" y="8001"/>
                  </a:cubicBezTo>
                  <a:cubicBezTo>
                    <a:pt x="1477" y="7144"/>
                    <a:pt x="1727" y="5120"/>
                    <a:pt x="1727" y="5096"/>
                  </a:cubicBezTo>
                  <a:cubicBezTo>
                    <a:pt x="1759" y="3499"/>
                    <a:pt x="1420" y="2098"/>
                    <a:pt x="851" y="670"/>
                  </a:cubicBezTo>
                  <a:close/>
                </a:path>
              </a:pathLst>
            </a:custGeom>
            <a:solidFill>
              <a:srgbClr val="1D1848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8" name="Google Shape;538;p40"/>
            <p:cNvSpPr/>
            <p:nvPr/>
          </p:nvSpPr>
          <p:spPr>
            <a:xfrm flipH="1">
              <a:off x="7288663" y="1265297"/>
              <a:ext cx="338136" cy="226893"/>
            </a:xfrm>
            <a:custGeom>
              <a:avLst/>
              <a:gdLst/>
              <a:ahLst/>
              <a:cxnLst/>
              <a:rect l="l" t="t" r="r" b="b"/>
              <a:pathLst>
                <a:path w="8824" h="5921" extrusionOk="0">
                  <a:moveTo>
                    <a:pt x="1" y="1"/>
                  </a:moveTo>
                  <a:cubicBezTo>
                    <a:pt x="115" y="436"/>
                    <a:pt x="265" y="859"/>
                    <a:pt x="447" y="1264"/>
                  </a:cubicBezTo>
                  <a:lnTo>
                    <a:pt x="447" y="1264"/>
                  </a:lnTo>
                  <a:cubicBezTo>
                    <a:pt x="316" y="868"/>
                    <a:pt x="210" y="462"/>
                    <a:pt x="132" y="49"/>
                  </a:cubicBezTo>
                  <a:lnTo>
                    <a:pt x="1" y="1"/>
                  </a:lnTo>
                  <a:close/>
                  <a:moveTo>
                    <a:pt x="8526" y="35"/>
                  </a:moveTo>
                  <a:cubicBezTo>
                    <a:pt x="8490" y="35"/>
                    <a:pt x="8453" y="43"/>
                    <a:pt x="8418" y="60"/>
                  </a:cubicBezTo>
                  <a:cubicBezTo>
                    <a:pt x="8394" y="72"/>
                    <a:pt x="8383" y="72"/>
                    <a:pt x="8383" y="84"/>
                  </a:cubicBezTo>
                  <a:cubicBezTo>
                    <a:pt x="8335" y="132"/>
                    <a:pt x="8311" y="191"/>
                    <a:pt x="8299" y="251"/>
                  </a:cubicBezTo>
                  <a:cubicBezTo>
                    <a:pt x="8049" y="1382"/>
                    <a:pt x="7894" y="2394"/>
                    <a:pt x="7632" y="3525"/>
                  </a:cubicBezTo>
                  <a:cubicBezTo>
                    <a:pt x="7553" y="3604"/>
                    <a:pt x="7408" y="3636"/>
                    <a:pt x="7239" y="3636"/>
                  </a:cubicBezTo>
                  <a:cubicBezTo>
                    <a:pt x="7000" y="3636"/>
                    <a:pt x="6712" y="3573"/>
                    <a:pt x="6489" y="3489"/>
                  </a:cubicBezTo>
                  <a:cubicBezTo>
                    <a:pt x="6156" y="3370"/>
                    <a:pt x="6013" y="3097"/>
                    <a:pt x="5799" y="2823"/>
                  </a:cubicBezTo>
                  <a:cubicBezTo>
                    <a:pt x="5585" y="2537"/>
                    <a:pt x="5620" y="2585"/>
                    <a:pt x="5299" y="2454"/>
                  </a:cubicBezTo>
                  <a:cubicBezTo>
                    <a:pt x="5124" y="2382"/>
                    <a:pt x="4906" y="2347"/>
                    <a:pt x="4677" y="2347"/>
                  </a:cubicBezTo>
                  <a:cubicBezTo>
                    <a:pt x="4108" y="2347"/>
                    <a:pt x="3473" y="2560"/>
                    <a:pt x="3287" y="2942"/>
                  </a:cubicBezTo>
                  <a:cubicBezTo>
                    <a:pt x="3037" y="3478"/>
                    <a:pt x="3227" y="4192"/>
                    <a:pt x="3394" y="4716"/>
                  </a:cubicBezTo>
                  <a:cubicBezTo>
                    <a:pt x="2092" y="3866"/>
                    <a:pt x="1076" y="2666"/>
                    <a:pt x="447" y="1264"/>
                  </a:cubicBezTo>
                  <a:lnTo>
                    <a:pt x="447" y="1264"/>
                  </a:lnTo>
                  <a:cubicBezTo>
                    <a:pt x="914" y="2670"/>
                    <a:pt x="1706" y="3949"/>
                    <a:pt x="2775" y="4990"/>
                  </a:cubicBezTo>
                  <a:cubicBezTo>
                    <a:pt x="3268" y="5472"/>
                    <a:pt x="3883" y="5920"/>
                    <a:pt x="4566" y="5920"/>
                  </a:cubicBezTo>
                  <a:cubicBezTo>
                    <a:pt x="4592" y="5920"/>
                    <a:pt x="4618" y="5920"/>
                    <a:pt x="4644" y="5918"/>
                  </a:cubicBezTo>
                  <a:cubicBezTo>
                    <a:pt x="4227" y="5073"/>
                    <a:pt x="4108" y="4109"/>
                    <a:pt x="4287" y="3180"/>
                  </a:cubicBezTo>
                  <a:lnTo>
                    <a:pt x="4287" y="3180"/>
                  </a:lnTo>
                  <a:cubicBezTo>
                    <a:pt x="4882" y="3585"/>
                    <a:pt x="5525" y="3942"/>
                    <a:pt x="6204" y="4216"/>
                  </a:cubicBezTo>
                  <a:cubicBezTo>
                    <a:pt x="6673" y="4413"/>
                    <a:pt x="7171" y="4514"/>
                    <a:pt x="7674" y="4514"/>
                  </a:cubicBezTo>
                  <a:cubicBezTo>
                    <a:pt x="7898" y="4514"/>
                    <a:pt x="8123" y="4494"/>
                    <a:pt x="8347" y="4454"/>
                  </a:cubicBezTo>
                  <a:lnTo>
                    <a:pt x="8787" y="608"/>
                  </a:lnTo>
                  <a:cubicBezTo>
                    <a:pt x="8823" y="465"/>
                    <a:pt x="8799" y="310"/>
                    <a:pt x="8752" y="168"/>
                  </a:cubicBezTo>
                  <a:cubicBezTo>
                    <a:pt x="8701" y="83"/>
                    <a:pt x="8615" y="35"/>
                    <a:pt x="8526" y="35"/>
                  </a:cubicBezTo>
                  <a:close/>
                </a:path>
              </a:pathLst>
            </a:custGeom>
            <a:solidFill>
              <a:srgbClr val="1D1848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9" name="Google Shape;539;p40"/>
            <p:cNvSpPr/>
            <p:nvPr/>
          </p:nvSpPr>
          <p:spPr>
            <a:xfrm flipH="1">
              <a:off x="7079678" y="1476108"/>
              <a:ext cx="73958" cy="197156"/>
            </a:xfrm>
            <a:custGeom>
              <a:avLst/>
              <a:gdLst/>
              <a:ahLst/>
              <a:cxnLst/>
              <a:rect l="l" t="t" r="r" b="b"/>
              <a:pathLst>
                <a:path w="1930" h="5145" extrusionOk="0">
                  <a:moveTo>
                    <a:pt x="488" y="1"/>
                  </a:moveTo>
                  <a:cubicBezTo>
                    <a:pt x="488" y="2"/>
                    <a:pt x="487" y="5"/>
                    <a:pt x="487" y="10"/>
                  </a:cubicBezTo>
                  <a:lnTo>
                    <a:pt x="487" y="10"/>
                  </a:lnTo>
                  <a:lnTo>
                    <a:pt x="488" y="1"/>
                  </a:lnTo>
                  <a:close/>
                  <a:moveTo>
                    <a:pt x="487" y="10"/>
                  </a:moveTo>
                  <a:lnTo>
                    <a:pt x="0" y="4037"/>
                  </a:lnTo>
                  <a:lnTo>
                    <a:pt x="1929" y="5144"/>
                  </a:lnTo>
                  <a:cubicBezTo>
                    <a:pt x="1929" y="5144"/>
                    <a:pt x="491" y="267"/>
                    <a:pt x="487" y="10"/>
                  </a:cubicBezTo>
                  <a:close/>
                </a:path>
              </a:pathLst>
            </a:custGeom>
            <a:solidFill>
              <a:srgbClr val="1D1848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0" name="Google Shape;540;p40"/>
            <p:cNvSpPr/>
            <p:nvPr/>
          </p:nvSpPr>
          <p:spPr>
            <a:xfrm flipH="1">
              <a:off x="7276360" y="754690"/>
              <a:ext cx="320777" cy="602774"/>
            </a:xfrm>
            <a:custGeom>
              <a:avLst/>
              <a:gdLst/>
              <a:ahLst/>
              <a:cxnLst/>
              <a:rect l="l" t="t" r="r" b="b"/>
              <a:pathLst>
                <a:path w="8371" h="15730" extrusionOk="0">
                  <a:moveTo>
                    <a:pt x="4165" y="0"/>
                  </a:moveTo>
                  <a:cubicBezTo>
                    <a:pt x="1916" y="0"/>
                    <a:pt x="59" y="1801"/>
                    <a:pt x="12" y="4062"/>
                  </a:cubicBezTo>
                  <a:cubicBezTo>
                    <a:pt x="0" y="4110"/>
                    <a:pt x="0" y="4145"/>
                    <a:pt x="0" y="4193"/>
                  </a:cubicBezTo>
                  <a:lnTo>
                    <a:pt x="0" y="12230"/>
                  </a:lnTo>
                  <a:cubicBezTo>
                    <a:pt x="12" y="12682"/>
                    <a:pt x="167" y="13134"/>
                    <a:pt x="477" y="13480"/>
                  </a:cubicBezTo>
                  <a:cubicBezTo>
                    <a:pt x="929" y="14027"/>
                    <a:pt x="1477" y="14480"/>
                    <a:pt x="2084" y="14813"/>
                  </a:cubicBezTo>
                  <a:lnTo>
                    <a:pt x="3715" y="15730"/>
                  </a:lnTo>
                  <a:lnTo>
                    <a:pt x="5061" y="14539"/>
                  </a:lnTo>
                  <a:cubicBezTo>
                    <a:pt x="5454" y="14182"/>
                    <a:pt x="5692" y="13682"/>
                    <a:pt x="5704" y="13158"/>
                  </a:cubicBezTo>
                  <a:cubicBezTo>
                    <a:pt x="5727" y="12575"/>
                    <a:pt x="5727" y="11991"/>
                    <a:pt x="5727" y="11991"/>
                  </a:cubicBezTo>
                  <a:cubicBezTo>
                    <a:pt x="5727" y="11991"/>
                    <a:pt x="8001" y="11837"/>
                    <a:pt x="8216" y="9586"/>
                  </a:cubicBezTo>
                  <a:cubicBezTo>
                    <a:pt x="8311" y="8539"/>
                    <a:pt x="8347" y="6372"/>
                    <a:pt x="8359" y="4383"/>
                  </a:cubicBezTo>
                  <a:cubicBezTo>
                    <a:pt x="8371" y="2097"/>
                    <a:pt x="6620" y="180"/>
                    <a:pt x="4334" y="2"/>
                  </a:cubicBezTo>
                  <a:lnTo>
                    <a:pt x="4275" y="2"/>
                  </a:lnTo>
                  <a:cubicBezTo>
                    <a:pt x="4238" y="1"/>
                    <a:pt x="4202" y="0"/>
                    <a:pt x="4165" y="0"/>
                  </a:cubicBezTo>
                  <a:close/>
                </a:path>
              </a:pathLst>
            </a:custGeom>
            <a:solidFill>
              <a:srgbClr val="FABC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1" name="Google Shape;541;p40"/>
            <p:cNvSpPr/>
            <p:nvPr/>
          </p:nvSpPr>
          <p:spPr>
            <a:xfrm flipH="1">
              <a:off x="7378094" y="1171330"/>
              <a:ext cx="109557" cy="64378"/>
            </a:xfrm>
            <a:custGeom>
              <a:avLst/>
              <a:gdLst/>
              <a:ahLst/>
              <a:cxnLst/>
              <a:rect l="l" t="t" r="r" b="b"/>
              <a:pathLst>
                <a:path w="2859" h="1680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588" y="1679"/>
                    <a:pt x="2800" y="1679"/>
                  </a:cubicBezTo>
                  <a:cubicBezTo>
                    <a:pt x="2815" y="1679"/>
                    <a:pt x="2831" y="1679"/>
                    <a:pt x="2847" y="1679"/>
                  </a:cubicBezTo>
                  <a:lnTo>
                    <a:pt x="2858" y="1108"/>
                  </a:lnTo>
                  <a:cubicBezTo>
                    <a:pt x="1823" y="1012"/>
                    <a:pt x="834" y="631"/>
                    <a:pt x="1" y="0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2" name="Google Shape;542;p40"/>
            <p:cNvSpPr/>
            <p:nvPr/>
          </p:nvSpPr>
          <p:spPr>
            <a:xfrm flipH="1">
              <a:off x="7303247" y="965041"/>
              <a:ext cx="24678" cy="23375"/>
            </a:xfrm>
            <a:custGeom>
              <a:avLst/>
              <a:gdLst/>
              <a:ahLst/>
              <a:cxnLst/>
              <a:rect l="l" t="t" r="r" b="b"/>
              <a:pathLst>
                <a:path w="644" h="610" extrusionOk="0">
                  <a:moveTo>
                    <a:pt x="323" y="1"/>
                  </a:moveTo>
                  <a:cubicBezTo>
                    <a:pt x="154" y="1"/>
                    <a:pt x="12" y="128"/>
                    <a:pt x="0" y="299"/>
                  </a:cubicBezTo>
                  <a:cubicBezTo>
                    <a:pt x="0" y="478"/>
                    <a:pt x="143" y="609"/>
                    <a:pt x="310" y="609"/>
                  </a:cubicBezTo>
                  <a:cubicBezTo>
                    <a:pt x="317" y="609"/>
                    <a:pt x="325" y="610"/>
                    <a:pt x="332" y="610"/>
                  </a:cubicBezTo>
                  <a:cubicBezTo>
                    <a:pt x="500" y="610"/>
                    <a:pt x="632" y="482"/>
                    <a:pt x="643" y="311"/>
                  </a:cubicBezTo>
                  <a:cubicBezTo>
                    <a:pt x="643" y="311"/>
                    <a:pt x="643" y="311"/>
                    <a:pt x="643" y="299"/>
                  </a:cubicBezTo>
                  <a:cubicBezTo>
                    <a:pt x="643" y="133"/>
                    <a:pt x="512" y="2"/>
                    <a:pt x="345" y="2"/>
                  </a:cubicBezTo>
                  <a:cubicBezTo>
                    <a:pt x="338" y="1"/>
                    <a:pt x="330" y="1"/>
                    <a:pt x="323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3" name="Google Shape;543;p40"/>
            <p:cNvSpPr/>
            <p:nvPr/>
          </p:nvSpPr>
          <p:spPr>
            <a:xfrm flipH="1">
              <a:off x="7299147" y="941588"/>
              <a:ext cx="50238" cy="15136"/>
            </a:xfrm>
            <a:custGeom>
              <a:avLst/>
              <a:gdLst/>
              <a:ahLst/>
              <a:cxnLst/>
              <a:rect l="l" t="t" r="r" b="b"/>
              <a:pathLst>
                <a:path w="1311" h="395" extrusionOk="0">
                  <a:moveTo>
                    <a:pt x="610" y="0"/>
                  </a:moveTo>
                  <a:cubicBezTo>
                    <a:pt x="463" y="0"/>
                    <a:pt x="317" y="45"/>
                    <a:pt x="179" y="114"/>
                  </a:cubicBezTo>
                  <a:cubicBezTo>
                    <a:pt x="60" y="185"/>
                    <a:pt x="1" y="233"/>
                    <a:pt x="36" y="280"/>
                  </a:cubicBezTo>
                  <a:cubicBezTo>
                    <a:pt x="41" y="287"/>
                    <a:pt x="50" y="289"/>
                    <a:pt x="63" y="289"/>
                  </a:cubicBezTo>
                  <a:cubicBezTo>
                    <a:pt x="137" y="289"/>
                    <a:pt x="342" y="194"/>
                    <a:pt x="606" y="194"/>
                  </a:cubicBezTo>
                  <a:cubicBezTo>
                    <a:pt x="630" y="194"/>
                    <a:pt x="654" y="195"/>
                    <a:pt x="679" y="197"/>
                  </a:cubicBezTo>
                  <a:cubicBezTo>
                    <a:pt x="988" y="229"/>
                    <a:pt x="1202" y="395"/>
                    <a:pt x="1278" y="395"/>
                  </a:cubicBezTo>
                  <a:cubicBezTo>
                    <a:pt x="1286" y="395"/>
                    <a:pt x="1293" y="392"/>
                    <a:pt x="1298" y="387"/>
                  </a:cubicBezTo>
                  <a:cubicBezTo>
                    <a:pt x="1310" y="376"/>
                    <a:pt x="1286" y="292"/>
                    <a:pt x="1191" y="209"/>
                  </a:cubicBezTo>
                  <a:cubicBezTo>
                    <a:pt x="1048" y="90"/>
                    <a:pt x="882" y="18"/>
                    <a:pt x="703" y="6"/>
                  </a:cubicBezTo>
                  <a:cubicBezTo>
                    <a:pt x="672" y="2"/>
                    <a:pt x="641" y="0"/>
                    <a:pt x="610" y="0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4" name="Google Shape;544;p40"/>
            <p:cNvSpPr/>
            <p:nvPr/>
          </p:nvSpPr>
          <p:spPr>
            <a:xfrm flipH="1">
              <a:off x="7427832" y="958680"/>
              <a:ext cx="24678" cy="23797"/>
            </a:xfrm>
            <a:custGeom>
              <a:avLst/>
              <a:gdLst/>
              <a:ahLst/>
              <a:cxnLst/>
              <a:rect l="l" t="t" r="r" b="b"/>
              <a:pathLst>
                <a:path w="644" h="621" extrusionOk="0">
                  <a:moveTo>
                    <a:pt x="334" y="1"/>
                  </a:moveTo>
                  <a:cubicBezTo>
                    <a:pt x="167" y="1"/>
                    <a:pt x="13" y="132"/>
                    <a:pt x="1" y="299"/>
                  </a:cubicBezTo>
                  <a:cubicBezTo>
                    <a:pt x="1" y="299"/>
                    <a:pt x="1" y="299"/>
                    <a:pt x="1" y="311"/>
                  </a:cubicBezTo>
                  <a:cubicBezTo>
                    <a:pt x="1" y="477"/>
                    <a:pt x="144" y="620"/>
                    <a:pt x="310" y="620"/>
                  </a:cubicBezTo>
                  <a:cubicBezTo>
                    <a:pt x="489" y="620"/>
                    <a:pt x="632" y="489"/>
                    <a:pt x="644" y="322"/>
                  </a:cubicBezTo>
                  <a:cubicBezTo>
                    <a:pt x="644" y="311"/>
                    <a:pt x="644" y="311"/>
                    <a:pt x="644" y="311"/>
                  </a:cubicBezTo>
                  <a:cubicBezTo>
                    <a:pt x="644" y="144"/>
                    <a:pt x="513" y="1"/>
                    <a:pt x="334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5" name="Google Shape;545;p40"/>
            <p:cNvSpPr/>
            <p:nvPr/>
          </p:nvSpPr>
          <p:spPr>
            <a:xfrm flipH="1">
              <a:off x="7428753" y="933042"/>
              <a:ext cx="50659" cy="15366"/>
            </a:xfrm>
            <a:custGeom>
              <a:avLst/>
              <a:gdLst/>
              <a:ahLst/>
              <a:cxnLst/>
              <a:rect l="l" t="t" r="r" b="b"/>
              <a:pathLst>
                <a:path w="1322" h="401" extrusionOk="0">
                  <a:moveTo>
                    <a:pt x="636" y="1"/>
                  </a:moveTo>
                  <a:cubicBezTo>
                    <a:pt x="478" y="1"/>
                    <a:pt x="315" y="39"/>
                    <a:pt x="179" y="122"/>
                  </a:cubicBezTo>
                  <a:cubicBezTo>
                    <a:pt x="60" y="194"/>
                    <a:pt x="0" y="241"/>
                    <a:pt x="36" y="289"/>
                  </a:cubicBezTo>
                  <a:cubicBezTo>
                    <a:pt x="41" y="295"/>
                    <a:pt x="50" y="298"/>
                    <a:pt x="62" y="298"/>
                  </a:cubicBezTo>
                  <a:cubicBezTo>
                    <a:pt x="137" y="298"/>
                    <a:pt x="342" y="203"/>
                    <a:pt x="605" y="203"/>
                  </a:cubicBezTo>
                  <a:cubicBezTo>
                    <a:pt x="629" y="203"/>
                    <a:pt x="654" y="204"/>
                    <a:pt x="679" y="206"/>
                  </a:cubicBezTo>
                  <a:cubicBezTo>
                    <a:pt x="995" y="238"/>
                    <a:pt x="1211" y="401"/>
                    <a:pt x="1282" y="401"/>
                  </a:cubicBezTo>
                  <a:cubicBezTo>
                    <a:pt x="1289" y="401"/>
                    <a:pt x="1294" y="399"/>
                    <a:pt x="1298" y="396"/>
                  </a:cubicBezTo>
                  <a:cubicBezTo>
                    <a:pt x="1322" y="384"/>
                    <a:pt x="1286" y="301"/>
                    <a:pt x="1191" y="206"/>
                  </a:cubicBezTo>
                  <a:cubicBezTo>
                    <a:pt x="1048" y="87"/>
                    <a:pt x="881" y="15"/>
                    <a:pt x="703" y="3"/>
                  </a:cubicBezTo>
                  <a:cubicBezTo>
                    <a:pt x="681" y="2"/>
                    <a:pt x="659" y="1"/>
                    <a:pt x="636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6" name="Google Shape;546;p40"/>
            <p:cNvSpPr/>
            <p:nvPr/>
          </p:nvSpPr>
          <p:spPr>
            <a:xfrm flipH="1">
              <a:off x="7354829" y="939518"/>
              <a:ext cx="35178" cy="112278"/>
            </a:xfrm>
            <a:custGeom>
              <a:avLst/>
              <a:gdLst/>
              <a:ahLst/>
              <a:cxnLst/>
              <a:rect l="l" t="t" r="r" b="b"/>
              <a:pathLst>
                <a:path w="918" h="2930" extrusionOk="0">
                  <a:moveTo>
                    <a:pt x="85" y="1"/>
                  </a:moveTo>
                  <a:cubicBezTo>
                    <a:pt x="85" y="1"/>
                    <a:pt x="84" y="1"/>
                    <a:pt x="84" y="1"/>
                  </a:cubicBezTo>
                  <a:cubicBezTo>
                    <a:pt x="60" y="13"/>
                    <a:pt x="239" y="811"/>
                    <a:pt x="525" y="1799"/>
                  </a:cubicBezTo>
                  <a:cubicBezTo>
                    <a:pt x="596" y="2049"/>
                    <a:pt x="656" y="2263"/>
                    <a:pt x="727" y="2501"/>
                  </a:cubicBezTo>
                  <a:cubicBezTo>
                    <a:pt x="763" y="2585"/>
                    <a:pt x="775" y="2668"/>
                    <a:pt x="763" y="2763"/>
                  </a:cubicBezTo>
                  <a:cubicBezTo>
                    <a:pt x="739" y="2835"/>
                    <a:pt x="656" y="2835"/>
                    <a:pt x="572" y="2835"/>
                  </a:cubicBezTo>
                  <a:cubicBezTo>
                    <a:pt x="540" y="2833"/>
                    <a:pt x="507" y="2832"/>
                    <a:pt x="474" y="2832"/>
                  </a:cubicBezTo>
                  <a:cubicBezTo>
                    <a:pt x="317" y="2832"/>
                    <a:pt x="159" y="2855"/>
                    <a:pt x="1" y="2894"/>
                  </a:cubicBezTo>
                  <a:cubicBezTo>
                    <a:pt x="191" y="2918"/>
                    <a:pt x="382" y="2930"/>
                    <a:pt x="572" y="2930"/>
                  </a:cubicBezTo>
                  <a:lnTo>
                    <a:pt x="727" y="2930"/>
                  </a:lnTo>
                  <a:cubicBezTo>
                    <a:pt x="787" y="2906"/>
                    <a:pt x="846" y="2870"/>
                    <a:pt x="882" y="2811"/>
                  </a:cubicBezTo>
                  <a:cubicBezTo>
                    <a:pt x="918" y="2692"/>
                    <a:pt x="906" y="2573"/>
                    <a:pt x="858" y="2454"/>
                  </a:cubicBezTo>
                  <a:cubicBezTo>
                    <a:pt x="799" y="2227"/>
                    <a:pt x="739" y="1989"/>
                    <a:pt x="668" y="1763"/>
                  </a:cubicBezTo>
                  <a:cubicBezTo>
                    <a:pt x="384" y="782"/>
                    <a:pt x="112" y="1"/>
                    <a:pt x="85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7" name="Google Shape;547;p40"/>
            <p:cNvSpPr/>
            <p:nvPr/>
          </p:nvSpPr>
          <p:spPr>
            <a:xfrm flipH="1">
              <a:off x="7390430" y="1056287"/>
              <a:ext cx="41999" cy="40696"/>
            </a:xfrm>
            <a:custGeom>
              <a:avLst/>
              <a:gdLst/>
              <a:ahLst/>
              <a:cxnLst/>
              <a:rect l="l" t="t" r="r" b="b"/>
              <a:pathLst>
                <a:path w="1096" h="1062" extrusionOk="0">
                  <a:moveTo>
                    <a:pt x="68" y="1"/>
                  </a:moveTo>
                  <a:cubicBezTo>
                    <a:pt x="43" y="1"/>
                    <a:pt x="1" y="94"/>
                    <a:pt x="1" y="240"/>
                  </a:cubicBezTo>
                  <a:cubicBezTo>
                    <a:pt x="13" y="454"/>
                    <a:pt x="96" y="645"/>
                    <a:pt x="251" y="800"/>
                  </a:cubicBezTo>
                  <a:cubicBezTo>
                    <a:pt x="405" y="954"/>
                    <a:pt x="620" y="1038"/>
                    <a:pt x="834" y="1062"/>
                  </a:cubicBezTo>
                  <a:cubicBezTo>
                    <a:pt x="1001" y="1062"/>
                    <a:pt x="1096" y="1050"/>
                    <a:pt x="1096" y="1002"/>
                  </a:cubicBezTo>
                  <a:cubicBezTo>
                    <a:pt x="1096" y="954"/>
                    <a:pt x="703" y="954"/>
                    <a:pt x="394" y="669"/>
                  </a:cubicBezTo>
                  <a:cubicBezTo>
                    <a:pt x="96" y="371"/>
                    <a:pt x="132" y="2"/>
                    <a:pt x="72" y="2"/>
                  </a:cubicBezTo>
                  <a:cubicBezTo>
                    <a:pt x="71" y="1"/>
                    <a:pt x="69" y="1"/>
                    <a:pt x="68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8" name="Google Shape;548;p40"/>
            <p:cNvSpPr/>
            <p:nvPr/>
          </p:nvSpPr>
          <p:spPr>
            <a:xfrm flipH="1">
              <a:off x="7421434" y="884066"/>
              <a:ext cx="62078" cy="15711"/>
            </a:xfrm>
            <a:custGeom>
              <a:avLst/>
              <a:gdLst/>
              <a:ahLst/>
              <a:cxnLst/>
              <a:rect l="l" t="t" r="r" b="b"/>
              <a:pathLst>
                <a:path w="1620" h="410" extrusionOk="0">
                  <a:moveTo>
                    <a:pt x="842" y="1"/>
                  </a:moveTo>
                  <a:cubicBezTo>
                    <a:pt x="624" y="1"/>
                    <a:pt x="405" y="54"/>
                    <a:pt x="203" y="162"/>
                  </a:cubicBezTo>
                  <a:cubicBezTo>
                    <a:pt x="60" y="245"/>
                    <a:pt x="0" y="329"/>
                    <a:pt x="24" y="364"/>
                  </a:cubicBezTo>
                  <a:cubicBezTo>
                    <a:pt x="41" y="398"/>
                    <a:pt x="94" y="410"/>
                    <a:pt x="173" y="410"/>
                  </a:cubicBezTo>
                  <a:cubicBezTo>
                    <a:pt x="317" y="410"/>
                    <a:pt x="549" y="372"/>
                    <a:pt x="810" y="364"/>
                  </a:cubicBezTo>
                  <a:cubicBezTo>
                    <a:pt x="844" y="363"/>
                    <a:pt x="877" y="363"/>
                    <a:pt x="910" y="363"/>
                  </a:cubicBezTo>
                  <a:cubicBezTo>
                    <a:pt x="1112" y="363"/>
                    <a:pt x="1289" y="379"/>
                    <a:pt x="1415" y="379"/>
                  </a:cubicBezTo>
                  <a:cubicBezTo>
                    <a:pt x="1519" y="379"/>
                    <a:pt x="1588" y="368"/>
                    <a:pt x="1607" y="329"/>
                  </a:cubicBezTo>
                  <a:cubicBezTo>
                    <a:pt x="1619" y="293"/>
                    <a:pt x="1560" y="210"/>
                    <a:pt x="1405" y="126"/>
                  </a:cubicBezTo>
                  <a:cubicBezTo>
                    <a:pt x="1226" y="43"/>
                    <a:pt x="1035" y="1"/>
                    <a:pt x="842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9" name="Google Shape;549;p40"/>
            <p:cNvSpPr/>
            <p:nvPr/>
          </p:nvSpPr>
          <p:spPr>
            <a:xfrm flipH="1">
              <a:off x="7300067" y="902269"/>
              <a:ext cx="46597" cy="16784"/>
            </a:xfrm>
            <a:custGeom>
              <a:avLst/>
              <a:gdLst/>
              <a:ahLst/>
              <a:cxnLst/>
              <a:rect l="l" t="t" r="r" b="b"/>
              <a:pathLst>
                <a:path w="1216" h="438" extrusionOk="0">
                  <a:moveTo>
                    <a:pt x="532" y="1"/>
                  </a:moveTo>
                  <a:cubicBezTo>
                    <a:pt x="403" y="1"/>
                    <a:pt x="274" y="30"/>
                    <a:pt x="156" y="92"/>
                  </a:cubicBezTo>
                  <a:cubicBezTo>
                    <a:pt x="37" y="163"/>
                    <a:pt x="1" y="235"/>
                    <a:pt x="25" y="282"/>
                  </a:cubicBezTo>
                  <a:cubicBezTo>
                    <a:pt x="72" y="354"/>
                    <a:pt x="311" y="330"/>
                    <a:pt x="596" y="354"/>
                  </a:cubicBezTo>
                  <a:cubicBezTo>
                    <a:pt x="812" y="372"/>
                    <a:pt x="995" y="437"/>
                    <a:pt x="1101" y="437"/>
                  </a:cubicBezTo>
                  <a:cubicBezTo>
                    <a:pt x="1136" y="437"/>
                    <a:pt x="1162" y="431"/>
                    <a:pt x="1180" y="413"/>
                  </a:cubicBezTo>
                  <a:cubicBezTo>
                    <a:pt x="1215" y="378"/>
                    <a:pt x="1192" y="294"/>
                    <a:pt x="1084" y="199"/>
                  </a:cubicBezTo>
                  <a:cubicBezTo>
                    <a:pt x="926" y="70"/>
                    <a:pt x="729" y="1"/>
                    <a:pt x="532" y="1"/>
                  </a:cubicBezTo>
                  <a:close/>
                </a:path>
              </a:pathLst>
            </a:custGeom>
            <a:solidFill>
              <a:srgbClr val="2341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0" name="Google Shape;550;p40"/>
            <p:cNvSpPr/>
            <p:nvPr/>
          </p:nvSpPr>
          <p:spPr>
            <a:xfrm flipH="1">
              <a:off x="7495820" y="771705"/>
              <a:ext cx="118217" cy="222869"/>
            </a:xfrm>
            <a:custGeom>
              <a:avLst/>
              <a:gdLst/>
              <a:ahLst/>
              <a:cxnLst/>
              <a:rect l="l" t="t" r="r" b="b"/>
              <a:pathLst>
                <a:path w="3085" h="5816" extrusionOk="0">
                  <a:moveTo>
                    <a:pt x="1629" y="1"/>
                  </a:moveTo>
                  <a:cubicBezTo>
                    <a:pt x="1348" y="1"/>
                    <a:pt x="1055" y="154"/>
                    <a:pt x="799" y="308"/>
                  </a:cubicBezTo>
                  <a:cubicBezTo>
                    <a:pt x="418" y="534"/>
                    <a:pt x="168" y="939"/>
                    <a:pt x="132" y="1368"/>
                  </a:cubicBezTo>
                  <a:cubicBezTo>
                    <a:pt x="1" y="2987"/>
                    <a:pt x="299" y="3594"/>
                    <a:pt x="299" y="5142"/>
                  </a:cubicBezTo>
                  <a:cubicBezTo>
                    <a:pt x="299" y="5249"/>
                    <a:pt x="310" y="5344"/>
                    <a:pt x="358" y="5440"/>
                  </a:cubicBezTo>
                  <a:cubicBezTo>
                    <a:pt x="514" y="5684"/>
                    <a:pt x="783" y="5816"/>
                    <a:pt x="1059" y="5816"/>
                  </a:cubicBezTo>
                  <a:cubicBezTo>
                    <a:pt x="1119" y="5816"/>
                    <a:pt x="1179" y="5810"/>
                    <a:pt x="1239" y="5797"/>
                  </a:cubicBezTo>
                  <a:cubicBezTo>
                    <a:pt x="1870" y="5654"/>
                    <a:pt x="1846" y="5178"/>
                    <a:pt x="1989" y="4547"/>
                  </a:cubicBezTo>
                  <a:cubicBezTo>
                    <a:pt x="2144" y="3916"/>
                    <a:pt x="2180" y="3261"/>
                    <a:pt x="2323" y="2630"/>
                  </a:cubicBezTo>
                  <a:lnTo>
                    <a:pt x="2323" y="2582"/>
                  </a:lnTo>
                  <a:cubicBezTo>
                    <a:pt x="2418" y="2130"/>
                    <a:pt x="2692" y="1737"/>
                    <a:pt x="3073" y="1487"/>
                  </a:cubicBezTo>
                  <a:lnTo>
                    <a:pt x="3085" y="1487"/>
                  </a:lnTo>
                  <a:lnTo>
                    <a:pt x="3013" y="1356"/>
                  </a:lnTo>
                  <a:cubicBezTo>
                    <a:pt x="2751" y="1034"/>
                    <a:pt x="2335" y="272"/>
                    <a:pt x="1954" y="82"/>
                  </a:cubicBezTo>
                  <a:cubicBezTo>
                    <a:pt x="1849" y="24"/>
                    <a:pt x="1740" y="1"/>
                    <a:pt x="16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1" name="Google Shape;551;p40"/>
            <p:cNvSpPr/>
            <p:nvPr/>
          </p:nvSpPr>
          <p:spPr>
            <a:xfrm flipH="1">
              <a:off x="7571081" y="951858"/>
              <a:ext cx="63036" cy="90588"/>
            </a:xfrm>
            <a:custGeom>
              <a:avLst/>
              <a:gdLst/>
              <a:ahLst/>
              <a:cxnLst/>
              <a:rect l="l" t="t" r="r" b="b"/>
              <a:pathLst>
                <a:path w="1645" h="2364" extrusionOk="0">
                  <a:moveTo>
                    <a:pt x="1033" y="1"/>
                  </a:moveTo>
                  <a:cubicBezTo>
                    <a:pt x="607" y="1"/>
                    <a:pt x="108" y="194"/>
                    <a:pt x="61" y="1072"/>
                  </a:cubicBezTo>
                  <a:cubicBezTo>
                    <a:pt x="1" y="2177"/>
                    <a:pt x="791" y="2364"/>
                    <a:pt x="1244" y="2364"/>
                  </a:cubicBezTo>
                  <a:cubicBezTo>
                    <a:pt x="1420" y="2364"/>
                    <a:pt x="1546" y="2335"/>
                    <a:pt x="1549" y="2322"/>
                  </a:cubicBezTo>
                  <a:cubicBezTo>
                    <a:pt x="1549" y="2286"/>
                    <a:pt x="1644" y="119"/>
                    <a:pt x="1644" y="119"/>
                  </a:cubicBezTo>
                  <a:cubicBezTo>
                    <a:pt x="1629" y="109"/>
                    <a:pt x="1351" y="1"/>
                    <a:pt x="1033" y="1"/>
                  </a:cubicBezTo>
                  <a:close/>
                </a:path>
              </a:pathLst>
            </a:custGeom>
            <a:solidFill>
              <a:srgbClr val="FABC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2" name="Google Shape;552;p40"/>
            <p:cNvSpPr/>
            <p:nvPr/>
          </p:nvSpPr>
          <p:spPr>
            <a:xfrm flipH="1">
              <a:off x="7591620" y="970559"/>
              <a:ext cx="26517" cy="52077"/>
            </a:xfrm>
            <a:custGeom>
              <a:avLst/>
              <a:gdLst/>
              <a:ahLst/>
              <a:cxnLst/>
              <a:rect l="l" t="t" r="r" b="b"/>
              <a:pathLst>
                <a:path w="692" h="1359" extrusionOk="0">
                  <a:moveTo>
                    <a:pt x="441" y="1"/>
                  </a:moveTo>
                  <a:cubicBezTo>
                    <a:pt x="310" y="24"/>
                    <a:pt x="191" y="108"/>
                    <a:pt x="144" y="239"/>
                  </a:cubicBezTo>
                  <a:cubicBezTo>
                    <a:pt x="72" y="370"/>
                    <a:pt x="36" y="512"/>
                    <a:pt x="36" y="667"/>
                  </a:cubicBezTo>
                  <a:cubicBezTo>
                    <a:pt x="1" y="941"/>
                    <a:pt x="144" y="1215"/>
                    <a:pt x="394" y="1346"/>
                  </a:cubicBezTo>
                  <a:cubicBezTo>
                    <a:pt x="419" y="1354"/>
                    <a:pt x="447" y="1358"/>
                    <a:pt x="476" y="1358"/>
                  </a:cubicBezTo>
                  <a:cubicBezTo>
                    <a:pt x="530" y="1358"/>
                    <a:pt x="586" y="1345"/>
                    <a:pt x="632" y="1322"/>
                  </a:cubicBezTo>
                  <a:cubicBezTo>
                    <a:pt x="691" y="1263"/>
                    <a:pt x="691" y="1239"/>
                    <a:pt x="691" y="1227"/>
                  </a:cubicBezTo>
                  <a:lnTo>
                    <a:pt x="691" y="1227"/>
                  </a:lnTo>
                  <a:cubicBezTo>
                    <a:pt x="691" y="1227"/>
                    <a:pt x="667" y="1251"/>
                    <a:pt x="620" y="1263"/>
                  </a:cubicBezTo>
                  <a:cubicBezTo>
                    <a:pt x="584" y="1280"/>
                    <a:pt x="548" y="1289"/>
                    <a:pt x="514" y="1289"/>
                  </a:cubicBezTo>
                  <a:cubicBezTo>
                    <a:pt x="480" y="1289"/>
                    <a:pt x="447" y="1280"/>
                    <a:pt x="417" y="1263"/>
                  </a:cubicBezTo>
                  <a:cubicBezTo>
                    <a:pt x="215" y="1132"/>
                    <a:pt x="108" y="893"/>
                    <a:pt x="144" y="655"/>
                  </a:cubicBezTo>
                  <a:cubicBezTo>
                    <a:pt x="144" y="524"/>
                    <a:pt x="179" y="393"/>
                    <a:pt x="239" y="274"/>
                  </a:cubicBezTo>
                  <a:cubicBezTo>
                    <a:pt x="263" y="179"/>
                    <a:pt x="346" y="108"/>
                    <a:pt x="441" y="84"/>
                  </a:cubicBezTo>
                  <a:cubicBezTo>
                    <a:pt x="453" y="82"/>
                    <a:pt x="465" y="81"/>
                    <a:pt x="476" y="81"/>
                  </a:cubicBezTo>
                  <a:cubicBezTo>
                    <a:pt x="532" y="81"/>
                    <a:pt x="576" y="106"/>
                    <a:pt x="596" y="155"/>
                  </a:cubicBezTo>
                  <a:cubicBezTo>
                    <a:pt x="620" y="203"/>
                    <a:pt x="596" y="239"/>
                    <a:pt x="608" y="239"/>
                  </a:cubicBezTo>
                  <a:cubicBezTo>
                    <a:pt x="632" y="239"/>
                    <a:pt x="644" y="215"/>
                    <a:pt x="644" y="155"/>
                  </a:cubicBezTo>
                  <a:cubicBezTo>
                    <a:pt x="632" y="108"/>
                    <a:pt x="608" y="72"/>
                    <a:pt x="584" y="48"/>
                  </a:cubicBezTo>
                  <a:cubicBezTo>
                    <a:pt x="548" y="12"/>
                    <a:pt x="489" y="1"/>
                    <a:pt x="441" y="1"/>
                  </a:cubicBezTo>
                  <a:close/>
                </a:path>
              </a:pathLst>
            </a:custGeom>
            <a:solidFill>
              <a:srgbClr val="EB98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3" name="Google Shape;553;p40"/>
            <p:cNvSpPr/>
            <p:nvPr/>
          </p:nvSpPr>
          <p:spPr>
            <a:xfrm flipH="1">
              <a:off x="7200638" y="720353"/>
              <a:ext cx="354537" cy="177613"/>
            </a:xfrm>
            <a:custGeom>
              <a:avLst/>
              <a:gdLst/>
              <a:ahLst/>
              <a:cxnLst/>
              <a:rect l="l" t="t" r="r" b="b"/>
              <a:pathLst>
                <a:path w="9252" h="4635" extrusionOk="0">
                  <a:moveTo>
                    <a:pt x="2270" y="0"/>
                  </a:moveTo>
                  <a:cubicBezTo>
                    <a:pt x="2141" y="0"/>
                    <a:pt x="2015" y="13"/>
                    <a:pt x="1894" y="41"/>
                  </a:cubicBezTo>
                  <a:cubicBezTo>
                    <a:pt x="1108" y="207"/>
                    <a:pt x="1" y="1005"/>
                    <a:pt x="334" y="1648"/>
                  </a:cubicBezTo>
                  <a:lnTo>
                    <a:pt x="334" y="1660"/>
                  </a:lnTo>
                  <a:cubicBezTo>
                    <a:pt x="251" y="1934"/>
                    <a:pt x="215" y="2231"/>
                    <a:pt x="227" y="2529"/>
                  </a:cubicBezTo>
                  <a:cubicBezTo>
                    <a:pt x="251" y="2827"/>
                    <a:pt x="406" y="3089"/>
                    <a:pt x="656" y="3255"/>
                  </a:cubicBezTo>
                  <a:cubicBezTo>
                    <a:pt x="685" y="3272"/>
                    <a:pt x="717" y="3279"/>
                    <a:pt x="750" y="3279"/>
                  </a:cubicBezTo>
                  <a:cubicBezTo>
                    <a:pt x="1006" y="3279"/>
                    <a:pt x="1356" y="2836"/>
                    <a:pt x="1799" y="2720"/>
                  </a:cubicBezTo>
                  <a:cubicBezTo>
                    <a:pt x="1894" y="2694"/>
                    <a:pt x="1997" y="2683"/>
                    <a:pt x="2105" y="2683"/>
                  </a:cubicBezTo>
                  <a:cubicBezTo>
                    <a:pt x="2769" y="2683"/>
                    <a:pt x="3637" y="3105"/>
                    <a:pt x="4180" y="3351"/>
                  </a:cubicBezTo>
                  <a:cubicBezTo>
                    <a:pt x="4811" y="3648"/>
                    <a:pt x="5394" y="4041"/>
                    <a:pt x="6049" y="4327"/>
                  </a:cubicBezTo>
                  <a:cubicBezTo>
                    <a:pt x="6471" y="4506"/>
                    <a:pt x="6933" y="4635"/>
                    <a:pt x="7386" y="4635"/>
                  </a:cubicBezTo>
                  <a:cubicBezTo>
                    <a:pt x="7624" y="4635"/>
                    <a:pt x="7860" y="4599"/>
                    <a:pt x="8085" y="4517"/>
                  </a:cubicBezTo>
                  <a:cubicBezTo>
                    <a:pt x="8359" y="4458"/>
                    <a:pt x="8573" y="4255"/>
                    <a:pt x="8657" y="3982"/>
                  </a:cubicBezTo>
                  <a:cubicBezTo>
                    <a:pt x="8690" y="3835"/>
                    <a:pt x="8604" y="3674"/>
                    <a:pt x="8483" y="3587"/>
                  </a:cubicBezTo>
                  <a:lnTo>
                    <a:pt x="8483" y="3587"/>
                  </a:lnTo>
                  <a:cubicBezTo>
                    <a:pt x="8557" y="3578"/>
                    <a:pt x="8630" y="3559"/>
                    <a:pt x="8704" y="3529"/>
                  </a:cubicBezTo>
                  <a:cubicBezTo>
                    <a:pt x="9085" y="3362"/>
                    <a:pt x="9252" y="2910"/>
                    <a:pt x="9085" y="2529"/>
                  </a:cubicBezTo>
                  <a:cubicBezTo>
                    <a:pt x="8954" y="2248"/>
                    <a:pt x="8679" y="2084"/>
                    <a:pt x="8391" y="2084"/>
                  </a:cubicBezTo>
                  <a:cubicBezTo>
                    <a:pt x="8339" y="2084"/>
                    <a:pt x="8286" y="2089"/>
                    <a:pt x="8233" y="2100"/>
                  </a:cubicBezTo>
                  <a:lnTo>
                    <a:pt x="8233" y="2100"/>
                  </a:lnTo>
                  <a:cubicBezTo>
                    <a:pt x="8501" y="1983"/>
                    <a:pt x="8638" y="1685"/>
                    <a:pt x="8550" y="1398"/>
                  </a:cubicBezTo>
                  <a:cubicBezTo>
                    <a:pt x="8419" y="1076"/>
                    <a:pt x="8121" y="850"/>
                    <a:pt x="7776" y="815"/>
                  </a:cubicBezTo>
                  <a:cubicBezTo>
                    <a:pt x="7692" y="806"/>
                    <a:pt x="7608" y="801"/>
                    <a:pt x="7524" y="801"/>
                  </a:cubicBezTo>
                  <a:cubicBezTo>
                    <a:pt x="7271" y="801"/>
                    <a:pt x="7017" y="841"/>
                    <a:pt x="6775" y="922"/>
                  </a:cubicBezTo>
                  <a:cubicBezTo>
                    <a:pt x="6454" y="1029"/>
                    <a:pt x="6121" y="1088"/>
                    <a:pt x="5787" y="1088"/>
                  </a:cubicBezTo>
                  <a:cubicBezTo>
                    <a:pt x="5287" y="1088"/>
                    <a:pt x="4835" y="815"/>
                    <a:pt x="4370" y="624"/>
                  </a:cubicBezTo>
                  <a:cubicBezTo>
                    <a:pt x="3748" y="363"/>
                    <a:pt x="2964" y="0"/>
                    <a:pt x="22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4" name="Google Shape;554;p40"/>
            <p:cNvSpPr/>
            <p:nvPr/>
          </p:nvSpPr>
          <p:spPr>
            <a:xfrm flipH="1">
              <a:off x="7238037" y="736525"/>
              <a:ext cx="291577" cy="100475"/>
            </a:xfrm>
            <a:custGeom>
              <a:avLst/>
              <a:gdLst/>
              <a:ahLst/>
              <a:cxnLst/>
              <a:rect l="l" t="t" r="r" b="b"/>
              <a:pathLst>
                <a:path w="7609" h="2622" extrusionOk="0">
                  <a:moveTo>
                    <a:pt x="1590" y="1"/>
                  </a:moveTo>
                  <a:cubicBezTo>
                    <a:pt x="1169" y="1"/>
                    <a:pt x="755" y="149"/>
                    <a:pt x="429" y="428"/>
                  </a:cubicBezTo>
                  <a:cubicBezTo>
                    <a:pt x="155" y="666"/>
                    <a:pt x="1" y="1024"/>
                    <a:pt x="1" y="1381"/>
                  </a:cubicBezTo>
                  <a:cubicBezTo>
                    <a:pt x="1" y="1488"/>
                    <a:pt x="12" y="1583"/>
                    <a:pt x="48" y="1666"/>
                  </a:cubicBezTo>
                  <a:cubicBezTo>
                    <a:pt x="48" y="1702"/>
                    <a:pt x="60" y="1738"/>
                    <a:pt x="84" y="1762"/>
                  </a:cubicBezTo>
                  <a:cubicBezTo>
                    <a:pt x="60" y="1643"/>
                    <a:pt x="60" y="1512"/>
                    <a:pt x="60" y="1393"/>
                  </a:cubicBezTo>
                  <a:cubicBezTo>
                    <a:pt x="84" y="1047"/>
                    <a:pt x="239" y="726"/>
                    <a:pt x="501" y="500"/>
                  </a:cubicBezTo>
                  <a:cubicBezTo>
                    <a:pt x="797" y="267"/>
                    <a:pt x="1167" y="135"/>
                    <a:pt x="1545" y="135"/>
                  </a:cubicBezTo>
                  <a:cubicBezTo>
                    <a:pt x="1669" y="135"/>
                    <a:pt x="1794" y="149"/>
                    <a:pt x="1917" y="178"/>
                  </a:cubicBezTo>
                  <a:cubicBezTo>
                    <a:pt x="2525" y="321"/>
                    <a:pt x="3072" y="643"/>
                    <a:pt x="3489" y="1107"/>
                  </a:cubicBezTo>
                  <a:cubicBezTo>
                    <a:pt x="3953" y="1571"/>
                    <a:pt x="4370" y="2095"/>
                    <a:pt x="4906" y="2381"/>
                  </a:cubicBezTo>
                  <a:cubicBezTo>
                    <a:pt x="5217" y="2543"/>
                    <a:pt x="5554" y="2622"/>
                    <a:pt x="5888" y="2622"/>
                  </a:cubicBezTo>
                  <a:cubicBezTo>
                    <a:pt x="6434" y="2622"/>
                    <a:pt x="6971" y="2411"/>
                    <a:pt x="7371" y="2012"/>
                  </a:cubicBezTo>
                  <a:cubicBezTo>
                    <a:pt x="7442" y="1940"/>
                    <a:pt x="7502" y="1857"/>
                    <a:pt x="7561" y="1774"/>
                  </a:cubicBezTo>
                  <a:cubicBezTo>
                    <a:pt x="7597" y="1738"/>
                    <a:pt x="7609" y="1702"/>
                    <a:pt x="7609" y="1702"/>
                  </a:cubicBezTo>
                  <a:lnTo>
                    <a:pt x="7609" y="1702"/>
                  </a:lnTo>
                  <a:cubicBezTo>
                    <a:pt x="7597" y="1702"/>
                    <a:pt x="7525" y="1809"/>
                    <a:pt x="7335" y="1976"/>
                  </a:cubicBezTo>
                  <a:cubicBezTo>
                    <a:pt x="7085" y="2202"/>
                    <a:pt x="6775" y="2369"/>
                    <a:pt x="6442" y="2452"/>
                  </a:cubicBezTo>
                  <a:cubicBezTo>
                    <a:pt x="6274" y="2497"/>
                    <a:pt x="6102" y="2520"/>
                    <a:pt x="5931" y="2520"/>
                  </a:cubicBezTo>
                  <a:cubicBezTo>
                    <a:pt x="5603" y="2520"/>
                    <a:pt x="5278" y="2438"/>
                    <a:pt x="4989" y="2274"/>
                  </a:cubicBezTo>
                  <a:cubicBezTo>
                    <a:pt x="4489" y="2000"/>
                    <a:pt x="4073" y="1488"/>
                    <a:pt x="3596" y="1000"/>
                  </a:cubicBezTo>
                  <a:cubicBezTo>
                    <a:pt x="3156" y="523"/>
                    <a:pt x="2584" y="178"/>
                    <a:pt x="1941" y="35"/>
                  </a:cubicBezTo>
                  <a:cubicBezTo>
                    <a:pt x="1825" y="12"/>
                    <a:pt x="1707" y="1"/>
                    <a:pt x="15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5" name="Google Shape;555;p40"/>
            <p:cNvSpPr/>
            <p:nvPr/>
          </p:nvSpPr>
          <p:spPr>
            <a:xfrm flipH="1">
              <a:off x="7530039" y="801520"/>
              <a:ext cx="67098" cy="150828"/>
            </a:xfrm>
            <a:custGeom>
              <a:avLst/>
              <a:gdLst/>
              <a:ahLst/>
              <a:cxnLst/>
              <a:rect l="l" t="t" r="r" b="b"/>
              <a:pathLst>
                <a:path w="1751" h="3936" extrusionOk="0">
                  <a:moveTo>
                    <a:pt x="1238" y="1"/>
                  </a:moveTo>
                  <a:cubicBezTo>
                    <a:pt x="1160" y="1"/>
                    <a:pt x="1080" y="10"/>
                    <a:pt x="1001" y="30"/>
                  </a:cubicBezTo>
                  <a:cubicBezTo>
                    <a:pt x="715" y="101"/>
                    <a:pt x="477" y="268"/>
                    <a:pt x="298" y="506"/>
                  </a:cubicBezTo>
                  <a:cubicBezTo>
                    <a:pt x="108" y="792"/>
                    <a:pt x="0" y="1137"/>
                    <a:pt x="12" y="1483"/>
                  </a:cubicBezTo>
                  <a:cubicBezTo>
                    <a:pt x="24" y="1828"/>
                    <a:pt x="108" y="2161"/>
                    <a:pt x="239" y="2471"/>
                  </a:cubicBezTo>
                  <a:cubicBezTo>
                    <a:pt x="334" y="2721"/>
                    <a:pt x="405" y="2983"/>
                    <a:pt x="453" y="3245"/>
                  </a:cubicBezTo>
                  <a:cubicBezTo>
                    <a:pt x="465" y="3483"/>
                    <a:pt x="417" y="3733"/>
                    <a:pt x="286" y="3935"/>
                  </a:cubicBezTo>
                  <a:cubicBezTo>
                    <a:pt x="286" y="3935"/>
                    <a:pt x="358" y="3900"/>
                    <a:pt x="429" y="3792"/>
                  </a:cubicBezTo>
                  <a:cubicBezTo>
                    <a:pt x="524" y="3614"/>
                    <a:pt x="560" y="3423"/>
                    <a:pt x="548" y="3233"/>
                  </a:cubicBezTo>
                  <a:cubicBezTo>
                    <a:pt x="548" y="2745"/>
                    <a:pt x="167" y="2173"/>
                    <a:pt x="167" y="1483"/>
                  </a:cubicBezTo>
                  <a:cubicBezTo>
                    <a:pt x="155" y="1173"/>
                    <a:pt x="239" y="852"/>
                    <a:pt x="417" y="590"/>
                  </a:cubicBezTo>
                  <a:cubicBezTo>
                    <a:pt x="560" y="375"/>
                    <a:pt x="774" y="221"/>
                    <a:pt x="1024" y="137"/>
                  </a:cubicBezTo>
                  <a:cubicBezTo>
                    <a:pt x="1125" y="108"/>
                    <a:pt x="1231" y="93"/>
                    <a:pt x="1338" y="93"/>
                  </a:cubicBezTo>
                  <a:cubicBezTo>
                    <a:pt x="1407" y="93"/>
                    <a:pt x="1478" y="99"/>
                    <a:pt x="1548" y="113"/>
                  </a:cubicBezTo>
                  <a:cubicBezTo>
                    <a:pt x="1651" y="134"/>
                    <a:pt x="1709" y="163"/>
                    <a:pt x="1731" y="163"/>
                  </a:cubicBezTo>
                  <a:cubicBezTo>
                    <a:pt x="1735" y="163"/>
                    <a:pt x="1737" y="163"/>
                    <a:pt x="1739" y="161"/>
                  </a:cubicBezTo>
                  <a:cubicBezTo>
                    <a:pt x="1751" y="149"/>
                    <a:pt x="1691" y="101"/>
                    <a:pt x="1560" y="54"/>
                  </a:cubicBezTo>
                  <a:cubicBezTo>
                    <a:pt x="1456" y="19"/>
                    <a:pt x="1348" y="1"/>
                    <a:pt x="12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6" name="Google Shape;556;p40"/>
            <p:cNvSpPr/>
            <p:nvPr/>
          </p:nvSpPr>
          <p:spPr>
            <a:xfrm flipH="1">
              <a:off x="6053203" y="2654213"/>
              <a:ext cx="2581503" cy="816752"/>
            </a:xfrm>
            <a:custGeom>
              <a:avLst/>
              <a:gdLst/>
              <a:ahLst/>
              <a:cxnLst/>
              <a:rect l="l" t="t" r="r" b="b"/>
              <a:pathLst>
                <a:path w="67367" h="21314" extrusionOk="0">
                  <a:moveTo>
                    <a:pt x="32326" y="0"/>
                  </a:moveTo>
                  <a:cubicBezTo>
                    <a:pt x="31433" y="12"/>
                    <a:pt x="30112" y="36"/>
                    <a:pt x="28421" y="108"/>
                  </a:cubicBezTo>
                  <a:cubicBezTo>
                    <a:pt x="26718" y="191"/>
                    <a:pt x="24647" y="334"/>
                    <a:pt x="22253" y="608"/>
                  </a:cubicBezTo>
                  <a:cubicBezTo>
                    <a:pt x="21051" y="739"/>
                    <a:pt x="19777" y="917"/>
                    <a:pt x="18420" y="1132"/>
                  </a:cubicBezTo>
                  <a:cubicBezTo>
                    <a:pt x="17074" y="1334"/>
                    <a:pt x="15645" y="1608"/>
                    <a:pt x="14169" y="1941"/>
                  </a:cubicBezTo>
                  <a:cubicBezTo>
                    <a:pt x="12681" y="2275"/>
                    <a:pt x="11145" y="2679"/>
                    <a:pt x="9561" y="3191"/>
                  </a:cubicBezTo>
                  <a:cubicBezTo>
                    <a:pt x="7918" y="3703"/>
                    <a:pt x="6323" y="4358"/>
                    <a:pt x="4787" y="5156"/>
                  </a:cubicBezTo>
                  <a:cubicBezTo>
                    <a:pt x="3977" y="5573"/>
                    <a:pt x="3215" y="6061"/>
                    <a:pt x="2489" y="6620"/>
                  </a:cubicBezTo>
                  <a:cubicBezTo>
                    <a:pt x="1727" y="7180"/>
                    <a:pt x="1084" y="7882"/>
                    <a:pt x="584" y="8692"/>
                  </a:cubicBezTo>
                  <a:cubicBezTo>
                    <a:pt x="536" y="8799"/>
                    <a:pt x="465" y="8894"/>
                    <a:pt x="417" y="9002"/>
                  </a:cubicBezTo>
                  <a:lnTo>
                    <a:pt x="274" y="9347"/>
                  </a:lnTo>
                  <a:lnTo>
                    <a:pt x="215" y="9514"/>
                  </a:lnTo>
                  <a:cubicBezTo>
                    <a:pt x="191" y="9573"/>
                    <a:pt x="179" y="9633"/>
                    <a:pt x="167" y="9692"/>
                  </a:cubicBezTo>
                  <a:lnTo>
                    <a:pt x="84" y="10049"/>
                  </a:lnTo>
                  <a:cubicBezTo>
                    <a:pt x="1" y="10537"/>
                    <a:pt x="24" y="11038"/>
                    <a:pt x="144" y="11514"/>
                  </a:cubicBezTo>
                  <a:cubicBezTo>
                    <a:pt x="382" y="12478"/>
                    <a:pt x="1025" y="13312"/>
                    <a:pt x="1739" y="14002"/>
                  </a:cubicBezTo>
                  <a:cubicBezTo>
                    <a:pt x="3215" y="15395"/>
                    <a:pt x="5085" y="16348"/>
                    <a:pt x="7025" y="17157"/>
                  </a:cubicBezTo>
                  <a:cubicBezTo>
                    <a:pt x="9014" y="17955"/>
                    <a:pt x="11073" y="18610"/>
                    <a:pt x="13157" y="19098"/>
                  </a:cubicBezTo>
                  <a:cubicBezTo>
                    <a:pt x="17550" y="20134"/>
                    <a:pt x="22027" y="20789"/>
                    <a:pt x="26528" y="21074"/>
                  </a:cubicBezTo>
                  <a:cubicBezTo>
                    <a:pt x="28918" y="21233"/>
                    <a:pt x="31313" y="21313"/>
                    <a:pt x="33708" y="21313"/>
                  </a:cubicBezTo>
                  <a:cubicBezTo>
                    <a:pt x="35822" y="21313"/>
                    <a:pt x="37938" y="21250"/>
                    <a:pt x="40053" y="21122"/>
                  </a:cubicBezTo>
                  <a:cubicBezTo>
                    <a:pt x="44244" y="20884"/>
                    <a:pt x="48423" y="20348"/>
                    <a:pt x="52531" y="19491"/>
                  </a:cubicBezTo>
                  <a:cubicBezTo>
                    <a:pt x="54448" y="19086"/>
                    <a:pt x="56341" y="18574"/>
                    <a:pt x="58198" y="17955"/>
                  </a:cubicBezTo>
                  <a:cubicBezTo>
                    <a:pt x="59961" y="17384"/>
                    <a:pt x="61651" y="16645"/>
                    <a:pt x="63270" y="15741"/>
                  </a:cubicBezTo>
                  <a:cubicBezTo>
                    <a:pt x="64032" y="15300"/>
                    <a:pt x="64747" y="14788"/>
                    <a:pt x="65414" y="14205"/>
                  </a:cubicBezTo>
                  <a:cubicBezTo>
                    <a:pt x="66068" y="13657"/>
                    <a:pt x="66604" y="12978"/>
                    <a:pt x="66973" y="12216"/>
                  </a:cubicBezTo>
                  <a:lnTo>
                    <a:pt x="67092" y="11919"/>
                  </a:lnTo>
                  <a:cubicBezTo>
                    <a:pt x="67140" y="11823"/>
                    <a:pt x="67176" y="11728"/>
                    <a:pt x="67200" y="11621"/>
                  </a:cubicBezTo>
                  <a:lnTo>
                    <a:pt x="67271" y="11323"/>
                  </a:lnTo>
                  <a:cubicBezTo>
                    <a:pt x="67283" y="11276"/>
                    <a:pt x="67307" y="11228"/>
                    <a:pt x="67307" y="11169"/>
                  </a:cubicBezTo>
                  <a:lnTo>
                    <a:pt x="67319" y="11014"/>
                  </a:lnTo>
                  <a:cubicBezTo>
                    <a:pt x="67366" y="10609"/>
                    <a:pt x="67330" y="10204"/>
                    <a:pt x="67223" y="9811"/>
                  </a:cubicBezTo>
                  <a:cubicBezTo>
                    <a:pt x="67104" y="9430"/>
                    <a:pt x="66926" y="9061"/>
                    <a:pt x="66711" y="8740"/>
                  </a:cubicBezTo>
                  <a:cubicBezTo>
                    <a:pt x="66497" y="8418"/>
                    <a:pt x="66247" y="8109"/>
                    <a:pt x="65973" y="7835"/>
                  </a:cubicBezTo>
                  <a:cubicBezTo>
                    <a:pt x="65449" y="7311"/>
                    <a:pt x="64878" y="6835"/>
                    <a:pt x="64259" y="6430"/>
                  </a:cubicBezTo>
                  <a:cubicBezTo>
                    <a:pt x="63675" y="6025"/>
                    <a:pt x="63068" y="5668"/>
                    <a:pt x="62437" y="5346"/>
                  </a:cubicBezTo>
                  <a:cubicBezTo>
                    <a:pt x="61294" y="4751"/>
                    <a:pt x="60115" y="4227"/>
                    <a:pt x="58913" y="3787"/>
                  </a:cubicBezTo>
                  <a:cubicBezTo>
                    <a:pt x="56972" y="3072"/>
                    <a:pt x="54996" y="2465"/>
                    <a:pt x="52995" y="1977"/>
                  </a:cubicBezTo>
                  <a:cubicBezTo>
                    <a:pt x="51340" y="1572"/>
                    <a:pt x="50043" y="1334"/>
                    <a:pt x="49162" y="1167"/>
                  </a:cubicBezTo>
                  <a:cubicBezTo>
                    <a:pt x="48293" y="1001"/>
                    <a:pt x="47816" y="929"/>
                    <a:pt x="47816" y="929"/>
                  </a:cubicBezTo>
                  <a:lnTo>
                    <a:pt x="47816" y="929"/>
                  </a:lnTo>
                  <a:lnTo>
                    <a:pt x="48161" y="1001"/>
                  </a:lnTo>
                  <a:cubicBezTo>
                    <a:pt x="48388" y="1036"/>
                    <a:pt x="48721" y="1096"/>
                    <a:pt x="49162" y="1179"/>
                  </a:cubicBezTo>
                  <a:cubicBezTo>
                    <a:pt x="50043" y="1346"/>
                    <a:pt x="51328" y="1608"/>
                    <a:pt x="52983" y="2025"/>
                  </a:cubicBezTo>
                  <a:cubicBezTo>
                    <a:pt x="54984" y="2513"/>
                    <a:pt x="56948" y="3120"/>
                    <a:pt x="58889" y="3846"/>
                  </a:cubicBezTo>
                  <a:cubicBezTo>
                    <a:pt x="60091" y="4287"/>
                    <a:pt x="61270" y="4811"/>
                    <a:pt x="62401" y="5418"/>
                  </a:cubicBezTo>
                  <a:cubicBezTo>
                    <a:pt x="63032" y="5739"/>
                    <a:pt x="63628" y="6096"/>
                    <a:pt x="64211" y="6489"/>
                  </a:cubicBezTo>
                  <a:cubicBezTo>
                    <a:pt x="64830" y="6894"/>
                    <a:pt x="65402" y="7359"/>
                    <a:pt x="65914" y="7882"/>
                  </a:cubicBezTo>
                  <a:cubicBezTo>
                    <a:pt x="66187" y="8156"/>
                    <a:pt x="66426" y="8454"/>
                    <a:pt x="66640" y="8775"/>
                  </a:cubicBezTo>
                  <a:cubicBezTo>
                    <a:pt x="66854" y="9097"/>
                    <a:pt x="67021" y="9454"/>
                    <a:pt x="67128" y="9823"/>
                  </a:cubicBezTo>
                  <a:cubicBezTo>
                    <a:pt x="67235" y="10204"/>
                    <a:pt x="67271" y="10597"/>
                    <a:pt x="67223" y="10990"/>
                  </a:cubicBezTo>
                  <a:lnTo>
                    <a:pt x="67223" y="11133"/>
                  </a:lnTo>
                  <a:cubicBezTo>
                    <a:pt x="67211" y="11192"/>
                    <a:pt x="67200" y="11240"/>
                    <a:pt x="67188" y="11288"/>
                  </a:cubicBezTo>
                  <a:lnTo>
                    <a:pt x="67116" y="11573"/>
                  </a:lnTo>
                  <a:cubicBezTo>
                    <a:pt x="67092" y="11680"/>
                    <a:pt x="67057" y="11776"/>
                    <a:pt x="67021" y="11871"/>
                  </a:cubicBezTo>
                  <a:lnTo>
                    <a:pt x="66902" y="12145"/>
                  </a:lnTo>
                  <a:cubicBezTo>
                    <a:pt x="66521" y="12907"/>
                    <a:pt x="65997" y="13574"/>
                    <a:pt x="65354" y="14121"/>
                  </a:cubicBezTo>
                  <a:cubicBezTo>
                    <a:pt x="64699" y="14681"/>
                    <a:pt x="63985" y="15193"/>
                    <a:pt x="63223" y="15633"/>
                  </a:cubicBezTo>
                  <a:cubicBezTo>
                    <a:pt x="61615" y="16526"/>
                    <a:pt x="59925" y="17265"/>
                    <a:pt x="58175" y="17836"/>
                  </a:cubicBezTo>
                  <a:cubicBezTo>
                    <a:pt x="56317" y="18443"/>
                    <a:pt x="54424" y="18955"/>
                    <a:pt x="52519" y="19360"/>
                  </a:cubicBezTo>
                  <a:cubicBezTo>
                    <a:pt x="48411" y="20205"/>
                    <a:pt x="44244" y="20753"/>
                    <a:pt x="40053" y="20991"/>
                  </a:cubicBezTo>
                  <a:cubicBezTo>
                    <a:pt x="37944" y="21114"/>
                    <a:pt x="35832" y="21177"/>
                    <a:pt x="33719" y="21177"/>
                  </a:cubicBezTo>
                  <a:cubicBezTo>
                    <a:pt x="31325" y="21177"/>
                    <a:pt x="28931" y="21096"/>
                    <a:pt x="26540" y="20932"/>
                  </a:cubicBezTo>
                  <a:cubicBezTo>
                    <a:pt x="22051" y="20658"/>
                    <a:pt x="17586" y="20003"/>
                    <a:pt x="13193" y="18967"/>
                  </a:cubicBezTo>
                  <a:cubicBezTo>
                    <a:pt x="11109" y="18479"/>
                    <a:pt x="9061" y="17836"/>
                    <a:pt x="7073" y="17038"/>
                  </a:cubicBezTo>
                  <a:cubicBezTo>
                    <a:pt x="5144" y="16241"/>
                    <a:pt x="3287" y="15288"/>
                    <a:pt x="1834" y="13907"/>
                  </a:cubicBezTo>
                  <a:cubicBezTo>
                    <a:pt x="1108" y="13228"/>
                    <a:pt x="501" y="12419"/>
                    <a:pt x="263" y="11466"/>
                  </a:cubicBezTo>
                  <a:cubicBezTo>
                    <a:pt x="144" y="11002"/>
                    <a:pt x="120" y="10526"/>
                    <a:pt x="191" y="10049"/>
                  </a:cubicBezTo>
                  <a:lnTo>
                    <a:pt x="274" y="9704"/>
                  </a:lnTo>
                  <a:cubicBezTo>
                    <a:pt x="286" y="9645"/>
                    <a:pt x="298" y="9585"/>
                    <a:pt x="322" y="9525"/>
                  </a:cubicBezTo>
                  <a:lnTo>
                    <a:pt x="382" y="9371"/>
                  </a:lnTo>
                  <a:lnTo>
                    <a:pt x="513" y="9037"/>
                  </a:lnTo>
                  <a:cubicBezTo>
                    <a:pt x="572" y="8930"/>
                    <a:pt x="632" y="8835"/>
                    <a:pt x="691" y="8728"/>
                  </a:cubicBezTo>
                  <a:cubicBezTo>
                    <a:pt x="1179" y="7942"/>
                    <a:pt x="1810" y="7239"/>
                    <a:pt x="2549" y="6692"/>
                  </a:cubicBezTo>
                  <a:cubicBezTo>
                    <a:pt x="3263" y="6132"/>
                    <a:pt x="4037" y="5644"/>
                    <a:pt x="4835" y="5227"/>
                  </a:cubicBezTo>
                  <a:cubicBezTo>
                    <a:pt x="6359" y="4441"/>
                    <a:pt x="7954" y="3787"/>
                    <a:pt x="9597" y="3263"/>
                  </a:cubicBezTo>
                  <a:cubicBezTo>
                    <a:pt x="11157" y="2751"/>
                    <a:pt x="12705" y="2346"/>
                    <a:pt x="14193" y="2013"/>
                  </a:cubicBezTo>
                  <a:cubicBezTo>
                    <a:pt x="15669" y="1667"/>
                    <a:pt x="17086" y="1417"/>
                    <a:pt x="18432" y="1191"/>
                  </a:cubicBezTo>
                  <a:cubicBezTo>
                    <a:pt x="19789" y="965"/>
                    <a:pt x="21063" y="798"/>
                    <a:pt x="22253" y="655"/>
                  </a:cubicBezTo>
                  <a:cubicBezTo>
                    <a:pt x="24658" y="381"/>
                    <a:pt x="26730" y="227"/>
                    <a:pt x="28421" y="143"/>
                  </a:cubicBezTo>
                  <a:cubicBezTo>
                    <a:pt x="30112" y="60"/>
                    <a:pt x="31433" y="24"/>
                    <a:pt x="32326" y="12"/>
                  </a:cubicBezTo>
                  <a:lnTo>
                    <a:pt x="33338" y="0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7" name="Google Shape;557;p40"/>
            <p:cNvSpPr/>
            <p:nvPr/>
          </p:nvSpPr>
          <p:spPr>
            <a:xfrm flipH="1">
              <a:off x="5790875" y="1913672"/>
              <a:ext cx="3040041" cy="960797"/>
            </a:xfrm>
            <a:custGeom>
              <a:avLst/>
              <a:gdLst/>
              <a:ahLst/>
              <a:cxnLst/>
              <a:rect l="l" t="t" r="r" b="b"/>
              <a:pathLst>
                <a:path w="79333" h="25073" extrusionOk="0">
                  <a:moveTo>
                    <a:pt x="39708" y="1"/>
                  </a:moveTo>
                  <a:lnTo>
                    <a:pt x="40101" y="13"/>
                  </a:lnTo>
                  <a:lnTo>
                    <a:pt x="41268" y="36"/>
                  </a:lnTo>
                  <a:cubicBezTo>
                    <a:pt x="42304" y="72"/>
                    <a:pt x="43816" y="72"/>
                    <a:pt x="45780" y="167"/>
                  </a:cubicBezTo>
                  <a:cubicBezTo>
                    <a:pt x="51305" y="429"/>
                    <a:pt x="56806" y="1120"/>
                    <a:pt x="62223" y="2263"/>
                  </a:cubicBezTo>
                  <a:cubicBezTo>
                    <a:pt x="63926" y="2644"/>
                    <a:pt x="65712" y="3096"/>
                    <a:pt x="67533" y="3668"/>
                  </a:cubicBezTo>
                  <a:cubicBezTo>
                    <a:pt x="69426" y="4239"/>
                    <a:pt x="71284" y="4966"/>
                    <a:pt x="73070" y="5835"/>
                  </a:cubicBezTo>
                  <a:cubicBezTo>
                    <a:pt x="74010" y="6299"/>
                    <a:pt x="74915" y="6823"/>
                    <a:pt x="75772" y="7418"/>
                  </a:cubicBezTo>
                  <a:cubicBezTo>
                    <a:pt x="76665" y="8025"/>
                    <a:pt x="77463" y="8764"/>
                    <a:pt x="78130" y="9597"/>
                  </a:cubicBezTo>
                  <a:cubicBezTo>
                    <a:pt x="78463" y="10038"/>
                    <a:pt x="78737" y="10514"/>
                    <a:pt x="78939" y="11026"/>
                  </a:cubicBezTo>
                  <a:cubicBezTo>
                    <a:pt x="78987" y="11157"/>
                    <a:pt x="79035" y="11288"/>
                    <a:pt x="79070" y="11419"/>
                  </a:cubicBezTo>
                  <a:lnTo>
                    <a:pt x="79154" y="11824"/>
                  </a:lnTo>
                  <a:cubicBezTo>
                    <a:pt x="79178" y="11955"/>
                    <a:pt x="79201" y="12097"/>
                    <a:pt x="79201" y="12240"/>
                  </a:cubicBezTo>
                  <a:cubicBezTo>
                    <a:pt x="79213" y="12371"/>
                    <a:pt x="79225" y="12514"/>
                    <a:pt x="79213" y="12657"/>
                  </a:cubicBezTo>
                  <a:cubicBezTo>
                    <a:pt x="79178" y="13776"/>
                    <a:pt x="78642" y="14836"/>
                    <a:pt x="77892" y="15705"/>
                  </a:cubicBezTo>
                  <a:cubicBezTo>
                    <a:pt x="77118" y="16586"/>
                    <a:pt x="76225" y="17336"/>
                    <a:pt x="75225" y="17955"/>
                  </a:cubicBezTo>
                  <a:cubicBezTo>
                    <a:pt x="74225" y="18586"/>
                    <a:pt x="73177" y="19158"/>
                    <a:pt x="72081" y="19634"/>
                  </a:cubicBezTo>
                  <a:cubicBezTo>
                    <a:pt x="69819" y="20622"/>
                    <a:pt x="67474" y="21420"/>
                    <a:pt x="65081" y="22039"/>
                  </a:cubicBezTo>
                  <a:cubicBezTo>
                    <a:pt x="60211" y="23313"/>
                    <a:pt x="55020" y="24099"/>
                    <a:pt x="49698" y="24539"/>
                  </a:cubicBezTo>
                  <a:cubicBezTo>
                    <a:pt x="46341" y="24809"/>
                    <a:pt x="42969" y="24945"/>
                    <a:pt x="39595" y="24945"/>
                  </a:cubicBezTo>
                  <a:cubicBezTo>
                    <a:pt x="37763" y="24945"/>
                    <a:pt x="35931" y="24905"/>
                    <a:pt x="34100" y="24825"/>
                  </a:cubicBezTo>
                  <a:cubicBezTo>
                    <a:pt x="29255" y="24623"/>
                    <a:pt x="24433" y="24087"/>
                    <a:pt x="19670" y="23230"/>
                  </a:cubicBezTo>
                  <a:cubicBezTo>
                    <a:pt x="15122" y="22372"/>
                    <a:pt x="10848" y="21229"/>
                    <a:pt x="7097" y="19527"/>
                  </a:cubicBezTo>
                  <a:cubicBezTo>
                    <a:pt x="5228" y="18670"/>
                    <a:pt x="3478" y="17670"/>
                    <a:pt x="2108" y="16348"/>
                  </a:cubicBezTo>
                  <a:cubicBezTo>
                    <a:pt x="1418" y="15717"/>
                    <a:pt x="870" y="14943"/>
                    <a:pt x="489" y="14086"/>
                  </a:cubicBezTo>
                  <a:cubicBezTo>
                    <a:pt x="144" y="13264"/>
                    <a:pt x="72" y="12347"/>
                    <a:pt x="299" y="11478"/>
                  </a:cubicBezTo>
                  <a:cubicBezTo>
                    <a:pt x="525" y="10657"/>
                    <a:pt x="942" y="9907"/>
                    <a:pt x="1513" y="9264"/>
                  </a:cubicBezTo>
                  <a:cubicBezTo>
                    <a:pt x="2037" y="8656"/>
                    <a:pt x="2632" y="8109"/>
                    <a:pt x="3287" y="7633"/>
                  </a:cubicBezTo>
                  <a:cubicBezTo>
                    <a:pt x="3906" y="7180"/>
                    <a:pt x="4549" y="6775"/>
                    <a:pt x="5216" y="6394"/>
                  </a:cubicBezTo>
                  <a:cubicBezTo>
                    <a:pt x="5871" y="6037"/>
                    <a:pt x="6514" y="5716"/>
                    <a:pt x="7145" y="5430"/>
                  </a:cubicBezTo>
                  <a:cubicBezTo>
                    <a:pt x="9312" y="4454"/>
                    <a:pt x="11562" y="3656"/>
                    <a:pt x="13860" y="3049"/>
                  </a:cubicBezTo>
                  <a:cubicBezTo>
                    <a:pt x="15741" y="2525"/>
                    <a:pt x="17229" y="2203"/>
                    <a:pt x="18241" y="2001"/>
                  </a:cubicBezTo>
                  <a:cubicBezTo>
                    <a:pt x="18741" y="1894"/>
                    <a:pt x="19134" y="1810"/>
                    <a:pt x="19396" y="1763"/>
                  </a:cubicBezTo>
                  <a:cubicBezTo>
                    <a:pt x="19646" y="1715"/>
                    <a:pt x="19777" y="1679"/>
                    <a:pt x="19777" y="1679"/>
                  </a:cubicBezTo>
                  <a:lnTo>
                    <a:pt x="19777" y="1679"/>
                  </a:lnTo>
                  <a:cubicBezTo>
                    <a:pt x="19777" y="1679"/>
                    <a:pt x="19265" y="1763"/>
                    <a:pt x="18253" y="1965"/>
                  </a:cubicBezTo>
                  <a:cubicBezTo>
                    <a:pt x="17241" y="2168"/>
                    <a:pt x="15753" y="2489"/>
                    <a:pt x="13860" y="3001"/>
                  </a:cubicBezTo>
                  <a:cubicBezTo>
                    <a:pt x="11562" y="3596"/>
                    <a:pt x="9300" y="4394"/>
                    <a:pt x="7121" y="5358"/>
                  </a:cubicBezTo>
                  <a:cubicBezTo>
                    <a:pt x="6490" y="5644"/>
                    <a:pt x="5847" y="5966"/>
                    <a:pt x="5192" y="6323"/>
                  </a:cubicBezTo>
                  <a:cubicBezTo>
                    <a:pt x="4525" y="6704"/>
                    <a:pt x="3870" y="7109"/>
                    <a:pt x="3251" y="7561"/>
                  </a:cubicBezTo>
                  <a:cubicBezTo>
                    <a:pt x="2597" y="8049"/>
                    <a:pt x="1989" y="8597"/>
                    <a:pt x="1454" y="9216"/>
                  </a:cubicBezTo>
                  <a:cubicBezTo>
                    <a:pt x="882" y="9859"/>
                    <a:pt x="465" y="10633"/>
                    <a:pt x="227" y="11454"/>
                  </a:cubicBezTo>
                  <a:cubicBezTo>
                    <a:pt x="1" y="12347"/>
                    <a:pt x="60" y="13276"/>
                    <a:pt x="418" y="14121"/>
                  </a:cubicBezTo>
                  <a:cubicBezTo>
                    <a:pt x="799" y="14991"/>
                    <a:pt x="1346" y="15765"/>
                    <a:pt x="2049" y="16407"/>
                  </a:cubicBezTo>
                  <a:cubicBezTo>
                    <a:pt x="3442" y="17741"/>
                    <a:pt x="5192" y="18753"/>
                    <a:pt x="7061" y="19622"/>
                  </a:cubicBezTo>
                  <a:cubicBezTo>
                    <a:pt x="10812" y="21337"/>
                    <a:pt x="15110" y="22492"/>
                    <a:pt x="19658" y="23349"/>
                  </a:cubicBezTo>
                  <a:cubicBezTo>
                    <a:pt x="24433" y="24206"/>
                    <a:pt x="29255" y="24742"/>
                    <a:pt x="34100" y="24944"/>
                  </a:cubicBezTo>
                  <a:cubicBezTo>
                    <a:pt x="35971" y="25030"/>
                    <a:pt x="37841" y="25072"/>
                    <a:pt x="39711" y="25072"/>
                  </a:cubicBezTo>
                  <a:cubicBezTo>
                    <a:pt x="43042" y="25072"/>
                    <a:pt x="46372" y="24937"/>
                    <a:pt x="49698" y="24670"/>
                  </a:cubicBezTo>
                  <a:cubicBezTo>
                    <a:pt x="55032" y="24230"/>
                    <a:pt x="60211" y="23444"/>
                    <a:pt x="65092" y="22158"/>
                  </a:cubicBezTo>
                  <a:cubicBezTo>
                    <a:pt x="67497" y="21539"/>
                    <a:pt x="69843" y="20741"/>
                    <a:pt x="72117" y="19741"/>
                  </a:cubicBezTo>
                  <a:cubicBezTo>
                    <a:pt x="73224" y="19253"/>
                    <a:pt x="74284" y="18693"/>
                    <a:pt x="75296" y="18039"/>
                  </a:cubicBezTo>
                  <a:cubicBezTo>
                    <a:pt x="76296" y="17419"/>
                    <a:pt x="77201" y="16657"/>
                    <a:pt x="77987" y="15776"/>
                  </a:cubicBezTo>
                  <a:cubicBezTo>
                    <a:pt x="78368" y="15336"/>
                    <a:pt x="78677" y="14836"/>
                    <a:pt x="78916" y="14312"/>
                  </a:cubicBezTo>
                  <a:cubicBezTo>
                    <a:pt x="79166" y="13788"/>
                    <a:pt x="79297" y="13228"/>
                    <a:pt x="79320" y="12645"/>
                  </a:cubicBezTo>
                  <a:cubicBezTo>
                    <a:pt x="79332" y="12502"/>
                    <a:pt x="79320" y="12359"/>
                    <a:pt x="79308" y="12216"/>
                  </a:cubicBezTo>
                  <a:cubicBezTo>
                    <a:pt x="79308" y="12074"/>
                    <a:pt x="79285" y="11943"/>
                    <a:pt x="79261" y="11800"/>
                  </a:cubicBezTo>
                  <a:lnTo>
                    <a:pt x="79166" y="11383"/>
                  </a:lnTo>
                  <a:cubicBezTo>
                    <a:pt x="79130" y="11240"/>
                    <a:pt x="79094" y="11109"/>
                    <a:pt x="79035" y="10978"/>
                  </a:cubicBezTo>
                  <a:cubicBezTo>
                    <a:pt x="78832" y="10466"/>
                    <a:pt x="78558" y="9966"/>
                    <a:pt x="78213" y="9526"/>
                  </a:cubicBezTo>
                  <a:cubicBezTo>
                    <a:pt x="77534" y="8680"/>
                    <a:pt x="76737" y="7942"/>
                    <a:pt x="75832" y="7323"/>
                  </a:cubicBezTo>
                  <a:cubicBezTo>
                    <a:pt x="74963" y="6740"/>
                    <a:pt x="74058" y="6216"/>
                    <a:pt x="73117" y="5751"/>
                  </a:cubicBezTo>
                  <a:cubicBezTo>
                    <a:pt x="71319" y="4894"/>
                    <a:pt x="69462" y="4156"/>
                    <a:pt x="67557" y="3584"/>
                  </a:cubicBezTo>
                  <a:cubicBezTo>
                    <a:pt x="65723" y="3013"/>
                    <a:pt x="63949" y="2561"/>
                    <a:pt x="62235" y="2180"/>
                  </a:cubicBezTo>
                  <a:cubicBezTo>
                    <a:pt x="56818" y="1048"/>
                    <a:pt x="51317" y="358"/>
                    <a:pt x="45780" y="120"/>
                  </a:cubicBezTo>
                  <a:cubicBezTo>
                    <a:pt x="43828" y="24"/>
                    <a:pt x="42304" y="36"/>
                    <a:pt x="41268" y="13"/>
                  </a:cubicBezTo>
                  <a:lnTo>
                    <a:pt x="40101" y="1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8" name="Google Shape;558;p40"/>
            <p:cNvSpPr/>
            <p:nvPr/>
          </p:nvSpPr>
          <p:spPr>
            <a:xfrm flipH="1">
              <a:off x="6240269" y="3294427"/>
              <a:ext cx="2157186" cy="682556"/>
            </a:xfrm>
            <a:custGeom>
              <a:avLst/>
              <a:gdLst/>
              <a:ahLst/>
              <a:cxnLst/>
              <a:rect l="l" t="t" r="r" b="b"/>
              <a:pathLst>
                <a:path w="56294" h="17812" extrusionOk="0">
                  <a:moveTo>
                    <a:pt x="26947" y="0"/>
                  </a:moveTo>
                  <a:cubicBezTo>
                    <a:pt x="25599" y="0"/>
                    <a:pt x="24885" y="11"/>
                    <a:pt x="24885" y="11"/>
                  </a:cubicBezTo>
                  <a:lnTo>
                    <a:pt x="29433" y="35"/>
                  </a:lnTo>
                  <a:cubicBezTo>
                    <a:pt x="33565" y="94"/>
                    <a:pt x="37684" y="475"/>
                    <a:pt x="41768" y="1166"/>
                  </a:cubicBezTo>
                  <a:cubicBezTo>
                    <a:pt x="43054" y="1392"/>
                    <a:pt x="44399" y="1678"/>
                    <a:pt x="45780" y="2035"/>
                  </a:cubicBezTo>
                  <a:cubicBezTo>
                    <a:pt x="47221" y="2392"/>
                    <a:pt x="48638" y="2844"/>
                    <a:pt x="50019" y="3392"/>
                  </a:cubicBezTo>
                  <a:cubicBezTo>
                    <a:pt x="51436" y="3964"/>
                    <a:pt x="52900" y="4642"/>
                    <a:pt x="54186" y="5666"/>
                  </a:cubicBezTo>
                  <a:cubicBezTo>
                    <a:pt x="54841" y="6166"/>
                    <a:pt x="55389" y="6797"/>
                    <a:pt x="55782" y="7524"/>
                  </a:cubicBezTo>
                  <a:cubicBezTo>
                    <a:pt x="56175" y="8298"/>
                    <a:pt x="56210" y="9191"/>
                    <a:pt x="55889" y="9988"/>
                  </a:cubicBezTo>
                  <a:cubicBezTo>
                    <a:pt x="55722" y="10381"/>
                    <a:pt x="55496" y="10762"/>
                    <a:pt x="55222" y="11096"/>
                  </a:cubicBezTo>
                  <a:cubicBezTo>
                    <a:pt x="55079" y="11250"/>
                    <a:pt x="54948" y="11429"/>
                    <a:pt x="54782" y="11572"/>
                  </a:cubicBezTo>
                  <a:cubicBezTo>
                    <a:pt x="54615" y="11715"/>
                    <a:pt x="54460" y="11881"/>
                    <a:pt x="54293" y="12012"/>
                  </a:cubicBezTo>
                  <a:cubicBezTo>
                    <a:pt x="53591" y="12572"/>
                    <a:pt x="52841" y="13060"/>
                    <a:pt x="52043" y="13465"/>
                  </a:cubicBezTo>
                  <a:cubicBezTo>
                    <a:pt x="50388" y="14286"/>
                    <a:pt x="48650" y="14941"/>
                    <a:pt x="46876" y="15429"/>
                  </a:cubicBezTo>
                  <a:cubicBezTo>
                    <a:pt x="43244" y="16453"/>
                    <a:pt x="39375" y="17061"/>
                    <a:pt x="35398" y="17406"/>
                  </a:cubicBezTo>
                  <a:cubicBezTo>
                    <a:pt x="32977" y="17614"/>
                    <a:pt x="30546" y="17716"/>
                    <a:pt x="28115" y="17716"/>
                  </a:cubicBezTo>
                  <a:cubicBezTo>
                    <a:pt x="26661" y="17716"/>
                    <a:pt x="25207" y="17680"/>
                    <a:pt x="23754" y="17608"/>
                  </a:cubicBezTo>
                  <a:cubicBezTo>
                    <a:pt x="20134" y="17453"/>
                    <a:pt x="16539" y="17025"/>
                    <a:pt x="12991" y="16322"/>
                  </a:cubicBezTo>
                  <a:cubicBezTo>
                    <a:pt x="11336" y="16001"/>
                    <a:pt x="9704" y="15584"/>
                    <a:pt x="8097" y="15072"/>
                  </a:cubicBezTo>
                  <a:cubicBezTo>
                    <a:pt x="6573" y="14608"/>
                    <a:pt x="5109" y="13989"/>
                    <a:pt x="3704" y="13239"/>
                  </a:cubicBezTo>
                  <a:cubicBezTo>
                    <a:pt x="3037" y="12881"/>
                    <a:pt x="2418" y="12465"/>
                    <a:pt x="1834" y="11977"/>
                  </a:cubicBezTo>
                  <a:cubicBezTo>
                    <a:pt x="1263" y="11524"/>
                    <a:pt x="787" y="10965"/>
                    <a:pt x="430" y="10334"/>
                  </a:cubicBezTo>
                  <a:lnTo>
                    <a:pt x="370" y="10226"/>
                  </a:lnTo>
                  <a:lnTo>
                    <a:pt x="322" y="10095"/>
                  </a:lnTo>
                  <a:lnTo>
                    <a:pt x="227" y="9857"/>
                  </a:lnTo>
                  <a:cubicBezTo>
                    <a:pt x="168" y="9691"/>
                    <a:pt x="120" y="9524"/>
                    <a:pt x="84" y="9345"/>
                  </a:cubicBezTo>
                  <a:cubicBezTo>
                    <a:pt x="72" y="9179"/>
                    <a:pt x="49" y="9000"/>
                    <a:pt x="49" y="8833"/>
                  </a:cubicBezTo>
                  <a:lnTo>
                    <a:pt x="60" y="8583"/>
                  </a:lnTo>
                  <a:cubicBezTo>
                    <a:pt x="72" y="8488"/>
                    <a:pt x="96" y="8405"/>
                    <a:pt x="108" y="8321"/>
                  </a:cubicBezTo>
                  <a:cubicBezTo>
                    <a:pt x="168" y="8000"/>
                    <a:pt x="287" y="7678"/>
                    <a:pt x="453" y="7393"/>
                  </a:cubicBezTo>
                  <a:cubicBezTo>
                    <a:pt x="608" y="7107"/>
                    <a:pt x="799" y="6833"/>
                    <a:pt x="1013" y="6583"/>
                  </a:cubicBezTo>
                  <a:cubicBezTo>
                    <a:pt x="1442" y="6107"/>
                    <a:pt x="1918" y="5678"/>
                    <a:pt x="2442" y="5321"/>
                  </a:cubicBezTo>
                  <a:cubicBezTo>
                    <a:pt x="2930" y="4964"/>
                    <a:pt x="3454" y="4654"/>
                    <a:pt x="3989" y="4368"/>
                  </a:cubicBezTo>
                  <a:cubicBezTo>
                    <a:pt x="4966" y="3857"/>
                    <a:pt x="5990" y="3416"/>
                    <a:pt x="7037" y="3047"/>
                  </a:cubicBezTo>
                  <a:cubicBezTo>
                    <a:pt x="8716" y="2452"/>
                    <a:pt x="10419" y="1975"/>
                    <a:pt x="12157" y="1594"/>
                  </a:cubicBezTo>
                  <a:cubicBezTo>
                    <a:pt x="13586" y="1285"/>
                    <a:pt x="14705" y="1094"/>
                    <a:pt x="15467" y="975"/>
                  </a:cubicBezTo>
                  <a:lnTo>
                    <a:pt x="16634" y="785"/>
                  </a:lnTo>
                  <a:lnTo>
                    <a:pt x="16634" y="785"/>
                  </a:lnTo>
                  <a:cubicBezTo>
                    <a:pt x="16634" y="785"/>
                    <a:pt x="16217" y="844"/>
                    <a:pt x="15467" y="963"/>
                  </a:cubicBezTo>
                  <a:cubicBezTo>
                    <a:pt x="14705" y="1082"/>
                    <a:pt x="13586" y="1261"/>
                    <a:pt x="12145" y="1571"/>
                  </a:cubicBezTo>
                  <a:cubicBezTo>
                    <a:pt x="10407" y="1940"/>
                    <a:pt x="8692" y="2428"/>
                    <a:pt x="7014" y="3011"/>
                  </a:cubicBezTo>
                  <a:cubicBezTo>
                    <a:pt x="5966" y="3380"/>
                    <a:pt x="4954" y="3833"/>
                    <a:pt x="3978" y="4345"/>
                  </a:cubicBezTo>
                  <a:cubicBezTo>
                    <a:pt x="3442" y="4619"/>
                    <a:pt x="2918" y="4940"/>
                    <a:pt x="2418" y="5285"/>
                  </a:cubicBezTo>
                  <a:cubicBezTo>
                    <a:pt x="1894" y="5654"/>
                    <a:pt x="1418" y="6083"/>
                    <a:pt x="989" y="6559"/>
                  </a:cubicBezTo>
                  <a:cubicBezTo>
                    <a:pt x="775" y="6809"/>
                    <a:pt x="584" y="7083"/>
                    <a:pt x="418" y="7381"/>
                  </a:cubicBezTo>
                  <a:cubicBezTo>
                    <a:pt x="251" y="7678"/>
                    <a:pt x="132" y="8000"/>
                    <a:pt x="72" y="8333"/>
                  </a:cubicBezTo>
                  <a:cubicBezTo>
                    <a:pt x="49" y="8417"/>
                    <a:pt x="25" y="8500"/>
                    <a:pt x="25" y="8595"/>
                  </a:cubicBezTo>
                  <a:lnTo>
                    <a:pt x="13" y="8857"/>
                  </a:lnTo>
                  <a:cubicBezTo>
                    <a:pt x="13" y="9024"/>
                    <a:pt x="1" y="9214"/>
                    <a:pt x="49" y="9381"/>
                  </a:cubicBezTo>
                  <a:cubicBezTo>
                    <a:pt x="96" y="9548"/>
                    <a:pt x="120" y="9726"/>
                    <a:pt x="179" y="9893"/>
                  </a:cubicBezTo>
                  <a:lnTo>
                    <a:pt x="287" y="10143"/>
                  </a:lnTo>
                  <a:lnTo>
                    <a:pt x="334" y="10262"/>
                  </a:lnTo>
                  <a:lnTo>
                    <a:pt x="394" y="10381"/>
                  </a:lnTo>
                  <a:cubicBezTo>
                    <a:pt x="763" y="11024"/>
                    <a:pt x="1239" y="11584"/>
                    <a:pt x="1811" y="12048"/>
                  </a:cubicBezTo>
                  <a:cubicBezTo>
                    <a:pt x="2394" y="12536"/>
                    <a:pt x="3025" y="12953"/>
                    <a:pt x="3692" y="13310"/>
                  </a:cubicBezTo>
                  <a:cubicBezTo>
                    <a:pt x="5097" y="14072"/>
                    <a:pt x="6573" y="14691"/>
                    <a:pt x="8097" y="15156"/>
                  </a:cubicBezTo>
                  <a:cubicBezTo>
                    <a:pt x="9704" y="15668"/>
                    <a:pt x="11336" y="16084"/>
                    <a:pt x="12979" y="16418"/>
                  </a:cubicBezTo>
                  <a:cubicBezTo>
                    <a:pt x="16539" y="17108"/>
                    <a:pt x="20146" y="17537"/>
                    <a:pt x="23766" y="17703"/>
                  </a:cubicBezTo>
                  <a:cubicBezTo>
                    <a:pt x="25219" y="17775"/>
                    <a:pt x="26673" y="17811"/>
                    <a:pt x="28128" y="17811"/>
                  </a:cubicBezTo>
                  <a:cubicBezTo>
                    <a:pt x="30560" y="17811"/>
                    <a:pt x="32993" y="17710"/>
                    <a:pt x="35422" y="17501"/>
                  </a:cubicBezTo>
                  <a:cubicBezTo>
                    <a:pt x="39303" y="17203"/>
                    <a:pt x="43149" y="16537"/>
                    <a:pt x="46900" y="15525"/>
                  </a:cubicBezTo>
                  <a:cubicBezTo>
                    <a:pt x="48686" y="15036"/>
                    <a:pt x="50424" y="14370"/>
                    <a:pt x="52079" y="13548"/>
                  </a:cubicBezTo>
                  <a:cubicBezTo>
                    <a:pt x="52888" y="13143"/>
                    <a:pt x="53639" y="12643"/>
                    <a:pt x="54341" y="12084"/>
                  </a:cubicBezTo>
                  <a:cubicBezTo>
                    <a:pt x="54520" y="11953"/>
                    <a:pt x="54674" y="11786"/>
                    <a:pt x="54841" y="11643"/>
                  </a:cubicBezTo>
                  <a:cubicBezTo>
                    <a:pt x="54996" y="11488"/>
                    <a:pt x="55139" y="11310"/>
                    <a:pt x="55294" y="11155"/>
                  </a:cubicBezTo>
                  <a:cubicBezTo>
                    <a:pt x="55567" y="10810"/>
                    <a:pt x="55794" y="10441"/>
                    <a:pt x="55960" y="10024"/>
                  </a:cubicBezTo>
                  <a:cubicBezTo>
                    <a:pt x="56294" y="9214"/>
                    <a:pt x="56246" y="8298"/>
                    <a:pt x="55853" y="7524"/>
                  </a:cubicBezTo>
                  <a:cubicBezTo>
                    <a:pt x="55448" y="6785"/>
                    <a:pt x="54901" y="6143"/>
                    <a:pt x="54222" y="5631"/>
                  </a:cubicBezTo>
                  <a:cubicBezTo>
                    <a:pt x="52936" y="4607"/>
                    <a:pt x="51472" y="3916"/>
                    <a:pt x="50043" y="3345"/>
                  </a:cubicBezTo>
                  <a:cubicBezTo>
                    <a:pt x="48662" y="2797"/>
                    <a:pt x="47233" y="2344"/>
                    <a:pt x="45792" y="1975"/>
                  </a:cubicBezTo>
                  <a:cubicBezTo>
                    <a:pt x="44399" y="1630"/>
                    <a:pt x="43066" y="1356"/>
                    <a:pt x="41768" y="1118"/>
                  </a:cubicBezTo>
                  <a:cubicBezTo>
                    <a:pt x="37684" y="428"/>
                    <a:pt x="33565" y="58"/>
                    <a:pt x="29433" y="11"/>
                  </a:cubicBezTo>
                  <a:cubicBezTo>
                    <a:pt x="28453" y="3"/>
                    <a:pt x="27621" y="0"/>
                    <a:pt x="26947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9" name="Google Shape;559;p40"/>
            <p:cNvSpPr/>
            <p:nvPr/>
          </p:nvSpPr>
          <p:spPr>
            <a:xfrm flipH="1">
              <a:off x="8566228" y="2728137"/>
              <a:ext cx="57058" cy="57058"/>
            </a:xfrm>
            <a:custGeom>
              <a:avLst/>
              <a:gdLst/>
              <a:ahLst/>
              <a:cxnLst/>
              <a:rect l="l" t="t" r="r" b="b"/>
              <a:pathLst>
                <a:path w="1489" h="1489" extrusionOk="0">
                  <a:moveTo>
                    <a:pt x="750" y="0"/>
                  </a:moveTo>
                  <a:cubicBezTo>
                    <a:pt x="346" y="0"/>
                    <a:pt x="12" y="334"/>
                    <a:pt x="12" y="738"/>
                  </a:cubicBezTo>
                  <a:cubicBezTo>
                    <a:pt x="0" y="1155"/>
                    <a:pt x="334" y="1489"/>
                    <a:pt x="750" y="1489"/>
                  </a:cubicBezTo>
                  <a:cubicBezTo>
                    <a:pt x="1155" y="1489"/>
                    <a:pt x="1489" y="1155"/>
                    <a:pt x="1489" y="750"/>
                  </a:cubicBezTo>
                  <a:cubicBezTo>
                    <a:pt x="1489" y="334"/>
                    <a:pt x="1155" y="0"/>
                    <a:pt x="7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0" name="Google Shape;560;p40"/>
            <p:cNvSpPr/>
            <p:nvPr/>
          </p:nvSpPr>
          <p:spPr>
            <a:xfrm flipH="1">
              <a:off x="5989645" y="2747758"/>
              <a:ext cx="57097" cy="56599"/>
            </a:xfrm>
            <a:custGeom>
              <a:avLst/>
              <a:gdLst/>
              <a:ahLst/>
              <a:cxnLst/>
              <a:rect l="l" t="t" r="r" b="b"/>
              <a:pathLst>
                <a:path w="1490" h="1477" extrusionOk="0">
                  <a:moveTo>
                    <a:pt x="739" y="0"/>
                  </a:moveTo>
                  <a:cubicBezTo>
                    <a:pt x="334" y="0"/>
                    <a:pt x="1" y="334"/>
                    <a:pt x="1" y="738"/>
                  </a:cubicBezTo>
                  <a:cubicBezTo>
                    <a:pt x="1" y="1143"/>
                    <a:pt x="334" y="1477"/>
                    <a:pt x="739" y="1477"/>
                  </a:cubicBezTo>
                  <a:cubicBezTo>
                    <a:pt x="1156" y="1477"/>
                    <a:pt x="1489" y="1143"/>
                    <a:pt x="1489" y="738"/>
                  </a:cubicBezTo>
                  <a:cubicBezTo>
                    <a:pt x="1489" y="334"/>
                    <a:pt x="1156" y="0"/>
                    <a:pt x="739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1" name="Google Shape;561;p40"/>
            <p:cNvSpPr/>
            <p:nvPr/>
          </p:nvSpPr>
          <p:spPr>
            <a:xfrm flipH="1">
              <a:off x="7151800" y="3797177"/>
              <a:ext cx="57058" cy="57097"/>
            </a:xfrm>
            <a:custGeom>
              <a:avLst/>
              <a:gdLst/>
              <a:ahLst/>
              <a:cxnLst/>
              <a:rect l="l" t="t" r="r" b="b"/>
              <a:pathLst>
                <a:path w="1489" h="1490" extrusionOk="0">
                  <a:moveTo>
                    <a:pt x="739" y="1"/>
                  </a:moveTo>
                  <a:cubicBezTo>
                    <a:pt x="334" y="1"/>
                    <a:pt x="1" y="334"/>
                    <a:pt x="1" y="751"/>
                  </a:cubicBezTo>
                  <a:cubicBezTo>
                    <a:pt x="1" y="1160"/>
                    <a:pt x="323" y="1489"/>
                    <a:pt x="729" y="1489"/>
                  </a:cubicBezTo>
                  <a:cubicBezTo>
                    <a:pt x="736" y="1489"/>
                    <a:pt x="744" y="1489"/>
                    <a:pt x="751" y="1489"/>
                  </a:cubicBezTo>
                  <a:cubicBezTo>
                    <a:pt x="1156" y="1489"/>
                    <a:pt x="1489" y="1155"/>
                    <a:pt x="1489" y="751"/>
                  </a:cubicBezTo>
                  <a:cubicBezTo>
                    <a:pt x="1489" y="334"/>
                    <a:pt x="1156" y="1"/>
                    <a:pt x="7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2" name="Google Shape;562;p40"/>
            <p:cNvSpPr/>
            <p:nvPr/>
          </p:nvSpPr>
          <p:spPr>
            <a:xfrm flipH="1">
              <a:off x="8016880" y="3079477"/>
              <a:ext cx="28778" cy="28778"/>
            </a:xfrm>
            <a:custGeom>
              <a:avLst/>
              <a:gdLst/>
              <a:ahLst/>
              <a:cxnLst/>
              <a:rect l="l" t="t" r="r" b="b"/>
              <a:pathLst>
                <a:path w="751" h="751" extrusionOk="0">
                  <a:moveTo>
                    <a:pt x="382" y="0"/>
                  </a:moveTo>
                  <a:cubicBezTo>
                    <a:pt x="179" y="0"/>
                    <a:pt x="1" y="167"/>
                    <a:pt x="1" y="369"/>
                  </a:cubicBezTo>
                  <a:cubicBezTo>
                    <a:pt x="1" y="583"/>
                    <a:pt x="179" y="750"/>
                    <a:pt x="382" y="750"/>
                  </a:cubicBezTo>
                  <a:cubicBezTo>
                    <a:pt x="584" y="750"/>
                    <a:pt x="751" y="583"/>
                    <a:pt x="751" y="369"/>
                  </a:cubicBezTo>
                  <a:cubicBezTo>
                    <a:pt x="751" y="167"/>
                    <a:pt x="584" y="0"/>
                    <a:pt x="382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3" name="Google Shape;563;p40"/>
            <p:cNvSpPr/>
            <p:nvPr/>
          </p:nvSpPr>
          <p:spPr>
            <a:xfrm flipH="1">
              <a:off x="6245635" y="3424416"/>
              <a:ext cx="28318" cy="28778"/>
            </a:xfrm>
            <a:custGeom>
              <a:avLst/>
              <a:gdLst/>
              <a:ahLst/>
              <a:cxnLst/>
              <a:rect l="l" t="t" r="r" b="b"/>
              <a:pathLst>
                <a:path w="739" h="751" extrusionOk="0">
                  <a:moveTo>
                    <a:pt x="370" y="0"/>
                  </a:moveTo>
                  <a:cubicBezTo>
                    <a:pt x="167" y="0"/>
                    <a:pt x="1" y="167"/>
                    <a:pt x="1" y="381"/>
                  </a:cubicBezTo>
                  <a:cubicBezTo>
                    <a:pt x="1" y="584"/>
                    <a:pt x="167" y="750"/>
                    <a:pt x="370" y="750"/>
                  </a:cubicBezTo>
                  <a:cubicBezTo>
                    <a:pt x="572" y="750"/>
                    <a:pt x="739" y="584"/>
                    <a:pt x="739" y="381"/>
                  </a:cubicBezTo>
                  <a:cubicBezTo>
                    <a:pt x="739" y="167"/>
                    <a:pt x="572" y="0"/>
                    <a:pt x="3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4" name="Google Shape;564;p40"/>
            <p:cNvSpPr/>
            <p:nvPr/>
          </p:nvSpPr>
          <p:spPr>
            <a:xfrm flipH="1">
              <a:off x="7370349" y="4083254"/>
              <a:ext cx="28778" cy="28778"/>
            </a:xfrm>
            <a:custGeom>
              <a:avLst/>
              <a:gdLst/>
              <a:ahLst/>
              <a:cxnLst/>
              <a:rect l="l" t="t" r="r" b="b"/>
              <a:pathLst>
                <a:path w="751" h="751" extrusionOk="0">
                  <a:moveTo>
                    <a:pt x="382" y="1"/>
                  </a:moveTo>
                  <a:cubicBezTo>
                    <a:pt x="167" y="1"/>
                    <a:pt x="1" y="167"/>
                    <a:pt x="1" y="382"/>
                  </a:cubicBezTo>
                  <a:cubicBezTo>
                    <a:pt x="1" y="584"/>
                    <a:pt x="167" y="751"/>
                    <a:pt x="382" y="751"/>
                  </a:cubicBezTo>
                  <a:cubicBezTo>
                    <a:pt x="584" y="751"/>
                    <a:pt x="751" y="584"/>
                    <a:pt x="751" y="382"/>
                  </a:cubicBezTo>
                  <a:cubicBezTo>
                    <a:pt x="751" y="167"/>
                    <a:pt x="584" y="1"/>
                    <a:pt x="382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5" name="Google Shape;565;p40"/>
            <p:cNvSpPr/>
            <p:nvPr/>
          </p:nvSpPr>
          <p:spPr>
            <a:xfrm flipH="1">
              <a:off x="6829260" y="2019519"/>
              <a:ext cx="1085452" cy="746550"/>
            </a:xfrm>
            <a:custGeom>
              <a:avLst/>
              <a:gdLst/>
              <a:ahLst/>
              <a:cxnLst/>
              <a:rect l="l" t="t" r="r" b="b"/>
              <a:pathLst>
                <a:path w="28326" h="19482" extrusionOk="0">
                  <a:moveTo>
                    <a:pt x="28326" y="1"/>
                  </a:moveTo>
                  <a:cubicBezTo>
                    <a:pt x="23617" y="1123"/>
                    <a:pt x="18573" y="1711"/>
                    <a:pt x="13380" y="1711"/>
                  </a:cubicBezTo>
                  <a:cubicBezTo>
                    <a:pt x="8988" y="1711"/>
                    <a:pt x="4491" y="1291"/>
                    <a:pt x="1" y="418"/>
                  </a:cubicBezTo>
                  <a:lnTo>
                    <a:pt x="1" y="418"/>
                  </a:lnTo>
                  <a:lnTo>
                    <a:pt x="1108" y="17753"/>
                  </a:lnTo>
                  <a:cubicBezTo>
                    <a:pt x="5944" y="18882"/>
                    <a:pt x="10577" y="19482"/>
                    <a:pt x="15152" y="19482"/>
                  </a:cubicBezTo>
                  <a:cubicBezTo>
                    <a:pt x="19553" y="19482"/>
                    <a:pt x="23901" y="18927"/>
                    <a:pt x="28326" y="17753"/>
                  </a:cubicBezTo>
                  <a:lnTo>
                    <a:pt x="283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6" name="Google Shape;566;p40"/>
            <p:cNvSpPr/>
            <p:nvPr/>
          </p:nvSpPr>
          <p:spPr>
            <a:xfrm flipH="1">
              <a:off x="6882633" y="2598531"/>
              <a:ext cx="921213" cy="81890"/>
            </a:xfrm>
            <a:custGeom>
              <a:avLst/>
              <a:gdLst/>
              <a:ahLst/>
              <a:cxnLst/>
              <a:rect l="l" t="t" r="r" b="b"/>
              <a:pathLst>
                <a:path w="24040" h="2137" extrusionOk="0">
                  <a:moveTo>
                    <a:pt x="24040" y="1"/>
                  </a:moveTo>
                  <a:cubicBezTo>
                    <a:pt x="24004" y="1"/>
                    <a:pt x="23980" y="13"/>
                    <a:pt x="23968" y="25"/>
                  </a:cubicBezTo>
                  <a:lnTo>
                    <a:pt x="23790" y="84"/>
                  </a:lnTo>
                  <a:cubicBezTo>
                    <a:pt x="23635" y="132"/>
                    <a:pt x="23409" y="227"/>
                    <a:pt x="23123" y="322"/>
                  </a:cubicBezTo>
                  <a:cubicBezTo>
                    <a:pt x="22539" y="525"/>
                    <a:pt x="21682" y="799"/>
                    <a:pt x="20623" y="1061"/>
                  </a:cubicBezTo>
                  <a:cubicBezTo>
                    <a:pt x="18011" y="1694"/>
                    <a:pt x="15337" y="2006"/>
                    <a:pt x="12649" y="2006"/>
                  </a:cubicBezTo>
                  <a:cubicBezTo>
                    <a:pt x="12458" y="2006"/>
                    <a:pt x="12266" y="2004"/>
                    <a:pt x="12074" y="2001"/>
                  </a:cubicBezTo>
                  <a:cubicBezTo>
                    <a:pt x="9204" y="1942"/>
                    <a:pt x="6335" y="1644"/>
                    <a:pt x="3501" y="1120"/>
                  </a:cubicBezTo>
                  <a:cubicBezTo>
                    <a:pt x="2430" y="918"/>
                    <a:pt x="1549" y="739"/>
                    <a:pt x="942" y="620"/>
                  </a:cubicBezTo>
                  <a:lnTo>
                    <a:pt x="251" y="477"/>
                  </a:lnTo>
                  <a:lnTo>
                    <a:pt x="60" y="441"/>
                  </a:lnTo>
                  <a:lnTo>
                    <a:pt x="1" y="441"/>
                  </a:lnTo>
                  <a:cubicBezTo>
                    <a:pt x="1" y="441"/>
                    <a:pt x="25" y="453"/>
                    <a:pt x="60" y="465"/>
                  </a:cubicBezTo>
                  <a:lnTo>
                    <a:pt x="239" y="501"/>
                  </a:lnTo>
                  <a:cubicBezTo>
                    <a:pt x="406" y="549"/>
                    <a:pt x="632" y="608"/>
                    <a:pt x="942" y="668"/>
                  </a:cubicBezTo>
                  <a:cubicBezTo>
                    <a:pt x="1537" y="811"/>
                    <a:pt x="2406" y="1001"/>
                    <a:pt x="3501" y="1215"/>
                  </a:cubicBezTo>
                  <a:cubicBezTo>
                    <a:pt x="6323" y="1763"/>
                    <a:pt x="9204" y="2073"/>
                    <a:pt x="12086" y="2132"/>
                  </a:cubicBezTo>
                  <a:cubicBezTo>
                    <a:pt x="12266" y="2135"/>
                    <a:pt x="12446" y="2137"/>
                    <a:pt x="12627" y="2137"/>
                  </a:cubicBezTo>
                  <a:cubicBezTo>
                    <a:pt x="15327" y="2137"/>
                    <a:pt x="18023" y="1802"/>
                    <a:pt x="20646" y="1144"/>
                  </a:cubicBezTo>
                  <a:cubicBezTo>
                    <a:pt x="21492" y="930"/>
                    <a:pt x="22325" y="668"/>
                    <a:pt x="23147" y="370"/>
                  </a:cubicBezTo>
                  <a:cubicBezTo>
                    <a:pt x="23432" y="263"/>
                    <a:pt x="23659" y="168"/>
                    <a:pt x="23802" y="108"/>
                  </a:cubicBezTo>
                  <a:lnTo>
                    <a:pt x="23980" y="37"/>
                  </a:lnTo>
                  <a:cubicBezTo>
                    <a:pt x="23992" y="25"/>
                    <a:pt x="24016" y="13"/>
                    <a:pt x="24040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7" name="Google Shape;567;p40"/>
            <p:cNvSpPr/>
            <p:nvPr/>
          </p:nvSpPr>
          <p:spPr>
            <a:xfrm flipH="1">
              <a:off x="7391316" y="2378063"/>
              <a:ext cx="132817" cy="255594"/>
            </a:xfrm>
            <a:custGeom>
              <a:avLst/>
              <a:gdLst/>
              <a:ahLst/>
              <a:cxnLst/>
              <a:rect l="l" t="t" r="r" b="b"/>
              <a:pathLst>
                <a:path w="3466" h="6670" extrusionOk="0">
                  <a:moveTo>
                    <a:pt x="1733" y="0"/>
                  </a:moveTo>
                  <a:cubicBezTo>
                    <a:pt x="1152" y="0"/>
                    <a:pt x="572" y="57"/>
                    <a:pt x="0" y="170"/>
                  </a:cubicBezTo>
                  <a:lnTo>
                    <a:pt x="0" y="6349"/>
                  </a:lnTo>
                  <a:cubicBezTo>
                    <a:pt x="622" y="6561"/>
                    <a:pt x="1268" y="6669"/>
                    <a:pt x="1916" y="6669"/>
                  </a:cubicBezTo>
                  <a:cubicBezTo>
                    <a:pt x="2436" y="6669"/>
                    <a:pt x="2956" y="6599"/>
                    <a:pt x="3465" y="6456"/>
                  </a:cubicBezTo>
                  <a:lnTo>
                    <a:pt x="3465" y="170"/>
                  </a:lnTo>
                  <a:cubicBezTo>
                    <a:pt x="2894" y="57"/>
                    <a:pt x="2313" y="0"/>
                    <a:pt x="1733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8" name="Google Shape;568;p40"/>
            <p:cNvSpPr/>
            <p:nvPr/>
          </p:nvSpPr>
          <p:spPr>
            <a:xfrm flipH="1">
              <a:off x="7175526" y="2249951"/>
              <a:ext cx="145578" cy="377797"/>
            </a:xfrm>
            <a:custGeom>
              <a:avLst/>
              <a:gdLst/>
              <a:ahLst/>
              <a:cxnLst/>
              <a:rect l="l" t="t" r="r" b="b"/>
              <a:pathLst>
                <a:path w="3799" h="9859" extrusionOk="0">
                  <a:moveTo>
                    <a:pt x="1882" y="1"/>
                  </a:moveTo>
                  <a:cubicBezTo>
                    <a:pt x="1272" y="1"/>
                    <a:pt x="662" y="60"/>
                    <a:pt x="60" y="179"/>
                  </a:cubicBezTo>
                  <a:lnTo>
                    <a:pt x="1" y="179"/>
                  </a:lnTo>
                  <a:lnTo>
                    <a:pt x="1" y="358"/>
                  </a:lnTo>
                  <a:cubicBezTo>
                    <a:pt x="60" y="4001"/>
                    <a:pt x="108" y="7299"/>
                    <a:pt x="144" y="9645"/>
                  </a:cubicBezTo>
                  <a:lnTo>
                    <a:pt x="144" y="9692"/>
                  </a:lnTo>
                  <a:lnTo>
                    <a:pt x="167" y="9692"/>
                  </a:lnTo>
                  <a:cubicBezTo>
                    <a:pt x="679" y="9799"/>
                    <a:pt x="1191" y="9859"/>
                    <a:pt x="1703" y="9859"/>
                  </a:cubicBezTo>
                  <a:cubicBezTo>
                    <a:pt x="2096" y="9859"/>
                    <a:pt x="2477" y="9823"/>
                    <a:pt x="2858" y="9752"/>
                  </a:cubicBezTo>
                  <a:cubicBezTo>
                    <a:pt x="3096" y="9692"/>
                    <a:pt x="3323" y="9621"/>
                    <a:pt x="3561" y="9537"/>
                  </a:cubicBezTo>
                  <a:lnTo>
                    <a:pt x="3727" y="9466"/>
                  </a:lnTo>
                  <a:lnTo>
                    <a:pt x="3787" y="9442"/>
                  </a:lnTo>
                  <a:cubicBezTo>
                    <a:pt x="3763" y="9442"/>
                    <a:pt x="3739" y="9442"/>
                    <a:pt x="3727" y="9454"/>
                  </a:cubicBezTo>
                  <a:lnTo>
                    <a:pt x="3549" y="9514"/>
                  </a:lnTo>
                  <a:cubicBezTo>
                    <a:pt x="3323" y="9597"/>
                    <a:pt x="3084" y="9657"/>
                    <a:pt x="2846" y="9704"/>
                  </a:cubicBezTo>
                  <a:cubicBezTo>
                    <a:pt x="2477" y="9776"/>
                    <a:pt x="2084" y="9799"/>
                    <a:pt x="1703" y="9799"/>
                  </a:cubicBezTo>
                  <a:cubicBezTo>
                    <a:pt x="1203" y="9776"/>
                    <a:pt x="715" y="9719"/>
                    <a:pt x="227" y="9616"/>
                  </a:cubicBezTo>
                  <a:lnTo>
                    <a:pt x="227" y="9616"/>
                  </a:lnTo>
                  <a:cubicBezTo>
                    <a:pt x="203" y="7262"/>
                    <a:pt x="167" y="3980"/>
                    <a:pt x="132" y="358"/>
                  </a:cubicBezTo>
                  <a:lnTo>
                    <a:pt x="132" y="289"/>
                  </a:lnTo>
                  <a:lnTo>
                    <a:pt x="132" y="289"/>
                  </a:lnTo>
                  <a:cubicBezTo>
                    <a:pt x="711" y="176"/>
                    <a:pt x="1297" y="120"/>
                    <a:pt x="1882" y="120"/>
                  </a:cubicBezTo>
                  <a:cubicBezTo>
                    <a:pt x="2467" y="120"/>
                    <a:pt x="3053" y="176"/>
                    <a:pt x="3633" y="289"/>
                  </a:cubicBezTo>
                  <a:lnTo>
                    <a:pt x="3633" y="289"/>
                  </a:lnTo>
                  <a:cubicBezTo>
                    <a:pt x="3668" y="2923"/>
                    <a:pt x="3704" y="5202"/>
                    <a:pt x="3727" y="6823"/>
                  </a:cubicBezTo>
                  <a:cubicBezTo>
                    <a:pt x="3751" y="7632"/>
                    <a:pt x="3763" y="8287"/>
                    <a:pt x="3763" y="8740"/>
                  </a:cubicBezTo>
                  <a:cubicBezTo>
                    <a:pt x="3787" y="8954"/>
                    <a:pt x="3787" y="9133"/>
                    <a:pt x="3787" y="9264"/>
                  </a:cubicBezTo>
                  <a:lnTo>
                    <a:pt x="3787" y="9395"/>
                  </a:lnTo>
                  <a:cubicBezTo>
                    <a:pt x="3787" y="9406"/>
                    <a:pt x="3787" y="9418"/>
                    <a:pt x="3787" y="9442"/>
                  </a:cubicBezTo>
                  <a:cubicBezTo>
                    <a:pt x="3787" y="9442"/>
                    <a:pt x="3799" y="9430"/>
                    <a:pt x="3799" y="9395"/>
                  </a:cubicBezTo>
                  <a:lnTo>
                    <a:pt x="3799" y="9264"/>
                  </a:lnTo>
                  <a:lnTo>
                    <a:pt x="3799" y="8764"/>
                  </a:lnTo>
                  <a:lnTo>
                    <a:pt x="3799" y="6859"/>
                  </a:lnTo>
                  <a:cubicBezTo>
                    <a:pt x="3787" y="5215"/>
                    <a:pt x="3763" y="2906"/>
                    <a:pt x="3751" y="239"/>
                  </a:cubicBezTo>
                  <a:lnTo>
                    <a:pt x="3751" y="191"/>
                  </a:lnTo>
                  <a:lnTo>
                    <a:pt x="3704" y="179"/>
                  </a:lnTo>
                  <a:cubicBezTo>
                    <a:pt x="3102" y="60"/>
                    <a:pt x="2492" y="1"/>
                    <a:pt x="18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9" name="Google Shape;569;p40"/>
            <p:cNvSpPr/>
            <p:nvPr/>
          </p:nvSpPr>
          <p:spPr>
            <a:xfrm flipH="1">
              <a:off x="6971575" y="2204194"/>
              <a:ext cx="133239" cy="399601"/>
            </a:xfrm>
            <a:custGeom>
              <a:avLst/>
              <a:gdLst/>
              <a:ahLst/>
              <a:cxnLst/>
              <a:rect l="l" t="t" r="r" b="b"/>
              <a:pathLst>
                <a:path w="3477" h="10428" extrusionOk="0">
                  <a:moveTo>
                    <a:pt x="1739" y="1"/>
                  </a:moveTo>
                  <a:cubicBezTo>
                    <a:pt x="1155" y="1"/>
                    <a:pt x="572" y="69"/>
                    <a:pt x="0" y="206"/>
                  </a:cubicBezTo>
                  <a:lnTo>
                    <a:pt x="0" y="10398"/>
                  </a:lnTo>
                  <a:cubicBezTo>
                    <a:pt x="297" y="10417"/>
                    <a:pt x="589" y="10428"/>
                    <a:pt x="874" y="10428"/>
                  </a:cubicBezTo>
                  <a:cubicBezTo>
                    <a:pt x="1858" y="10428"/>
                    <a:pt x="2757" y="10298"/>
                    <a:pt x="3477" y="9910"/>
                  </a:cubicBezTo>
                  <a:lnTo>
                    <a:pt x="3477" y="206"/>
                  </a:lnTo>
                  <a:cubicBezTo>
                    <a:pt x="2905" y="69"/>
                    <a:pt x="2322" y="1"/>
                    <a:pt x="1739" y="1"/>
                  </a:cubicBezTo>
                  <a:close/>
                </a:path>
              </a:pathLst>
            </a:custGeom>
            <a:solidFill>
              <a:srgbClr val="868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0" name="Google Shape;570;p40"/>
            <p:cNvSpPr/>
            <p:nvPr/>
          </p:nvSpPr>
          <p:spPr>
            <a:xfrm flipH="1">
              <a:off x="7598945" y="2448499"/>
              <a:ext cx="133698" cy="158185"/>
            </a:xfrm>
            <a:custGeom>
              <a:avLst/>
              <a:gdLst/>
              <a:ahLst/>
              <a:cxnLst/>
              <a:rect l="l" t="t" r="r" b="b"/>
              <a:pathLst>
                <a:path w="3489" h="4128" extrusionOk="0">
                  <a:moveTo>
                    <a:pt x="506" y="127"/>
                  </a:moveTo>
                  <a:cubicBezTo>
                    <a:pt x="1478" y="127"/>
                    <a:pt x="2442" y="315"/>
                    <a:pt x="3346" y="675"/>
                  </a:cubicBezTo>
                  <a:lnTo>
                    <a:pt x="3346" y="675"/>
                  </a:lnTo>
                  <a:cubicBezTo>
                    <a:pt x="3358" y="1684"/>
                    <a:pt x="3370" y="2530"/>
                    <a:pt x="3370" y="3142"/>
                  </a:cubicBezTo>
                  <a:cubicBezTo>
                    <a:pt x="3382" y="3440"/>
                    <a:pt x="3382" y="3690"/>
                    <a:pt x="3382" y="3856"/>
                  </a:cubicBezTo>
                  <a:cubicBezTo>
                    <a:pt x="3392" y="4005"/>
                    <a:pt x="3393" y="4097"/>
                    <a:pt x="3394" y="4115"/>
                  </a:cubicBezTo>
                  <a:lnTo>
                    <a:pt x="3394" y="4115"/>
                  </a:lnTo>
                  <a:cubicBezTo>
                    <a:pt x="3318" y="4104"/>
                    <a:pt x="3244" y="4095"/>
                    <a:pt x="3179" y="4095"/>
                  </a:cubicBezTo>
                  <a:lnTo>
                    <a:pt x="2477" y="4035"/>
                  </a:lnTo>
                  <a:cubicBezTo>
                    <a:pt x="2179" y="3999"/>
                    <a:pt x="1810" y="3964"/>
                    <a:pt x="1405" y="3892"/>
                  </a:cubicBezTo>
                  <a:cubicBezTo>
                    <a:pt x="954" y="3811"/>
                    <a:pt x="514" y="3685"/>
                    <a:pt x="96" y="3525"/>
                  </a:cubicBezTo>
                  <a:lnTo>
                    <a:pt x="96" y="3525"/>
                  </a:lnTo>
                  <a:lnTo>
                    <a:pt x="96" y="138"/>
                  </a:lnTo>
                  <a:lnTo>
                    <a:pt x="96" y="138"/>
                  </a:lnTo>
                  <a:cubicBezTo>
                    <a:pt x="233" y="131"/>
                    <a:pt x="370" y="127"/>
                    <a:pt x="506" y="127"/>
                  </a:cubicBezTo>
                  <a:close/>
                  <a:moveTo>
                    <a:pt x="456" y="0"/>
                  </a:moveTo>
                  <a:cubicBezTo>
                    <a:pt x="324" y="0"/>
                    <a:pt x="192" y="4"/>
                    <a:pt x="60" y="11"/>
                  </a:cubicBezTo>
                  <a:lnTo>
                    <a:pt x="0" y="11"/>
                  </a:lnTo>
                  <a:lnTo>
                    <a:pt x="0" y="70"/>
                  </a:lnTo>
                  <a:lnTo>
                    <a:pt x="0" y="3547"/>
                  </a:lnTo>
                  <a:lnTo>
                    <a:pt x="0" y="3583"/>
                  </a:lnTo>
                  <a:lnTo>
                    <a:pt x="24" y="3594"/>
                  </a:lnTo>
                  <a:cubicBezTo>
                    <a:pt x="465" y="3773"/>
                    <a:pt x="929" y="3892"/>
                    <a:pt x="1393" y="3964"/>
                  </a:cubicBezTo>
                  <a:cubicBezTo>
                    <a:pt x="1810" y="4035"/>
                    <a:pt x="2179" y="4059"/>
                    <a:pt x="2477" y="4095"/>
                  </a:cubicBezTo>
                  <a:cubicBezTo>
                    <a:pt x="2774" y="4118"/>
                    <a:pt x="3013" y="4118"/>
                    <a:pt x="3179" y="4118"/>
                  </a:cubicBezTo>
                  <a:cubicBezTo>
                    <a:pt x="3215" y="4124"/>
                    <a:pt x="3254" y="4127"/>
                    <a:pt x="3294" y="4127"/>
                  </a:cubicBezTo>
                  <a:cubicBezTo>
                    <a:pt x="3334" y="4127"/>
                    <a:pt x="3376" y="4124"/>
                    <a:pt x="3417" y="4118"/>
                  </a:cubicBezTo>
                  <a:cubicBezTo>
                    <a:pt x="3410" y="4117"/>
                    <a:pt x="3402" y="4116"/>
                    <a:pt x="3395" y="4115"/>
                  </a:cubicBezTo>
                  <a:lnTo>
                    <a:pt x="3395" y="4115"/>
                  </a:lnTo>
                  <a:cubicBezTo>
                    <a:pt x="3418" y="4044"/>
                    <a:pt x="3441" y="3962"/>
                    <a:pt x="3441" y="3880"/>
                  </a:cubicBezTo>
                  <a:cubicBezTo>
                    <a:pt x="3453" y="3702"/>
                    <a:pt x="3453" y="3475"/>
                    <a:pt x="3453" y="3178"/>
                  </a:cubicBezTo>
                  <a:cubicBezTo>
                    <a:pt x="3465" y="2547"/>
                    <a:pt x="3489" y="1678"/>
                    <a:pt x="3489" y="642"/>
                  </a:cubicBezTo>
                  <a:lnTo>
                    <a:pt x="3489" y="606"/>
                  </a:lnTo>
                  <a:lnTo>
                    <a:pt x="3453" y="594"/>
                  </a:lnTo>
                  <a:cubicBezTo>
                    <a:pt x="2504" y="204"/>
                    <a:pt x="1480" y="0"/>
                    <a:pt x="456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1" name="Google Shape;571;p40"/>
            <p:cNvSpPr/>
            <p:nvPr/>
          </p:nvSpPr>
          <p:spPr>
            <a:xfrm flipH="1">
              <a:off x="7540085" y="2250296"/>
              <a:ext cx="177038" cy="12186"/>
            </a:xfrm>
            <a:custGeom>
              <a:avLst/>
              <a:gdLst/>
              <a:ahLst/>
              <a:cxnLst/>
              <a:rect l="l" t="t" r="r" b="b"/>
              <a:pathLst>
                <a:path w="4620" h="318" extrusionOk="0">
                  <a:moveTo>
                    <a:pt x="125" y="0"/>
                  </a:moveTo>
                  <a:cubicBezTo>
                    <a:pt x="83" y="0"/>
                    <a:pt x="42" y="1"/>
                    <a:pt x="0" y="3"/>
                  </a:cubicBezTo>
                  <a:cubicBezTo>
                    <a:pt x="214" y="63"/>
                    <a:pt x="441" y="111"/>
                    <a:pt x="667" y="123"/>
                  </a:cubicBezTo>
                  <a:cubicBezTo>
                    <a:pt x="1084" y="182"/>
                    <a:pt x="1655" y="242"/>
                    <a:pt x="2298" y="277"/>
                  </a:cubicBezTo>
                  <a:cubicBezTo>
                    <a:pt x="2941" y="313"/>
                    <a:pt x="3524" y="313"/>
                    <a:pt x="3941" y="313"/>
                  </a:cubicBezTo>
                  <a:cubicBezTo>
                    <a:pt x="3998" y="316"/>
                    <a:pt x="4054" y="317"/>
                    <a:pt x="4111" y="317"/>
                  </a:cubicBezTo>
                  <a:cubicBezTo>
                    <a:pt x="4280" y="317"/>
                    <a:pt x="4450" y="304"/>
                    <a:pt x="4620" y="277"/>
                  </a:cubicBezTo>
                  <a:cubicBezTo>
                    <a:pt x="4394" y="242"/>
                    <a:pt x="4167" y="230"/>
                    <a:pt x="3941" y="230"/>
                  </a:cubicBezTo>
                  <a:cubicBezTo>
                    <a:pt x="3524" y="218"/>
                    <a:pt x="2941" y="194"/>
                    <a:pt x="2310" y="158"/>
                  </a:cubicBezTo>
                  <a:cubicBezTo>
                    <a:pt x="1679" y="123"/>
                    <a:pt x="1095" y="75"/>
                    <a:pt x="679" y="39"/>
                  </a:cubicBezTo>
                  <a:cubicBezTo>
                    <a:pt x="494" y="20"/>
                    <a:pt x="309" y="0"/>
                    <a:pt x="125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2" name="Google Shape;572;p40"/>
            <p:cNvSpPr/>
            <p:nvPr/>
          </p:nvSpPr>
          <p:spPr>
            <a:xfrm flipH="1">
              <a:off x="7559705" y="2277543"/>
              <a:ext cx="155618" cy="12952"/>
            </a:xfrm>
            <a:custGeom>
              <a:avLst/>
              <a:gdLst/>
              <a:ahLst/>
              <a:cxnLst/>
              <a:rect l="l" t="t" r="r" b="b"/>
              <a:pathLst>
                <a:path w="4061" h="338" extrusionOk="0">
                  <a:moveTo>
                    <a:pt x="298" y="1"/>
                  </a:moveTo>
                  <a:cubicBezTo>
                    <a:pt x="200" y="1"/>
                    <a:pt x="102" y="7"/>
                    <a:pt x="1" y="19"/>
                  </a:cubicBezTo>
                  <a:cubicBezTo>
                    <a:pt x="191" y="66"/>
                    <a:pt x="394" y="90"/>
                    <a:pt x="596" y="102"/>
                  </a:cubicBezTo>
                  <a:cubicBezTo>
                    <a:pt x="953" y="138"/>
                    <a:pt x="1465" y="185"/>
                    <a:pt x="2025" y="233"/>
                  </a:cubicBezTo>
                  <a:cubicBezTo>
                    <a:pt x="2584" y="269"/>
                    <a:pt x="3096" y="304"/>
                    <a:pt x="3465" y="328"/>
                  </a:cubicBezTo>
                  <a:cubicBezTo>
                    <a:pt x="3561" y="334"/>
                    <a:pt x="3659" y="337"/>
                    <a:pt x="3759" y="337"/>
                  </a:cubicBezTo>
                  <a:cubicBezTo>
                    <a:pt x="3858" y="337"/>
                    <a:pt x="3960" y="334"/>
                    <a:pt x="4061" y="328"/>
                  </a:cubicBezTo>
                  <a:cubicBezTo>
                    <a:pt x="3858" y="269"/>
                    <a:pt x="3668" y="245"/>
                    <a:pt x="3465" y="233"/>
                  </a:cubicBezTo>
                  <a:cubicBezTo>
                    <a:pt x="3096" y="197"/>
                    <a:pt x="2596" y="150"/>
                    <a:pt x="2037" y="102"/>
                  </a:cubicBezTo>
                  <a:cubicBezTo>
                    <a:pt x="1477" y="66"/>
                    <a:pt x="965" y="31"/>
                    <a:pt x="596" y="19"/>
                  </a:cubicBezTo>
                  <a:cubicBezTo>
                    <a:pt x="495" y="7"/>
                    <a:pt x="397" y="1"/>
                    <a:pt x="298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3" name="Google Shape;573;p40"/>
            <p:cNvSpPr/>
            <p:nvPr/>
          </p:nvSpPr>
          <p:spPr>
            <a:xfrm flipH="1">
              <a:off x="7502227" y="2196568"/>
              <a:ext cx="257357" cy="131438"/>
            </a:xfrm>
            <a:custGeom>
              <a:avLst/>
              <a:gdLst/>
              <a:ahLst/>
              <a:cxnLst/>
              <a:rect l="l" t="t" r="r" b="b"/>
              <a:pathLst>
                <a:path w="6716" h="3430" extrusionOk="0">
                  <a:moveTo>
                    <a:pt x="215" y="1"/>
                  </a:moveTo>
                  <a:lnTo>
                    <a:pt x="156" y="60"/>
                  </a:lnTo>
                  <a:lnTo>
                    <a:pt x="156" y="155"/>
                  </a:lnTo>
                  <a:lnTo>
                    <a:pt x="156" y="251"/>
                  </a:lnTo>
                  <a:lnTo>
                    <a:pt x="156" y="441"/>
                  </a:lnTo>
                  <a:lnTo>
                    <a:pt x="132" y="834"/>
                  </a:lnTo>
                  <a:cubicBezTo>
                    <a:pt x="120" y="1096"/>
                    <a:pt x="108" y="1346"/>
                    <a:pt x="84" y="1596"/>
                  </a:cubicBezTo>
                  <a:cubicBezTo>
                    <a:pt x="60" y="2096"/>
                    <a:pt x="37" y="2572"/>
                    <a:pt x="1" y="3049"/>
                  </a:cubicBezTo>
                  <a:lnTo>
                    <a:pt x="1" y="3096"/>
                  </a:lnTo>
                  <a:lnTo>
                    <a:pt x="60" y="3096"/>
                  </a:lnTo>
                  <a:cubicBezTo>
                    <a:pt x="1930" y="3322"/>
                    <a:pt x="3537" y="3406"/>
                    <a:pt x="4680" y="3430"/>
                  </a:cubicBezTo>
                  <a:lnTo>
                    <a:pt x="6013" y="3430"/>
                  </a:lnTo>
                  <a:cubicBezTo>
                    <a:pt x="6168" y="3418"/>
                    <a:pt x="6299" y="3418"/>
                    <a:pt x="6371" y="3418"/>
                  </a:cubicBezTo>
                  <a:lnTo>
                    <a:pt x="6359" y="3418"/>
                  </a:lnTo>
                  <a:lnTo>
                    <a:pt x="6013" y="3406"/>
                  </a:lnTo>
                  <a:lnTo>
                    <a:pt x="4680" y="3370"/>
                  </a:lnTo>
                  <a:cubicBezTo>
                    <a:pt x="3548" y="3323"/>
                    <a:pt x="1971" y="3229"/>
                    <a:pt x="125" y="2996"/>
                  </a:cubicBezTo>
                  <a:lnTo>
                    <a:pt x="125" y="2996"/>
                  </a:lnTo>
                  <a:cubicBezTo>
                    <a:pt x="158" y="2551"/>
                    <a:pt x="181" y="2085"/>
                    <a:pt x="203" y="1608"/>
                  </a:cubicBezTo>
                  <a:cubicBezTo>
                    <a:pt x="227" y="1358"/>
                    <a:pt x="239" y="1108"/>
                    <a:pt x="251" y="846"/>
                  </a:cubicBezTo>
                  <a:cubicBezTo>
                    <a:pt x="263" y="715"/>
                    <a:pt x="275" y="584"/>
                    <a:pt x="275" y="453"/>
                  </a:cubicBezTo>
                  <a:lnTo>
                    <a:pt x="287" y="262"/>
                  </a:lnTo>
                  <a:lnTo>
                    <a:pt x="287" y="167"/>
                  </a:lnTo>
                  <a:lnTo>
                    <a:pt x="287" y="140"/>
                  </a:lnTo>
                  <a:lnTo>
                    <a:pt x="287" y="140"/>
                  </a:lnTo>
                  <a:cubicBezTo>
                    <a:pt x="2308" y="373"/>
                    <a:pt x="4330" y="489"/>
                    <a:pt x="6363" y="489"/>
                  </a:cubicBezTo>
                  <a:cubicBezTo>
                    <a:pt x="6444" y="489"/>
                    <a:pt x="6525" y="489"/>
                    <a:pt x="6606" y="489"/>
                  </a:cubicBezTo>
                  <a:lnTo>
                    <a:pt x="6606" y="489"/>
                  </a:lnTo>
                  <a:cubicBezTo>
                    <a:pt x="6560" y="1372"/>
                    <a:pt x="6525" y="2093"/>
                    <a:pt x="6502" y="2608"/>
                  </a:cubicBezTo>
                  <a:cubicBezTo>
                    <a:pt x="6502" y="2870"/>
                    <a:pt x="6490" y="3072"/>
                    <a:pt x="6490" y="3215"/>
                  </a:cubicBezTo>
                  <a:lnTo>
                    <a:pt x="6490" y="3430"/>
                  </a:lnTo>
                  <a:cubicBezTo>
                    <a:pt x="6502" y="3370"/>
                    <a:pt x="6514" y="3299"/>
                    <a:pt x="6514" y="3227"/>
                  </a:cubicBezTo>
                  <a:cubicBezTo>
                    <a:pt x="6525" y="3084"/>
                    <a:pt x="6537" y="2894"/>
                    <a:pt x="6561" y="2644"/>
                  </a:cubicBezTo>
                  <a:cubicBezTo>
                    <a:pt x="6597" y="2108"/>
                    <a:pt x="6645" y="1358"/>
                    <a:pt x="6716" y="441"/>
                  </a:cubicBezTo>
                  <a:lnTo>
                    <a:pt x="6716" y="393"/>
                  </a:lnTo>
                  <a:lnTo>
                    <a:pt x="6668" y="393"/>
                  </a:lnTo>
                  <a:cubicBezTo>
                    <a:pt x="4513" y="393"/>
                    <a:pt x="2358" y="262"/>
                    <a:pt x="215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4" name="Google Shape;574;p40"/>
            <p:cNvSpPr/>
            <p:nvPr/>
          </p:nvSpPr>
          <p:spPr>
            <a:xfrm flipH="1">
              <a:off x="7480755" y="2327975"/>
              <a:ext cx="30158" cy="50238"/>
            </a:xfrm>
            <a:custGeom>
              <a:avLst/>
              <a:gdLst/>
              <a:ahLst/>
              <a:cxnLst/>
              <a:rect l="l" t="t" r="r" b="b"/>
              <a:pathLst>
                <a:path w="787" h="1311" extrusionOk="0">
                  <a:moveTo>
                    <a:pt x="1" y="1"/>
                  </a:moveTo>
                  <a:lnTo>
                    <a:pt x="1" y="1"/>
                  </a:lnTo>
                  <a:cubicBezTo>
                    <a:pt x="72" y="251"/>
                    <a:pt x="191" y="477"/>
                    <a:pt x="334" y="691"/>
                  </a:cubicBezTo>
                  <a:cubicBezTo>
                    <a:pt x="465" y="917"/>
                    <a:pt x="608" y="1120"/>
                    <a:pt x="787" y="1310"/>
                  </a:cubicBezTo>
                  <a:cubicBezTo>
                    <a:pt x="715" y="1060"/>
                    <a:pt x="596" y="834"/>
                    <a:pt x="441" y="620"/>
                  </a:cubicBezTo>
                  <a:cubicBezTo>
                    <a:pt x="322" y="393"/>
                    <a:pt x="167" y="191"/>
                    <a:pt x="1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5" name="Google Shape;575;p40"/>
            <p:cNvSpPr/>
            <p:nvPr/>
          </p:nvSpPr>
          <p:spPr>
            <a:xfrm flipH="1">
              <a:off x="8182086" y="1513089"/>
              <a:ext cx="744174" cy="1080394"/>
            </a:xfrm>
            <a:custGeom>
              <a:avLst/>
              <a:gdLst/>
              <a:ahLst/>
              <a:cxnLst/>
              <a:rect l="l" t="t" r="r" b="b"/>
              <a:pathLst>
                <a:path w="19420" h="28194" extrusionOk="0">
                  <a:moveTo>
                    <a:pt x="1" y="0"/>
                  </a:moveTo>
                  <a:lnTo>
                    <a:pt x="2953" y="17859"/>
                  </a:lnTo>
                  <a:cubicBezTo>
                    <a:pt x="2953" y="17859"/>
                    <a:pt x="7454" y="26289"/>
                    <a:pt x="19420" y="28194"/>
                  </a:cubicBezTo>
                  <a:lnTo>
                    <a:pt x="17491" y="12252"/>
                  </a:lnTo>
                  <a:cubicBezTo>
                    <a:pt x="17491" y="12252"/>
                    <a:pt x="6430" y="8823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6" name="Google Shape;576;p40"/>
            <p:cNvSpPr/>
            <p:nvPr/>
          </p:nvSpPr>
          <p:spPr>
            <a:xfrm flipH="1">
              <a:off x="8240943" y="1698301"/>
              <a:ext cx="625996" cy="846374"/>
            </a:xfrm>
            <a:custGeom>
              <a:avLst/>
              <a:gdLst/>
              <a:ahLst/>
              <a:cxnLst/>
              <a:rect l="l" t="t" r="r" b="b"/>
              <a:pathLst>
                <a:path w="16336" h="22087" extrusionOk="0">
                  <a:moveTo>
                    <a:pt x="0" y="1"/>
                  </a:moveTo>
                  <a:cubicBezTo>
                    <a:pt x="0" y="13"/>
                    <a:pt x="0" y="37"/>
                    <a:pt x="0" y="60"/>
                  </a:cubicBezTo>
                  <a:lnTo>
                    <a:pt x="24" y="239"/>
                  </a:lnTo>
                  <a:lnTo>
                    <a:pt x="119" y="942"/>
                  </a:lnTo>
                  <a:cubicBezTo>
                    <a:pt x="215" y="1549"/>
                    <a:pt x="346" y="2418"/>
                    <a:pt x="500" y="3513"/>
                  </a:cubicBezTo>
                  <a:lnTo>
                    <a:pt x="1858" y="12241"/>
                  </a:lnTo>
                  <a:cubicBezTo>
                    <a:pt x="2310" y="13038"/>
                    <a:pt x="2846" y="13788"/>
                    <a:pt x="3465" y="14479"/>
                  </a:cubicBezTo>
                  <a:cubicBezTo>
                    <a:pt x="4763" y="15955"/>
                    <a:pt x="6263" y="17253"/>
                    <a:pt x="7906" y="18337"/>
                  </a:cubicBezTo>
                  <a:cubicBezTo>
                    <a:pt x="8668" y="18825"/>
                    <a:pt x="9418" y="19253"/>
                    <a:pt x="10121" y="19646"/>
                  </a:cubicBezTo>
                  <a:cubicBezTo>
                    <a:pt x="10823" y="20039"/>
                    <a:pt x="11514" y="20337"/>
                    <a:pt x="12145" y="20623"/>
                  </a:cubicBezTo>
                  <a:cubicBezTo>
                    <a:pt x="12454" y="20753"/>
                    <a:pt x="12752" y="20884"/>
                    <a:pt x="13050" y="20992"/>
                  </a:cubicBezTo>
                  <a:lnTo>
                    <a:pt x="13859" y="21301"/>
                  </a:lnTo>
                  <a:cubicBezTo>
                    <a:pt x="14359" y="21504"/>
                    <a:pt x="14824" y="21623"/>
                    <a:pt x="15181" y="21742"/>
                  </a:cubicBezTo>
                  <a:lnTo>
                    <a:pt x="16026" y="22004"/>
                  </a:lnTo>
                  <a:lnTo>
                    <a:pt x="16264" y="22063"/>
                  </a:lnTo>
                  <a:lnTo>
                    <a:pt x="16336" y="22087"/>
                  </a:lnTo>
                  <a:cubicBezTo>
                    <a:pt x="16312" y="22075"/>
                    <a:pt x="16288" y="22075"/>
                    <a:pt x="16276" y="22063"/>
                  </a:cubicBezTo>
                  <a:lnTo>
                    <a:pt x="16050" y="21992"/>
                  </a:lnTo>
                  <a:lnTo>
                    <a:pt x="15217" y="21718"/>
                  </a:lnTo>
                  <a:cubicBezTo>
                    <a:pt x="14859" y="21587"/>
                    <a:pt x="14407" y="21456"/>
                    <a:pt x="13907" y="21254"/>
                  </a:cubicBezTo>
                  <a:lnTo>
                    <a:pt x="13097" y="20932"/>
                  </a:lnTo>
                  <a:cubicBezTo>
                    <a:pt x="12811" y="20825"/>
                    <a:pt x="12514" y="20706"/>
                    <a:pt x="12204" y="20551"/>
                  </a:cubicBezTo>
                  <a:cubicBezTo>
                    <a:pt x="11585" y="20265"/>
                    <a:pt x="10918" y="19932"/>
                    <a:pt x="10192" y="19563"/>
                  </a:cubicBezTo>
                  <a:cubicBezTo>
                    <a:pt x="9478" y="19206"/>
                    <a:pt x="8751" y="18741"/>
                    <a:pt x="8001" y="18253"/>
                  </a:cubicBezTo>
                  <a:cubicBezTo>
                    <a:pt x="6358" y="17170"/>
                    <a:pt x="4870" y="15884"/>
                    <a:pt x="3572" y="14419"/>
                  </a:cubicBezTo>
                  <a:cubicBezTo>
                    <a:pt x="2965" y="13729"/>
                    <a:pt x="2441" y="12991"/>
                    <a:pt x="1989" y="12205"/>
                  </a:cubicBezTo>
                  <a:lnTo>
                    <a:pt x="1989" y="12217"/>
                  </a:lnTo>
                  <a:cubicBezTo>
                    <a:pt x="1429" y="8740"/>
                    <a:pt x="941" y="5692"/>
                    <a:pt x="584" y="3501"/>
                  </a:cubicBezTo>
                  <a:cubicBezTo>
                    <a:pt x="393" y="2418"/>
                    <a:pt x="262" y="1549"/>
                    <a:pt x="167" y="930"/>
                  </a:cubicBezTo>
                  <a:lnTo>
                    <a:pt x="48" y="239"/>
                  </a:lnTo>
                  <a:lnTo>
                    <a:pt x="12" y="60"/>
                  </a:lnTo>
                  <a:cubicBezTo>
                    <a:pt x="12" y="37"/>
                    <a:pt x="0" y="13"/>
                    <a:pt x="0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7" name="Google Shape;577;p40"/>
            <p:cNvSpPr/>
            <p:nvPr/>
          </p:nvSpPr>
          <p:spPr>
            <a:xfrm flipH="1">
              <a:off x="8281521" y="1849329"/>
              <a:ext cx="545715" cy="572654"/>
            </a:xfrm>
            <a:custGeom>
              <a:avLst/>
              <a:gdLst/>
              <a:ahLst/>
              <a:cxnLst/>
              <a:rect l="l" t="t" r="r" b="b"/>
              <a:pathLst>
                <a:path w="14241" h="14944" extrusionOk="0">
                  <a:moveTo>
                    <a:pt x="560" y="1"/>
                  </a:moveTo>
                  <a:lnTo>
                    <a:pt x="536" y="120"/>
                  </a:lnTo>
                  <a:cubicBezTo>
                    <a:pt x="357" y="906"/>
                    <a:pt x="226" y="1537"/>
                    <a:pt x="131" y="1977"/>
                  </a:cubicBezTo>
                  <a:lnTo>
                    <a:pt x="24" y="2477"/>
                  </a:lnTo>
                  <a:cubicBezTo>
                    <a:pt x="12" y="2525"/>
                    <a:pt x="0" y="2561"/>
                    <a:pt x="0" y="2596"/>
                  </a:cubicBezTo>
                  <a:lnTo>
                    <a:pt x="0" y="2644"/>
                  </a:lnTo>
                  <a:cubicBezTo>
                    <a:pt x="12" y="2632"/>
                    <a:pt x="12" y="2620"/>
                    <a:pt x="24" y="2596"/>
                  </a:cubicBezTo>
                  <a:lnTo>
                    <a:pt x="48" y="2477"/>
                  </a:lnTo>
                  <a:cubicBezTo>
                    <a:pt x="84" y="2358"/>
                    <a:pt x="119" y="2192"/>
                    <a:pt x="167" y="1989"/>
                  </a:cubicBezTo>
                  <a:cubicBezTo>
                    <a:pt x="269" y="1568"/>
                    <a:pt x="415" y="973"/>
                    <a:pt x="584" y="224"/>
                  </a:cubicBezTo>
                  <a:lnTo>
                    <a:pt x="584" y="224"/>
                  </a:lnTo>
                  <a:cubicBezTo>
                    <a:pt x="1275" y="2214"/>
                    <a:pt x="2320" y="5230"/>
                    <a:pt x="3548" y="8764"/>
                  </a:cubicBezTo>
                  <a:lnTo>
                    <a:pt x="3596" y="8895"/>
                  </a:lnTo>
                  <a:lnTo>
                    <a:pt x="3655" y="8776"/>
                  </a:lnTo>
                  <a:lnTo>
                    <a:pt x="5023" y="6052"/>
                  </a:lnTo>
                  <a:lnTo>
                    <a:pt x="5310" y="6811"/>
                  </a:lnTo>
                  <a:cubicBezTo>
                    <a:pt x="6120" y="9014"/>
                    <a:pt x="6882" y="11109"/>
                    <a:pt x="7584" y="12979"/>
                  </a:cubicBezTo>
                  <a:lnTo>
                    <a:pt x="7608" y="13050"/>
                  </a:lnTo>
                  <a:lnTo>
                    <a:pt x="7668" y="13002"/>
                  </a:lnTo>
                  <a:lnTo>
                    <a:pt x="9383" y="11774"/>
                  </a:lnTo>
                  <a:lnTo>
                    <a:pt x="9383" y="11774"/>
                  </a:lnTo>
                  <a:cubicBezTo>
                    <a:pt x="10254" y="12986"/>
                    <a:pt x="11031" y="14046"/>
                    <a:pt x="11656" y="14919"/>
                  </a:cubicBezTo>
                  <a:lnTo>
                    <a:pt x="11680" y="14943"/>
                  </a:lnTo>
                  <a:lnTo>
                    <a:pt x="11704" y="14919"/>
                  </a:lnTo>
                  <a:lnTo>
                    <a:pt x="13585" y="13479"/>
                  </a:lnTo>
                  <a:lnTo>
                    <a:pt x="14073" y="13098"/>
                  </a:lnTo>
                  <a:lnTo>
                    <a:pt x="14204" y="12991"/>
                  </a:lnTo>
                  <a:cubicBezTo>
                    <a:pt x="14240" y="12967"/>
                    <a:pt x="14240" y="12955"/>
                    <a:pt x="14240" y="12955"/>
                  </a:cubicBezTo>
                  <a:lnTo>
                    <a:pt x="14240" y="12955"/>
                  </a:lnTo>
                  <a:lnTo>
                    <a:pt x="14192" y="12991"/>
                  </a:lnTo>
                  <a:lnTo>
                    <a:pt x="14061" y="13086"/>
                  </a:lnTo>
                  <a:lnTo>
                    <a:pt x="13550" y="13455"/>
                  </a:lnTo>
                  <a:lnTo>
                    <a:pt x="11687" y="14849"/>
                  </a:lnTo>
                  <a:lnTo>
                    <a:pt x="11687" y="14849"/>
                  </a:lnTo>
                  <a:lnTo>
                    <a:pt x="9430" y="11693"/>
                  </a:lnTo>
                  <a:lnTo>
                    <a:pt x="9394" y="11645"/>
                  </a:lnTo>
                  <a:lnTo>
                    <a:pt x="9359" y="11681"/>
                  </a:lnTo>
                  <a:lnTo>
                    <a:pt x="7650" y="12874"/>
                  </a:lnTo>
                  <a:lnTo>
                    <a:pt x="7650" y="12874"/>
                  </a:lnTo>
                  <a:cubicBezTo>
                    <a:pt x="6967" y="11025"/>
                    <a:pt x="6204" y="8958"/>
                    <a:pt x="5418" y="6787"/>
                  </a:cubicBezTo>
                  <a:lnTo>
                    <a:pt x="5084" y="5894"/>
                  </a:lnTo>
                  <a:lnTo>
                    <a:pt x="5037" y="5764"/>
                  </a:lnTo>
                  <a:lnTo>
                    <a:pt x="4977" y="5894"/>
                  </a:lnTo>
                  <a:lnTo>
                    <a:pt x="3611" y="8615"/>
                  </a:lnTo>
                  <a:lnTo>
                    <a:pt x="3611" y="8615"/>
                  </a:lnTo>
                  <a:cubicBezTo>
                    <a:pt x="2356" y="5074"/>
                    <a:pt x="1290" y="2073"/>
                    <a:pt x="607" y="108"/>
                  </a:cubicBezTo>
                  <a:lnTo>
                    <a:pt x="560" y="1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8" name="Google Shape;578;p40"/>
            <p:cNvSpPr/>
            <p:nvPr/>
          </p:nvSpPr>
          <p:spPr>
            <a:xfrm flipH="1">
              <a:off x="8297025" y="1915052"/>
              <a:ext cx="226816" cy="102698"/>
            </a:xfrm>
            <a:custGeom>
              <a:avLst/>
              <a:gdLst/>
              <a:ahLst/>
              <a:cxnLst/>
              <a:rect l="l" t="t" r="r" b="b"/>
              <a:pathLst>
                <a:path w="5919" h="2680" extrusionOk="0">
                  <a:moveTo>
                    <a:pt x="1" y="0"/>
                  </a:moveTo>
                  <a:cubicBezTo>
                    <a:pt x="60" y="60"/>
                    <a:pt x="132" y="108"/>
                    <a:pt x="203" y="155"/>
                  </a:cubicBezTo>
                  <a:cubicBezTo>
                    <a:pt x="334" y="250"/>
                    <a:pt x="549" y="369"/>
                    <a:pt x="799" y="524"/>
                  </a:cubicBezTo>
                  <a:cubicBezTo>
                    <a:pt x="1465" y="905"/>
                    <a:pt x="2156" y="1262"/>
                    <a:pt x="2858" y="1572"/>
                  </a:cubicBezTo>
                  <a:cubicBezTo>
                    <a:pt x="3549" y="1893"/>
                    <a:pt x="4263" y="2179"/>
                    <a:pt x="5001" y="2417"/>
                  </a:cubicBezTo>
                  <a:cubicBezTo>
                    <a:pt x="5275" y="2513"/>
                    <a:pt x="5502" y="2584"/>
                    <a:pt x="5668" y="2620"/>
                  </a:cubicBezTo>
                  <a:cubicBezTo>
                    <a:pt x="5752" y="2655"/>
                    <a:pt x="5835" y="2667"/>
                    <a:pt x="5918" y="2679"/>
                  </a:cubicBezTo>
                  <a:cubicBezTo>
                    <a:pt x="5847" y="2632"/>
                    <a:pt x="5775" y="2596"/>
                    <a:pt x="5692" y="2572"/>
                  </a:cubicBezTo>
                  <a:cubicBezTo>
                    <a:pt x="5502" y="2513"/>
                    <a:pt x="5299" y="2429"/>
                    <a:pt x="5037" y="2334"/>
                  </a:cubicBezTo>
                  <a:cubicBezTo>
                    <a:pt x="4490" y="2132"/>
                    <a:pt x="3728" y="1834"/>
                    <a:pt x="2906" y="1465"/>
                  </a:cubicBezTo>
                  <a:cubicBezTo>
                    <a:pt x="2084" y="1096"/>
                    <a:pt x="1358" y="727"/>
                    <a:pt x="846" y="441"/>
                  </a:cubicBezTo>
                  <a:lnTo>
                    <a:pt x="227" y="119"/>
                  </a:lnTo>
                  <a:cubicBezTo>
                    <a:pt x="156" y="72"/>
                    <a:pt x="84" y="36"/>
                    <a:pt x="1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9" name="Google Shape;579;p40"/>
            <p:cNvSpPr/>
            <p:nvPr/>
          </p:nvSpPr>
          <p:spPr>
            <a:xfrm flipH="1">
              <a:off x="8278779" y="1994877"/>
              <a:ext cx="143738" cy="51157"/>
            </a:xfrm>
            <a:custGeom>
              <a:avLst/>
              <a:gdLst/>
              <a:ahLst/>
              <a:cxnLst/>
              <a:rect l="l" t="t" r="r" b="b"/>
              <a:pathLst>
                <a:path w="3751" h="1335" extrusionOk="0">
                  <a:moveTo>
                    <a:pt x="0" y="1"/>
                  </a:moveTo>
                  <a:lnTo>
                    <a:pt x="0" y="1"/>
                  </a:lnTo>
                  <a:cubicBezTo>
                    <a:pt x="155" y="108"/>
                    <a:pt x="322" y="203"/>
                    <a:pt x="500" y="287"/>
                  </a:cubicBezTo>
                  <a:cubicBezTo>
                    <a:pt x="929" y="489"/>
                    <a:pt x="1369" y="668"/>
                    <a:pt x="1810" y="834"/>
                  </a:cubicBezTo>
                  <a:cubicBezTo>
                    <a:pt x="2262" y="989"/>
                    <a:pt x="2715" y="1120"/>
                    <a:pt x="3167" y="1239"/>
                  </a:cubicBezTo>
                  <a:cubicBezTo>
                    <a:pt x="3358" y="1299"/>
                    <a:pt x="3548" y="1323"/>
                    <a:pt x="3751" y="1334"/>
                  </a:cubicBezTo>
                  <a:cubicBezTo>
                    <a:pt x="3572" y="1263"/>
                    <a:pt x="3381" y="1204"/>
                    <a:pt x="3191" y="1156"/>
                  </a:cubicBezTo>
                  <a:cubicBezTo>
                    <a:pt x="2846" y="1049"/>
                    <a:pt x="2369" y="906"/>
                    <a:pt x="1857" y="715"/>
                  </a:cubicBezTo>
                  <a:cubicBezTo>
                    <a:pt x="1334" y="525"/>
                    <a:pt x="881" y="346"/>
                    <a:pt x="548" y="203"/>
                  </a:cubicBezTo>
                  <a:cubicBezTo>
                    <a:pt x="369" y="120"/>
                    <a:pt x="179" y="49"/>
                    <a:pt x="0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0" name="Google Shape;580;p40"/>
            <p:cNvSpPr/>
            <p:nvPr/>
          </p:nvSpPr>
          <p:spPr>
            <a:xfrm flipH="1">
              <a:off x="8459461" y="2288733"/>
              <a:ext cx="15558" cy="20578"/>
            </a:xfrm>
            <a:custGeom>
              <a:avLst/>
              <a:gdLst/>
              <a:ahLst/>
              <a:cxnLst/>
              <a:rect l="l" t="t" r="r" b="b"/>
              <a:pathLst>
                <a:path w="406" h="537" extrusionOk="0">
                  <a:moveTo>
                    <a:pt x="203" y="1"/>
                  </a:moveTo>
                  <a:cubicBezTo>
                    <a:pt x="84" y="1"/>
                    <a:pt x="1" y="120"/>
                    <a:pt x="1" y="274"/>
                  </a:cubicBezTo>
                  <a:cubicBezTo>
                    <a:pt x="1" y="417"/>
                    <a:pt x="84" y="536"/>
                    <a:pt x="203" y="536"/>
                  </a:cubicBezTo>
                  <a:cubicBezTo>
                    <a:pt x="310" y="536"/>
                    <a:pt x="406" y="417"/>
                    <a:pt x="406" y="274"/>
                  </a:cubicBezTo>
                  <a:cubicBezTo>
                    <a:pt x="406" y="132"/>
                    <a:pt x="310" y="1"/>
                    <a:pt x="203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1" name="Google Shape;581;p40"/>
            <p:cNvSpPr/>
            <p:nvPr/>
          </p:nvSpPr>
          <p:spPr>
            <a:xfrm flipH="1">
              <a:off x="8627350" y="2072480"/>
              <a:ext cx="15558" cy="20540"/>
            </a:xfrm>
            <a:custGeom>
              <a:avLst/>
              <a:gdLst/>
              <a:ahLst/>
              <a:cxnLst/>
              <a:rect l="l" t="t" r="r" b="b"/>
              <a:pathLst>
                <a:path w="406" h="536" extrusionOk="0">
                  <a:moveTo>
                    <a:pt x="203" y="0"/>
                  </a:moveTo>
                  <a:cubicBezTo>
                    <a:pt x="96" y="0"/>
                    <a:pt x="0" y="119"/>
                    <a:pt x="0" y="274"/>
                  </a:cubicBezTo>
                  <a:cubicBezTo>
                    <a:pt x="0" y="417"/>
                    <a:pt x="96" y="536"/>
                    <a:pt x="203" y="536"/>
                  </a:cubicBezTo>
                  <a:cubicBezTo>
                    <a:pt x="310" y="536"/>
                    <a:pt x="405" y="417"/>
                    <a:pt x="405" y="274"/>
                  </a:cubicBezTo>
                  <a:cubicBezTo>
                    <a:pt x="405" y="119"/>
                    <a:pt x="310" y="0"/>
                    <a:pt x="203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2" name="Google Shape;582;p40"/>
            <p:cNvSpPr/>
            <p:nvPr/>
          </p:nvSpPr>
          <p:spPr>
            <a:xfrm flipH="1">
              <a:off x="8797116" y="1847068"/>
              <a:ext cx="15060" cy="20578"/>
            </a:xfrm>
            <a:custGeom>
              <a:avLst/>
              <a:gdLst/>
              <a:ahLst/>
              <a:cxnLst/>
              <a:rect l="l" t="t" r="r" b="b"/>
              <a:pathLst>
                <a:path w="393" h="537" extrusionOk="0">
                  <a:moveTo>
                    <a:pt x="203" y="0"/>
                  </a:moveTo>
                  <a:cubicBezTo>
                    <a:pt x="83" y="0"/>
                    <a:pt x="0" y="119"/>
                    <a:pt x="0" y="262"/>
                  </a:cubicBezTo>
                  <a:cubicBezTo>
                    <a:pt x="0" y="417"/>
                    <a:pt x="83" y="536"/>
                    <a:pt x="203" y="536"/>
                  </a:cubicBezTo>
                  <a:cubicBezTo>
                    <a:pt x="310" y="536"/>
                    <a:pt x="393" y="417"/>
                    <a:pt x="393" y="262"/>
                  </a:cubicBezTo>
                  <a:cubicBezTo>
                    <a:pt x="393" y="119"/>
                    <a:pt x="310" y="0"/>
                    <a:pt x="203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3" name="Google Shape;583;p40"/>
            <p:cNvSpPr/>
            <p:nvPr/>
          </p:nvSpPr>
          <p:spPr>
            <a:xfrm flipH="1">
              <a:off x="5933575" y="1634877"/>
              <a:ext cx="678456" cy="1003792"/>
            </a:xfrm>
            <a:custGeom>
              <a:avLst/>
              <a:gdLst/>
              <a:ahLst/>
              <a:cxnLst/>
              <a:rect l="l" t="t" r="r" b="b"/>
              <a:pathLst>
                <a:path w="17705" h="26195" extrusionOk="0">
                  <a:moveTo>
                    <a:pt x="17705" y="1"/>
                  </a:moveTo>
                  <a:cubicBezTo>
                    <a:pt x="11847" y="7502"/>
                    <a:pt x="1476" y="7931"/>
                    <a:pt x="1476" y="7931"/>
                  </a:cubicBezTo>
                  <a:lnTo>
                    <a:pt x="0" y="26195"/>
                  </a:lnTo>
                  <a:cubicBezTo>
                    <a:pt x="11894" y="25897"/>
                    <a:pt x="16216" y="18134"/>
                    <a:pt x="16216" y="18134"/>
                  </a:cubicBezTo>
                  <a:lnTo>
                    <a:pt x="1770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4" name="Google Shape;584;p40"/>
            <p:cNvSpPr/>
            <p:nvPr/>
          </p:nvSpPr>
          <p:spPr>
            <a:xfrm flipH="1">
              <a:off x="5947709" y="1811927"/>
              <a:ext cx="546635" cy="675198"/>
            </a:xfrm>
            <a:custGeom>
              <a:avLst/>
              <a:gdLst/>
              <a:ahLst/>
              <a:cxnLst/>
              <a:rect l="l" t="t" r="r" b="b"/>
              <a:pathLst>
                <a:path w="14265" h="17620" extrusionOk="0">
                  <a:moveTo>
                    <a:pt x="14265" y="1"/>
                  </a:moveTo>
                  <a:cubicBezTo>
                    <a:pt x="13074" y="1727"/>
                    <a:pt x="12419" y="3775"/>
                    <a:pt x="12371" y="5870"/>
                  </a:cubicBezTo>
                  <a:cubicBezTo>
                    <a:pt x="12360" y="6478"/>
                    <a:pt x="12395" y="7097"/>
                    <a:pt x="12169" y="7656"/>
                  </a:cubicBezTo>
                  <a:cubicBezTo>
                    <a:pt x="11962" y="8131"/>
                    <a:pt x="11487" y="8544"/>
                    <a:pt x="10992" y="8544"/>
                  </a:cubicBezTo>
                  <a:cubicBezTo>
                    <a:pt x="10916" y="8544"/>
                    <a:pt x="10840" y="8534"/>
                    <a:pt x="10764" y="8514"/>
                  </a:cubicBezTo>
                  <a:cubicBezTo>
                    <a:pt x="10205" y="8359"/>
                    <a:pt x="9895" y="7632"/>
                    <a:pt x="9359" y="7299"/>
                  </a:cubicBezTo>
                  <a:cubicBezTo>
                    <a:pt x="9119" y="7162"/>
                    <a:pt x="8854" y="7093"/>
                    <a:pt x="8590" y="7093"/>
                  </a:cubicBezTo>
                  <a:cubicBezTo>
                    <a:pt x="8304" y="7093"/>
                    <a:pt x="8018" y="7174"/>
                    <a:pt x="7764" y="7335"/>
                  </a:cubicBezTo>
                  <a:cubicBezTo>
                    <a:pt x="7287" y="7632"/>
                    <a:pt x="6930" y="8085"/>
                    <a:pt x="6716" y="8609"/>
                  </a:cubicBezTo>
                  <a:cubicBezTo>
                    <a:pt x="6287" y="9597"/>
                    <a:pt x="6252" y="10716"/>
                    <a:pt x="5942" y="11752"/>
                  </a:cubicBezTo>
                  <a:cubicBezTo>
                    <a:pt x="5633" y="12788"/>
                    <a:pt x="4847" y="13836"/>
                    <a:pt x="3751" y="13883"/>
                  </a:cubicBezTo>
                  <a:cubicBezTo>
                    <a:pt x="3731" y="13884"/>
                    <a:pt x="3710" y="13884"/>
                    <a:pt x="3689" y="13884"/>
                  </a:cubicBezTo>
                  <a:cubicBezTo>
                    <a:pt x="3317" y="13884"/>
                    <a:pt x="2945" y="13788"/>
                    <a:pt x="2573" y="13788"/>
                  </a:cubicBezTo>
                  <a:cubicBezTo>
                    <a:pt x="1739" y="13824"/>
                    <a:pt x="1013" y="14443"/>
                    <a:pt x="620" y="15193"/>
                  </a:cubicBezTo>
                  <a:cubicBezTo>
                    <a:pt x="239" y="15943"/>
                    <a:pt x="120" y="16776"/>
                    <a:pt x="1" y="17610"/>
                  </a:cubicBezTo>
                  <a:cubicBezTo>
                    <a:pt x="1" y="17610"/>
                    <a:pt x="102" y="17620"/>
                    <a:pt x="293" y="17620"/>
                  </a:cubicBezTo>
                  <a:cubicBezTo>
                    <a:pt x="1615" y="17620"/>
                    <a:pt x="7244" y="17156"/>
                    <a:pt x="13455" y="9811"/>
                  </a:cubicBezTo>
                  <a:lnTo>
                    <a:pt x="14265" y="1"/>
                  </a:ln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5" name="Google Shape;585;p40"/>
            <p:cNvSpPr/>
            <p:nvPr/>
          </p:nvSpPr>
          <p:spPr>
            <a:xfrm flipH="1">
              <a:off x="6333698" y="2218028"/>
              <a:ext cx="19198" cy="31499"/>
            </a:xfrm>
            <a:custGeom>
              <a:avLst/>
              <a:gdLst/>
              <a:ahLst/>
              <a:cxnLst/>
              <a:rect l="l" t="t" r="r" b="b"/>
              <a:pathLst>
                <a:path w="501" h="822" extrusionOk="0">
                  <a:moveTo>
                    <a:pt x="251" y="0"/>
                  </a:moveTo>
                  <a:cubicBezTo>
                    <a:pt x="120" y="0"/>
                    <a:pt x="1" y="179"/>
                    <a:pt x="1" y="405"/>
                  </a:cubicBezTo>
                  <a:cubicBezTo>
                    <a:pt x="1" y="631"/>
                    <a:pt x="120" y="822"/>
                    <a:pt x="251" y="822"/>
                  </a:cubicBezTo>
                  <a:cubicBezTo>
                    <a:pt x="394" y="822"/>
                    <a:pt x="501" y="643"/>
                    <a:pt x="501" y="405"/>
                  </a:cubicBezTo>
                  <a:cubicBezTo>
                    <a:pt x="501" y="191"/>
                    <a:pt x="394" y="0"/>
                    <a:pt x="251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6" name="Google Shape;586;p40"/>
            <p:cNvSpPr/>
            <p:nvPr/>
          </p:nvSpPr>
          <p:spPr>
            <a:xfrm flipH="1">
              <a:off x="6219154" y="1929193"/>
              <a:ext cx="19198" cy="31078"/>
            </a:xfrm>
            <a:custGeom>
              <a:avLst/>
              <a:gdLst/>
              <a:ahLst/>
              <a:cxnLst/>
              <a:rect l="l" t="t" r="r" b="b"/>
              <a:pathLst>
                <a:path w="501" h="811" extrusionOk="0">
                  <a:moveTo>
                    <a:pt x="250" y="0"/>
                  </a:moveTo>
                  <a:cubicBezTo>
                    <a:pt x="107" y="0"/>
                    <a:pt x="0" y="179"/>
                    <a:pt x="0" y="405"/>
                  </a:cubicBezTo>
                  <a:cubicBezTo>
                    <a:pt x="0" y="632"/>
                    <a:pt x="107" y="810"/>
                    <a:pt x="250" y="810"/>
                  </a:cubicBezTo>
                  <a:cubicBezTo>
                    <a:pt x="381" y="810"/>
                    <a:pt x="500" y="643"/>
                    <a:pt x="500" y="405"/>
                  </a:cubicBezTo>
                  <a:cubicBezTo>
                    <a:pt x="500" y="179"/>
                    <a:pt x="381" y="0"/>
                    <a:pt x="250" y="0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7" name="Google Shape;587;p40"/>
            <p:cNvSpPr/>
            <p:nvPr/>
          </p:nvSpPr>
          <p:spPr>
            <a:xfrm flipH="1">
              <a:off x="5953188" y="1845689"/>
              <a:ext cx="531115" cy="390596"/>
            </a:xfrm>
            <a:custGeom>
              <a:avLst/>
              <a:gdLst/>
              <a:ahLst/>
              <a:cxnLst/>
              <a:rect l="l" t="t" r="r" b="b"/>
              <a:pathLst>
                <a:path w="13860" h="10193" extrusionOk="0">
                  <a:moveTo>
                    <a:pt x="13860" y="1"/>
                  </a:moveTo>
                  <a:lnTo>
                    <a:pt x="13860" y="1"/>
                  </a:lnTo>
                  <a:cubicBezTo>
                    <a:pt x="13848" y="24"/>
                    <a:pt x="13824" y="60"/>
                    <a:pt x="13812" y="96"/>
                  </a:cubicBezTo>
                  <a:lnTo>
                    <a:pt x="13669" y="382"/>
                  </a:lnTo>
                  <a:lnTo>
                    <a:pt x="13110" y="1465"/>
                  </a:lnTo>
                  <a:cubicBezTo>
                    <a:pt x="12650" y="2407"/>
                    <a:pt x="11993" y="3745"/>
                    <a:pt x="11207" y="5330"/>
                  </a:cubicBezTo>
                  <a:lnTo>
                    <a:pt x="11207" y="5330"/>
                  </a:lnTo>
                  <a:lnTo>
                    <a:pt x="6787" y="2513"/>
                  </a:lnTo>
                  <a:lnTo>
                    <a:pt x="6716" y="2477"/>
                  </a:lnTo>
                  <a:lnTo>
                    <a:pt x="6692" y="2537"/>
                  </a:lnTo>
                  <a:cubicBezTo>
                    <a:pt x="6633" y="2691"/>
                    <a:pt x="6573" y="2846"/>
                    <a:pt x="6514" y="3013"/>
                  </a:cubicBezTo>
                  <a:lnTo>
                    <a:pt x="3663" y="10063"/>
                  </a:lnTo>
                  <a:lnTo>
                    <a:pt x="3663" y="10063"/>
                  </a:lnTo>
                  <a:cubicBezTo>
                    <a:pt x="2562" y="9454"/>
                    <a:pt x="1660" y="8962"/>
                    <a:pt x="1025" y="8645"/>
                  </a:cubicBezTo>
                  <a:cubicBezTo>
                    <a:pt x="691" y="8454"/>
                    <a:pt x="358" y="8299"/>
                    <a:pt x="1" y="8168"/>
                  </a:cubicBezTo>
                  <a:lnTo>
                    <a:pt x="1" y="8168"/>
                  </a:lnTo>
                  <a:lnTo>
                    <a:pt x="72" y="8204"/>
                  </a:lnTo>
                  <a:lnTo>
                    <a:pt x="263" y="8299"/>
                  </a:lnTo>
                  <a:cubicBezTo>
                    <a:pt x="429" y="8383"/>
                    <a:pt x="679" y="8514"/>
                    <a:pt x="1001" y="8692"/>
                  </a:cubicBezTo>
                  <a:cubicBezTo>
                    <a:pt x="1632" y="9037"/>
                    <a:pt x="2537" y="9538"/>
                    <a:pt x="3656" y="10169"/>
                  </a:cubicBezTo>
                  <a:lnTo>
                    <a:pt x="3704" y="10192"/>
                  </a:lnTo>
                  <a:lnTo>
                    <a:pt x="3727" y="10145"/>
                  </a:lnTo>
                  <a:lnTo>
                    <a:pt x="6621" y="3061"/>
                  </a:lnTo>
                  <a:cubicBezTo>
                    <a:pt x="6671" y="2919"/>
                    <a:pt x="6730" y="2787"/>
                    <a:pt x="6783" y="2663"/>
                  </a:cubicBezTo>
                  <a:lnTo>
                    <a:pt x="6783" y="2663"/>
                  </a:lnTo>
                  <a:lnTo>
                    <a:pt x="11205" y="5466"/>
                  </a:lnTo>
                  <a:lnTo>
                    <a:pt x="11252" y="5489"/>
                  </a:lnTo>
                  <a:lnTo>
                    <a:pt x="11276" y="5442"/>
                  </a:lnTo>
                  <a:lnTo>
                    <a:pt x="13169" y="1501"/>
                  </a:lnTo>
                  <a:cubicBezTo>
                    <a:pt x="13383" y="1036"/>
                    <a:pt x="13562" y="655"/>
                    <a:pt x="13693" y="394"/>
                  </a:cubicBezTo>
                  <a:lnTo>
                    <a:pt x="13824" y="96"/>
                  </a:lnTo>
                  <a:cubicBezTo>
                    <a:pt x="13836" y="72"/>
                    <a:pt x="13848" y="36"/>
                    <a:pt x="13860" y="1"/>
                  </a:cubicBezTo>
                  <a:close/>
                </a:path>
              </a:pathLst>
            </a:custGeom>
            <a:solidFill>
              <a:srgbClr val="F067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4" name="Google Shape;290;p41"/>
          <p:cNvSpPr txBox="1">
            <a:spLocks noGrp="1"/>
          </p:cNvSpPr>
          <p:nvPr>
            <p:ph type="subTitle" idx="1"/>
          </p:nvPr>
        </p:nvSpPr>
        <p:spPr>
          <a:xfrm rot="-1536">
            <a:off x="618342" y="3696121"/>
            <a:ext cx="4259060" cy="9042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Helvetica Neue" panose="020B0604020202020204" charset="0"/>
              </a:rPr>
              <a:t>By: Marwan Fouad Abed Eloshipi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  <a:latin typeface="Helvetica Neue" panose="020B0604020202020204" charset="0"/>
              </a:rPr>
              <a:t>ID</a:t>
            </a:r>
            <a:r>
              <a:rPr lang="en-US" dirty="0">
                <a:solidFill>
                  <a:schemeClr val="tx1"/>
                </a:solidFill>
                <a:latin typeface="Helvetica Neue" panose="020B0604020202020204" charset="0"/>
              </a:rPr>
              <a:t>: 3782</a:t>
            </a:r>
          </a:p>
          <a:p>
            <a:pPr lvl="0"/>
            <a:r>
              <a:rPr lang="en-US" dirty="0">
                <a:solidFill>
                  <a:schemeClr val="tx1"/>
                </a:solidFill>
                <a:latin typeface="Helvetica Neue" panose="020B0604020202020204" charset="0"/>
              </a:rPr>
              <a:t>Email: </a:t>
            </a:r>
            <a:r>
              <a:rPr lang="en-US" dirty="0">
                <a:latin typeface="Helvetica Neue" panose="020B0604020202020204" charset="0"/>
                <a:hlinkClick r:id="rId3"/>
              </a:rPr>
              <a:t>marwan_3782@limu.edu.ly</a:t>
            </a:r>
            <a:r>
              <a:rPr lang="en-US" dirty="0">
                <a:latin typeface="Helvetica Neue" panose="020B0604020202020204" charset="0"/>
              </a:rPr>
              <a:t> </a:t>
            </a:r>
          </a:p>
        </p:txBody>
      </p:sp>
      <p:sp>
        <p:nvSpPr>
          <p:cNvPr id="155" name="Google Shape;718;p31"/>
          <p:cNvSpPr txBox="1"/>
          <p:nvPr/>
        </p:nvSpPr>
        <p:spPr>
          <a:xfrm>
            <a:off x="2603568" y="432866"/>
            <a:ext cx="4732336" cy="567673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solidFill>
                  <a:schemeClr val="bg2"/>
                </a:solidFill>
                <a:latin typeface="Be Vietnam"/>
                <a:ea typeface="Be Vietnam"/>
                <a:cs typeface="Be Vietnam"/>
                <a:sym typeface="Be Vietnam"/>
              </a:rPr>
              <a:t>Libyan International Medical University</a:t>
            </a: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solidFill>
                  <a:schemeClr val="bg2"/>
                </a:solidFill>
                <a:latin typeface="Be Vietnam"/>
                <a:ea typeface="Be Vietnam"/>
                <a:cs typeface="Be Vietnam"/>
                <a:sym typeface="Be Vietnam"/>
              </a:rPr>
              <a:t>Faculty of Business Administration </a:t>
            </a:r>
            <a:endParaRPr sz="1800" b="1" dirty="0">
              <a:solidFill>
                <a:schemeClr val="bg2"/>
              </a:solidFill>
              <a:latin typeface="Be Vietnam"/>
              <a:ea typeface="Be Vietnam"/>
              <a:cs typeface="Be Vietnam"/>
              <a:sym typeface="Be Vietnam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834" y="303712"/>
            <a:ext cx="731520" cy="731520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177" y="304703"/>
            <a:ext cx="721918" cy="731520"/>
          </a:xfrm>
          <a:prstGeom prst="rect">
            <a:avLst/>
          </a:prstGeom>
        </p:spPr>
      </p:pic>
      <p:grpSp>
        <p:nvGrpSpPr>
          <p:cNvPr id="158" name="Google Shape;1733;p30"/>
          <p:cNvGrpSpPr/>
          <p:nvPr/>
        </p:nvGrpSpPr>
        <p:grpSpPr>
          <a:xfrm>
            <a:off x="4819131" y="1656022"/>
            <a:ext cx="3931920" cy="2377440"/>
            <a:chOff x="2911350" y="2011500"/>
            <a:chExt cx="3121848" cy="2039870"/>
          </a:xfrm>
        </p:grpSpPr>
        <p:sp>
          <p:nvSpPr>
            <p:cNvPr id="159" name="Google Shape;1734;p30"/>
            <p:cNvSpPr/>
            <p:nvPr/>
          </p:nvSpPr>
          <p:spPr>
            <a:xfrm>
              <a:off x="3229378" y="2011500"/>
              <a:ext cx="2661286" cy="1536544"/>
            </a:xfrm>
            <a:custGeom>
              <a:avLst/>
              <a:gdLst/>
              <a:ahLst/>
              <a:cxnLst/>
              <a:rect l="l" t="t" r="r" b="b"/>
              <a:pathLst>
                <a:path w="57691" h="33309" extrusionOk="0">
                  <a:moveTo>
                    <a:pt x="38872" y="1"/>
                  </a:moveTo>
                  <a:cubicBezTo>
                    <a:pt x="38642" y="1"/>
                    <a:pt x="38411" y="9"/>
                    <a:pt x="38179" y="24"/>
                  </a:cubicBezTo>
                  <a:lnTo>
                    <a:pt x="30342" y="1390"/>
                  </a:lnTo>
                  <a:cubicBezTo>
                    <a:pt x="29150" y="1608"/>
                    <a:pt x="27944" y="1716"/>
                    <a:pt x="26741" y="1716"/>
                  </a:cubicBezTo>
                  <a:cubicBezTo>
                    <a:pt x="25252" y="1716"/>
                    <a:pt x="23766" y="1551"/>
                    <a:pt x="22309" y="1228"/>
                  </a:cubicBezTo>
                  <a:lnTo>
                    <a:pt x="17334" y="154"/>
                  </a:lnTo>
                  <a:cubicBezTo>
                    <a:pt x="16990" y="120"/>
                    <a:pt x="16647" y="102"/>
                    <a:pt x="16307" y="102"/>
                  </a:cubicBezTo>
                  <a:cubicBezTo>
                    <a:pt x="12208" y="102"/>
                    <a:pt x="8459" y="2587"/>
                    <a:pt x="6928" y="6431"/>
                  </a:cubicBezTo>
                  <a:lnTo>
                    <a:pt x="1" y="23438"/>
                  </a:lnTo>
                  <a:lnTo>
                    <a:pt x="18505" y="31503"/>
                  </a:lnTo>
                  <a:cubicBezTo>
                    <a:pt x="21252" y="32707"/>
                    <a:pt x="24179" y="33308"/>
                    <a:pt x="27102" y="33308"/>
                  </a:cubicBezTo>
                  <a:cubicBezTo>
                    <a:pt x="30025" y="33308"/>
                    <a:pt x="32943" y="32707"/>
                    <a:pt x="35675" y="31503"/>
                  </a:cubicBezTo>
                  <a:lnTo>
                    <a:pt x="57691" y="21878"/>
                  </a:lnTo>
                  <a:lnTo>
                    <a:pt x="47642" y="4967"/>
                  </a:lnTo>
                  <a:cubicBezTo>
                    <a:pt x="45809" y="1881"/>
                    <a:pt x="42454" y="1"/>
                    <a:pt x="3887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" name="Google Shape;1735;p30"/>
            <p:cNvSpPr/>
            <p:nvPr/>
          </p:nvSpPr>
          <p:spPr>
            <a:xfrm>
              <a:off x="4522526" y="2686169"/>
              <a:ext cx="295601" cy="667593"/>
            </a:xfrm>
            <a:custGeom>
              <a:avLst/>
              <a:gdLst/>
              <a:ahLst/>
              <a:cxnLst/>
              <a:rect l="l" t="t" r="r" b="b"/>
              <a:pathLst>
                <a:path w="6408" h="14472" extrusionOk="0">
                  <a:moveTo>
                    <a:pt x="1789" y="1"/>
                  </a:moveTo>
                  <a:cubicBezTo>
                    <a:pt x="1789" y="1"/>
                    <a:pt x="1464" y="1757"/>
                    <a:pt x="749" y="6017"/>
                  </a:cubicBezTo>
                  <a:cubicBezTo>
                    <a:pt x="1" y="10244"/>
                    <a:pt x="4424" y="14472"/>
                    <a:pt x="4424" y="14472"/>
                  </a:cubicBezTo>
                  <a:cubicBezTo>
                    <a:pt x="4424" y="14472"/>
                    <a:pt x="6212" y="11935"/>
                    <a:pt x="6277" y="9139"/>
                  </a:cubicBezTo>
                  <a:cubicBezTo>
                    <a:pt x="6407" y="4488"/>
                    <a:pt x="1789" y="1"/>
                    <a:pt x="17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" name="Google Shape;1736;p30"/>
            <p:cNvSpPr/>
            <p:nvPr/>
          </p:nvSpPr>
          <p:spPr>
            <a:xfrm>
              <a:off x="4411673" y="3238267"/>
              <a:ext cx="292418" cy="255791"/>
            </a:xfrm>
            <a:custGeom>
              <a:avLst/>
              <a:gdLst/>
              <a:ahLst/>
              <a:cxnLst/>
              <a:rect l="l" t="t" r="r" b="b"/>
              <a:pathLst>
                <a:path w="6339" h="5545" extrusionOk="0">
                  <a:moveTo>
                    <a:pt x="1465" y="1"/>
                  </a:moveTo>
                  <a:cubicBezTo>
                    <a:pt x="1110" y="1"/>
                    <a:pt x="729" y="41"/>
                    <a:pt x="323" y="130"/>
                  </a:cubicBezTo>
                  <a:cubicBezTo>
                    <a:pt x="323" y="130"/>
                    <a:pt x="1" y="5544"/>
                    <a:pt x="4735" y="5544"/>
                  </a:cubicBezTo>
                  <a:cubicBezTo>
                    <a:pt x="5216" y="5544"/>
                    <a:pt x="5748" y="5488"/>
                    <a:pt x="6339" y="5366"/>
                  </a:cubicBezTo>
                  <a:cubicBezTo>
                    <a:pt x="6339" y="5366"/>
                    <a:pt x="5541" y="1"/>
                    <a:pt x="14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" name="Google Shape;1737;p30"/>
            <p:cNvSpPr/>
            <p:nvPr/>
          </p:nvSpPr>
          <p:spPr>
            <a:xfrm>
              <a:off x="4747554" y="3175251"/>
              <a:ext cx="238584" cy="325539"/>
            </a:xfrm>
            <a:custGeom>
              <a:avLst/>
              <a:gdLst/>
              <a:ahLst/>
              <a:cxnLst/>
              <a:rect l="l" t="t" r="r" b="b"/>
              <a:pathLst>
                <a:path w="5172" h="7057" extrusionOk="0">
                  <a:moveTo>
                    <a:pt x="2928" y="0"/>
                  </a:moveTo>
                  <a:cubicBezTo>
                    <a:pt x="1" y="2699"/>
                    <a:pt x="1074" y="6797"/>
                    <a:pt x="1074" y="7057"/>
                  </a:cubicBezTo>
                  <a:cubicBezTo>
                    <a:pt x="1074" y="7057"/>
                    <a:pt x="3350" y="6244"/>
                    <a:pt x="3936" y="4618"/>
                  </a:cubicBezTo>
                  <a:cubicBezTo>
                    <a:pt x="5171" y="1236"/>
                    <a:pt x="2928" y="0"/>
                    <a:pt x="2928" y="0"/>
                  </a:cubicBezTo>
                  <a:close/>
                </a:path>
              </a:pathLst>
            </a:custGeom>
            <a:solidFill>
              <a:srgbClr val="008C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" name="Google Shape;1738;p30"/>
            <p:cNvSpPr/>
            <p:nvPr/>
          </p:nvSpPr>
          <p:spPr>
            <a:xfrm>
              <a:off x="4663549" y="2936707"/>
              <a:ext cx="88570" cy="708096"/>
            </a:xfrm>
            <a:custGeom>
              <a:avLst/>
              <a:gdLst/>
              <a:ahLst/>
              <a:cxnLst/>
              <a:rect l="l" t="t" r="r" b="b"/>
              <a:pathLst>
                <a:path w="1920" h="15350" fill="none" extrusionOk="0">
                  <a:moveTo>
                    <a:pt x="1" y="0"/>
                  </a:moveTo>
                  <a:cubicBezTo>
                    <a:pt x="1" y="0"/>
                    <a:pt x="1919" y="10049"/>
                    <a:pt x="1919" y="15350"/>
                  </a:cubicBez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" name="Google Shape;1739;p30"/>
            <p:cNvSpPr/>
            <p:nvPr/>
          </p:nvSpPr>
          <p:spPr>
            <a:xfrm>
              <a:off x="4539041" y="3349258"/>
              <a:ext cx="207078" cy="177047"/>
            </a:xfrm>
            <a:custGeom>
              <a:avLst/>
              <a:gdLst/>
              <a:ahLst/>
              <a:cxnLst/>
              <a:rect l="l" t="t" r="r" b="b"/>
              <a:pathLst>
                <a:path w="4489" h="3838" fill="none" extrusionOk="0">
                  <a:moveTo>
                    <a:pt x="1" y="0"/>
                  </a:moveTo>
                  <a:cubicBezTo>
                    <a:pt x="1" y="0"/>
                    <a:pt x="3773" y="2732"/>
                    <a:pt x="4488" y="3838"/>
                  </a:cubicBez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" name="Google Shape;1740;p30"/>
            <p:cNvSpPr/>
            <p:nvPr/>
          </p:nvSpPr>
          <p:spPr>
            <a:xfrm>
              <a:off x="4749076" y="3298237"/>
              <a:ext cx="129026" cy="280563"/>
            </a:xfrm>
            <a:custGeom>
              <a:avLst/>
              <a:gdLst/>
              <a:ahLst/>
              <a:cxnLst/>
              <a:rect l="l" t="t" r="r" b="b"/>
              <a:pathLst>
                <a:path w="2797" h="6082" fill="none" extrusionOk="0">
                  <a:moveTo>
                    <a:pt x="2797" y="1"/>
                  </a:moveTo>
                  <a:cubicBezTo>
                    <a:pt x="2797" y="1"/>
                    <a:pt x="1464" y="4098"/>
                    <a:pt x="0" y="6082"/>
                  </a:cubicBezTo>
                </a:path>
              </a:pathLst>
            </a:custGeom>
            <a:noFill/>
            <a:ln w="4875" cap="rnd" cmpd="sng">
              <a:solidFill>
                <a:srgbClr val="0F2B48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" name="Google Shape;1741;p30"/>
            <p:cNvSpPr/>
            <p:nvPr/>
          </p:nvSpPr>
          <p:spPr>
            <a:xfrm>
              <a:off x="4645558" y="3584758"/>
              <a:ext cx="264048" cy="276088"/>
            </a:xfrm>
            <a:custGeom>
              <a:avLst/>
              <a:gdLst/>
              <a:ahLst/>
              <a:cxnLst/>
              <a:rect l="l" t="t" r="r" b="b"/>
              <a:pathLst>
                <a:path w="5724" h="5985" extrusionOk="0">
                  <a:moveTo>
                    <a:pt x="0" y="1"/>
                  </a:moveTo>
                  <a:lnTo>
                    <a:pt x="1204" y="5984"/>
                  </a:lnTo>
                  <a:lnTo>
                    <a:pt x="5724" y="5984"/>
                  </a:lnTo>
                  <a:lnTo>
                    <a:pt x="461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7" name="Google Shape;1742;p30"/>
            <p:cNvSpPr/>
            <p:nvPr/>
          </p:nvSpPr>
          <p:spPr>
            <a:xfrm>
              <a:off x="4650033" y="3622263"/>
              <a:ext cx="205601" cy="46"/>
            </a:xfrm>
            <a:custGeom>
              <a:avLst/>
              <a:gdLst/>
              <a:ahLst/>
              <a:cxnLst/>
              <a:rect l="l" t="t" r="r" b="b"/>
              <a:pathLst>
                <a:path w="4457" h="1" fill="none" extrusionOk="0">
                  <a:moveTo>
                    <a:pt x="1" y="1"/>
                  </a:moveTo>
                  <a:lnTo>
                    <a:pt x="4456" y="1"/>
                  </a:ln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8" name="Google Shape;1743;p30"/>
            <p:cNvSpPr/>
            <p:nvPr/>
          </p:nvSpPr>
          <p:spPr>
            <a:xfrm>
              <a:off x="2911350" y="3857809"/>
              <a:ext cx="3121848" cy="193561"/>
            </a:xfrm>
            <a:custGeom>
              <a:avLst/>
              <a:gdLst/>
              <a:ahLst/>
              <a:cxnLst/>
              <a:rect l="l" t="t" r="r" b="b"/>
              <a:pathLst>
                <a:path w="67675" h="4196" extrusionOk="0">
                  <a:moveTo>
                    <a:pt x="33821" y="0"/>
                  </a:moveTo>
                  <a:cubicBezTo>
                    <a:pt x="15155" y="0"/>
                    <a:pt x="1" y="944"/>
                    <a:pt x="1" y="2114"/>
                  </a:cubicBezTo>
                  <a:cubicBezTo>
                    <a:pt x="1" y="3252"/>
                    <a:pt x="15155" y="4195"/>
                    <a:pt x="33821" y="4195"/>
                  </a:cubicBezTo>
                  <a:cubicBezTo>
                    <a:pt x="52520" y="4195"/>
                    <a:pt x="67674" y="3252"/>
                    <a:pt x="67674" y="2114"/>
                  </a:cubicBezTo>
                  <a:cubicBezTo>
                    <a:pt x="67674" y="944"/>
                    <a:pt x="52520" y="0"/>
                    <a:pt x="338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9" name="Google Shape;1744;p30"/>
            <p:cNvSpPr/>
            <p:nvPr/>
          </p:nvSpPr>
          <p:spPr>
            <a:xfrm>
              <a:off x="4037965" y="2501598"/>
              <a:ext cx="130594" cy="132670"/>
            </a:xfrm>
            <a:custGeom>
              <a:avLst/>
              <a:gdLst/>
              <a:ahLst/>
              <a:cxnLst/>
              <a:rect l="l" t="t" r="r" b="b"/>
              <a:pathLst>
                <a:path w="2831" h="2876" extrusionOk="0">
                  <a:moveTo>
                    <a:pt x="1708" y="1"/>
                  </a:moveTo>
                  <a:cubicBezTo>
                    <a:pt x="1703" y="1"/>
                    <a:pt x="1698" y="1"/>
                    <a:pt x="1692" y="2"/>
                  </a:cubicBezTo>
                  <a:cubicBezTo>
                    <a:pt x="1464" y="34"/>
                    <a:pt x="554" y="1238"/>
                    <a:pt x="554" y="1238"/>
                  </a:cubicBezTo>
                  <a:cubicBezTo>
                    <a:pt x="554" y="1238"/>
                    <a:pt x="521" y="685"/>
                    <a:pt x="359" y="685"/>
                  </a:cubicBezTo>
                  <a:cubicBezTo>
                    <a:pt x="196" y="685"/>
                    <a:pt x="34" y="2278"/>
                    <a:pt x="1" y="2376"/>
                  </a:cubicBezTo>
                  <a:cubicBezTo>
                    <a:pt x="1" y="2376"/>
                    <a:pt x="584" y="2875"/>
                    <a:pt x="983" y="2875"/>
                  </a:cubicBezTo>
                  <a:cubicBezTo>
                    <a:pt x="1083" y="2875"/>
                    <a:pt x="1172" y="2844"/>
                    <a:pt x="1237" y="2766"/>
                  </a:cubicBezTo>
                  <a:cubicBezTo>
                    <a:pt x="1562" y="2343"/>
                    <a:pt x="2700" y="1465"/>
                    <a:pt x="2765" y="1303"/>
                  </a:cubicBezTo>
                  <a:cubicBezTo>
                    <a:pt x="2782" y="1260"/>
                    <a:pt x="2748" y="1244"/>
                    <a:pt x="2687" y="1244"/>
                  </a:cubicBezTo>
                  <a:cubicBezTo>
                    <a:pt x="2518" y="1244"/>
                    <a:pt x="2147" y="1368"/>
                    <a:pt x="2147" y="1368"/>
                  </a:cubicBezTo>
                  <a:cubicBezTo>
                    <a:pt x="2147" y="1368"/>
                    <a:pt x="2830" y="750"/>
                    <a:pt x="2765" y="555"/>
                  </a:cubicBezTo>
                  <a:cubicBezTo>
                    <a:pt x="2754" y="520"/>
                    <a:pt x="2722" y="506"/>
                    <a:pt x="2677" y="506"/>
                  </a:cubicBezTo>
                  <a:cubicBezTo>
                    <a:pt x="2470" y="506"/>
                    <a:pt x="1985" y="815"/>
                    <a:pt x="1985" y="815"/>
                  </a:cubicBezTo>
                  <a:cubicBezTo>
                    <a:pt x="1985" y="815"/>
                    <a:pt x="2505" y="359"/>
                    <a:pt x="2505" y="132"/>
                  </a:cubicBezTo>
                  <a:cubicBezTo>
                    <a:pt x="2505" y="99"/>
                    <a:pt x="2486" y="85"/>
                    <a:pt x="2455" y="85"/>
                  </a:cubicBezTo>
                  <a:cubicBezTo>
                    <a:pt x="2263" y="85"/>
                    <a:pt x="1594" y="587"/>
                    <a:pt x="1594" y="587"/>
                  </a:cubicBezTo>
                  <a:cubicBezTo>
                    <a:pt x="1594" y="587"/>
                    <a:pt x="1903" y="1"/>
                    <a:pt x="1708" y="1"/>
                  </a:cubicBez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0" name="Google Shape;1745;p30"/>
            <p:cNvSpPr/>
            <p:nvPr/>
          </p:nvSpPr>
          <p:spPr>
            <a:xfrm>
              <a:off x="5466139" y="3539780"/>
              <a:ext cx="58539" cy="447092"/>
            </a:xfrm>
            <a:custGeom>
              <a:avLst/>
              <a:gdLst/>
              <a:ahLst/>
              <a:cxnLst/>
              <a:rect l="l" t="t" r="r" b="b"/>
              <a:pathLst>
                <a:path w="1269" h="9692" extrusionOk="0">
                  <a:moveTo>
                    <a:pt x="1269" y="0"/>
                  </a:moveTo>
                  <a:lnTo>
                    <a:pt x="1" y="9691"/>
                  </a:lnTo>
                </a:path>
              </a:pathLst>
            </a:custGeom>
            <a:solidFill>
              <a:srgbClr val="0F2947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1" name="Google Shape;1746;p30"/>
            <p:cNvSpPr/>
            <p:nvPr/>
          </p:nvSpPr>
          <p:spPr>
            <a:xfrm>
              <a:off x="5466139" y="3539780"/>
              <a:ext cx="58539" cy="447092"/>
            </a:xfrm>
            <a:custGeom>
              <a:avLst/>
              <a:gdLst/>
              <a:ahLst/>
              <a:cxnLst/>
              <a:rect l="l" t="t" r="r" b="b"/>
              <a:pathLst>
                <a:path w="1269" h="9692" fill="none" extrusionOk="0">
                  <a:moveTo>
                    <a:pt x="1269" y="0"/>
                  </a:moveTo>
                  <a:lnTo>
                    <a:pt x="1" y="9691"/>
                  </a:lnTo>
                </a:path>
              </a:pathLst>
            </a:custGeom>
            <a:noFill/>
            <a:ln w="1057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2" name="Google Shape;1747;p30"/>
            <p:cNvSpPr/>
            <p:nvPr/>
          </p:nvSpPr>
          <p:spPr>
            <a:xfrm>
              <a:off x="5691166" y="3544255"/>
              <a:ext cx="147062" cy="424581"/>
            </a:xfrm>
            <a:custGeom>
              <a:avLst/>
              <a:gdLst/>
              <a:ahLst/>
              <a:cxnLst/>
              <a:rect l="l" t="t" r="r" b="b"/>
              <a:pathLst>
                <a:path w="3188" h="9204" extrusionOk="0">
                  <a:moveTo>
                    <a:pt x="1" y="1"/>
                  </a:moveTo>
                  <a:lnTo>
                    <a:pt x="3188" y="9204"/>
                  </a:lnTo>
                </a:path>
              </a:pathLst>
            </a:custGeom>
            <a:solidFill>
              <a:srgbClr val="0F2947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3" name="Google Shape;1748;p30"/>
            <p:cNvSpPr/>
            <p:nvPr/>
          </p:nvSpPr>
          <p:spPr>
            <a:xfrm>
              <a:off x="5691166" y="3544255"/>
              <a:ext cx="147062" cy="424581"/>
            </a:xfrm>
            <a:custGeom>
              <a:avLst/>
              <a:gdLst/>
              <a:ahLst/>
              <a:cxnLst/>
              <a:rect l="l" t="t" r="r" b="b"/>
              <a:pathLst>
                <a:path w="3188" h="9204" fill="none" extrusionOk="0">
                  <a:moveTo>
                    <a:pt x="1" y="1"/>
                  </a:moveTo>
                  <a:lnTo>
                    <a:pt x="3188" y="9204"/>
                  </a:lnTo>
                </a:path>
              </a:pathLst>
            </a:custGeom>
            <a:noFill/>
            <a:ln w="1057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4" name="Google Shape;1749;p30"/>
            <p:cNvSpPr/>
            <p:nvPr/>
          </p:nvSpPr>
          <p:spPr>
            <a:xfrm>
              <a:off x="4253997" y="2116126"/>
              <a:ext cx="51066" cy="49544"/>
            </a:xfrm>
            <a:custGeom>
              <a:avLst/>
              <a:gdLst/>
              <a:ahLst/>
              <a:cxnLst/>
              <a:rect l="l" t="t" r="r" b="b"/>
              <a:pathLst>
                <a:path w="1107" h="1074" extrusionOk="0">
                  <a:moveTo>
                    <a:pt x="554" y="0"/>
                  </a:moveTo>
                  <a:cubicBezTo>
                    <a:pt x="261" y="0"/>
                    <a:pt x="1" y="228"/>
                    <a:pt x="1" y="553"/>
                  </a:cubicBezTo>
                  <a:cubicBezTo>
                    <a:pt x="1" y="846"/>
                    <a:pt x="261" y="1073"/>
                    <a:pt x="554" y="1073"/>
                  </a:cubicBezTo>
                  <a:cubicBezTo>
                    <a:pt x="846" y="1073"/>
                    <a:pt x="1106" y="846"/>
                    <a:pt x="1106" y="553"/>
                  </a:cubicBezTo>
                  <a:cubicBezTo>
                    <a:pt x="1106" y="228"/>
                    <a:pt x="846" y="0"/>
                    <a:pt x="5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5" name="Google Shape;1750;p30"/>
            <p:cNvSpPr/>
            <p:nvPr/>
          </p:nvSpPr>
          <p:spPr>
            <a:xfrm>
              <a:off x="4551035" y="2464139"/>
              <a:ext cx="72055" cy="61584"/>
            </a:xfrm>
            <a:custGeom>
              <a:avLst/>
              <a:gdLst/>
              <a:ahLst/>
              <a:cxnLst/>
              <a:rect l="l" t="t" r="r" b="b"/>
              <a:pathLst>
                <a:path w="1562" h="1335" extrusionOk="0">
                  <a:moveTo>
                    <a:pt x="1236" y="1"/>
                  </a:moveTo>
                  <a:lnTo>
                    <a:pt x="1" y="1106"/>
                  </a:lnTo>
                  <a:lnTo>
                    <a:pt x="1562" y="1334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6" name="Google Shape;1751;p30"/>
            <p:cNvSpPr/>
            <p:nvPr/>
          </p:nvSpPr>
          <p:spPr>
            <a:xfrm>
              <a:off x="4957589" y="2198608"/>
              <a:ext cx="48067" cy="48067"/>
            </a:xfrm>
            <a:custGeom>
              <a:avLst/>
              <a:gdLst/>
              <a:ahLst/>
              <a:cxnLst/>
              <a:rect l="l" t="t" r="r" b="b"/>
              <a:pathLst>
                <a:path w="1042" h="1042" extrusionOk="0">
                  <a:moveTo>
                    <a:pt x="521" y="1"/>
                  </a:moveTo>
                  <a:cubicBezTo>
                    <a:pt x="228" y="1"/>
                    <a:pt x="1" y="228"/>
                    <a:pt x="1" y="521"/>
                  </a:cubicBezTo>
                  <a:cubicBezTo>
                    <a:pt x="1" y="814"/>
                    <a:pt x="228" y="1041"/>
                    <a:pt x="521" y="1041"/>
                  </a:cubicBezTo>
                  <a:cubicBezTo>
                    <a:pt x="814" y="1041"/>
                    <a:pt x="1041" y="814"/>
                    <a:pt x="1041" y="521"/>
                  </a:cubicBezTo>
                  <a:cubicBezTo>
                    <a:pt x="1041" y="228"/>
                    <a:pt x="814" y="1"/>
                    <a:pt x="5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7" name="Google Shape;1752;p30"/>
            <p:cNvSpPr/>
            <p:nvPr/>
          </p:nvSpPr>
          <p:spPr>
            <a:xfrm>
              <a:off x="5040118" y="2479132"/>
              <a:ext cx="949632" cy="697624"/>
            </a:xfrm>
            <a:custGeom>
              <a:avLst/>
              <a:gdLst/>
              <a:ahLst/>
              <a:cxnLst/>
              <a:rect l="l" t="t" r="r" b="b"/>
              <a:pathLst>
                <a:path w="20586" h="15123" extrusionOk="0">
                  <a:moveTo>
                    <a:pt x="9658" y="1"/>
                  </a:moveTo>
                  <a:cubicBezTo>
                    <a:pt x="4325" y="1"/>
                    <a:pt x="0" y="4326"/>
                    <a:pt x="0" y="9659"/>
                  </a:cubicBezTo>
                  <a:lnTo>
                    <a:pt x="0" y="15123"/>
                  </a:lnTo>
                  <a:lnTo>
                    <a:pt x="16000" y="15123"/>
                  </a:lnTo>
                  <a:cubicBezTo>
                    <a:pt x="18536" y="15123"/>
                    <a:pt x="20585" y="13041"/>
                    <a:pt x="20585" y="10505"/>
                  </a:cubicBezTo>
                  <a:lnTo>
                    <a:pt x="20585" y="9659"/>
                  </a:lnTo>
                  <a:cubicBezTo>
                    <a:pt x="20585" y="4326"/>
                    <a:pt x="16292" y="1"/>
                    <a:pt x="109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8" name="Google Shape;1753;p30"/>
            <p:cNvSpPr/>
            <p:nvPr/>
          </p:nvSpPr>
          <p:spPr>
            <a:xfrm>
              <a:off x="5319995" y="2143666"/>
              <a:ext cx="419229" cy="497743"/>
            </a:xfrm>
            <a:custGeom>
              <a:avLst/>
              <a:gdLst/>
              <a:ahLst/>
              <a:cxnLst/>
              <a:rect l="l" t="t" r="r" b="b"/>
              <a:pathLst>
                <a:path w="9088" h="10790" extrusionOk="0">
                  <a:moveTo>
                    <a:pt x="4437" y="1"/>
                  </a:moveTo>
                  <a:cubicBezTo>
                    <a:pt x="4017" y="1"/>
                    <a:pt x="3722" y="86"/>
                    <a:pt x="3722" y="86"/>
                  </a:cubicBezTo>
                  <a:cubicBezTo>
                    <a:pt x="3722" y="86"/>
                    <a:pt x="697" y="4606"/>
                    <a:pt x="242" y="8053"/>
                  </a:cubicBezTo>
                  <a:cubicBezTo>
                    <a:pt x="1" y="9895"/>
                    <a:pt x="2165" y="10789"/>
                    <a:pt x="4381" y="10789"/>
                  </a:cubicBezTo>
                  <a:cubicBezTo>
                    <a:pt x="6352" y="10789"/>
                    <a:pt x="8364" y="10082"/>
                    <a:pt x="8762" y="8704"/>
                  </a:cubicBezTo>
                  <a:cubicBezTo>
                    <a:pt x="9087" y="7566"/>
                    <a:pt x="8664" y="6720"/>
                    <a:pt x="8274" y="6232"/>
                  </a:cubicBezTo>
                  <a:cubicBezTo>
                    <a:pt x="8047" y="5940"/>
                    <a:pt x="8014" y="5582"/>
                    <a:pt x="8177" y="5257"/>
                  </a:cubicBezTo>
                  <a:cubicBezTo>
                    <a:pt x="8307" y="4997"/>
                    <a:pt x="8404" y="4574"/>
                    <a:pt x="8339" y="3891"/>
                  </a:cubicBezTo>
                  <a:cubicBezTo>
                    <a:pt x="8242" y="2850"/>
                    <a:pt x="7721" y="2428"/>
                    <a:pt x="7364" y="2265"/>
                  </a:cubicBezTo>
                  <a:cubicBezTo>
                    <a:pt x="7169" y="2135"/>
                    <a:pt x="7006" y="1972"/>
                    <a:pt x="6941" y="1745"/>
                  </a:cubicBezTo>
                  <a:cubicBezTo>
                    <a:pt x="6843" y="1419"/>
                    <a:pt x="6583" y="899"/>
                    <a:pt x="5965" y="476"/>
                  </a:cubicBezTo>
                  <a:cubicBezTo>
                    <a:pt x="5450" y="94"/>
                    <a:pt x="4875" y="1"/>
                    <a:pt x="44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9" name="Google Shape;1754;p30"/>
            <p:cNvSpPr/>
            <p:nvPr/>
          </p:nvSpPr>
          <p:spPr>
            <a:xfrm>
              <a:off x="4851072" y="2511747"/>
              <a:ext cx="157580" cy="126488"/>
            </a:xfrm>
            <a:custGeom>
              <a:avLst/>
              <a:gdLst/>
              <a:ahLst/>
              <a:cxnLst/>
              <a:rect l="l" t="t" r="r" b="b"/>
              <a:pathLst>
                <a:path w="3416" h="2742" extrusionOk="0">
                  <a:moveTo>
                    <a:pt x="249" y="0"/>
                  </a:moveTo>
                  <a:cubicBezTo>
                    <a:pt x="187" y="0"/>
                    <a:pt x="145" y="13"/>
                    <a:pt x="131" y="42"/>
                  </a:cubicBezTo>
                  <a:cubicBezTo>
                    <a:pt x="1" y="302"/>
                    <a:pt x="879" y="1505"/>
                    <a:pt x="1529" y="2058"/>
                  </a:cubicBezTo>
                  <a:cubicBezTo>
                    <a:pt x="2212" y="2611"/>
                    <a:pt x="2440" y="2741"/>
                    <a:pt x="2440" y="2741"/>
                  </a:cubicBezTo>
                  <a:lnTo>
                    <a:pt x="3415" y="1928"/>
                  </a:lnTo>
                  <a:cubicBezTo>
                    <a:pt x="3415" y="1928"/>
                    <a:pt x="2960" y="205"/>
                    <a:pt x="2732" y="205"/>
                  </a:cubicBezTo>
                  <a:cubicBezTo>
                    <a:pt x="2505" y="237"/>
                    <a:pt x="2570" y="822"/>
                    <a:pt x="2570" y="822"/>
                  </a:cubicBezTo>
                  <a:cubicBezTo>
                    <a:pt x="2570" y="822"/>
                    <a:pt x="745" y="0"/>
                    <a:pt x="249" y="0"/>
                  </a:cubicBez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0" name="Google Shape;1755;p30"/>
            <p:cNvSpPr/>
            <p:nvPr/>
          </p:nvSpPr>
          <p:spPr>
            <a:xfrm>
              <a:off x="5041594" y="2942704"/>
              <a:ext cx="946634" cy="667593"/>
            </a:xfrm>
            <a:custGeom>
              <a:avLst/>
              <a:gdLst/>
              <a:ahLst/>
              <a:cxnLst/>
              <a:rect l="l" t="t" r="r" b="b"/>
              <a:pathLst>
                <a:path w="20521" h="14472" extrusionOk="0">
                  <a:moveTo>
                    <a:pt x="20521" y="1"/>
                  </a:moveTo>
                  <a:lnTo>
                    <a:pt x="1" y="683"/>
                  </a:lnTo>
                  <a:lnTo>
                    <a:pt x="456" y="14472"/>
                  </a:lnTo>
                  <a:lnTo>
                    <a:pt x="9659" y="14472"/>
                  </a:lnTo>
                  <a:cubicBezTo>
                    <a:pt x="15675" y="14472"/>
                    <a:pt x="20521" y="9626"/>
                    <a:pt x="20521" y="3643"/>
                  </a:cubicBezTo>
                  <a:lnTo>
                    <a:pt x="205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1" name="Google Shape;1756;p30"/>
            <p:cNvSpPr/>
            <p:nvPr/>
          </p:nvSpPr>
          <p:spPr>
            <a:xfrm>
              <a:off x="5346152" y="2200130"/>
              <a:ext cx="232541" cy="280563"/>
            </a:xfrm>
            <a:custGeom>
              <a:avLst/>
              <a:gdLst/>
              <a:ahLst/>
              <a:cxnLst/>
              <a:rect l="l" t="t" r="r" b="b"/>
              <a:pathLst>
                <a:path w="5041" h="6082" extrusionOk="0">
                  <a:moveTo>
                    <a:pt x="0" y="0"/>
                  </a:moveTo>
                  <a:lnTo>
                    <a:pt x="0" y="3577"/>
                  </a:lnTo>
                  <a:lnTo>
                    <a:pt x="0" y="3610"/>
                  </a:lnTo>
                  <a:cubicBezTo>
                    <a:pt x="0" y="4976"/>
                    <a:pt x="1138" y="6082"/>
                    <a:pt x="2504" y="6082"/>
                  </a:cubicBezTo>
                  <a:cubicBezTo>
                    <a:pt x="3902" y="6082"/>
                    <a:pt x="5041" y="4976"/>
                    <a:pt x="5041" y="3577"/>
                  </a:cubicBezTo>
                  <a:lnTo>
                    <a:pt x="5041" y="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2" name="Google Shape;1757;p30"/>
            <p:cNvSpPr/>
            <p:nvPr/>
          </p:nvSpPr>
          <p:spPr>
            <a:xfrm>
              <a:off x="5550144" y="2297652"/>
              <a:ext cx="85571" cy="84049"/>
            </a:xfrm>
            <a:custGeom>
              <a:avLst/>
              <a:gdLst/>
              <a:ahLst/>
              <a:cxnLst/>
              <a:rect l="l" t="t" r="r" b="b"/>
              <a:pathLst>
                <a:path w="1855" h="1822" extrusionOk="0">
                  <a:moveTo>
                    <a:pt x="944" y="0"/>
                  </a:moveTo>
                  <a:cubicBezTo>
                    <a:pt x="424" y="0"/>
                    <a:pt x="1" y="390"/>
                    <a:pt x="1" y="911"/>
                  </a:cubicBezTo>
                  <a:cubicBezTo>
                    <a:pt x="1" y="1431"/>
                    <a:pt x="424" y="1821"/>
                    <a:pt x="944" y="1821"/>
                  </a:cubicBezTo>
                  <a:cubicBezTo>
                    <a:pt x="1432" y="1821"/>
                    <a:pt x="1854" y="1431"/>
                    <a:pt x="1854" y="911"/>
                  </a:cubicBezTo>
                  <a:cubicBezTo>
                    <a:pt x="1854" y="390"/>
                    <a:pt x="1432" y="0"/>
                    <a:pt x="944" y="0"/>
                  </a:cubicBez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3" name="Google Shape;1758;p30"/>
            <p:cNvSpPr/>
            <p:nvPr/>
          </p:nvSpPr>
          <p:spPr>
            <a:xfrm>
              <a:off x="5403124" y="2365142"/>
              <a:ext cx="175571" cy="296201"/>
            </a:xfrm>
            <a:custGeom>
              <a:avLst/>
              <a:gdLst/>
              <a:ahLst/>
              <a:cxnLst/>
              <a:rect l="l" t="t" r="r" b="b"/>
              <a:pathLst>
                <a:path w="3806" h="6421" extrusionOk="0">
                  <a:moveTo>
                    <a:pt x="3806" y="0"/>
                  </a:moveTo>
                  <a:lnTo>
                    <a:pt x="1432" y="1106"/>
                  </a:lnTo>
                  <a:lnTo>
                    <a:pt x="1" y="5984"/>
                  </a:lnTo>
                  <a:cubicBezTo>
                    <a:pt x="683" y="6314"/>
                    <a:pt x="1352" y="6421"/>
                    <a:pt x="1935" y="6421"/>
                  </a:cubicBezTo>
                  <a:cubicBezTo>
                    <a:pt x="3021" y="6421"/>
                    <a:pt x="3806" y="6049"/>
                    <a:pt x="3806" y="6049"/>
                  </a:cubicBezTo>
                  <a:lnTo>
                    <a:pt x="3806" y="0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4" name="Google Shape;1759;p30"/>
            <p:cNvSpPr/>
            <p:nvPr/>
          </p:nvSpPr>
          <p:spPr>
            <a:xfrm>
              <a:off x="5454145" y="2327637"/>
              <a:ext cx="39072" cy="39072"/>
            </a:xfrm>
            <a:custGeom>
              <a:avLst/>
              <a:gdLst/>
              <a:ahLst/>
              <a:cxnLst/>
              <a:rect l="l" t="t" r="r" b="b"/>
              <a:pathLst>
                <a:path w="847" h="847" extrusionOk="0">
                  <a:moveTo>
                    <a:pt x="423" y="1"/>
                  </a:moveTo>
                  <a:cubicBezTo>
                    <a:pt x="196" y="1"/>
                    <a:pt x="1" y="196"/>
                    <a:pt x="1" y="423"/>
                  </a:cubicBezTo>
                  <a:cubicBezTo>
                    <a:pt x="1" y="651"/>
                    <a:pt x="196" y="846"/>
                    <a:pt x="423" y="846"/>
                  </a:cubicBezTo>
                  <a:cubicBezTo>
                    <a:pt x="683" y="846"/>
                    <a:pt x="846" y="651"/>
                    <a:pt x="846" y="423"/>
                  </a:cubicBezTo>
                  <a:cubicBezTo>
                    <a:pt x="846" y="196"/>
                    <a:pt x="683" y="1"/>
                    <a:pt x="423" y="1"/>
                  </a:cubicBezTo>
                  <a:close/>
                </a:path>
              </a:pathLst>
            </a:custGeom>
            <a:solidFill>
              <a:srgbClr val="000000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5" name="Google Shape;1760;p30"/>
            <p:cNvSpPr/>
            <p:nvPr/>
          </p:nvSpPr>
          <p:spPr>
            <a:xfrm>
              <a:off x="5346152" y="2327637"/>
              <a:ext cx="19513" cy="39072"/>
            </a:xfrm>
            <a:custGeom>
              <a:avLst/>
              <a:gdLst/>
              <a:ahLst/>
              <a:cxnLst/>
              <a:rect l="l" t="t" r="r" b="b"/>
              <a:pathLst>
                <a:path w="423" h="847" extrusionOk="0">
                  <a:moveTo>
                    <a:pt x="0" y="1"/>
                  </a:moveTo>
                  <a:lnTo>
                    <a:pt x="0" y="813"/>
                  </a:lnTo>
                  <a:lnTo>
                    <a:pt x="0" y="846"/>
                  </a:lnTo>
                  <a:cubicBezTo>
                    <a:pt x="228" y="846"/>
                    <a:pt x="423" y="651"/>
                    <a:pt x="423" y="423"/>
                  </a:cubicBezTo>
                  <a:cubicBezTo>
                    <a:pt x="423" y="196"/>
                    <a:pt x="228" y="1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6" name="Google Shape;1761;p30"/>
            <p:cNvSpPr/>
            <p:nvPr/>
          </p:nvSpPr>
          <p:spPr>
            <a:xfrm>
              <a:off x="5442151" y="2290132"/>
              <a:ext cx="15038" cy="28554"/>
            </a:xfrm>
            <a:custGeom>
              <a:avLst/>
              <a:gdLst/>
              <a:ahLst/>
              <a:cxnLst/>
              <a:rect l="l" t="t" r="r" b="b"/>
              <a:pathLst>
                <a:path w="326" h="619" extrusionOk="0">
                  <a:moveTo>
                    <a:pt x="163" y="1"/>
                  </a:moveTo>
                  <a:cubicBezTo>
                    <a:pt x="65" y="1"/>
                    <a:pt x="0" y="131"/>
                    <a:pt x="0" y="293"/>
                  </a:cubicBezTo>
                  <a:cubicBezTo>
                    <a:pt x="0" y="488"/>
                    <a:pt x="65" y="618"/>
                    <a:pt x="163" y="618"/>
                  </a:cubicBezTo>
                  <a:cubicBezTo>
                    <a:pt x="261" y="618"/>
                    <a:pt x="326" y="488"/>
                    <a:pt x="326" y="293"/>
                  </a:cubicBezTo>
                  <a:cubicBezTo>
                    <a:pt x="326" y="131"/>
                    <a:pt x="261" y="1"/>
                    <a:pt x="1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7" name="Google Shape;1762;p30"/>
            <p:cNvSpPr/>
            <p:nvPr/>
          </p:nvSpPr>
          <p:spPr>
            <a:xfrm>
              <a:off x="5362620" y="2290132"/>
              <a:ext cx="15085" cy="28554"/>
            </a:xfrm>
            <a:custGeom>
              <a:avLst/>
              <a:gdLst/>
              <a:ahLst/>
              <a:cxnLst/>
              <a:rect l="l" t="t" r="r" b="b"/>
              <a:pathLst>
                <a:path w="327" h="619" extrusionOk="0">
                  <a:moveTo>
                    <a:pt x="163" y="1"/>
                  </a:moveTo>
                  <a:cubicBezTo>
                    <a:pt x="66" y="1"/>
                    <a:pt x="1" y="131"/>
                    <a:pt x="1" y="293"/>
                  </a:cubicBezTo>
                  <a:cubicBezTo>
                    <a:pt x="1" y="488"/>
                    <a:pt x="66" y="618"/>
                    <a:pt x="163" y="618"/>
                  </a:cubicBezTo>
                  <a:cubicBezTo>
                    <a:pt x="261" y="618"/>
                    <a:pt x="326" y="488"/>
                    <a:pt x="326" y="293"/>
                  </a:cubicBezTo>
                  <a:cubicBezTo>
                    <a:pt x="326" y="131"/>
                    <a:pt x="261" y="1"/>
                    <a:pt x="1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" name="Google Shape;1763;p30"/>
            <p:cNvSpPr/>
            <p:nvPr/>
          </p:nvSpPr>
          <p:spPr>
            <a:xfrm>
              <a:off x="5449624" y="2450669"/>
              <a:ext cx="82573" cy="39026"/>
            </a:xfrm>
            <a:custGeom>
              <a:avLst/>
              <a:gdLst/>
              <a:ahLst/>
              <a:cxnLst/>
              <a:rect l="l" t="t" r="r" b="b"/>
              <a:pathLst>
                <a:path w="1790" h="846" fill="none" extrusionOk="0">
                  <a:moveTo>
                    <a:pt x="1" y="716"/>
                  </a:moveTo>
                  <a:cubicBezTo>
                    <a:pt x="1" y="716"/>
                    <a:pt x="1074" y="846"/>
                    <a:pt x="1790" y="0"/>
                  </a:cubicBez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" name="Google Shape;1764;p30"/>
            <p:cNvSpPr/>
            <p:nvPr/>
          </p:nvSpPr>
          <p:spPr>
            <a:xfrm>
              <a:off x="5538149" y="2296129"/>
              <a:ext cx="55541" cy="75054"/>
            </a:xfrm>
            <a:custGeom>
              <a:avLst/>
              <a:gdLst/>
              <a:ahLst/>
              <a:cxnLst/>
              <a:rect l="l" t="t" r="r" b="b"/>
              <a:pathLst>
                <a:path w="1204" h="1627" extrusionOk="0">
                  <a:moveTo>
                    <a:pt x="1" y="1"/>
                  </a:moveTo>
                  <a:lnTo>
                    <a:pt x="1" y="1627"/>
                  </a:lnTo>
                  <a:lnTo>
                    <a:pt x="1204" y="1627"/>
                  </a:lnTo>
                  <a:lnTo>
                    <a:pt x="1204" y="1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" name="Google Shape;1765;p30"/>
            <p:cNvSpPr/>
            <p:nvPr/>
          </p:nvSpPr>
          <p:spPr>
            <a:xfrm>
              <a:off x="5316120" y="2147633"/>
              <a:ext cx="288082" cy="151537"/>
            </a:xfrm>
            <a:custGeom>
              <a:avLst/>
              <a:gdLst/>
              <a:ahLst/>
              <a:cxnLst/>
              <a:rect l="l" t="t" r="r" b="b"/>
              <a:pathLst>
                <a:path w="6245" h="3285" extrusionOk="0">
                  <a:moveTo>
                    <a:pt x="3806" y="0"/>
                  </a:moveTo>
                  <a:cubicBezTo>
                    <a:pt x="2667" y="98"/>
                    <a:pt x="1789" y="651"/>
                    <a:pt x="1789" y="651"/>
                  </a:cubicBezTo>
                  <a:lnTo>
                    <a:pt x="1334" y="683"/>
                  </a:lnTo>
                  <a:cubicBezTo>
                    <a:pt x="846" y="716"/>
                    <a:pt x="423" y="1041"/>
                    <a:pt x="293" y="1496"/>
                  </a:cubicBezTo>
                  <a:cubicBezTo>
                    <a:pt x="196" y="1756"/>
                    <a:pt x="131" y="1951"/>
                    <a:pt x="131" y="1951"/>
                  </a:cubicBezTo>
                  <a:cubicBezTo>
                    <a:pt x="1" y="2374"/>
                    <a:pt x="163" y="2797"/>
                    <a:pt x="521" y="3024"/>
                  </a:cubicBezTo>
                  <a:lnTo>
                    <a:pt x="651" y="3090"/>
                  </a:lnTo>
                  <a:lnTo>
                    <a:pt x="1139" y="1951"/>
                  </a:lnTo>
                  <a:cubicBezTo>
                    <a:pt x="1273" y="1665"/>
                    <a:pt x="1564" y="1502"/>
                    <a:pt x="1853" y="1502"/>
                  </a:cubicBezTo>
                  <a:cubicBezTo>
                    <a:pt x="2057" y="1502"/>
                    <a:pt x="2260" y="1582"/>
                    <a:pt x="2407" y="1756"/>
                  </a:cubicBezTo>
                  <a:lnTo>
                    <a:pt x="3188" y="2602"/>
                  </a:lnTo>
                  <a:cubicBezTo>
                    <a:pt x="3578" y="3024"/>
                    <a:pt x="4131" y="3285"/>
                    <a:pt x="4716" y="3285"/>
                  </a:cubicBezTo>
                  <a:lnTo>
                    <a:pt x="5724" y="3220"/>
                  </a:lnTo>
                  <a:cubicBezTo>
                    <a:pt x="5735" y="3230"/>
                    <a:pt x="5796" y="3234"/>
                    <a:pt x="5874" y="3234"/>
                  </a:cubicBezTo>
                  <a:cubicBezTo>
                    <a:pt x="6028" y="3234"/>
                    <a:pt x="6244" y="3220"/>
                    <a:pt x="6244" y="3220"/>
                  </a:cubicBezTo>
                  <a:lnTo>
                    <a:pt x="6244" y="2862"/>
                  </a:lnTo>
                  <a:cubicBezTo>
                    <a:pt x="6244" y="1431"/>
                    <a:pt x="5204" y="228"/>
                    <a:pt x="38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" name="Google Shape;1766;p30"/>
            <p:cNvSpPr/>
            <p:nvPr/>
          </p:nvSpPr>
          <p:spPr>
            <a:xfrm>
              <a:off x="5578653" y="2323116"/>
              <a:ext cx="28554" cy="31553"/>
            </a:xfrm>
            <a:custGeom>
              <a:avLst/>
              <a:gdLst/>
              <a:ahLst/>
              <a:cxnLst/>
              <a:rect l="l" t="t" r="r" b="b"/>
              <a:pathLst>
                <a:path w="619" h="684" fill="none" extrusionOk="0">
                  <a:moveTo>
                    <a:pt x="619" y="1"/>
                  </a:moveTo>
                  <a:lnTo>
                    <a:pt x="33" y="229"/>
                  </a:lnTo>
                  <a:cubicBezTo>
                    <a:pt x="1" y="261"/>
                    <a:pt x="1" y="294"/>
                    <a:pt x="33" y="294"/>
                  </a:cubicBezTo>
                  <a:lnTo>
                    <a:pt x="586" y="684"/>
                  </a:ln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" name="Google Shape;1767;p30"/>
            <p:cNvSpPr/>
            <p:nvPr/>
          </p:nvSpPr>
          <p:spPr>
            <a:xfrm>
              <a:off x="5095613" y="2584173"/>
              <a:ext cx="664595" cy="300076"/>
            </a:xfrm>
            <a:custGeom>
              <a:avLst/>
              <a:gdLst/>
              <a:ahLst/>
              <a:cxnLst/>
              <a:rect l="l" t="t" r="r" b="b"/>
              <a:pathLst>
                <a:path w="14407" h="6505" extrusionOk="0">
                  <a:moveTo>
                    <a:pt x="7057" y="0"/>
                  </a:moveTo>
                  <a:lnTo>
                    <a:pt x="5984" y="163"/>
                  </a:lnTo>
                  <a:lnTo>
                    <a:pt x="5106" y="261"/>
                  </a:lnTo>
                  <a:cubicBezTo>
                    <a:pt x="5073" y="293"/>
                    <a:pt x="5008" y="293"/>
                    <a:pt x="4976" y="293"/>
                  </a:cubicBezTo>
                  <a:cubicBezTo>
                    <a:pt x="4098" y="456"/>
                    <a:pt x="3317" y="878"/>
                    <a:pt x="2699" y="1529"/>
                  </a:cubicBezTo>
                  <a:cubicBezTo>
                    <a:pt x="2699" y="1529"/>
                    <a:pt x="2667" y="1561"/>
                    <a:pt x="2634" y="1594"/>
                  </a:cubicBezTo>
                  <a:cubicBezTo>
                    <a:pt x="2472" y="1756"/>
                    <a:pt x="2342" y="1952"/>
                    <a:pt x="2212" y="2147"/>
                  </a:cubicBezTo>
                  <a:lnTo>
                    <a:pt x="2147" y="2212"/>
                  </a:lnTo>
                  <a:lnTo>
                    <a:pt x="2082" y="2309"/>
                  </a:lnTo>
                  <a:lnTo>
                    <a:pt x="1756" y="2732"/>
                  </a:lnTo>
                  <a:lnTo>
                    <a:pt x="1659" y="2830"/>
                  </a:lnTo>
                  <a:lnTo>
                    <a:pt x="1236" y="3350"/>
                  </a:lnTo>
                  <a:lnTo>
                    <a:pt x="976" y="3675"/>
                  </a:lnTo>
                  <a:lnTo>
                    <a:pt x="391" y="4423"/>
                  </a:lnTo>
                  <a:lnTo>
                    <a:pt x="0" y="4911"/>
                  </a:lnTo>
                  <a:cubicBezTo>
                    <a:pt x="293" y="5073"/>
                    <a:pt x="781" y="5236"/>
                    <a:pt x="1399" y="5399"/>
                  </a:cubicBezTo>
                  <a:cubicBezTo>
                    <a:pt x="1821" y="5529"/>
                    <a:pt x="2277" y="5626"/>
                    <a:pt x="2732" y="5756"/>
                  </a:cubicBezTo>
                  <a:cubicBezTo>
                    <a:pt x="3187" y="5821"/>
                    <a:pt x="3675" y="5951"/>
                    <a:pt x="4130" y="6016"/>
                  </a:cubicBezTo>
                  <a:cubicBezTo>
                    <a:pt x="4521" y="6082"/>
                    <a:pt x="4878" y="6147"/>
                    <a:pt x="5269" y="6212"/>
                  </a:cubicBezTo>
                  <a:cubicBezTo>
                    <a:pt x="6407" y="6407"/>
                    <a:pt x="7415" y="6504"/>
                    <a:pt x="7968" y="6504"/>
                  </a:cubicBezTo>
                  <a:cubicBezTo>
                    <a:pt x="10504" y="6504"/>
                    <a:pt x="12813" y="5431"/>
                    <a:pt x="14407" y="3708"/>
                  </a:cubicBezTo>
                  <a:lnTo>
                    <a:pt x="12260" y="1821"/>
                  </a:lnTo>
                  <a:lnTo>
                    <a:pt x="12195" y="1756"/>
                  </a:lnTo>
                  <a:lnTo>
                    <a:pt x="11610" y="1269"/>
                  </a:lnTo>
                  <a:lnTo>
                    <a:pt x="11512" y="1171"/>
                  </a:lnTo>
                  <a:lnTo>
                    <a:pt x="11317" y="1008"/>
                  </a:lnTo>
                  <a:lnTo>
                    <a:pt x="11220" y="911"/>
                  </a:lnTo>
                  <a:lnTo>
                    <a:pt x="10569" y="358"/>
                  </a:lnTo>
                  <a:lnTo>
                    <a:pt x="10569" y="326"/>
                  </a:lnTo>
                  <a:lnTo>
                    <a:pt x="10537" y="358"/>
                  </a:lnTo>
                  <a:cubicBezTo>
                    <a:pt x="10472" y="391"/>
                    <a:pt x="10211" y="586"/>
                    <a:pt x="9789" y="683"/>
                  </a:cubicBezTo>
                  <a:lnTo>
                    <a:pt x="9756" y="683"/>
                  </a:lnTo>
                  <a:cubicBezTo>
                    <a:pt x="9523" y="753"/>
                    <a:pt x="9190" y="811"/>
                    <a:pt x="8830" y="811"/>
                  </a:cubicBezTo>
                  <a:cubicBezTo>
                    <a:pt x="8185" y="811"/>
                    <a:pt x="7454" y="626"/>
                    <a:pt x="7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" name="Google Shape;1768;p30"/>
            <p:cNvSpPr/>
            <p:nvPr/>
          </p:nvSpPr>
          <p:spPr>
            <a:xfrm>
              <a:off x="5223120" y="2599165"/>
              <a:ext cx="589588" cy="406590"/>
            </a:xfrm>
            <a:custGeom>
              <a:avLst/>
              <a:gdLst/>
              <a:ahLst/>
              <a:cxnLst/>
              <a:rect l="l" t="t" r="r" b="b"/>
              <a:pathLst>
                <a:path w="12781" h="8814" extrusionOk="0">
                  <a:moveTo>
                    <a:pt x="7708" y="1"/>
                  </a:moveTo>
                  <a:cubicBezTo>
                    <a:pt x="7708" y="1"/>
                    <a:pt x="7480" y="163"/>
                    <a:pt x="6992" y="391"/>
                  </a:cubicBezTo>
                  <a:cubicBezTo>
                    <a:pt x="6049" y="814"/>
                    <a:pt x="4391" y="1659"/>
                    <a:pt x="2862" y="2667"/>
                  </a:cubicBezTo>
                  <a:cubicBezTo>
                    <a:pt x="2765" y="2732"/>
                    <a:pt x="2667" y="2797"/>
                    <a:pt x="2570" y="2862"/>
                  </a:cubicBezTo>
                  <a:lnTo>
                    <a:pt x="2505" y="2927"/>
                  </a:lnTo>
                  <a:cubicBezTo>
                    <a:pt x="1561" y="3578"/>
                    <a:pt x="748" y="4293"/>
                    <a:pt x="228" y="5041"/>
                  </a:cubicBezTo>
                  <a:cubicBezTo>
                    <a:pt x="131" y="5139"/>
                    <a:pt x="66" y="5269"/>
                    <a:pt x="0" y="5366"/>
                  </a:cubicBezTo>
                  <a:lnTo>
                    <a:pt x="423" y="7382"/>
                  </a:lnTo>
                  <a:cubicBezTo>
                    <a:pt x="553" y="7480"/>
                    <a:pt x="683" y="7545"/>
                    <a:pt x="813" y="7643"/>
                  </a:cubicBezTo>
                  <a:lnTo>
                    <a:pt x="911" y="7675"/>
                  </a:lnTo>
                  <a:cubicBezTo>
                    <a:pt x="976" y="7708"/>
                    <a:pt x="1009" y="7740"/>
                    <a:pt x="1074" y="7773"/>
                  </a:cubicBezTo>
                  <a:cubicBezTo>
                    <a:pt x="1106" y="7805"/>
                    <a:pt x="1139" y="7805"/>
                    <a:pt x="1171" y="7838"/>
                  </a:cubicBezTo>
                  <a:cubicBezTo>
                    <a:pt x="1366" y="7935"/>
                    <a:pt x="1594" y="8033"/>
                    <a:pt x="1822" y="8130"/>
                  </a:cubicBezTo>
                  <a:cubicBezTo>
                    <a:pt x="1854" y="8163"/>
                    <a:pt x="1887" y="8163"/>
                    <a:pt x="1919" y="8195"/>
                  </a:cubicBezTo>
                  <a:cubicBezTo>
                    <a:pt x="1984" y="8195"/>
                    <a:pt x="2017" y="8228"/>
                    <a:pt x="2049" y="8228"/>
                  </a:cubicBezTo>
                  <a:cubicBezTo>
                    <a:pt x="2179" y="8293"/>
                    <a:pt x="2309" y="8326"/>
                    <a:pt x="2439" y="8358"/>
                  </a:cubicBezTo>
                  <a:cubicBezTo>
                    <a:pt x="2472" y="8391"/>
                    <a:pt x="2505" y="8391"/>
                    <a:pt x="2570" y="8423"/>
                  </a:cubicBezTo>
                  <a:cubicBezTo>
                    <a:pt x="3383" y="8683"/>
                    <a:pt x="4293" y="8813"/>
                    <a:pt x="5204" y="8813"/>
                  </a:cubicBezTo>
                  <a:cubicBezTo>
                    <a:pt x="6472" y="8813"/>
                    <a:pt x="7643" y="8553"/>
                    <a:pt x="8716" y="8065"/>
                  </a:cubicBezTo>
                  <a:cubicBezTo>
                    <a:pt x="8781" y="8065"/>
                    <a:pt x="8813" y="8033"/>
                    <a:pt x="8846" y="8033"/>
                  </a:cubicBezTo>
                  <a:cubicBezTo>
                    <a:pt x="8976" y="7968"/>
                    <a:pt x="9106" y="7903"/>
                    <a:pt x="9236" y="7838"/>
                  </a:cubicBezTo>
                  <a:cubicBezTo>
                    <a:pt x="10082" y="7382"/>
                    <a:pt x="10862" y="6830"/>
                    <a:pt x="11512" y="6147"/>
                  </a:cubicBezTo>
                  <a:lnTo>
                    <a:pt x="11577" y="6082"/>
                  </a:lnTo>
                  <a:lnTo>
                    <a:pt x="11643" y="5984"/>
                  </a:lnTo>
                  <a:cubicBezTo>
                    <a:pt x="11805" y="5822"/>
                    <a:pt x="11968" y="5626"/>
                    <a:pt x="12098" y="5431"/>
                  </a:cubicBezTo>
                  <a:cubicBezTo>
                    <a:pt x="12130" y="5399"/>
                    <a:pt x="12163" y="5366"/>
                    <a:pt x="12195" y="5334"/>
                  </a:cubicBezTo>
                  <a:cubicBezTo>
                    <a:pt x="12390" y="5041"/>
                    <a:pt x="12618" y="4748"/>
                    <a:pt x="12781" y="4456"/>
                  </a:cubicBezTo>
                  <a:cubicBezTo>
                    <a:pt x="12716" y="4228"/>
                    <a:pt x="12586" y="3935"/>
                    <a:pt x="12423" y="3578"/>
                  </a:cubicBezTo>
                  <a:cubicBezTo>
                    <a:pt x="12033" y="2700"/>
                    <a:pt x="11415" y="1919"/>
                    <a:pt x="10634" y="1334"/>
                  </a:cubicBezTo>
                  <a:cubicBezTo>
                    <a:pt x="10602" y="1301"/>
                    <a:pt x="10569" y="1269"/>
                    <a:pt x="10504" y="1269"/>
                  </a:cubicBezTo>
                  <a:cubicBezTo>
                    <a:pt x="10147" y="1009"/>
                    <a:pt x="9756" y="781"/>
                    <a:pt x="9366" y="618"/>
                  </a:cubicBezTo>
                  <a:cubicBezTo>
                    <a:pt x="9334" y="586"/>
                    <a:pt x="9301" y="586"/>
                    <a:pt x="9269" y="553"/>
                  </a:cubicBezTo>
                  <a:cubicBezTo>
                    <a:pt x="9204" y="553"/>
                    <a:pt x="9139" y="521"/>
                    <a:pt x="9106" y="521"/>
                  </a:cubicBezTo>
                  <a:lnTo>
                    <a:pt x="8618" y="326"/>
                  </a:lnTo>
                  <a:lnTo>
                    <a:pt x="8521" y="293"/>
                  </a:lnTo>
                  <a:lnTo>
                    <a:pt x="7805" y="66"/>
                  </a:lnTo>
                  <a:lnTo>
                    <a:pt x="7773" y="33"/>
                  </a:lnTo>
                  <a:lnTo>
                    <a:pt x="77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" name="Google Shape;1769;p30"/>
            <p:cNvSpPr/>
            <p:nvPr/>
          </p:nvSpPr>
          <p:spPr>
            <a:xfrm>
              <a:off x="5400125" y="2359145"/>
              <a:ext cx="33075" cy="25556"/>
            </a:xfrm>
            <a:custGeom>
              <a:avLst/>
              <a:gdLst/>
              <a:ahLst/>
              <a:cxnLst/>
              <a:rect l="l" t="t" r="r" b="b"/>
              <a:pathLst>
                <a:path w="717" h="554" fill="none" extrusionOk="0">
                  <a:moveTo>
                    <a:pt x="716" y="0"/>
                  </a:moveTo>
                  <a:cubicBezTo>
                    <a:pt x="716" y="0"/>
                    <a:pt x="586" y="553"/>
                    <a:pt x="1" y="423"/>
                  </a:cubicBez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" name="Google Shape;1770;p30"/>
            <p:cNvSpPr/>
            <p:nvPr/>
          </p:nvSpPr>
          <p:spPr>
            <a:xfrm>
              <a:off x="5218599" y="2827192"/>
              <a:ext cx="430624" cy="440034"/>
            </a:xfrm>
            <a:custGeom>
              <a:avLst/>
              <a:gdLst/>
              <a:ahLst/>
              <a:cxnLst/>
              <a:rect l="l" t="t" r="r" b="b"/>
              <a:pathLst>
                <a:path w="9335" h="9539" extrusionOk="0">
                  <a:moveTo>
                    <a:pt x="1" y="1"/>
                  </a:moveTo>
                  <a:lnTo>
                    <a:pt x="98" y="423"/>
                  </a:lnTo>
                  <a:lnTo>
                    <a:pt x="521" y="2439"/>
                  </a:lnTo>
                  <a:lnTo>
                    <a:pt x="1562" y="7447"/>
                  </a:lnTo>
                  <a:cubicBezTo>
                    <a:pt x="3366" y="9001"/>
                    <a:pt x="4691" y="9538"/>
                    <a:pt x="5661" y="9538"/>
                  </a:cubicBezTo>
                  <a:cubicBezTo>
                    <a:pt x="7839" y="9538"/>
                    <a:pt x="8228" y="6830"/>
                    <a:pt x="8228" y="6830"/>
                  </a:cubicBezTo>
                  <a:lnTo>
                    <a:pt x="9334" y="2862"/>
                  </a:lnTo>
                  <a:lnTo>
                    <a:pt x="9269" y="2537"/>
                  </a:lnTo>
                  <a:lnTo>
                    <a:pt x="326" y="9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" name="Google Shape;1771;p30"/>
            <p:cNvSpPr/>
            <p:nvPr/>
          </p:nvSpPr>
          <p:spPr>
            <a:xfrm>
              <a:off x="4944131" y="2585649"/>
              <a:ext cx="432054" cy="353402"/>
            </a:xfrm>
            <a:custGeom>
              <a:avLst/>
              <a:gdLst/>
              <a:ahLst/>
              <a:cxnLst/>
              <a:rect l="l" t="t" r="r" b="b"/>
              <a:pathLst>
                <a:path w="9366" h="7661" extrusionOk="0">
                  <a:moveTo>
                    <a:pt x="1951" y="1"/>
                  </a:moveTo>
                  <a:cubicBezTo>
                    <a:pt x="1399" y="261"/>
                    <a:pt x="456" y="814"/>
                    <a:pt x="0" y="1464"/>
                  </a:cubicBezTo>
                  <a:cubicBezTo>
                    <a:pt x="33" y="1529"/>
                    <a:pt x="65" y="1659"/>
                    <a:pt x="98" y="1724"/>
                  </a:cubicBezTo>
                  <a:cubicBezTo>
                    <a:pt x="716" y="3155"/>
                    <a:pt x="1626" y="4944"/>
                    <a:pt x="2602" y="6180"/>
                  </a:cubicBezTo>
                  <a:cubicBezTo>
                    <a:pt x="2602" y="6212"/>
                    <a:pt x="2634" y="6245"/>
                    <a:pt x="2667" y="6245"/>
                  </a:cubicBezTo>
                  <a:cubicBezTo>
                    <a:pt x="2797" y="6440"/>
                    <a:pt x="2960" y="6635"/>
                    <a:pt x="3122" y="6797"/>
                  </a:cubicBezTo>
                  <a:cubicBezTo>
                    <a:pt x="3155" y="6830"/>
                    <a:pt x="3187" y="6830"/>
                    <a:pt x="3187" y="6862"/>
                  </a:cubicBezTo>
                  <a:cubicBezTo>
                    <a:pt x="3703" y="7350"/>
                    <a:pt x="4219" y="7660"/>
                    <a:pt x="4713" y="7660"/>
                  </a:cubicBezTo>
                  <a:cubicBezTo>
                    <a:pt x="4779" y="7660"/>
                    <a:pt x="4845" y="7655"/>
                    <a:pt x="4911" y="7643"/>
                  </a:cubicBezTo>
                  <a:lnTo>
                    <a:pt x="4943" y="7643"/>
                  </a:lnTo>
                  <a:cubicBezTo>
                    <a:pt x="5399" y="7578"/>
                    <a:pt x="5886" y="7318"/>
                    <a:pt x="6374" y="6993"/>
                  </a:cubicBezTo>
                  <a:cubicBezTo>
                    <a:pt x="6407" y="6960"/>
                    <a:pt x="6407" y="6928"/>
                    <a:pt x="6439" y="6928"/>
                  </a:cubicBezTo>
                  <a:cubicBezTo>
                    <a:pt x="6602" y="6797"/>
                    <a:pt x="6732" y="6700"/>
                    <a:pt x="6894" y="6570"/>
                  </a:cubicBezTo>
                  <a:cubicBezTo>
                    <a:pt x="6927" y="6537"/>
                    <a:pt x="6959" y="6505"/>
                    <a:pt x="6992" y="6472"/>
                  </a:cubicBezTo>
                  <a:cubicBezTo>
                    <a:pt x="7155" y="6342"/>
                    <a:pt x="7350" y="6147"/>
                    <a:pt x="7512" y="5984"/>
                  </a:cubicBezTo>
                  <a:cubicBezTo>
                    <a:pt x="7610" y="5887"/>
                    <a:pt x="7740" y="5757"/>
                    <a:pt x="7838" y="5627"/>
                  </a:cubicBezTo>
                  <a:cubicBezTo>
                    <a:pt x="8683" y="4749"/>
                    <a:pt x="9236" y="3871"/>
                    <a:pt x="9236" y="3871"/>
                  </a:cubicBezTo>
                  <a:lnTo>
                    <a:pt x="9236" y="3448"/>
                  </a:lnTo>
                  <a:lnTo>
                    <a:pt x="9333" y="1172"/>
                  </a:lnTo>
                  <a:lnTo>
                    <a:pt x="9333" y="1074"/>
                  </a:lnTo>
                  <a:lnTo>
                    <a:pt x="9366" y="131"/>
                  </a:lnTo>
                  <a:lnTo>
                    <a:pt x="8488" y="229"/>
                  </a:lnTo>
                  <a:cubicBezTo>
                    <a:pt x="8455" y="261"/>
                    <a:pt x="8390" y="261"/>
                    <a:pt x="8358" y="261"/>
                  </a:cubicBezTo>
                  <a:lnTo>
                    <a:pt x="8260" y="359"/>
                  </a:lnTo>
                  <a:lnTo>
                    <a:pt x="7935" y="619"/>
                  </a:lnTo>
                  <a:lnTo>
                    <a:pt x="7838" y="684"/>
                  </a:lnTo>
                  <a:lnTo>
                    <a:pt x="4618" y="3350"/>
                  </a:lnTo>
                  <a:lnTo>
                    <a:pt x="4618" y="3318"/>
                  </a:lnTo>
                  <a:lnTo>
                    <a:pt x="4293" y="2895"/>
                  </a:lnTo>
                  <a:lnTo>
                    <a:pt x="2277" y="391"/>
                  </a:lnTo>
                  <a:lnTo>
                    <a:pt x="2212" y="326"/>
                  </a:lnTo>
                  <a:lnTo>
                    <a:pt x="195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" name="Google Shape;1772;p30"/>
            <p:cNvSpPr/>
            <p:nvPr/>
          </p:nvSpPr>
          <p:spPr>
            <a:xfrm>
              <a:off x="5152632" y="2738666"/>
              <a:ext cx="15038" cy="46545"/>
            </a:xfrm>
            <a:custGeom>
              <a:avLst/>
              <a:gdLst/>
              <a:ahLst/>
              <a:cxnLst/>
              <a:rect l="l" t="t" r="r" b="b"/>
              <a:pathLst>
                <a:path w="326" h="1009" fill="none" extrusionOk="0">
                  <a:moveTo>
                    <a:pt x="0" y="1"/>
                  </a:moveTo>
                  <a:cubicBezTo>
                    <a:pt x="0" y="1"/>
                    <a:pt x="163" y="196"/>
                    <a:pt x="325" y="1009"/>
                  </a:cubicBez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" name="Google Shape;1773;p30"/>
            <p:cNvSpPr/>
            <p:nvPr/>
          </p:nvSpPr>
          <p:spPr>
            <a:xfrm>
              <a:off x="4942596" y="3622263"/>
              <a:ext cx="253577" cy="312069"/>
            </a:xfrm>
            <a:custGeom>
              <a:avLst/>
              <a:gdLst/>
              <a:ahLst/>
              <a:cxnLst/>
              <a:rect l="l" t="t" r="r" b="b"/>
              <a:pathLst>
                <a:path w="5497" h="6765" extrusionOk="0">
                  <a:moveTo>
                    <a:pt x="0" y="1"/>
                  </a:moveTo>
                  <a:lnTo>
                    <a:pt x="3512" y="6765"/>
                  </a:lnTo>
                  <a:lnTo>
                    <a:pt x="5496" y="6407"/>
                  </a:lnTo>
                  <a:lnTo>
                    <a:pt x="3643" y="32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" name="Google Shape;1774;p30"/>
            <p:cNvSpPr/>
            <p:nvPr/>
          </p:nvSpPr>
          <p:spPr>
            <a:xfrm>
              <a:off x="4936599" y="3890792"/>
              <a:ext cx="280563" cy="82573"/>
            </a:xfrm>
            <a:custGeom>
              <a:avLst/>
              <a:gdLst/>
              <a:ahLst/>
              <a:cxnLst/>
              <a:rect l="l" t="t" r="r" b="b"/>
              <a:pathLst>
                <a:path w="6082" h="1790" extrusionOk="0">
                  <a:moveTo>
                    <a:pt x="5464" y="1"/>
                  </a:moveTo>
                  <a:lnTo>
                    <a:pt x="3220" y="196"/>
                  </a:lnTo>
                  <a:lnTo>
                    <a:pt x="293" y="1302"/>
                  </a:lnTo>
                  <a:cubicBezTo>
                    <a:pt x="0" y="1399"/>
                    <a:pt x="98" y="1789"/>
                    <a:pt x="390" y="1789"/>
                  </a:cubicBezTo>
                  <a:lnTo>
                    <a:pt x="6081" y="1789"/>
                  </a:lnTo>
                  <a:lnTo>
                    <a:pt x="546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" name="Google Shape;1775;p30"/>
            <p:cNvSpPr/>
            <p:nvPr/>
          </p:nvSpPr>
          <p:spPr>
            <a:xfrm>
              <a:off x="4788057" y="3622263"/>
              <a:ext cx="253577" cy="312069"/>
            </a:xfrm>
            <a:custGeom>
              <a:avLst/>
              <a:gdLst/>
              <a:ahLst/>
              <a:cxnLst/>
              <a:rect l="l" t="t" r="r" b="b"/>
              <a:pathLst>
                <a:path w="5497" h="6765" extrusionOk="0">
                  <a:moveTo>
                    <a:pt x="1" y="1"/>
                  </a:moveTo>
                  <a:lnTo>
                    <a:pt x="3513" y="6765"/>
                  </a:lnTo>
                  <a:lnTo>
                    <a:pt x="5497" y="6407"/>
                  </a:lnTo>
                  <a:lnTo>
                    <a:pt x="3643" y="3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" name="Google Shape;1776;p30"/>
            <p:cNvSpPr/>
            <p:nvPr/>
          </p:nvSpPr>
          <p:spPr>
            <a:xfrm>
              <a:off x="4783582" y="3890792"/>
              <a:ext cx="279040" cy="82573"/>
            </a:xfrm>
            <a:custGeom>
              <a:avLst/>
              <a:gdLst/>
              <a:ahLst/>
              <a:cxnLst/>
              <a:rect l="l" t="t" r="r" b="b"/>
              <a:pathLst>
                <a:path w="6049" h="1790" extrusionOk="0">
                  <a:moveTo>
                    <a:pt x="5431" y="1"/>
                  </a:moveTo>
                  <a:lnTo>
                    <a:pt x="3187" y="196"/>
                  </a:lnTo>
                  <a:lnTo>
                    <a:pt x="260" y="1302"/>
                  </a:lnTo>
                  <a:cubicBezTo>
                    <a:pt x="0" y="1399"/>
                    <a:pt x="65" y="1789"/>
                    <a:pt x="358" y="1789"/>
                  </a:cubicBezTo>
                  <a:lnTo>
                    <a:pt x="6049" y="1789"/>
                  </a:lnTo>
                  <a:lnTo>
                    <a:pt x="543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" name="Google Shape;1777;p30"/>
            <p:cNvSpPr/>
            <p:nvPr/>
          </p:nvSpPr>
          <p:spPr>
            <a:xfrm>
              <a:off x="4629043" y="3103241"/>
              <a:ext cx="1011123" cy="616574"/>
            </a:xfrm>
            <a:custGeom>
              <a:avLst/>
              <a:gdLst/>
              <a:ahLst/>
              <a:cxnLst/>
              <a:rect l="l" t="t" r="r" b="b"/>
              <a:pathLst>
                <a:path w="21919" h="13366" extrusionOk="0">
                  <a:moveTo>
                    <a:pt x="21269" y="0"/>
                  </a:moveTo>
                  <a:lnTo>
                    <a:pt x="5887" y="98"/>
                  </a:lnTo>
                  <a:cubicBezTo>
                    <a:pt x="5789" y="98"/>
                    <a:pt x="5692" y="130"/>
                    <a:pt x="5627" y="130"/>
                  </a:cubicBezTo>
                  <a:cubicBezTo>
                    <a:pt x="2245" y="293"/>
                    <a:pt x="1" y="3610"/>
                    <a:pt x="846" y="6797"/>
                  </a:cubicBezTo>
                  <a:cubicBezTo>
                    <a:pt x="911" y="7057"/>
                    <a:pt x="1009" y="7285"/>
                    <a:pt x="1139" y="7545"/>
                  </a:cubicBezTo>
                  <a:lnTo>
                    <a:pt x="4033" y="13366"/>
                  </a:lnTo>
                  <a:lnTo>
                    <a:pt x="12326" y="13366"/>
                  </a:lnTo>
                  <a:lnTo>
                    <a:pt x="12261" y="13171"/>
                  </a:lnTo>
                  <a:lnTo>
                    <a:pt x="10602" y="8097"/>
                  </a:lnTo>
                  <a:lnTo>
                    <a:pt x="16358" y="8097"/>
                  </a:lnTo>
                  <a:cubicBezTo>
                    <a:pt x="19610" y="8097"/>
                    <a:pt x="21919" y="5463"/>
                    <a:pt x="21919" y="2569"/>
                  </a:cubicBezTo>
                  <a:cubicBezTo>
                    <a:pt x="21919" y="1724"/>
                    <a:pt x="21724" y="846"/>
                    <a:pt x="212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" name="Google Shape;1778;p30"/>
            <p:cNvSpPr/>
            <p:nvPr/>
          </p:nvSpPr>
          <p:spPr>
            <a:xfrm>
              <a:off x="4735560" y="3112236"/>
              <a:ext cx="424581" cy="606102"/>
            </a:xfrm>
            <a:custGeom>
              <a:avLst/>
              <a:gdLst/>
              <a:ahLst/>
              <a:cxnLst/>
              <a:rect l="l" t="t" r="r" b="b"/>
              <a:pathLst>
                <a:path w="9204" h="13139" fill="none" extrusionOk="0">
                  <a:moveTo>
                    <a:pt x="9204" y="0"/>
                  </a:moveTo>
                  <a:lnTo>
                    <a:pt x="3870" y="781"/>
                  </a:lnTo>
                  <a:cubicBezTo>
                    <a:pt x="1431" y="1138"/>
                    <a:pt x="1" y="3675"/>
                    <a:pt x="911" y="5919"/>
                  </a:cubicBezTo>
                  <a:lnTo>
                    <a:pt x="3935" y="13138"/>
                  </a:ln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" name="Google Shape;1779;p30"/>
            <p:cNvSpPr/>
            <p:nvPr/>
          </p:nvSpPr>
          <p:spPr>
            <a:xfrm>
              <a:off x="4959111" y="3266314"/>
              <a:ext cx="621094" cy="453504"/>
            </a:xfrm>
            <a:custGeom>
              <a:avLst/>
              <a:gdLst/>
              <a:ahLst/>
              <a:cxnLst/>
              <a:rect l="l" t="t" r="r" b="b"/>
              <a:pathLst>
                <a:path w="13464" h="9831" extrusionOk="0">
                  <a:moveTo>
                    <a:pt x="13387" y="1"/>
                  </a:moveTo>
                  <a:cubicBezTo>
                    <a:pt x="13379" y="1"/>
                    <a:pt x="13372" y="4"/>
                    <a:pt x="13366" y="10"/>
                  </a:cubicBezTo>
                  <a:lnTo>
                    <a:pt x="1106" y="628"/>
                  </a:lnTo>
                  <a:cubicBezTo>
                    <a:pt x="748" y="628"/>
                    <a:pt x="455" y="823"/>
                    <a:pt x="260" y="1115"/>
                  </a:cubicBezTo>
                  <a:cubicBezTo>
                    <a:pt x="65" y="1408"/>
                    <a:pt x="0" y="1766"/>
                    <a:pt x="130" y="2091"/>
                  </a:cubicBezTo>
                  <a:lnTo>
                    <a:pt x="2797" y="9636"/>
                  </a:lnTo>
                  <a:lnTo>
                    <a:pt x="2862" y="9831"/>
                  </a:lnTo>
                  <a:lnTo>
                    <a:pt x="3089" y="9831"/>
                  </a:lnTo>
                  <a:lnTo>
                    <a:pt x="3024" y="9636"/>
                  </a:lnTo>
                  <a:lnTo>
                    <a:pt x="325" y="2026"/>
                  </a:lnTo>
                  <a:cubicBezTo>
                    <a:pt x="228" y="1733"/>
                    <a:pt x="260" y="1441"/>
                    <a:pt x="423" y="1213"/>
                  </a:cubicBezTo>
                  <a:cubicBezTo>
                    <a:pt x="585" y="985"/>
                    <a:pt x="846" y="823"/>
                    <a:pt x="1138" y="823"/>
                  </a:cubicBezTo>
                  <a:lnTo>
                    <a:pt x="13366" y="205"/>
                  </a:lnTo>
                  <a:cubicBezTo>
                    <a:pt x="13431" y="205"/>
                    <a:pt x="13463" y="140"/>
                    <a:pt x="13463" y="75"/>
                  </a:cubicBezTo>
                  <a:cubicBezTo>
                    <a:pt x="13463" y="48"/>
                    <a:pt x="13421" y="1"/>
                    <a:pt x="133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" name="Google Shape;1780;p30"/>
            <p:cNvSpPr/>
            <p:nvPr/>
          </p:nvSpPr>
          <p:spPr>
            <a:xfrm>
              <a:off x="5466139" y="2702684"/>
              <a:ext cx="413786" cy="355478"/>
            </a:xfrm>
            <a:custGeom>
              <a:avLst/>
              <a:gdLst/>
              <a:ahLst/>
              <a:cxnLst/>
              <a:rect l="l" t="t" r="r" b="b"/>
              <a:pathLst>
                <a:path w="8970" h="7706" extrusionOk="0">
                  <a:moveTo>
                    <a:pt x="6179" y="0"/>
                  </a:moveTo>
                  <a:lnTo>
                    <a:pt x="1" y="6179"/>
                  </a:lnTo>
                  <a:lnTo>
                    <a:pt x="3871" y="7512"/>
                  </a:lnTo>
                  <a:cubicBezTo>
                    <a:pt x="4247" y="7644"/>
                    <a:pt x="4624" y="7705"/>
                    <a:pt x="4991" y="7705"/>
                  </a:cubicBezTo>
                  <a:cubicBezTo>
                    <a:pt x="7159" y="7705"/>
                    <a:pt x="8970" y="5575"/>
                    <a:pt x="8163" y="3350"/>
                  </a:cubicBezTo>
                  <a:cubicBezTo>
                    <a:pt x="8163" y="3252"/>
                    <a:pt x="8131" y="3187"/>
                    <a:pt x="8098" y="3122"/>
                  </a:cubicBezTo>
                  <a:cubicBezTo>
                    <a:pt x="7578" y="1919"/>
                    <a:pt x="6927" y="748"/>
                    <a:pt x="61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" name="Google Shape;1781;p30"/>
            <p:cNvSpPr/>
            <p:nvPr/>
          </p:nvSpPr>
          <p:spPr>
            <a:xfrm>
              <a:off x="5236636" y="2821195"/>
              <a:ext cx="22511" cy="72055"/>
            </a:xfrm>
            <a:custGeom>
              <a:avLst/>
              <a:gdLst/>
              <a:ahLst/>
              <a:cxnLst/>
              <a:rect l="l" t="t" r="r" b="b"/>
              <a:pathLst>
                <a:path w="488" h="1562" fill="none" extrusionOk="0">
                  <a:moveTo>
                    <a:pt x="488" y="0"/>
                  </a:moveTo>
                  <a:lnTo>
                    <a:pt x="0" y="1561"/>
                  </a:ln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" name="Google Shape;1782;p30"/>
            <p:cNvSpPr/>
            <p:nvPr/>
          </p:nvSpPr>
          <p:spPr>
            <a:xfrm>
              <a:off x="5389653" y="2572178"/>
              <a:ext cx="217549" cy="82527"/>
            </a:xfrm>
            <a:custGeom>
              <a:avLst/>
              <a:gdLst/>
              <a:ahLst/>
              <a:cxnLst/>
              <a:rect l="l" t="t" r="r" b="b"/>
              <a:pathLst>
                <a:path w="4716" h="1789" extrusionOk="0">
                  <a:moveTo>
                    <a:pt x="781" y="0"/>
                  </a:moveTo>
                  <a:lnTo>
                    <a:pt x="130" y="358"/>
                  </a:lnTo>
                  <a:cubicBezTo>
                    <a:pt x="130" y="358"/>
                    <a:pt x="0" y="1008"/>
                    <a:pt x="878" y="1431"/>
                  </a:cubicBezTo>
                  <a:lnTo>
                    <a:pt x="1691" y="976"/>
                  </a:lnTo>
                  <a:lnTo>
                    <a:pt x="2309" y="1789"/>
                  </a:lnTo>
                  <a:cubicBezTo>
                    <a:pt x="2309" y="1789"/>
                    <a:pt x="3772" y="1594"/>
                    <a:pt x="4716" y="683"/>
                  </a:cubicBezTo>
                  <a:lnTo>
                    <a:pt x="4098" y="130"/>
                  </a:lnTo>
                  <a:cubicBezTo>
                    <a:pt x="4098" y="130"/>
                    <a:pt x="2878" y="795"/>
                    <a:pt x="1975" y="795"/>
                  </a:cubicBezTo>
                  <a:cubicBezTo>
                    <a:pt x="1899" y="795"/>
                    <a:pt x="1826" y="791"/>
                    <a:pt x="1756" y="781"/>
                  </a:cubicBezTo>
                  <a:cubicBezTo>
                    <a:pt x="1171" y="683"/>
                    <a:pt x="781" y="0"/>
                    <a:pt x="7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" name="Google Shape;1783;p30"/>
            <p:cNvSpPr/>
            <p:nvPr/>
          </p:nvSpPr>
          <p:spPr>
            <a:xfrm>
              <a:off x="5361421" y="2887116"/>
              <a:ext cx="118277" cy="102547"/>
            </a:xfrm>
            <a:custGeom>
              <a:avLst/>
              <a:gdLst/>
              <a:ahLst/>
              <a:cxnLst/>
              <a:rect l="l" t="t" r="r" b="b"/>
              <a:pathLst>
                <a:path w="2564" h="2223" extrusionOk="0">
                  <a:moveTo>
                    <a:pt x="1293" y="0"/>
                  </a:moveTo>
                  <a:cubicBezTo>
                    <a:pt x="1122" y="0"/>
                    <a:pt x="954" y="19"/>
                    <a:pt x="807" y="67"/>
                  </a:cubicBezTo>
                  <a:cubicBezTo>
                    <a:pt x="189" y="262"/>
                    <a:pt x="92" y="1661"/>
                    <a:pt x="92" y="1661"/>
                  </a:cubicBezTo>
                  <a:cubicBezTo>
                    <a:pt x="0" y="2085"/>
                    <a:pt x="135" y="2222"/>
                    <a:pt x="347" y="2222"/>
                  </a:cubicBezTo>
                  <a:cubicBezTo>
                    <a:pt x="738" y="2222"/>
                    <a:pt x="1393" y="1758"/>
                    <a:pt x="1393" y="1758"/>
                  </a:cubicBezTo>
                  <a:lnTo>
                    <a:pt x="2368" y="1628"/>
                  </a:lnTo>
                  <a:cubicBezTo>
                    <a:pt x="2563" y="1043"/>
                    <a:pt x="2336" y="165"/>
                    <a:pt x="2336" y="165"/>
                  </a:cubicBezTo>
                  <a:cubicBezTo>
                    <a:pt x="2336" y="165"/>
                    <a:pt x="1805" y="0"/>
                    <a:pt x="1293" y="0"/>
                  </a:cubicBez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" name="Google Shape;1784;p30"/>
            <p:cNvSpPr/>
            <p:nvPr/>
          </p:nvSpPr>
          <p:spPr>
            <a:xfrm>
              <a:off x="5463140" y="2804680"/>
              <a:ext cx="211552" cy="79574"/>
            </a:xfrm>
            <a:custGeom>
              <a:avLst/>
              <a:gdLst/>
              <a:ahLst/>
              <a:cxnLst/>
              <a:rect l="l" t="t" r="r" b="b"/>
              <a:pathLst>
                <a:path w="4586" h="1725" fill="none" extrusionOk="0">
                  <a:moveTo>
                    <a:pt x="1" y="1724"/>
                  </a:moveTo>
                  <a:lnTo>
                    <a:pt x="4586" y="1171"/>
                  </a:lnTo>
                  <a:lnTo>
                    <a:pt x="4001" y="1"/>
                  </a:ln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" name="Google Shape;1785;p30"/>
            <p:cNvSpPr/>
            <p:nvPr/>
          </p:nvSpPr>
          <p:spPr>
            <a:xfrm>
              <a:off x="5470660" y="2962218"/>
              <a:ext cx="151537" cy="79528"/>
            </a:xfrm>
            <a:custGeom>
              <a:avLst/>
              <a:gdLst/>
              <a:ahLst/>
              <a:cxnLst/>
              <a:rect l="l" t="t" r="r" b="b"/>
              <a:pathLst>
                <a:path w="3285" h="1724" extrusionOk="0">
                  <a:moveTo>
                    <a:pt x="0" y="0"/>
                  </a:moveTo>
                  <a:lnTo>
                    <a:pt x="3285" y="1724"/>
                  </a:lnTo>
                </a:path>
              </a:pathLst>
            </a:custGeom>
            <a:solidFill>
              <a:srgbClr val="0F29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" name="Google Shape;1786;p30"/>
            <p:cNvSpPr/>
            <p:nvPr/>
          </p:nvSpPr>
          <p:spPr>
            <a:xfrm>
              <a:off x="5470660" y="2962218"/>
              <a:ext cx="151537" cy="79528"/>
            </a:xfrm>
            <a:custGeom>
              <a:avLst/>
              <a:gdLst/>
              <a:ahLst/>
              <a:cxnLst/>
              <a:rect l="l" t="t" r="r" b="b"/>
              <a:pathLst>
                <a:path w="3285" h="1724" fill="none" extrusionOk="0">
                  <a:moveTo>
                    <a:pt x="0" y="0"/>
                  </a:moveTo>
                  <a:lnTo>
                    <a:pt x="3285" y="1724"/>
                  </a:lnTo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" name="Google Shape;1787;p30"/>
            <p:cNvSpPr/>
            <p:nvPr/>
          </p:nvSpPr>
          <p:spPr>
            <a:xfrm>
              <a:off x="3391437" y="3553250"/>
              <a:ext cx="58539" cy="445616"/>
            </a:xfrm>
            <a:custGeom>
              <a:avLst/>
              <a:gdLst/>
              <a:ahLst/>
              <a:cxnLst/>
              <a:rect l="l" t="t" r="r" b="b"/>
              <a:pathLst>
                <a:path w="1269" h="9660" extrusionOk="0">
                  <a:moveTo>
                    <a:pt x="0" y="1"/>
                  </a:moveTo>
                  <a:lnTo>
                    <a:pt x="1268" y="9659"/>
                  </a:lnTo>
                </a:path>
              </a:pathLst>
            </a:custGeom>
            <a:solidFill>
              <a:srgbClr val="0F2947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" name="Google Shape;1788;p30"/>
            <p:cNvSpPr/>
            <p:nvPr/>
          </p:nvSpPr>
          <p:spPr>
            <a:xfrm>
              <a:off x="3391437" y="3553250"/>
              <a:ext cx="58539" cy="445616"/>
            </a:xfrm>
            <a:custGeom>
              <a:avLst/>
              <a:gdLst/>
              <a:ahLst/>
              <a:cxnLst/>
              <a:rect l="l" t="t" r="r" b="b"/>
              <a:pathLst>
                <a:path w="1269" h="9660" fill="none" extrusionOk="0">
                  <a:moveTo>
                    <a:pt x="0" y="1"/>
                  </a:moveTo>
                  <a:lnTo>
                    <a:pt x="1268" y="9659"/>
                  </a:lnTo>
                </a:path>
              </a:pathLst>
            </a:custGeom>
            <a:noFill/>
            <a:ln w="1057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" name="Google Shape;1789;p30"/>
            <p:cNvSpPr/>
            <p:nvPr/>
          </p:nvSpPr>
          <p:spPr>
            <a:xfrm>
              <a:off x="3077883" y="3556295"/>
              <a:ext cx="147062" cy="426057"/>
            </a:xfrm>
            <a:custGeom>
              <a:avLst/>
              <a:gdLst/>
              <a:ahLst/>
              <a:cxnLst/>
              <a:rect l="l" t="t" r="r" b="b"/>
              <a:pathLst>
                <a:path w="3188" h="9236" extrusionOk="0">
                  <a:moveTo>
                    <a:pt x="3187" y="0"/>
                  </a:moveTo>
                  <a:lnTo>
                    <a:pt x="0" y="9236"/>
                  </a:lnTo>
                </a:path>
              </a:pathLst>
            </a:custGeom>
            <a:solidFill>
              <a:srgbClr val="0F2947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" name="Google Shape;1790;p30"/>
            <p:cNvSpPr/>
            <p:nvPr/>
          </p:nvSpPr>
          <p:spPr>
            <a:xfrm>
              <a:off x="3077883" y="3556295"/>
              <a:ext cx="147062" cy="426057"/>
            </a:xfrm>
            <a:custGeom>
              <a:avLst/>
              <a:gdLst/>
              <a:ahLst/>
              <a:cxnLst/>
              <a:rect l="l" t="t" r="r" b="b"/>
              <a:pathLst>
                <a:path w="3188" h="9236" fill="none" extrusionOk="0">
                  <a:moveTo>
                    <a:pt x="3187" y="0"/>
                  </a:moveTo>
                  <a:lnTo>
                    <a:pt x="0" y="9236"/>
                  </a:lnTo>
                </a:path>
              </a:pathLst>
            </a:custGeom>
            <a:noFill/>
            <a:ln w="1057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" name="Google Shape;1791;p30"/>
            <p:cNvSpPr/>
            <p:nvPr/>
          </p:nvSpPr>
          <p:spPr>
            <a:xfrm>
              <a:off x="2926343" y="2492648"/>
              <a:ext cx="949632" cy="696102"/>
            </a:xfrm>
            <a:custGeom>
              <a:avLst/>
              <a:gdLst/>
              <a:ahLst/>
              <a:cxnLst/>
              <a:rect l="l" t="t" r="r" b="b"/>
              <a:pathLst>
                <a:path w="20586" h="15090" extrusionOk="0">
                  <a:moveTo>
                    <a:pt x="9627" y="1"/>
                  </a:moveTo>
                  <a:cubicBezTo>
                    <a:pt x="4294" y="1"/>
                    <a:pt x="1" y="4326"/>
                    <a:pt x="1" y="9626"/>
                  </a:cubicBezTo>
                  <a:lnTo>
                    <a:pt x="1" y="10504"/>
                  </a:lnTo>
                  <a:cubicBezTo>
                    <a:pt x="1" y="13041"/>
                    <a:pt x="2050" y="15090"/>
                    <a:pt x="4586" y="15090"/>
                  </a:cubicBezTo>
                  <a:lnTo>
                    <a:pt x="20586" y="15090"/>
                  </a:lnTo>
                  <a:lnTo>
                    <a:pt x="20586" y="9626"/>
                  </a:lnTo>
                  <a:cubicBezTo>
                    <a:pt x="20586" y="4326"/>
                    <a:pt x="16261" y="1"/>
                    <a:pt x="109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" name="Google Shape;1792;p30"/>
            <p:cNvSpPr/>
            <p:nvPr/>
          </p:nvSpPr>
          <p:spPr>
            <a:xfrm>
              <a:off x="2927865" y="2956221"/>
              <a:ext cx="961626" cy="667593"/>
            </a:xfrm>
            <a:custGeom>
              <a:avLst/>
              <a:gdLst/>
              <a:ahLst/>
              <a:cxnLst/>
              <a:rect l="l" t="t" r="r" b="b"/>
              <a:pathLst>
                <a:path w="20846" h="14472" extrusionOk="0">
                  <a:moveTo>
                    <a:pt x="0" y="0"/>
                  </a:moveTo>
                  <a:lnTo>
                    <a:pt x="0" y="3642"/>
                  </a:lnTo>
                  <a:cubicBezTo>
                    <a:pt x="0" y="9626"/>
                    <a:pt x="4846" y="14471"/>
                    <a:pt x="10862" y="14471"/>
                  </a:cubicBezTo>
                  <a:lnTo>
                    <a:pt x="20065" y="14471"/>
                  </a:lnTo>
                  <a:lnTo>
                    <a:pt x="20846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" name="Google Shape;1793;p30"/>
            <p:cNvSpPr/>
            <p:nvPr/>
          </p:nvSpPr>
          <p:spPr>
            <a:xfrm>
              <a:off x="3580436" y="2320118"/>
              <a:ext cx="210076" cy="253577"/>
            </a:xfrm>
            <a:custGeom>
              <a:avLst/>
              <a:gdLst/>
              <a:ahLst/>
              <a:cxnLst/>
              <a:rect l="l" t="t" r="r" b="b"/>
              <a:pathLst>
                <a:path w="4554" h="5497" extrusionOk="0">
                  <a:moveTo>
                    <a:pt x="4553" y="1"/>
                  </a:moveTo>
                  <a:lnTo>
                    <a:pt x="1" y="749"/>
                  </a:lnTo>
                  <a:lnTo>
                    <a:pt x="1" y="3253"/>
                  </a:lnTo>
                  <a:cubicBezTo>
                    <a:pt x="1" y="4489"/>
                    <a:pt x="1041" y="5497"/>
                    <a:pt x="2277" y="5497"/>
                  </a:cubicBezTo>
                  <a:cubicBezTo>
                    <a:pt x="3513" y="5497"/>
                    <a:pt x="4553" y="4489"/>
                    <a:pt x="4553" y="3253"/>
                  </a:cubicBezTo>
                  <a:lnTo>
                    <a:pt x="4553" y="1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" name="Google Shape;1794;p30"/>
            <p:cNvSpPr/>
            <p:nvPr/>
          </p:nvSpPr>
          <p:spPr>
            <a:xfrm>
              <a:off x="3529415" y="2408643"/>
              <a:ext cx="76576" cy="76576"/>
            </a:xfrm>
            <a:custGeom>
              <a:avLst/>
              <a:gdLst/>
              <a:ahLst/>
              <a:cxnLst/>
              <a:rect l="l" t="t" r="r" b="b"/>
              <a:pathLst>
                <a:path w="1660" h="1660" extrusionOk="0">
                  <a:moveTo>
                    <a:pt x="846" y="1"/>
                  </a:moveTo>
                  <a:cubicBezTo>
                    <a:pt x="391" y="1"/>
                    <a:pt x="1" y="358"/>
                    <a:pt x="1" y="814"/>
                  </a:cubicBezTo>
                  <a:cubicBezTo>
                    <a:pt x="1" y="1269"/>
                    <a:pt x="391" y="1659"/>
                    <a:pt x="846" y="1659"/>
                  </a:cubicBezTo>
                  <a:cubicBezTo>
                    <a:pt x="1302" y="1659"/>
                    <a:pt x="1659" y="1269"/>
                    <a:pt x="1659" y="814"/>
                  </a:cubicBezTo>
                  <a:cubicBezTo>
                    <a:pt x="1659" y="358"/>
                    <a:pt x="1302" y="1"/>
                    <a:pt x="846" y="1"/>
                  </a:cubicBez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0" name="Google Shape;1795;p30"/>
            <p:cNvSpPr/>
            <p:nvPr/>
          </p:nvSpPr>
          <p:spPr>
            <a:xfrm>
              <a:off x="3580436" y="2470136"/>
              <a:ext cx="159056" cy="265755"/>
            </a:xfrm>
            <a:custGeom>
              <a:avLst/>
              <a:gdLst/>
              <a:ahLst/>
              <a:cxnLst/>
              <a:rect l="l" t="t" r="r" b="b"/>
              <a:pathLst>
                <a:path w="3448" h="5761" extrusionOk="0">
                  <a:moveTo>
                    <a:pt x="1" y="1"/>
                  </a:moveTo>
                  <a:lnTo>
                    <a:pt x="1" y="5432"/>
                  </a:lnTo>
                  <a:cubicBezTo>
                    <a:pt x="1" y="5432"/>
                    <a:pt x="698" y="5760"/>
                    <a:pt x="1677" y="5760"/>
                  </a:cubicBezTo>
                  <a:cubicBezTo>
                    <a:pt x="2207" y="5760"/>
                    <a:pt x="2819" y="5664"/>
                    <a:pt x="3448" y="5367"/>
                  </a:cubicBezTo>
                  <a:lnTo>
                    <a:pt x="2147" y="9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1" name="Google Shape;1796;p30"/>
            <p:cNvSpPr/>
            <p:nvPr/>
          </p:nvSpPr>
          <p:spPr>
            <a:xfrm>
              <a:off x="3656968" y="2435630"/>
              <a:ext cx="36028" cy="34551"/>
            </a:xfrm>
            <a:custGeom>
              <a:avLst/>
              <a:gdLst/>
              <a:ahLst/>
              <a:cxnLst/>
              <a:rect l="l" t="t" r="r" b="b"/>
              <a:pathLst>
                <a:path w="781" h="749" extrusionOk="0">
                  <a:moveTo>
                    <a:pt x="390" y="1"/>
                  </a:moveTo>
                  <a:cubicBezTo>
                    <a:pt x="195" y="1"/>
                    <a:pt x="0" y="164"/>
                    <a:pt x="0" y="391"/>
                  </a:cubicBezTo>
                  <a:cubicBezTo>
                    <a:pt x="0" y="586"/>
                    <a:pt x="195" y="749"/>
                    <a:pt x="390" y="749"/>
                  </a:cubicBezTo>
                  <a:cubicBezTo>
                    <a:pt x="618" y="749"/>
                    <a:pt x="780" y="586"/>
                    <a:pt x="780" y="391"/>
                  </a:cubicBezTo>
                  <a:cubicBezTo>
                    <a:pt x="780" y="164"/>
                    <a:pt x="618" y="1"/>
                    <a:pt x="390" y="1"/>
                  </a:cubicBezTo>
                  <a:close/>
                </a:path>
              </a:pathLst>
            </a:custGeom>
            <a:solidFill>
              <a:srgbClr val="000000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2" name="Google Shape;1797;p30"/>
            <p:cNvSpPr/>
            <p:nvPr/>
          </p:nvSpPr>
          <p:spPr>
            <a:xfrm>
              <a:off x="3772480" y="2435630"/>
              <a:ext cx="18037" cy="34551"/>
            </a:xfrm>
            <a:custGeom>
              <a:avLst/>
              <a:gdLst/>
              <a:ahLst/>
              <a:cxnLst/>
              <a:rect l="l" t="t" r="r" b="b"/>
              <a:pathLst>
                <a:path w="391" h="749" extrusionOk="0">
                  <a:moveTo>
                    <a:pt x="390" y="1"/>
                  </a:moveTo>
                  <a:cubicBezTo>
                    <a:pt x="163" y="1"/>
                    <a:pt x="0" y="164"/>
                    <a:pt x="0" y="391"/>
                  </a:cubicBezTo>
                  <a:cubicBezTo>
                    <a:pt x="0" y="586"/>
                    <a:pt x="163" y="749"/>
                    <a:pt x="390" y="749"/>
                  </a:cubicBezTo>
                  <a:lnTo>
                    <a:pt x="390" y="1"/>
                  </a:lnTo>
                  <a:close/>
                </a:path>
              </a:pathLst>
            </a:custGeom>
            <a:solidFill>
              <a:srgbClr val="000000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3" name="Google Shape;1798;p30"/>
            <p:cNvSpPr/>
            <p:nvPr/>
          </p:nvSpPr>
          <p:spPr>
            <a:xfrm>
              <a:off x="3689951" y="2401124"/>
              <a:ext cx="13562" cy="25556"/>
            </a:xfrm>
            <a:custGeom>
              <a:avLst/>
              <a:gdLst/>
              <a:ahLst/>
              <a:cxnLst/>
              <a:rect l="l" t="t" r="r" b="b"/>
              <a:pathLst>
                <a:path w="294" h="554" extrusionOk="0">
                  <a:moveTo>
                    <a:pt x="163" y="1"/>
                  </a:moveTo>
                  <a:cubicBezTo>
                    <a:pt x="65" y="1"/>
                    <a:pt x="0" y="131"/>
                    <a:pt x="0" y="294"/>
                  </a:cubicBezTo>
                  <a:cubicBezTo>
                    <a:pt x="0" y="424"/>
                    <a:pt x="65" y="554"/>
                    <a:pt x="163" y="554"/>
                  </a:cubicBezTo>
                  <a:cubicBezTo>
                    <a:pt x="228" y="554"/>
                    <a:pt x="293" y="424"/>
                    <a:pt x="293" y="294"/>
                  </a:cubicBezTo>
                  <a:cubicBezTo>
                    <a:pt x="293" y="131"/>
                    <a:pt x="228" y="1"/>
                    <a:pt x="1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4" name="Google Shape;1799;p30"/>
            <p:cNvSpPr/>
            <p:nvPr/>
          </p:nvSpPr>
          <p:spPr>
            <a:xfrm>
              <a:off x="3761962" y="2401124"/>
              <a:ext cx="13562" cy="25556"/>
            </a:xfrm>
            <a:custGeom>
              <a:avLst/>
              <a:gdLst/>
              <a:ahLst/>
              <a:cxnLst/>
              <a:rect l="l" t="t" r="r" b="b"/>
              <a:pathLst>
                <a:path w="294" h="554" extrusionOk="0">
                  <a:moveTo>
                    <a:pt x="130" y="1"/>
                  </a:moveTo>
                  <a:cubicBezTo>
                    <a:pt x="65" y="1"/>
                    <a:pt x="0" y="131"/>
                    <a:pt x="0" y="294"/>
                  </a:cubicBezTo>
                  <a:cubicBezTo>
                    <a:pt x="0" y="424"/>
                    <a:pt x="65" y="554"/>
                    <a:pt x="130" y="554"/>
                  </a:cubicBezTo>
                  <a:cubicBezTo>
                    <a:pt x="228" y="554"/>
                    <a:pt x="293" y="424"/>
                    <a:pt x="293" y="294"/>
                  </a:cubicBezTo>
                  <a:cubicBezTo>
                    <a:pt x="293" y="131"/>
                    <a:pt x="228" y="1"/>
                    <a:pt x="1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5" name="Google Shape;1800;p30"/>
            <p:cNvSpPr/>
            <p:nvPr/>
          </p:nvSpPr>
          <p:spPr>
            <a:xfrm>
              <a:off x="3622462" y="2546668"/>
              <a:ext cx="75054" cy="34551"/>
            </a:xfrm>
            <a:custGeom>
              <a:avLst/>
              <a:gdLst/>
              <a:ahLst/>
              <a:cxnLst/>
              <a:rect l="l" t="t" r="r" b="b"/>
              <a:pathLst>
                <a:path w="1627" h="749" fill="none" extrusionOk="0">
                  <a:moveTo>
                    <a:pt x="1626" y="618"/>
                  </a:moveTo>
                  <a:cubicBezTo>
                    <a:pt x="1626" y="618"/>
                    <a:pt x="650" y="748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6" name="Google Shape;1801;p30"/>
            <p:cNvSpPr/>
            <p:nvPr/>
          </p:nvSpPr>
          <p:spPr>
            <a:xfrm>
              <a:off x="3566920" y="2407167"/>
              <a:ext cx="51066" cy="67534"/>
            </a:xfrm>
            <a:custGeom>
              <a:avLst/>
              <a:gdLst/>
              <a:ahLst/>
              <a:cxnLst/>
              <a:rect l="l" t="t" r="r" b="b"/>
              <a:pathLst>
                <a:path w="1107" h="1464" extrusionOk="0">
                  <a:moveTo>
                    <a:pt x="1" y="0"/>
                  </a:moveTo>
                  <a:lnTo>
                    <a:pt x="1" y="1463"/>
                  </a:lnTo>
                  <a:lnTo>
                    <a:pt x="1106" y="1463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7" name="Google Shape;1802;p30"/>
            <p:cNvSpPr/>
            <p:nvPr/>
          </p:nvSpPr>
          <p:spPr>
            <a:xfrm>
              <a:off x="3557924" y="2273617"/>
              <a:ext cx="259574" cy="135069"/>
            </a:xfrm>
            <a:custGeom>
              <a:avLst/>
              <a:gdLst/>
              <a:ahLst/>
              <a:cxnLst/>
              <a:rect l="l" t="t" r="r" b="b"/>
              <a:pathLst>
                <a:path w="5627" h="2928" extrusionOk="0">
                  <a:moveTo>
                    <a:pt x="2180" y="1"/>
                  </a:moveTo>
                  <a:cubicBezTo>
                    <a:pt x="944" y="196"/>
                    <a:pt x="1" y="1269"/>
                    <a:pt x="1" y="2570"/>
                  </a:cubicBezTo>
                  <a:lnTo>
                    <a:pt x="1" y="2895"/>
                  </a:lnTo>
                  <a:cubicBezTo>
                    <a:pt x="1" y="2895"/>
                    <a:pt x="203" y="2909"/>
                    <a:pt x="338" y="2909"/>
                  </a:cubicBezTo>
                  <a:cubicBezTo>
                    <a:pt x="405" y="2909"/>
                    <a:pt x="456" y="2906"/>
                    <a:pt x="456" y="2895"/>
                  </a:cubicBezTo>
                  <a:lnTo>
                    <a:pt x="1399" y="2928"/>
                  </a:lnTo>
                  <a:cubicBezTo>
                    <a:pt x="1919" y="2928"/>
                    <a:pt x="2407" y="2732"/>
                    <a:pt x="2765" y="2342"/>
                  </a:cubicBezTo>
                  <a:lnTo>
                    <a:pt x="3448" y="1562"/>
                  </a:lnTo>
                  <a:cubicBezTo>
                    <a:pt x="3581" y="1415"/>
                    <a:pt x="3764" y="1345"/>
                    <a:pt x="3947" y="1345"/>
                  </a:cubicBezTo>
                  <a:cubicBezTo>
                    <a:pt x="4209" y="1345"/>
                    <a:pt x="4471" y="1489"/>
                    <a:pt x="4586" y="1757"/>
                  </a:cubicBezTo>
                  <a:lnTo>
                    <a:pt x="5041" y="2797"/>
                  </a:lnTo>
                  <a:lnTo>
                    <a:pt x="5139" y="2700"/>
                  </a:lnTo>
                  <a:cubicBezTo>
                    <a:pt x="5464" y="2505"/>
                    <a:pt x="5627" y="2115"/>
                    <a:pt x="5497" y="1757"/>
                  </a:cubicBezTo>
                  <a:cubicBezTo>
                    <a:pt x="5497" y="1757"/>
                    <a:pt x="5431" y="1562"/>
                    <a:pt x="5366" y="1334"/>
                  </a:cubicBezTo>
                  <a:cubicBezTo>
                    <a:pt x="5236" y="911"/>
                    <a:pt x="4846" y="619"/>
                    <a:pt x="4423" y="619"/>
                  </a:cubicBezTo>
                  <a:lnTo>
                    <a:pt x="4001" y="586"/>
                  </a:lnTo>
                  <a:cubicBezTo>
                    <a:pt x="4001" y="586"/>
                    <a:pt x="3220" y="66"/>
                    <a:pt x="21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8" name="Google Shape;1803;p30"/>
            <p:cNvSpPr/>
            <p:nvPr/>
          </p:nvSpPr>
          <p:spPr>
            <a:xfrm>
              <a:off x="3556448" y="2431155"/>
              <a:ext cx="25556" cy="28554"/>
            </a:xfrm>
            <a:custGeom>
              <a:avLst/>
              <a:gdLst/>
              <a:ahLst/>
              <a:cxnLst/>
              <a:rect l="l" t="t" r="r" b="b"/>
              <a:pathLst>
                <a:path w="554" h="619" fill="none" extrusionOk="0">
                  <a:moveTo>
                    <a:pt x="0" y="0"/>
                  </a:moveTo>
                  <a:lnTo>
                    <a:pt x="521" y="228"/>
                  </a:lnTo>
                  <a:cubicBezTo>
                    <a:pt x="521" y="228"/>
                    <a:pt x="553" y="261"/>
                    <a:pt x="521" y="261"/>
                  </a:cubicBezTo>
                  <a:lnTo>
                    <a:pt x="33" y="618"/>
                  </a:ln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9" name="Google Shape;1804;p30"/>
            <p:cNvSpPr/>
            <p:nvPr/>
          </p:nvSpPr>
          <p:spPr>
            <a:xfrm>
              <a:off x="3418424" y="2666655"/>
              <a:ext cx="597107" cy="270091"/>
            </a:xfrm>
            <a:custGeom>
              <a:avLst/>
              <a:gdLst/>
              <a:ahLst/>
              <a:cxnLst/>
              <a:rect l="l" t="t" r="r" b="b"/>
              <a:pathLst>
                <a:path w="12944" h="5855" extrusionOk="0">
                  <a:moveTo>
                    <a:pt x="6569" y="1"/>
                  </a:moveTo>
                  <a:cubicBezTo>
                    <a:pt x="6228" y="556"/>
                    <a:pt x="5549" y="719"/>
                    <a:pt x="4957" y="719"/>
                  </a:cubicBezTo>
                  <a:cubicBezTo>
                    <a:pt x="4649" y="719"/>
                    <a:pt x="4364" y="675"/>
                    <a:pt x="4163" y="619"/>
                  </a:cubicBezTo>
                  <a:cubicBezTo>
                    <a:pt x="3773" y="521"/>
                    <a:pt x="3513" y="359"/>
                    <a:pt x="3480" y="294"/>
                  </a:cubicBezTo>
                  <a:lnTo>
                    <a:pt x="3447" y="294"/>
                  </a:lnTo>
                  <a:lnTo>
                    <a:pt x="3415" y="326"/>
                  </a:lnTo>
                  <a:lnTo>
                    <a:pt x="2862" y="814"/>
                  </a:lnTo>
                  <a:lnTo>
                    <a:pt x="2765" y="879"/>
                  </a:lnTo>
                  <a:lnTo>
                    <a:pt x="2602" y="1042"/>
                  </a:lnTo>
                  <a:lnTo>
                    <a:pt x="2504" y="1107"/>
                  </a:lnTo>
                  <a:lnTo>
                    <a:pt x="1984" y="1562"/>
                  </a:lnTo>
                  <a:lnTo>
                    <a:pt x="1919" y="1627"/>
                  </a:lnTo>
                  <a:lnTo>
                    <a:pt x="0" y="3318"/>
                  </a:lnTo>
                  <a:cubicBezTo>
                    <a:pt x="1431" y="4879"/>
                    <a:pt x="3480" y="5854"/>
                    <a:pt x="5789" y="5854"/>
                  </a:cubicBezTo>
                  <a:cubicBezTo>
                    <a:pt x="6277" y="5854"/>
                    <a:pt x="7187" y="5757"/>
                    <a:pt x="8195" y="5562"/>
                  </a:cubicBezTo>
                  <a:cubicBezTo>
                    <a:pt x="8553" y="5529"/>
                    <a:pt x="8878" y="5464"/>
                    <a:pt x="9236" y="5399"/>
                  </a:cubicBezTo>
                  <a:cubicBezTo>
                    <a:pt x="9626" y="5334"/>
                    <a:pt x="10016" y="5237"/>
                    <a:pt x="10407" y="5172"/>
                  </a:cubicBezTo>
                  <a:cubicBezTo>
                    <a:pt x="10439" y="5172"/>
                    <a:pt x="10439" y="5139"/>
                    <a:pt x="10472" y="5139"/>
                  </a:cubicBezTo>
                  <a:cubicBezTo>
                    <a:pt x="10894" y="5074"/>
                    <a:pt x="11317" y="4944"/>
                    <a:pt x="11675" y="4846"/>
                  </a:cubicBezTo>
                  <a:cubicBezTo>
                    <a:pt x="12228" y="4684"/>
                    <a:pt x="12683" y="4554"/>
                    <a:pt x="12943" y="4391"/>
                  </a:cubicBezTo>
                  <a:lnTo>
                    <a:pt x="12618" y="3968"/>
                  </a:lnTo>
                  <a:lnTo>
                    <a:pt x="12065" y="3285"/>
                  </a:lnTo>
                  <a:lnTo>
                    <a:pt x="11838" y="2993"/>
                  </a:lnTo>
                  <a:lnTo>
                    <a:pt x="11447" y="2537"/>
                  </a:lnTo>
                  <a:lnTo>
                    <a:pt x="11382" y="2440"/>
                  </a:lnTo>
                  <a:lnTo>
                    <a:pt x="11057" y="2050"/>
                  </a:lnTo>
                  <a:lnTo>
                    <a:pt x="10992" y="1985"/>
                  </a:lnTo>
                  <a:lnTo>
                    <a:pt x="10959" y="1920"/>
                  </a:lnTo>
                  <a:cubicBezTo>
                    <a:pt x="10829" y="1724"/>
                    <a:pt x="10699" y="1562"/>
                    <a:pt x="10569" y="1432"/>
                  </a:cubicBezTo>
                  <a:cubicBezTo>
                    <a:pt x="10537" y="1399"/>
                    <a:pt x="10537" y="1367"/>
                    <a:pt x="10504" y="1334"/>
                  </a:cubicBezTo>
                  <a:cubicBezTo>
                    <a:pt x="10179" y="1009"/>
                    <a:pt x="9756" y="716"/>
                    <a:pt x="9334" y="521"/>
                  </a:cubicBezTo>
                  <a:cubicBezTo>
                    <a:pt x="9073" y="391"/>
                    <a:pt x="8781" y="294"/>
                    <a:pt x="8455" y="261"/>
                  </a:cubicBezTo>
                  <a:cubicBezTo>
                    <a:pt x="8423" y="261"/>
                    <a:pt x="8390" y="229"/>
                    <a:pt x="8325" y="229"/>
                  </a:cubicBezTo>
                  <a:lnTo>
                    <a:pt x="7870" y="164"/>
                  </a:lnTo>
                  <a:lnTo>
                    <a:pt x="7545" y="131"/>
                  </a:lnTo>
                  <a:lnTo>
                    <a:pt x="7350" y="98"/>
                  </a:lnTo>
                  <a:lnTo>
                    <a:pt x="656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0" name="Google Shape;1805;p30"/>
            <p:cNvSpPr/>
            <p:nvPr/>
          </p:nvSpPr>
          <p:spPr>
            <a:xfrm>
              <a:off x="3370401" y="2678695"/>
              <a:ext cx="529619" cy="366042"/>
            </a:xfrm>
            <a:custGeom>
              <a:avLst/>
              <a:gdLst/>
              <a:ahLst/>
              <a:cxnLst/>
              <a:rect l="l" t="t" r="r" b="b"/>
              <a:pathLst>
                <a:path w="11481" h="7935" extrusionOk="0">
                  <a:moveTo>
                    <a:pt x="4586" y="0"/>
                  </a:moveTo>
                  <a:lnTo>
                    <a:pt x="4521" y="33"/>
                  </a:lnTo>
                  <a:lnTo>
                    <a:pt x="4456" y="65"/>
                  </a:lnTo>
                  <a:lnTo>
                    <a:pt x="3838" y="293"/>
                  </a:lnTo>
                  <a:lnTo>
                    <a:pt x="3741" y="325"/>
                  </a:lnTo>
                  <a:lnTo>
                    <a:pt x="3318" y="455"/>
                  </a:lnTo>
                  <a:cubicBezTo>
                    <a:pt x="3253" y="488"/>
                    <a:pt x="3220" y="488"/>
                    <a:pt x="3188" y="520"/>
                  </a:cubicBezTo>
                  <a:cubicBezTo>
                    <a:pt x="3155" y="520"/>
                    <a:pt x="3123" y="553"/>
                    <a:pt x="3090" y="553"/>
                  </a:cubicBezTo>
                  <a:cubicBezTo>
                    <a:pt x="2700" y="716"/>
                    <a:pt x="2375" y="911"/>
                    <a:pt x="2049" y="1138"/>
                  </a:cubicBezTo>
                  <a:cubicBezTo>
                    <a:pt x="1984" y="1171"/>
                    <a:pt x="1952" y="1203"/>
                    <a:pt x="1919" y="1236"/>
                  </a:cubicBezTo>
                  <a:cubicBezTo>
                    <a:pt x="1236" y="1756"/>
                    <a:pt x="684" y="2439"/>
                    <a:pt x="326" y="3252"/>
                  </a:cubicBezTo>
                  <a:cubicBezTo>
                    <a:pt x="196" y="3545"/>
                    <a:pt x="66" y="3805"/>
                    <a:pt x="1" y="4000"/>
                  </a:cubicBezTo>
                  <a:cubicBezTo>
                    <a:pt x="163" y="4293"/>
                    <a:pt x="326" y="4553"/>
                    <a:pt x="521" y="4813"/>
                  </a:cubicBezTo>
                  <a:cubicBezTo>
                    <a:pt x="554" y="4845"/>
                    <a:pt x="586" y="4878"/>
                    <a:pt x="586" y="4911"/>
                  </a:cubicBezTo>
                  <a:cubicBezTo>
                    <a:pt x="749" y="5073"/>
                    <a:pt x="879" y="5236"/>
                    <a:pt x="1009" y="5398"/>
                  </a:cubicBezTo>
                  <a:lnTo>
                    <a:pt x="1074" y="5463"/>
                  </a:lnTo>
                  <a:lnTo>
                    <a:pt x="1139" y="5528"/>
                  </a:lnTo>
                  <a:cubicBezTo>
                    <a:pt x="1724" y="6146"/>
                    <a:pt x="2440" y="6667"/>
                    <a:pt x="3188" y="7057"/>
                  </a:cubicBezTo>
                  <a:cubicBezTo>
                    <a:pt x="3318" y="7122"/>
                    <a:pt x="3415" y="7154"/>
                    <a:pt x="3545" y="7219"/>
                  </a:cubicBezTo>
                  <a:cubicBezTo>
                    <a:pt x="3578" y="7219"/>
                    <a:pt x="3610" y="7252"/>
                    <a:pt x="3643" y="7252"/>
                  </a:cubicBezTo>
                  <a:cubicBezTo>
                    <a:pt x="4619" y="7675"/>
                    <a:pt x="5692" y="7935"/>
                    <a:pt x="6830" y="7935"/>
                  </a:cubicBezTo>
                  <a:cubicBezTo>
                    <a:pt x="7643" y="7935"/>
                    <a:pt x="8456" y="7805"/>
                    <a:pt x="9204" y="7545"/>
                  </a:cubicBezTo>
                  <a:cubicBezTo>
                    <a:pt x="9236" y="7545"/>
                    <a:pt x="9269" y="7545"/>
                    <a:pt x="9301" y="7512"/>
                  </a:cubicBezTo>
                  <a:cubicBezTo>
                    <a:pt x="9431" y="7480"/>
                    <a:pt x="9529" y="7447"/>
                    <a:pt x="9659" y="7415"/>
                  </a:cubicBezTo>
                  <a:cubicBezTo>
                    <a:pt x="9659" y="7382"/>
                    <a:pt x="9692" y="7382"/>
                    <a:pt x="9757" y="7350"/>
                  </a:cubicBezTo>
                  <a:cubicBezTo>
                    <a:pt x="9789" y="7350"/>
                    <a:pt x="9822" y="7350"/>
                    <a:pt x="9854" y="7317"/>
                  </a:cubicBezTo>
                  <a:cubicBezTo>
                    <a:pt x="10049" y="7252"/>
                    <a:pt x="10244" y="7154"/>
                    <a:pt x="10440" y="7057"/>
                  </a:cubicBezTo>
                  <a:cubicBezTo>
                    <a:pt x="10472" y="7024"/>
                    <a:pt x="10505" y="7024"/>
                    <a:pt x="10537" y="6992"/>
                  </a:cubicBezTo>
                  <a:cubicBezTo>
                    <a:pt x="10570" y="6992"/>
                    <a:pt x="10635" y="6959"/>
                    <a:pt x="10667" y="6927"/>
                  </a:cubicBezTo>
                  <a:cubicBezTo>
                    <a:pt x="10700" y="6894"/>
                    <a:pt x="10732" y="6894"/>
                    <a:pt x="10765" y="6862"/>
                  </a:cubicBezTo>
                  <a:cubicBezTo>
                    <a:pt x="10895" y="6797"/>
                    <a:pt x="10992" y="6732"/>
                    <a:pt x="11122" y="6667"/>
                  </a:cubicBezTo>
                  <a:lnTo>
                    <a:pt x="11480" y="4845"/>
                  </a:lnTo>
                  <a:cubicBezTo>
                    <a:pt x="11448" y="4748"/>
                    <a:pt x="11383" y="4650"/>
                    <a:pt x="11285" y="4520"/>
                  </a:cubicBezTo>
                  <a:cubicBezTo>
                    <a:pt x="10830" y="3870"/>
                    <a:pt x="10082" y="3220"/>
                    <a:pt x="9236" y="2634"/>
                  </a:cubicBezTo>
                  <a:cubicBezTo>
                    <a:pt x="9204" y="2634"/>
                    <a:pt x="9204" y="2602"/>
                    <a:pt x="9171" y="2602"/>
                  </a:cubicBezTo>
                  <a:cubicBezTo>
                    <a:pt x="9074" y="2537"/>
                    <a:pt x="9009" y="2472"/>
                    <a:pt x="8911" y="2407"/>
                  </a:cubicBezTo>
                  <a:cubicBezTo>
                    <a:pt x="7545" y="1496"/>
                    <a:pt x="6049" y="748"/>
                    <a:pt x="5204" y="358"/>
                  </a:cubicBezTo>
                  <a:cubicBezTo>
                    <a:pt x="4749" y="130"/>
                    <a:pt x="4586" y="0"/>
                    <a:pt x="45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1" name="Google Shape;1806;p30"/>
            <p:cNvSpPr/>
            <p:nvPr/>
          </p:nvSpPr>
          <p:spPr>
            <a:xfrm>
              <a:off x="3736452" y="3634303"/>
              <a:ext cx="237062" cy="292556"/>
            </a:xfrm>
            <a:custGeom>
              <a:avLst/>
              <a:gdLst/>
              <a:ahLst/>
              <a:cxnLst/>
              <a:rect l="l" t="t" r="r" b="b"/>
              <a:pathLst>
                <a:path w="5139" h="6342" extrusionOk="0">
                  <a:moveTo>
                    <a:pt x="5139" y="0"/>
                  </a:moveTo>
                  <a:lnTo>
                    <a:pt x="1496" y="325"/>
                  </a:lnTo>
                  <a:lnTo>
                    <a:pt x="618" y="3252"/>
                  </a:lnTo>
                  <a:lnTo>
                    <a:pt x="1" y="5268"/>
                  </a:lnTo>
                  <a:lnTo>
                    <a:pt x="66" y="5301"/>
                  </a:lnTo>
                  <a:lnTo>
                    <a:pt x="1887" y="6341"/>
                  </a:lnTo>
                  <a:lnTo>
                    <a:pt x="2765" y="4618"/>
                  </a:lnTo>
                  <a:lnTo>
                    <a:pt x="5139" y="0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2" name="Google Shape;1807;p30"/>
            <p:cNvSpPr/>
            <p:nvPr/>
          </p:nvSpPr>
          <p:spPr>
            <a:xfrm>
              <a:off x="4114496" y="3544255"/>
              <a:ext cx="148539" cy="352572"/>
            </a:xfrm>
            <a:custGeom>
              <a:avLst/>
              <a:gdLst/>
              <a:ahLst/>
              <a:cxnLst/>
              <a:rect l="l" t="t" r="r" b="b"/>
              <a:pathLst>
                <a:path w="3220" h="7643" extrusionOk="0">
                  <a:moveTo>
                    <a:pt x="3220" y="1"/>
                  </a:moveTo>
                  <a:lnTo>
                    <a:pt x="0" y="1724"/>
                  </a:lnTo>
                  <a:lnTo>
                    <a:pt x="391" y="4944"/>
                  </a:lnTo>
                  <a:lnTo>
                    <a:pt x="618" y="7123"/>
                  </a:lnTo>
                  <a:lnTo>
                    <a:pt x="2537" y="7643"/>
                  </a:lnTo>
                  <a:lnTo>
                    <a:pt x="2700" y="7610"/>
                  </a:lnTo>
                  <a:lnTo>
                    <a:pt x="2830" y="5724"/>
                  </a:lnTo>
                  <a:lnTo>
                    <a:pt x="3220" y="1"/>
                  </a:ln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3" name="Google Shape;1808;p30"/>
            <p:cNvSpPr/>
            <p:nvPr/>
          </p:nvSpPr>
          <p:spPr>
            <a:xfrm>
              <a:off x="4091984" y="3770805"/>
              <a:ext cx="254130" cy="150384"/>
            </a:xfrm>
            <a:custGeom>
              <a:avLst/>
              <a:gdLst/>
              <a:ahLst/>
              <a:cxnLst/>
              <a:rect l="l" t="t" r="r" b="b"/>
              <a:pathLst>
                <a:path w="5509" h="3260" extrusionOk="0">
                  <a:moveTo>
                    <a:pt x="846" y="0"/>
                  </a:moveTo>
                  <a:lnTo>
                    <a:pt x="326" y="846"/>
                  </a:lnTo>
                  <a:cubicBezTo>
                    <a:pt x="1" y="1334"/>
                    <a:pt x="261" y="1984"/>
                    <a:pt x="846" y="2147"/>
                  </a:cubicBezTo>
                  <a:lnTo>
                    <a:pt x="1106" y="2212"/>
                  </a:lnTo>
                  <a:lnTo>
                    <a:pt x="3025" y="2732"/>
                  </a:lnTo>
                  <a:lnTo>
                    <a:pt x="5009" y="3252"/>
                  </a:lnTo>
                  <a:cubicBezTo>
                    <a:pt x="5032" y="3257"/>
                    <a:pt x="5054" y="3259"/>
                    <a:pt x="5075" y="3259"/>
                  </a:cubicBezTo>
                  <a:cubicBezTo>
                    <a:pt x="5359" y="3259"/>
                    <a:pt x="5508" y="2881"/>
                    <a:pt x="5236" y="2699"/>
                  </a:cubicBezTo>
                  <a:lnTo>
                    <a:pt x="3318" y="813"/>
                  </a:lnTo>
                  <a:lnTo>
                    <a:pt x="879" y="33"/>
                  </a:lnTo>
                  <a:lnTo>
                    <a:pt x="8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4" name="Google Shape;1809;p30"/>
            <p:cNvSpPr/>
            <p:nvPr/>
          </p:nvSpPr>
          <p:spPr>
            <a:xfrm>
              <a:off x="3712463" y="3784275"/>
              <a:ext cx="225022" cy="194853"/>
            </a:xfrm>
            <a:custGeom>
              <a:avLst/>
              <a:gdLst/>
              <a:ahLst/>
              <a:cxnLst/>
              <a:rect l="l" t="t" r="r" b="b"/>
              <a:pathLst>
                <a:path w="4878" h="4224" extrusionOk="0">
                  <a:moveTo>
                    <a:pt x="1138" y="1"/>
                  </a:moveTo>
                  <a:lnTo>
                    <a:pt x="423" y="651"/>
                  </a:lnTo>
                  <a:cubicBezTo>
                    <a:pt x="0" y="1042"/>
                    <a:pt x="65" y="1692"/>
                    <a:pt x="521" y="2017"/>
                  </a:cubicBezTo>
                  <a:lnTo>
                    <a:pt x="586" y="2050"/>
                  </a:lnTo>
                  <a:lnTo>
                    <a:pt x="2407" y="3090"/>
                  </a:lnTo>
                  <a:lnTo>
                    <a:pt x="4325" y="4196"/>
                  </a:lnTo>
                  <a:cubicBezTo>
                    <a:pt x="4368" y="4215"/>
                    <a:pt x="4411" y="4224"/>
                    <a:pt x="4453" y="4224"/>
                  </a:cubicBezTo>
                  <a:cubicBezTo>
                    <a:pt x="4693" y="4224"/>
                    <a:pt x="4877" y="3935"/>
                    <a:pt x="4683" y="3741"/>
                  </a:cubicBezTo>
                  <a:lnTo>
                    <a:pt x="3317" y="1399"/>
                  </a:lnTo>
                  <a:lnTo>
                    <a:pt x="3285" y="1367"/>
                  </a:lnTo>
                  <a:lnTo>
                    <a:pt x="11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5" name="Google Shape;1810;p30"/>
            <p:cNvSpPr/>
            <p:nvPr/>
          </p:nvSpPr>
          <p:spPr>
            <a:xfrm>
              <a:off x="3473919" y="3118233"/>
              <a:ext cx="813134" cy="615097"/>
            </a:xfrm>
            <a:custGeom>
              <a:avLst/>
              <a:gdLst/>
              <a:ahLst/>
              <a:cxnLst/>
              <a:rect l="l" t="t" r="r" b="b"/>
              <a:pathLst>
                <a:path w="17627" h="13334" extrusionOk="0">
                  <a:moveTo>
                    <a:pt x="1" y="0"/>
                  </a:moveTo>
                  <a:lnTo>
                    <a:pt x="1" y="1073"/>
                  </a:lnTo>
                  <a:cubicBezTo>
                    <a:pt x="1" y="1984"/>
                    <a:pt x="163" y="2862"/>
                    <a:pt x="488" y="3643"/>
                  </a:cubicBezTo>
                  <a:cubicBezTo>
                    <a:pt x="521" y="3740"/>
                    <a:pt x="553" y="3805"/>
                    <a:pt x="586" y="3870"/>
                  </a:cubicBezTo>
                  <a:cubicBezTo>
                    <a:pt x="944" y="4683"/>
                    <a:pt x="1431" y="5399"/>
                    <a:pt x="2049" y="5984"/>
                  </a:cubicBezTo>
                  <a:cubicBezTo>
                    <a:pt x="3285" y="7220"/>
                    <a:pt x="4944" y="7968"/>
                    <a:pt x="6765" y="8033"/>
                  </a:cubicBezTo>
                  <a:cubicBezTo>
                    <a:pt x="6895" y="8033"/>
                    <a:pt x="6992" y="8163"/>
                    <a:pt x="6927" y="8260"/>
                  </a:cubicBezTo>
                  <a:lnTo>
                    <a:pt x="5366" y="13106"/>
                  </a:lnTo>
                  <a:lnTo>
                    <a:pt x="5301" y="13333"/>
                  </a:lnTo>
                  <a:lnTo>
                    <a:pt x="12943" y="13333"/>
                  </a:lnTo>
                  <a:lnTo>
                    <a:pt x="13236" y="11870"/>
                  </a:lnTo>
                  <a:lnTo>
                    <a:pt x="14374" y="11707"/>
                  </a:lnTo>
                  <a:lnTo>
                    <a:pt x="14374" y="11740"/>
                  </a:lnTo>
                  <a:lnTo>
                    <a:pt x="16488" y="7480"/>
                  </a:lnTo>
                  <a:cubicBezTo>
                    <a:pt x="16618" y="7252"/>
                    <a:pt x="16716" y="6992"/>
                    <a:pt x="16781" y="6732"/>
                  </a:cubicBezTo>
                  <a:cubicBezTo>
                    <a:pt x="17626" y="3577"/>
                    <a:pt x="15382" y="260"/>
                    <a:pt x="12000" y="65"/>
                  </a:cubicBezTo>
                  <a:lnTo>
                    <a:pt x="1174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6" name="Google Shape;1811;p30"/>
            <p:cNvSpPr/>
            <p:nvPr/>
          </p:nvSpPr>
          <p:spPr>
            <a:xfrm>
              <a:off x="3497907" y="3287765"/>
              <a:ext cx="459086" cy="445570"/>
            </a:xfrm>
            <a:custGeom>
              <a:avLst/>
              <a:gdLst/>
              <a:ahLst/>
              <a:cxnLst/>
              <a:rect l="l" t="t" r="r" b="b"/>
              <a:pathLst>
                <a:path w="9952" h="9659" extrusionOk="0">
                  <a:moveTo>
                    <a:pt x="1" y="0"/>
                  </a:moveTo>
                  <a:cubicBezTo>
                    <a:pt x="33" y="65"/>
                    <a:pt x="66" y="130"/>
                    <a:pt x="98" y="195"/>
                  </a:cubicBezTo>
                  <a:lnTo>
                    <a:pt x="8846" y="650"/>
                  </a:lnTo>
                  <a:cubicBezTo>
                    <a:pt x="9106" y="650"/>
                    <a:pt x="9367" y="813"/>
                    <a:pt x="9529" y="1041"/>
                  </a:cubicBezTo>
                  <a:cubicBezTo>
                    <a:pt x="9692" y="1268"/>
                    <a:pt x="9724" y="1561"/>
                    <a:pt x="9627" y="1821"/>
                  </a:cubicBezTo>
                  <a:lnTo>
                    <a:pt x="6928" y="9431"/>
                  </a:lnTo>
                  <a:lnTo>
                    <a:pt x="6863" y="9658"/>
                  </a:lnTo>
                  <a:lnTo>
                    <a:pt x="7058" y="9658"/>
                  </a:lnTo>
                  <a:lnTo>
                    <a:pt x="7155" y="9431"/>
                  </a:lnTo>
                  <a:lnTo>
                    <a:pt x="9822" y="1919"/>
                  </a:lnTo>
                  <a:cubicBezTo>
                    <a:pt x="9952" y="1561"/>
                    <a:pt x="9887" y="1203"/>
                    <a:pt x="9724" y="911"/>
                  </a:cubicBezTo>
                  <a:cubicBezTo>
                    <a:pt x="9497" y="618"/>
                    <a:pt x="9204" y="455"/>
                    <a:pt x="8846" y="42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7" name="Google Shape;1812;p30"/>
            <p:cNvSpPr/>
            <p:nvPr/>
          </p:nvSpPr>
          <p:spPr>
            <a:xfrm>
              <a:off x="3310154" y="2771696"/>
              <a:ext cx="372315" cy="320465"/>
            </a:xfrm>
            <a:custGeom>
              <a:avLst/>
              <a:gdLst/>
              <a:ahLst/>
              <a:cxnLst/>
              <a:rect l="l" t="t" r="r" b="b"/>
              <a:pathLst>
                <a:path w="8071" h="6947" extrusionOk="0">
                  <a:moveTo>
                    <a:pt x="2510" y="0"/>
                  </a:moveTo>
                  <a:cubicBezTo>
                    <a:pt x="1827" y="683"/>
                    <a:pt x="1242" y="1756"/>
                    <a:pt x="786" y="2829"/>
                  </a:cubicBezTo>
                  <a:cubicBezTo>
                    <a:pt x="786" y="2895"/>
                    <a:pt x="754" y="2960"/>
                    <a:pt x="721" y="3025"/>
                  </a:cubicBezTo>
                  <a:cubicBezTo>
                    <a:pt x="0" y="5021"/>
                    <a:pt x="1620" y="6946"/>
                    <a:pt x="3564" y="6946"/>
                  </a:cubicBezTo>
                  <a:cubicBezTo>
                    <a:pt x="3900" y="6946"/>
                    <a:pt x="4246" y="6889"/>
                    <a:pt x="4591" y="6764"/>
                  </a:cubicBezTo>
                  <a:lnTo>
                    <a:pt x="8071" y="5561"/>
                  </a:lnTo>
                  <a:lnTo>
                    <a:pt x="251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8" name="Google Shape;1813;p30"/>
            <p:cNvSpPr/>
            <p:nvPr/>
          </p:nvSpPr>
          <p:spPr>
            <a:xfrm>
              <a:off x="4022972" y="3296761"/>
              <a:ext cx="330106" cy="369040"/>
            </a:xfrm>
            <a:custGeom>
              <a:avLst/>
              <a:gdLst/>
              <a:ahLst/>
              <a:cxnLst/>
              <a:rect l="l" t="t" r="r" b="b"/>
              <a:pathLst>
                <a:path w="7156" h="8000" extrusionOk="0">
                  <a:moveTo>
                    <a:pt x="4846" y="0"/>
                  </a:moveTo>
                  <a:lnTo>
                    <a:pt x="1" y="8000"/>
                  </a:lnTo>
                  <a:lnTo>
                    <a:pt x="7155" y="7642"/>
                  </a:lnTo>
                  <a:lnTo>
                    <a:pt x="484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9" name="Google Shape;1814;p30"/>
            <p:cNvSpPr/>
            <p:nvPr/>
          </p:nvSpPr>
          <p:spPr>
            <a:xfrm>
              <a:off x="3755965" y="3124230"/>
              <a:ext cx="402069" cy="612099"/>
            </a:xfrm>
            <a:custGeom>
              <a:avLst/>
              <a:gdLst/>
              <a:ahLst/>
              <a:cxnLst/>
              <a:rect l="l" t="t" r="r" b="b"/>
              <a:pathLst>
                <a:path w="8716" h="13269" fill="none" extrusionOk="0">
                  <a:moveTo>
                    <a:pt x="0" y="0"/>
                  </a:moveTo>
                  <a:lnTo>
                    <a:pt x="5334" y="813"/>
                  </a:lnTo>
                  <a:cubicBezTo>
                    <a:pt x="7772" y="1171"/>
                    <a:pt x="8716" y="3350"/>
                    <a:pt x="8293" y="5951"/>
                  </a:cubicBezTo>
                  <a:lnTo>
                    <a:pt x="6829" y="13268"/>
                  </a:ln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0" name="Google Shape;1815;p30"/>
            <p:cNvSpPr/>
            <p:nvPr/>
          </p:nvSpPr>
          <p:spPr>
            <a:xfrm>
              <a:off x="3473919" y="2858699"/>
              <a:ext cx="456087" cy="264048"/>
            </a:xfrm>
            <a:custGeom>
              <a:avLst/>
              <a:gdLst/>
              <a:ahLst/>
              <a:cxnLst/>
              <a:rect l="l" t="t" r="r" b="b"/>
              <a:pathLst>
                <a:path w="9887" h="5724" extrusionOk="0">
                  <a:moveTo>
                    <a:pt x="9009" y="0"/>
                  </a:moveTo>
                  <a:lnTo>
                    <a:pt x="911" y="521"/>
                  </a:lnTo>
                  <a:lnTo>
                    <a:pt x="1" y="5626"/>
                  </a:lnTo>
                  <a:lnTo>
                    <a:pt x="9887" y="5724"/>
                  </a:lnTo>
                  <a:lnTo>
                    <a:pt x="900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1" name="Google Shape;1816;p30"/>
            <p:cNvSpPr/>
            <p:nvPr/>
          </p:nvSpPr>
          <p:spPr>
            <a:xfrm>
              <a:off x="3629935" y="2855701"/>
              <a:ext cx="142542" cy="151537"/>
            </a:xfrm>
            <a:custGeom>
              <a:avLst/>
              <a:gdLst/>
              <a:ahLst/>
              <a:cxnLst/>
              <a:rect l="l" t="t" r="r" b="b"/>
              <a:pathLst>
                <a:path w="3090" h="3285" extrusionOk="0">
                  <a:moveTo>
                    <a:pt x="2245" y="0"/>
                  </a:moveTo>
                  <a:cubicBezTo>
                    <a:pt x="2245" y="0"/>
                    <a:pt x="1984" y="976"/>
                    <a:pt x="1399" y="1236"/>
                  </a:cubicBezTo>
                  <a:cubicBezTo>
                    <a:pt x="1399" y="1236"/>
                    <a:pt x="1587" y="422"/>
                    <a:pt x="1348" y="422"/>
                  </a:cubicBezTo>
                  <a:cubicBezTo>
                    <a:pt x="1344" y="422"/>
                    <a:pt x="1339" y="423"/>
                    <a:pt x="1334" y="423"/>
                  </a:cubicBezTo>
                  <a:cubicBezTo>
                    <a:pt x="1074" y="456"/>
                    <a:pt x="716" y="1431"/>
                    <a:pt x="163" y="1724"/>
                  </a:cubicBezTo>
                  <a:cubicBezTo>
                    <a:pt x="163" y="1724"/>
                    <a:pt x="1" y="2537"/>
                    <a:pt x="619" y="3285"/>
                  </a:cubicBezTo>
                  <a:cubicBezTo>
                    <a:pt x="619" y="3285"/>
                    <a:pt x="2342" y="2244"/>
                    <a:pt x="2732" y="1236"/>
                  </a:cubicBezTo>
                  <a:cubicBezTo>
                    <a:pt x="3090" y="196"/>
                    <a:pt x="2245" y="0"/>
                    <a:pt x="2245" y="0"/>
                  </a:cubicBezTo>
                  <a:close/>
                </a:path>
              </a:pathLst>
            </a:custGeom>
            <a:solidFill>
              <a:srgbClr val="EF8C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2" name="Google Shape;1817;p30"/>
            <p:cNvSpPr/>
            <p:nvPr/>
          </p:nvSpPr>
          <p:spPr>
            <a:xfrm>
              <a:off x="3727456" y="2588647"/>
              <a:ext cx="390075" cy="338502"/>
            </a:xfrm>
            <a:custGeom>
              <a:avLst/>
              <a:gdLst/>
              <a:ahLst/>
              <a:cxnLst/>
              <a:rect l="l" t="t" r="r" b="b"/>
              <a:pathLst>
                <a:path w="8456" h="7338" extrusionOk="0">
                  <a:moveTo>
                    <a:pt x="6439" y="1"/>
                  </a:moveTo>
                  <a:lnTo>
                    <a:pt x="4618" y="3025"/>
                  </a:lnTo>
                  <a:lnTo>
                    <a:pt x="2635" y="2212"/>
                  </a:lnTo>
                  <a:lnTo>
                    <a:pt x="1366" y="1952"/>
                  </a:lnTo>
                  <a:lnTo>
                    <a:pt x="1171" y="1855"/>
                  </a:lnTo>
                  <a:lnTo>
                    <a:pt x="846" y="1822"/>
                  </a:lnTo>
                  <a:lnTo>
                    <a:pt x="651" y="1789"/>
                  </a:lnTo>
                  <a:lnTo>
                    <a:pt x="0" y="1855"/>
                  </a:lnTo>
                  <a:lnTo>
                    <a:pt x="261" y="2668"/>
                  </a:lnTo>
                  <a:lnTo>
                    <a:pt x="293" y="2765"/>
                  </a:lnTo>
                  <a:lnTo>
                    <a:pt x="911" y="4716"/>
                  </a:lnTo>
                  <a:lnTo>
                    <a:pt x="1041" y="5074"/>
                  </a:lnTo>
                  <a:cubicBezTo>
                    <a:pt x="1041" y="5074"/>
                    <a:pt x="1724" y="5692"/>
                    <a:pt x="2667" y="6277"/>
                  </a:cubicBezTo>
                  <a:cubicBezTo>
                    <a:pt x="2765" y="6375"/>
                    <a:pt x="2895" y="6440"/>
                    <a:pt x="3025" y="6505"/>
                  </a:cubicBezTo>
                  <a:cubicBezTo>
                    <a:pt x="3220" y="6602"/>
                    <a:pt x="3415" y="6732"/>
                    <a:pt x="3610" y="6830"/>
                  </a:cubicBezTo>
                  <a:cubicBezTo>
                    <a:pt x="3643" y="6830"/>
                    <a:pt x="3675" y="6830"/>
                    <a:pt x="3708" y="6863"/>
                  </a:cubicBezTo>
                  <a:cubicBezTo>
                    <a:pt x="3838" y="6928"/>
                    <a:pt x="4000" y="6993"/>
                    <a:pt x="4163" y="7058"/>
                  </a:cubicBezTo>
                  <a:cubicBezTo>
                    <a:pt x="4195" y="7058"/>
                    <a:pt x="4228" y="7090"/>
                    <a:pt x="4260" y="7090"/>
                  </a:cubicBezTo>
                  <a:cubicBezTo>
                    <a:pt x="4646" y="7245"/>
                    <a:pt x="5032" y="7338"/>
                    <a:pt x="5386" y="7338"/>
                  </a:cubicBezTo>
                  <a:cubicBezTo>
                    <a:pt x="5480" y="7338"/>
                    <a:pt x="5571" y="7331"/>
                    <a:pt x="5659" y="7318"/>
                  </a:cubicBezTo>
                  <a:cubicBezTo>
                    <a:pt x="5919" y="7318"/>
                    <a:pt x="6147" y="7188"/>
                    <a:pt x="6374" y="6993"/>
                  </a:cubicBezTo>
                  <a:cubicBezTo>
                    <a:pt x="6602" y="6797"/>
                    <a:pt x="6797" y="6537"/>
                    <a:pt x="6992" y="6245"/>
                  </a:cubicBezTo>
                  <a:cubicBezTo>
                    <a:pt x="6992" y="6212"/>
                    <a:pt x="6992" y="6180"/>
                    <a:pt x="7025" y="6180"/>
                  </a:cubicBezTo>
                  <a:cubicBezTo>
                    <a:pt x="7122" y="5985"/>
                    <a:pt x="7220" y="5789"/>
                    <a:pt x="7317" y="5594"/>
                  </a:cubicBezTo>
                  <a:cubicBezTo>
                    <a:pt x="7317" y="5562"/>
                    <a:pt x="7317" y="5529"/>
                    <a:pt x="7350" y="5497"/>
                  </a:cubicBezTo>
                  <a:cubicBezTo>
                    <a:pt x="7903" y="4196"/>
                    <a:pt x="8228" y="2440"/>
                    <a:pt x="8423" y="1074"/>
                  </a:cubicBezTo>
                  <a:cubicBezTo>
                    <a:pt x="8456" y="976"/>
                    <a:pt x="8456" y="879"/>
                    <a:pt x="8456" y="814"/>
                  </a:cubicBezTo>
                  <a:cubicBezTo>
                    <a:pt x="7903" y="359"/>
                    <a:pt x="6960" y="98"/>
                    <a:pt x="64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3" name="Google Shape;1818;p30"/>
            <p:cNvSpPr/>
            <p:nvPr/>
          </p:nvSpPr>
          <p:spPr>
            <a:xfrm>
              <a:off x="3556448" y="2656183"/>
              <a:ext cx="193561" cy="73531"/>
            </a:xfrm>
            <a:custGeom>
              <a:avLst/>
              <a:gdLst/>
              <a:ahLst/>
              <a:cxnLst/>
              <a:rect l="l" t="t" r="r" b="b"/>
              <a:pathLst>
                <a:path w="4196" h="1594" extrusionOk="0">
                  <a:moveTo>
                    <a:pt x="3512" y="0"/>
                  </a:moveTo>
                  <a:cubicBezTo>
                    <a:pt x="3512" y="0"/>
                    <a:pt x="3187" y="586"/>
                    <a:pt x="2634" y="683"/>
                  </a:cubicBezTo>
                  <a:cubicBezTo>
                    <a:pt x="2567" y="694"/>
                    <a:pt x="2495" y="699"/>
                    <a:pt x="2422" y="699"/>
                  </a:cubicBezTo>
                  <a:cubicBezTo>
                    <a:pt x="1614" y="699"/>
                    <a:pt x="521" y="98"/>
                    <a:pt x="521" y="98"/>
                  </a:cubicBezTo>
                  <a:lnTo>
                    <a:pt x="0" y="618"/>
                  </a:lnTo>
                  <a:cubicBezTo>
                    <a:pt x="809" y="1395"/>
                    <a:pt x="2134" y="1560"/>
                    <a:pt x="2114" y="1593"/>
                  </a:cubicBezTo>
                  <a:lnTo>
                    <a:pt x="2114" y="1593"/>
                  </a:lnTo>
                  <a:lnTo>
                    <a:pt x="2699" y="846"/>
                  </a:lnTo>
                  <a:lnTo>
                    <a:pt x="3415" y="1269"/>
                  </a:lnTo>
                  <a:cubicBezTo>
                    <a:pt x="4195" y="878"/>
                    <a:pt x="4098" y="293"/>
                    <a:pt x="4098" y="293"/>
                  </a:cubicBezTo>
                  <a:lnTo>
                    <a:pt x="3512" y="0"/>
                  </a:lnTo>
                  <a:close/>
                  <a:moveTo>
                    <a:pt x="2114" y="1593"/>
                  </a:moveTo>
                  <a:lnTo>
                    <a:pt x="2114" y="1594"/>
                  </a:lnTo>
                  <a:cubicBezTo>
                    <a:pt x="2114" y="1594"/>
                    <a:pt x="2114" y="1593"/>
                    <a:pt x="2114" y="15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" name="Google Shape;1819;p30"/>
            <p:cNvSpPr/>
            <p:nvPr/>
          </p:nvSpPr>
          <p:spPr>
            <a:xfrm>
              <a:off x="3862482" y="2626152"/>
              <a:ext cx="255053" cy="309348"/>
            </a:xfrm>
            <a:custGeom>
              <a:avLst/>
              <a:gdLst/>
              <a:ahLst/>
              <a:cxnLst/>
              <a:rect l="l" t="t" r="r" b="b"/>
              <a:pathLst>
                <a:path w="5529" h="6706" extrusionOk="0">
                  <a:moveTo>
                    <a:pt x="5529" y="1"/>
                  </a:moveTo>
                  <a:cubicBezTo>
                    <a:pt x="5528" y="1"/>
                    <a:pt x="586" y="3968"/>
                    <a:pt x="455" y="4359"/>
                  </a:cubicBezTo>
                  <a:cubicBezTo>
                    <a:pt x="358" y="4749"/>
                    <a:pt x="0" y="6212"/>
                    <a:pt x="0" y="6212"/>
                  </a:cubicBezTo>
                  <a:lnTo>
                    <a:pt x="1171" y="6570"/>
                  </a:lnTo>
                  <a:cubicBezTo>
                    <a:pt x="1468" y="6662"/>
                    <a:pt x="1767" y="6705"/>
                    <a:pt x="2060" y="6705"/>
                  </a:cubicBezTo>
                  <a:cubicBezTo>
                    <a:pt x="3530" y="6705"/>
                    <a:pt x="4851" y="5612"/>
                    <a:pt x="5041" y="4066"/>
                  </a:cubicBezTo>
                  <a:lnTo>
                    <a:pt x="552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" name="Google Shape;1820;p30"/>
            <p:cNvSpPr/>
            <p:nvPr/>
          </p:nvSpPr>
          <p:spPr>
            <a:xfrm>
              <a:off x="3467922" y="2908198"/>
              <a:ext cx="162055" cy="25556"/>
            </a:xfrm>
            <a:custGeom>
              <a:avLst/>
              <a:gdLst/>
              <a:ahLst/>
              <a:cxnLst/>
              <a:rect l="l" t="t" r="r" b="b"/>
              <a:pathLst>
                <a:path w="3513" h="554" fill="none" extrusionOk="0">
                  <a:moveTo>
                    <a:pt x="3513" y="1"/>
                  </a:moveTo>
                  <a:cubicBezTo>
                    <a:pt x="3513" y="1"/>
                    <a:pt x="1399" y="553"/>
                    <a:pt x="1" y="228"/>
                  </a:cubicBez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" name="Google Shape;1821;p30"/>
            <p:cNvSpPr/>
            <p:nvPr/>
          </p:nvSpPr>
          <p:spPr>
            <a:xfrm>
              <a:off x="3473919" y="3032706"/>
              <a:ext cx="192085" cy="63060"/>
            </a:xfrm>
            <a:custGeom>
              <a:avLst/>
              <a:gdLst/>
              <a:ahLst/>
              <a:cxnLst/>
              <a:rect l="l" t="t" r="r" b="b"/>
              <a:pathLst>
                <a:path w="4164" h="1367" fill="none" extrusionOk="0">
                  <a:moveTo>
                    <a:pt x="1" y="1367"/>
                  </a:moveTo>
                  <a:cubicBezTo>
                    <a:pt x="1" y="1367"/>
                    <a:pt x="2212" y="1367"/>
                    <a:pt x="4163" y="1"/>
                  </a:cubicBez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" name="Google Shape;1822;p30"/>
            <p:cNvSpPr/>
            <p:nvPr/>
          </p:nvSpPr>
          <p:spPr>
            <a:xfrm>
              <a:off x="3886470" y="2870693"/>
              <a:ext cx="12040" cy="54064"/>
            </a:xfrm>
            <a:custGeom>
              <a:avLst/>
              <a:gdLst/>
              <a:ahLst/>
              <a:cxnLst/>
              <a:rect l="l" t="t" r="r" b="b"/>
              <a:pathLst>
                <a:path w="261" h="1172" fill="none" extrusionOk="0">
                  <a:moveTo>
                    <a:pt x="1" y="1"/>
                  </a:moveTo>
                  <a:lnTo>
                    <a:pt x="261" y="1171"/>
                  </a:ln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8" name="Google Shape;1823;p30"/>
            <p:cNvSpPr/>
            <p:nvPr/>
          </p:nvSpPr>
          <p:spPr>
            <a:xfrm>
              <a:off x="3388392" y="2287872"/>
              <a:ext cx="228759" cy="128334"/>
            </a:xfrm>
            <a:custGeom>
              <a:avLst/>
              <a:gdLst/>
              <a:ahLst/>
              <a:cxnLst/>
              <a:rect l="l" t="t" r="r" b="b"/>
              <a:pathLst>
                <a:path w="4959" h="2782" extrusionOk="0">
                  <a:moveTo>
                    <a:pt x="1910" y="0"/>
                  </a:moveTo>
                  <a:cubicBezTo>
                    <a:pt x="1323" y="0"/>
                    <a:pt x="665" y="208"/>
                    <a:pt x="1" y="830"/>
                  </a:cubicBezTo>
                  <a:lnTo>
                    <a:pt x="1172" y="2781"/>
                  </a:lnTo>
                  <a:cubicBezTo>
                    <a:pt x="1172" y="2781"/>
                    <a:pt x="2363" y="1286"/>
                    <a:pt x="3539" y="1286"/>
                  </a:cubicBezTo>
                  <a:cubicBezTo>
                    <a:pt x="3750" y="1286"/>
                    <a:pt x="3960" y="1334"/>
                    <a:pt x="4164" y="1448"/>
                  </a:cubicBezTo>
                  <a:cubicBezTo>
                    <a:pt x="4451" y="1602"/>
                    <a:pt x="4612" y="1663"/>
                    <a:pt x="4686" y="1663"/>
                  </a:cubicBezTo>
                  <a:cubicBezTo>
                    <a:pt x="4959" y="1663"/>
                    <a:pt x="4098" y="863"/>
                    <a:pt x="4098" y="863"/>
                  </a:cubicBezTo>
                  <a:cubicBezTo>
                    <a:pt x="4011" y="863"/>
                    <a:pt x="3105" y="0"/>
                    <a:pt x="19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" name="Google Shape;1824;p30"/>
            <p:cNvSpPr/>
            <p:nvPr/>
          </p:nvSpPr>
          <p:spPr>
            <a:xfrm>
              <a:off x="3711679" y="2209772"/>
              <a:ext cx="209338" cy="117908"/>
            </a:xfrm>
            <a:custGeom>
              <a:avLst/>
              <a:gdLst/>
              <a:ahLst/>
              <a:cxnLst/>
              <a:rect l="l" t="t" r="r" b="b"/>
              <a:pathLst>
                <a:path w="4538" h="2556" extrusionOk="0">
                  <a:moveTo>
                    <a:pt x="3124" y="0"/>
                  </a:moveTo>
                  <a:cubicBezTo>
                    <a:pt x="1561" y="0"/>
                    <a:pt x="672" y="1457"/>
                    <a:pt x="570" y="1482"/>
                  </a:cubicBezTo>
                  <a:cubicBezTo>
                    <a:pt x="570" y="1482"/>
                    <a:pt x="0" y="2402"/>
                    <a:pt x="173" y="2402"/>
                  </a:cubicBezTo>
                  <a:cubicBezTo>
                    <a:pt x="231" y="2402"/>
                    <a:pt x="369" y="2301"/>
                    <a:pt x="635" y="2035"/>
                  </a:cubicBezTo>
                  <a:cubicBezTo>
                    <a:pt x="912" y="1775"/>
                    <a:pt x="1255" y="1677"/>
                    <a:pt x="1615" y="1677"/>
                  </a:cubicBezTo>
                  <a:cubicBezTo>
                    <a:pt x="2694" y="1677"/>
                    <a:pt x="3920" y="2556"/>
                    <a:pt x="3920" y="2556"/>
                  </a:cubicBezTo>
                  <a:lnTo>
                    <a:pt x="4537" y="377"/>
                  </a:lnTo>
                  <a:cubicBezTo>
                    <a:pt x="4018" y="107"/>
                    <a:pt x="3547" y="0"/>
                    <a:pt x="31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" name="Google Shape;1825;p30"/>
            <p:cNvSpPr/>
            <p:nvPr/>
          </p:nvSpPr>
          <p:spPr>
            <a:xfrm>
              <a:off x="3127382" y="2773172"/>
              <a:ext cx="420106" cy="666117"/>
            </a:xfrm>
            <a:custGeom>
              <a:avLst/>
              <a:gdLst/>
              <a:ahLst/>
              <a:cxnLst/>
              <a:rect l="l" t="t" r="r" b="b"/>
              <a:pathLst>
                <a:path w="9107" h="14440" fill="none" extrusionOk="0">
                  <a:moveTo>
                    <a:pt x="1" y="1"/>
                  </a:moveTo>
                  <a:lnTo>
                    <a:pt x="488" y="7740"/>
                  </a:lnTo>
                  <a:cubicBezTo>
                    <a:pt x="716" y="11253"/>
                    <a:pt x="3480" y="14017"/>
                    <a:pt x="6992" y="14277"/>
                  </a:cubicBezTo>
                  <a:lnTo>
                    <a:pt x="9106" y="14440"/>
                  </a:lnTo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" name="Google Shape;1826;p30"/>
            <p:cNvSpPr/>
            <p:nvPr/>
          </p:nvSpPr>
          <p:spPr>
            <a:xfrm>
              <a:off x="5697164" y="3038703"/>
              <a:ext cx="109559" cy="256575"/>
            </a:xfrm>
            <a:custGeom>
              <a:avLst/>
              <a:gdLst/>
              <a:ahLst/>
              <a:cxnLst/>
              <a:rect l="l" t="t" r="r" b="b"/>
              <a:pathLst>
                <a:path w="2375" h="5562" fill="none" extrusionOk="0">
                  <a:moveTo>
                    <a:pt x="1" y="5562"/>
                  </a:moveTo>
                  <a:cubicBezTo>
                    <a:pt x="1" y="5562"/>
                    <a:pt x="2375" y="4586"/>
                    <a:pt x="2375" y="1"/>
                  </a:cubicBezTo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" name="Google Shape;1827;p30"/>
            <p:cNvSpPr/>
            <p:nvPr/>
          </p:nvSpPr>
          <p:spPr>
            <a:xfrm>
              <a:off x="3874476" y="2096612"/>
              <a:ext cx="1047151" cy="478599"/>
            </a:xfrm>
            <a:custGeom>
              <a:avLst/>
              <a:gdLst/>
              <a:ahLst/>
              <a:cxnLst/>
              <a:rect l="l" t="t" r="r" b="b"/>
              <a:pathLst>
                <a:path w="22700" h="10375" fill="none" extrusionOk="0">
                  <a:moveTo>
                    <a:pt x="0" y="7578"/>
                  </a:moveTo>
                  <a:cubicBezTo>
                    <a:pt x="0" y="7578"/>
                    <a:pt x="3870" y="2700"/>
                    <a:pt x="8033" y="3773"/>
                  </a:cubicBezTo>
                  <a:cubicBezTo>
                    <a:pt x="12228" y="4878"/>
                    <a:pt x="12748" y="10374"/>
                    <a:pt x="10504" y="10082"/>
                  </a:cubicBezTo>
                  <a:cubicBezTo>
                    <a:pt x="8228" y="9821"/>
                    <a:pt x="9496" y="4228"/>
                    <a:pt x="14211" y="3415"/>
                  </a:cubicBezTo>
                  <a:cubicBezTo>
                    <a:pt x="18894" y="2602"/>
                    <a:pt x="20260" y="6309"/>
                    <a:pt x="19089" y="6212"/>
                  </a:cubicBezTo>
                  <a:cubicBezTo>
                    <a:pt x="17919" y="6114"/>
                    <a:pt x="15837" y="2082"/>
                    <a:pt x="22699" y="0"/>
                  </a:cubicBezTo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3" name="Google Shape;1828;p30"/>
            <p:cNvSpPr/>
            <p:nvPr/>
          </p:nvSpPr>
          <p:spPr>
            <a:xfrm>
              <a:off x="3728932" y="2462663"/>
              <a:ext cx="25556" cy="33029"/>
            </a:xfrm>
            <a:custGeom>
              <a:avLst/>
              <a:gdLst/>
              <a:ahLst/>
              <a:cxnLst/>
              <a:rect l="l" t="t" r="r" b="b"/>
              <a:pathLst>
                <a:path w="554" h="716" extrusionOk="0">
                  <a:moveTo>
                    <a:pt x="261" y="0"/>
                  </a:moveTo>
                  <a:cubicBezTo>
                    <a:pt x="131" y="0"/>
                    <a:pt x="1" y="163"/>
                    <a:pt x="1" y="358"/>
                  </a:cubicBezTo>
                  <a:cubicBezTo>
                    <a:pt x="1" y="553"/>
                    <a:pt x="131" y="716"/>
                    <a:pt x="261" y="716"/>
                  </a:cubicBezTo>
                  <a:cubicBezTo>
                    <a:pt x="424" y="716"/>
                    <a:pt x="554" y="553"/>
                    <a:pt x="554" y="358"/>
                  </a:cubicBezTo>
                  <a:cubicBezTo>
                    <a:pt x="554" y="163"/>
                    <a:pt x="424" y="0"/>
                    <a:pt x="26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4" name="Google Shape;1829;p30"/>
            <p:cNvSpPr/>
            <p:nvPr/>
          </p:nvSpPr>
          <p:spPr>
            <a:xfrm>
              <a:off x="3928496" y="2728194"/>
              <a:ext cx="12040" cy="34551"/>
            </a:xfrm>
            <a:custGeom>
              <a:avLst/>
              <a:gdLst/>
              <a:ahLst/>
              <a:cxnLst/>
              <a:rect l="l" t="t" r="r" b="b"/>
              <a:pathLst>
                <a:path w="261" h="749" fill="none" extrusionOk="0">
                  <a:moveTo>
                    <a:pt x="260" y="0"/>
                  </a:moveTo>
                  <a:lnTo>
                    <a:pt x="0" y="748"/>
                  </a:lnTo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5" name="Google Shape;1830;p30"/>
            <p:cNvSpPr/>
            <p:nvPr/>
          </p:nvSpPr>
          <p:spPr>
            <a:xfrm>
              <a:off x="3799467" y="3398757"/>
              <a:ext cx="58539" cy="88570"/>
            </a:xfrm>
            <a:custGeom>
              <a:avLst/>
              <a:gdLst/>
              <a:ahLst/>
              <a:cxnLst/>
              <a:rect l="l" t="t" r="r" b="b"/>
              <a:pathLst>
                <a:path w="1269" h="1920" fill="none" extrusionOk="0">
                  <a:moveTo>
                    <a:pt x="976" y="0"/>
                  </a:moveTo>
                  <a:cubicBezTo>
                    <a:pt x="911" y="196"/>
                    <a:pt x="228" y="1464"/>
                    <a:pt x="33" y="1854"/>
                  </a:cubicBezTo>
                  <a:cubicBezTo>
                    <a:pt x="0" y="1887"/>
                    <a:pt x="33" y="1919"/>
                    <a:pt x="65" y="1887"/>
                  </a:cubicBezTo>
                  <a:lnTo>
                    <a:pt x="1269" y="1106"/>
                  </a:lnTo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6" name="Google Shape;1831;p30"/>
            <p:cNvSpPr/>
            <p:nvPr/>
          </p:nvSpPr>
          <p:spPr>
            <a:xfrm>
              <a:off x="5050589" y="3412274"/>
              <a:ext cx="67580" cy="64536"/>
            </a:xfrm>
            <a:custGeom>
              <a:avLst/>
              <a:gdLst/>
              <a:ahLst/>
              <a:cxnLst/>
              <a:rect l="l" t="t" r="r" b="b"/>
              <a:pathLst>
                <a:path w="1465" h="1399" fill="none" extrusionOk="0">
                  <a:moveTo>
                    <a:pt x="1" y="65"/>
                  </a:moveTo>
                  <a:lnTo>
                    <a:pt x="1464" y="1398"/>
                  </a:lnTo>
                  <a:lnTo>
                    <a:pt x="1269" y="0"/>
                  </a:lnTo>
                </a:path>
              </a:pathLst>
            </a:custGeom>
            <a:noFill/>
            <a:ln w="9525" cap="flat" cmpd="sng">
              <a:solidFill>
                <a:schemeClr val="accent3"/>
              </a:solidFill>
              <a:prstDash val="solid"/>
              <a:miter lim="325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42"/>
          <p:cNvSpPr txBox="1">
            <a:spLocks noGrp="1"/>
          </p:cNvSpPr>
          <p:nvPr>
            <p:ph type="title" idx="15"/>
          </p:nvPr>
        </p:nvSpPr>
        <p:spPr>
          <a:xfrm>
            <a:off x="1730849" y="486334"/>
            <a:ext cx="5319870" cy="5597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 smtClean="0"/>
              <a:t>Methods</a:t>
            </a:r>
            <a:r>
              <a:rPr lang="en" sz="2600" b="1" dirty="0" smtClean="0"/>
              <a:t> to Improve </a:t>
            </a:r>
            <a:r>
              <a:rPr lang="en" sz="2600" b="1" dirty="0" smtClean="0">
                <a:solidFill>
                  <a:srgbClr val="CC6600"/>
                </a:solidFill>
              </a:rPr>
              <a:t>Listening</a:t>
            </a:r>
            <a:endParaRPr sz="2600" b="1" dirty="0">
              <a:solidFill>
                <a:srgbClr val="CC6600"/>
              </a:solidFill>
            </a:endParaRPr>
          </a:p>
        </p:txBody>
      </p:sp>
      <p:grpSp>
        <p:nvGrpSpPr>
          <p:cNvPr id="15" name="Google Shape;2140;p65"/>
          <p:cNvGrpSpPr/>
          <p:nvPr/>
        </p:nvGrpSpPr>
        <p:grpSpPr>
          <a:xfrm>
            <a:off x="-1479758" y="5916"/>
            <a:ext cx="3115394" cy="2068428"/>
            <a:chOff x="-1113389" y="3553125"/>
            <a:chExt cx="3115394" cy="2068428"/>
          </a:xfrm>
        </p:grpSpPr>
        <p:sp>
          <p:nvSpPr>
            <p:cNvPr id="16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14282" y="4460167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10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85524" y="1309432"/>
            <a:ext cx="73729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Limit judgment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You should not criticize the speaker in your mind while they are talking, even if the message triggers you. Try to avoid thinking about negative and judgmental comments.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Listen with an open mind and understand that the speaker is giving their pov.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5524" y="3163190"/>
            <a:ext cx="737295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Don’t interrupt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The human body can not send and receive messages at the same time effectively. Therefore if someone is delivering their message, wait for them patiently to finish before responding.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Interrupting sends the wrong message to the speaker.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0795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42"/>
          <p:cNvSpPr txBox="1">
            <a:spLocks noGrp="1"/>
          </p:cNvSpPr>
          <p:nvPr>
            <p:ph type="title" idx="15"/>
          </p:nvPr>
        </p:nvSpPr>
        <p:spPr>
          <a:xfrm>
            <a:off x="1730849" y="486334"/>
            <a:ext cx="5319870" cy="5597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 smtClean="0"/>
              <a:t>Methods</a:t>
            </a:r>
            <a:r>
              <a:rPr lang="en" sz="2600" b="1" dirty="0" smtClean="0"/>
              <a:t> to Improve </a:t>
            </a:r>
            <a:r>
              <a:rPr lang="en" sz="2600" b="1" dirty="0" smtClean="0">
                <a:solidFill>
                  <a:srgbClr val="CC6600"/>
                </a:solidFill>
              </a:rPr>
              <a:t>Listening</a:t>
            </a:r>
            <a:endParaRPr sz="2600" b="1" dirty="0">
              <a:solidFill>
                <a:srgbClr val="CC6600"/>
              </a:solidFill>
            </a:endParaRPr>
          </a:p>
        </p:txBody>
      </p:sp>
      <p:grpSp>
        <p:nvGrpSpPr>
          <p:cNvPr id="15" name="Google Shape;2140;p65"/>
          <p:cNvGrpSpPr/>
          <p:nvPr/>
        </p:nvGrpSpPr>
        <p:grpSpPr>
          <a:xfrm>
            <a:off x="-1479758" y="5916"/>
            <a:ext cx="3115394" cy="2068428"/>
            <a:chOff x="-1113389" y="3553125"/>
            <a:chExt cx="3115394" cy="2068428"/>
          </a:xfrm>
        </p:grpSpPr>
        <p:sp>
          <p:nvSpPr>
            <p:cNvPr id="16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14282" y="4460167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11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85524" y="1309432"/>
            <a:ext cx="73729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Wait for a pause to ask questions</a:t>
            </a:r>
            <a:endParaRPr lang="en-US" sz="1800" dirty="0" smtClean="0"/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You may not understand everything someone says to you. It is best to wait until they pause or stop speaking to ask them for clarification.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5524" y="2731353"/>
            <a:ext cx="737295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Pay attention to non-verbal cues</a:t>
            </a:r>
            <a:endParaRPr lang="en-US" sz="1800" dirty="0" smtClean="0"/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Verbal and non-verbal communication are sync with each other.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You can learn a lot of things about someone through their body language and tone of voice when they are speaking.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>
                <a:solidFill>
                  <a:srgbClr val="2D2D2D"/>
                </a:solidFill>
                <a:latin typeface="Noto Sans"/>
              </a:rPr>
              <a:t>Listening includes </a:t>
            </a:r>
            <a:r>
              <a:rPr lang="en-US" sz="1800" dirty="0">
                <a:solidFill>
                  <a:srgbClr val="2D2D2D"/>
                </a:solidFill>
                <a:latin typeface="Noto Sans"/>
              </a:rPr>
              <a:t>paying attention to nonverbal cues. It helps you to make inferences based on what a person means when they are talking to you.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346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601;p56"/>
          <p:cNvSpPr txBox="1">
            <a:spLocks/>
          </p:cNvSpPr>
          <p:nvPr/>
        </p:nvSpPr>
        <p:spPr>
          <a:xfrm>
            <a:off x="1977316" y="395933"/>
            <a:ext cx="5189368" cy="703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0"/>
              <a:buFont typeface="Oswald SemiBold"/>
              <a:buNone/>
              <a:defRPr sz="8000" b="0" i="0" u="none" strike="noStrike" cap="none">
                <a:solidFill>
                  <a:schemeClr val="lt2"/>
                </a:solidFill>
                <a:latin typeface="Oswald SemiBold"/>
                <a:ea typeface="Oswald SemiBold"/>
                <a:cs typeface="Oswald SemiBold"/>
                <a:sym typeface="Oswald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>
            <a:r>
              <a:rPr lang="en-US" sz="4000" b="1" dirty="0" smtClean="0">
                <a:solidFill>
                  <a:srgbClr val="CC6600"/>
                </a:solidFill>
              </a:rPr>
              <a:t>Conclusion</a:t>
            </a:r>
            <a:endParaRPr lang="en-US" sz="4000" b="1" dirty="0">
              <a:solidFill>
                <a:srgbClr val="CC6600"/>
              </a:solidFill>
            </a:endParaRPr>
          </a:p>
        </p:txBody>
      </p:sp>
      <p:sp>
        <p:nvSpPr>
          <p:cNvPr id="7" name="Google Shape;1077;p47"/>
          <p:cNvSpPr txBox="1">
            <a:spLocks/>
          </p:cNvSpPr>
          <p:nvPr/>
        </p:nvSpPr>
        <p:spPr>
          <a:xfrm>
            <a:off x="1136650" y="1832077"/>
            <a:ext cx="6870700" cy="14246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accent1"/>
              </a:buClr>
            </a:pPr>
            <a:r>
              <a:rPr lang="en-US" sz="1800" dirty="0" smtClean="0">
                <a:solidFill>
                  <a:schemeClr val="tx1"/>
                </a:solidFill>
              </a:rPr>
              <a:t>In conclusion, listening is the process of receiving, constructing meaning from, and responding to verbal and/or non-verbal messages. Improving your listening skills improves your interpersonal communication.</a:t>
            </a:r>
          </a:p>
          <a:p>
            <a:pPr algn="just">
              <a:buClr>
                <a:schemeClr val="accent1"/>
              </a:buClr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014" y="4440431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803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601;p56"/>
          <p:cNvSpPr txBox="1">
            <a:spLocks/>
          </p:cNvSpPr>
          <p:nvPr/>
        </p:nvSpPr>
        <p:spPr>
          <a:xfrm>
            <a:off x="1977316" y="395933"/>
            <a:ext cx="5189368" cy="703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0"/>
              <a:buFont typeface="Oswald SemiBold"/>
              <a:buNone/>
              <a:defRPr sz="8000" b="0" i="0" u="none" strike="noStrike" cap="none">
                <a:solidFill>
                  <a:schemeClr val="lt2"/>
                </a:solidFill>
                <a:latin typeface="Oswald SemiBold"/>
                <a:ea typeface="Oswald SemiBold"/>
                <a:cs typeface="Oswald SemiBold"/>
                <a:sym typeface="Oswald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>
            <a:r>
              <a:rPr lang="en-US" sz="4000" b="1" dirty="0" smtClean="0">
                <a:solidFill>
                  <a:srgbClr val="CC6600"/>
                </a:solidFill>
              </a:rPr>
              <a:t>Reflection</a:t>
            </a:r>
            <a:endParaRPr lang="en-US" sz="4000" b="1" dirty="0">
              <a:solidFill>
                <a:srgbClr val="CC6600"/>
              </a:solidFill>
            </a:endParaRPr>
          </a:p>
        </p:txBody>
      </p:sp>
      <p:sp>
        <p:nvSpPr>
          <p:cNvPr id="7" name="Google Shape;1077;p47"/>
          <p:cNvSpPr txBox="1">
            <a:spLocks/>
          </p:cNvSpPr>
          <p:nvPr/>
        </p:nvSpPr>
        <p:spPr>
          <a:xfrm>
            <a:off x="1136650" y="1832077"/>
            <a:ext cx="6870700" cy="14246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accent1"/>
              </a:buClr>
            </a:pPr>
            <a:r>
              <a:rPr lang="en-US" sz="1800" dirty="0" smtClean="0">
                <a:solidFill>
                  <a:schemeClr val="tx1"/>
                </a:solidFill>
              </a:rPr>
              <a:t>In my opinion, effective </a:t>
            </a:r>
            <a:r>
              <a:rPr lang="en-US" sz="1800" dirty="0">
                <a:solidFill>
                  <a:schemeClr val="tx1"/>
                </a:solidFill>
              </a:rPr>
              <a:t>communication depends on having effective listening abilities. Being a good listener can help you build stronger bonds with other people, make better decisions, and come to swift agreements with others.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8014" y="4440431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</a:t>
            </a:r>
            <a:r>
              <a:rPr lang="en-US" sz="2400" b="1" dirty="0" smtClean="0"/>
              <a:t>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71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140"/>
          <p:cNvSpPr txBox="1"/>
          <p:nvPr/>
        </p:nvSpPr>
        <p:spPr>
          <a:xfrm>
            <a:off x="7978800" y="4468844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14</a:t>
            </a:r>
            <a:endParaRPr lang="en-US" sz="2400" b="1" dirty="0"/>
          </a:p>
        </p:txBody>
      </p:sp>
      <p:sp>
        <p:nvSpPr>
          <p:cNvPr id="142" name="Google Shape;610;p42"/>
          <p:cNvSpPr txBox="1">
            <a:spLocks noGrp="1"/>
          </p:cNvSpPr>
          <p:nvPr>
            <p:ph type="title" idx="4294967295"/>
          </p:nvPr>
        </p:nvSpPr>
        <p:spPr>
          <a:xfrm>
            <a:off x="1731562" y="485898"/>
            <a:ext cx="2510238" cy="5597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 smtClean="0">
                <a:solidFill>
                  <a:srgbClr val="CC6600"/>
                </a:solidFill>
              </a:rPr>
              <a:t>R</a:t>
            </a:r>
            <a:r>
              <a:rPr lang="en" sz="3200" b="1" dirty="0" smtClean="0">
                <a:solidFill>
                  <a:srgbClr val="CC6600"/>
                </a:solidFill>
              </a:rPr>
              <a:t>eferences</a:t>
            </a:r>
            <a:r>
              <a:rPr lang="en-US" sz="3200" b="1" dirty="0" smtClean="0">
                <a:solidFill>
                  <a:srgbClr val="CC6600"/>
                </a:solidFill>
              </a:rPr>
              <a:t> </a:t>
            </a:r>
            <a:endParaRPr sz="3200" b="1" dirty="0">
              <a:solidFill>
                <a:srgbClr val="CC66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6150" y="1441103"/>
            <a:ext cx="74168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600" i="1" dirty="0"/>
              <a:t>Library management system | Perpustakaan Universitas bakrie</a:t>
            </a:r>
            <a:r>
              <a:rPr lang="en-US" sz="1600" dirty="0"/>
              <a:t>. (n.d.). Retrieved November 8, 2022, from </a:t>
            </a:r>
            <a:r>
              <a:rPr lang="en-US" sz="1600" dirty="0">
                <a:hlinkClick r:id="rId3"/>
              </a:rPr>
              <a:t>https://slims.bakrie.ac.id/repository/f7d4f28f39e8b9d8cb794f6c4eb9cb0f.pdf</a:t>
            </a:r>
            <a:r>
              <a:rPr lang="en-US" sz="1600" dirty="0"/>
              <a:t>.</a:t>
            </a:r>
            <a:endParaRPr lang="en-US" sz="1600" i="1" dirty="0" smtClean="0"/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600" i="1" dirty="0" smtClean="0"/>
              <a:t>10 </a:t>
            </a:r>
            <a:r>
              <a:rPr lang="en-US" sz="1600" i="1" dirty="0"/>
              <a:t>ways to improve your listening skills (with examples)</a:t>
            </a:r>
            <a:r>
              <a:rPr lang="en-US" sz="1600" dirty="0"/>
              <a:t>. (n.d.). Retrieved November 29, 2022, from </a:t>
            </a:r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www.indeed.com/career-advice/career-development/how-to-improve-listening-skills</a:t>
            </a:r>
            <a:r>
              <a:rPr lang="en-US" sz="1600" dirty="0" smtClean="0"/>
              <a:t>.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600" i="1" dirty="0"/>
              <a:t>Business communication :basic concepts and skills - UJ</a:t>
            </a:r>
            <a:r>
              <a:rPr lang="en-US" sz="1600" dirty="0"/>
              <a:t>. (n.d.). Retrieved November 29, 2022, from </a:t>
            </a:r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www.uj.edu.sa/Files/1001210/Subjects/Chapter%205%20Listening%20Skills%20%20.pdf</a:t>
            </a:r>
            <a:r>
              <a:rPr lang="en-US" sz="1600" dirty="0" smtClean="0"/>
              <a:t>.  </a:t>
            </a:r>
            <a:endParaRPr lang="en-US" sz="1600" dirty="0"/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endParaRPr lang="en-US" dirty="0"/>
          </a:p>
        </p:txBody>
      </p:sp>
      <p:grpSp>
        <p:nvGrpSpPr>
          <p:cNvPr id="5" name="Google Shape;2140;p65"/>
          <p:cNvGrpSpPr/>
          <p:nvPr/>
        </p:nvGrpSpPr>
        <p:grpSpPr>
          <a:xfrm flipH="1">
            <a:off x="7090218" y="-336550"/>
            <a:ext cx="3115394" cy="2068428"/>
            <a:chOff x="-1113389" y="3553125"/>
            <a:chExt cx="3115394" cy="2068428"/>
          </a:xfrm>
        </p:grpSpPr>
        <p:sp>
          <p:nvSpPr>
            <p:cNvPr id="6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1" name="Google Shape;1777;p59"/>
          <p:cNvSpPr/>
          <p:nvPr/>
        </p:nvSpPr>
        <p:spPr>
          <a:xfrm rot="-5400000" flipH="1">
            <a:off x="-132223" y="4539380"/>
            <a:ext cx="1504944" cy="848369"/>
          </a:xfrm>
          <a:custGeom>
            <a:avLst/>
            <a:gdLst/>
            <a:ahLst/>
            <a:cxnLst/>
            <a:rect l="l" t="t" r="r" b="b"/>
            <a:pathLst>
              <a:path w="51067" h="28790" extrusionOk="0">
                <a:moveTo>
                  <a:pt x="48709" y="1"/>
                </a:moveTo>
                <a:lnTo>
                  <a:pt x="1" y="27456"/>
                </a:lnTo>
                <a:lnTo>
                  <a:pt x="2358" y="28790"/>
                </a:lnTo>
                <a:lnTo>
                  <a:pt x="51066" y="1358"/>
                </a:lnTo>
                <a:lnTo>
                  <a:pt x="4870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1778;p59"/>
          <p:cNvSpPr/>
          <p:nvPr/>
        </p:nvSpPr>
        <p:spPr>
          <a:xfrm rot="-5400000">
            <a:off x="598897" y="4423510"/>
            <a:ext cx="270828" cy="309550"/>
          </a:xfrm>
          <a:custGeom>
            <a:avLst/>
            <a:gdLst/>
            <a:ahLst/>
            <a:cxnLst/>
            <a:rect l="l" t="t" r="r" b="b"/>
            <a:pathLst>
              <a:path w="3657" h="4180" extrusionOk="0">
                <a:moveTo>
                  <a:pt x="1" y="0"/>
                </a:moveTo>
                <a:lnTo>
                  <a:pt x="1" y="4179"/>
                </a:lnTo>
                <a:lnTo>
                  <a:pt x="3656" y="2108"/>
                </a:ln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" name="Google Shape;1780;p59"/>
          <p:cNvSpPr/>
          <p:nvPr/>
        </p:nvSpPr>
        <p:spPr>
          <a:xfrm rot="-1825914">
            <a:off x="320999" y="3952963"/>
            <a:ext cx="598615" cy="340851"/>
          </a:xfrm>
          <a:custGeom>
            <a:avLst/>
            <a:gdLst/>
            <a:ahLst/>
            <a:cxnLst/>
            <a:rect l="l" t="t" r="r" b="b"/>
            <a:pathLst>
              <a:path w="20539" h="11693" extrusionOk="0">
                <a:moveTo>
                  <a:pt x="17157" y="0"/>
                </a:moveTo>
                <a:lnTo>
                  <a:pt x="0" y="9775"/>
                </a:lnTo>
                <a:lnTo>
                  <a:pt x="3382" y="11692"/>
                </a:lnTo>
                <a:lnTo>
                  <a:pt x="20538" y="1953"/>
                </a:lnTo>
                <a:lnTo>
                  <a:pt x="171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283;p70"/>
          <p:cNvSpPr txBox="1">
            <a:spLocks noGrp="1"/>
          </p:cNvSpPr>
          <p:nvPr>
            <p:ph type="title"/>
          </p:nvPr>
        </p:nvSpPr>
        <p:spPr>
          <a:xfrm>
            <a:off x="480507" y="1792724"/>
            <a:ext cx="3893911" cy="8448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b="1" dirty="0">
                <a:solidFill>
                  <a:schemeClr val="accent4">
                    <a:lumMod val="75000"/>
                  </a:schemeClr>
                </a:solidFill>
              </a:rPr>
              <a:t>THANKS!</a:t>
            </a:r>
            <a:endParaRPr sz="5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Google Shape;2284;p70"/>
          <p:cNvSpPr txBox="1">
            <a:spLocks noGrp="1"/>
          </p:cNvSpPr>
          <p:nvPr>
            <p:ph type="subTitle" idx="1"/>
          </p:nvPr>
        </p:nvSpPr>
        <p:spPr>
          <a:xfrm>
            <a:off x="645746" y="2811257"/>
            <a:ext cx="3645977" cy="4432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 b="1" dirty="0"/>
              <a:t>Do you have any questions?</a:t>
            </a:r>
            <a:r>
              <a:rPr lang="en" sz="2000" dirty="0"/>
              <a:t> </a:t>
            </a:r>
            <a:endParaRPr sz="2000" dirty="0"/>
          </a:p>
        </p:txBody>
      </p:sp>
      <p:grpSp>
        <p:nvGrpSpPr>
          <p:cNvPr id="9" name="Google Shape;2297;p70"/>
          <p:cNvGrpSpPr/>
          <p:nvPr/>
        </p:nvGrpSpPr>
        <p:grpSpPr>
          <a:xfrm>
            <a:off x="4044256" y="943482"/>
            <a:ext cx="3964528" cy="3747517"/>
            <a:chOff x="4756525" y="859495"/>
            <a:chExt cx="3964528" cy="3747517"/>
          </a:xfrm>
        </p:grpSpPr>
        <p:grpSp>
          <p:nvGrpSpPr>
            <p:cNvPr id="10" name="Google Shape;2298;p70"/>
            <p:cNvGrpSpPr/>
            <p:nvPr/>
          </p:nvGrpSpPr>
          <p:grpSpPr>
            <a:xfrm>
              <a:off x="5344840" y="859495"/>
              <a:ext cx="3376213" cy="3051348"/>
              <a:chOff x="4768485" y="419202"/>
              <a:chExt cx="4065767" cy="3674552"/>
            </a:xfrm>
          </p:grpSpPr>
          <p:sp>
            <p:nvSpPr>
              <p:cNvPr id="113" name="Google Shape;2299;p70"/>
              <p:cNvSpPr/>
              <p:nvPr/>
            </p:nvSpPr>
            <p:spPr>
              <a:xfrm>
                <a:off x="7320113" y="1078146"/>
                <a:ext cx="1469795" cy="2206169"/>
              </a:xfrm>
              <a:custGeom>
                <a:avLst/>
                <a:gdLst/>
                <a:ahLst/>
                <a:cxnLst/>
                <a:rect l="l" t="t" r="r" b="b"/>
                <a:pathLst>
                  <a:path w="34339" h="51543" extrusionOk="0">
                    <a:moveTo>
                      <a:pt x="1" y="1"/>
                    </a:moveTo>
                    <a:cubicBezTo>
                      <a:pt x="1" y="1"/>
                      <a:pt x="60" y="36"/>
                      <a:pt x="156" y="84"/>
                    </a:cubicBezTo>
                    <a:lnTo>
                      <a:pt x="608" y="334"/>
                    </a:lnTo>
                    <a:cubicBezTo>
                      <a:pt x="799" y="441"/>
                      <a:pt x="1061" y="548"/>
                      <a:pt x="1346" y="727"/>
                    </a:cubicBezTo>
                    <a:lnTo>
                      <a:pt x="2335" y="1310"/>
                    </a:lnTo>
                    <a:cubicBezTo>
                      <a:pt x="7514" y="4477"/>
                      <a:pt x="11645" y="9109"/>
                      <a:pt x="14229" y="14610"/>
                    </a:cubicBezTo>
                    <a:cubicBezTo>
                      <a:pt x="15122" y="16538"/>
                      <a:pt x="15801" y="18562"/>
                      <a:pt x="16265" y="20634"/>
                    </a:cubicBezTo>
                    <a:cubicBezTo>
                      <a:pt x="16515" y="21729"/>
                      <a:pt x="16705" y="22837"/>
                      <a:pt x="16824" y="23956"/>
                    </a:cubicBezTo>
                    <a:cubicBezTo>
                      <a:pt x="16955" y="25111"/>
                      <a:pt x="17015" y="26266"/>
                      <a:pt x="17015" y="27433"/>
                    </a:cubicBezTo>
                    <a:cubicBezTo>
                      <a:pt x="17015" y="30945"/>
                      <a:pt x="16420" y="34421"/>
                      <a:pt x="15241" y="37731"/>
                    </a:cubicBezTo>
                    <a:lnTo>
                      <a:pt x="15229" y="37779"/>
                    </a:lnTo>
                    <a:lnTo>
                      <a:pt x="15265" y="37803"/>
                    </a:lnTo>
                    <a:lnTo>
                      <a:pt x="28957" y="47685"/>
                    </a:lnTo>
                    <a:lnTo>
                      <a:pt x="32910" y="50531"/>
                    </a:lnTo>
                    <a:cubicBezTo>
                      <a:pt x="33374" y="50864"/>
                      <a:pt x="33731" y="51114"/>
                      <a:pt x="33969" y="51293"/>
                    </a:cubicBezTo>
                    <a:lnTo>
                      <a:pt x="34243" y="51483"/>
                    </a:lnTo>
                    <a:lnTo>
                      <a:pt x="34339" y="51543"/>
                    </a:lnTo>
                    <a:lnTo>
                      <a:pt x="34255" y="51471"/>
                    </a:lnTo>
                    <a:lnTo>
                      <a:pt x="33981" y="51281"/>
                    </a:lnTo>
                    <a:lnTo>
                      <a:pt x="32934" y="50507"/>
                    </a:lnTo>
                    <a:lnTo>
                      <a:pt x="28993" y="47626"/>
                    </a:lnTo>
                    <a:lnTo>
                      <a:pt x="15360" y="37734"/>
                    </a:lnTo>
                    <a:lnTo>
                      <a:pt x="15360" y="37734"/>
                    </a:lnTo>
                    <a:cubicBezTo>
                      <a:pt x="16531" y="34434"/>
                      <a:pt x="17134" y="30945"/>
                      <a:pt x="17134" y="27421"/>
                    </a:cubicBezTo>
                    <a:cubicBezTo>
                      <a:pt x="17146" y="26266"/>
                      <a:pt x="17074" y="25099"/>
                      <a:pt x="16955" y="23944"/>
                    </a:cubicBezTo>
                    <a:cubicBezTo>
                      <a:pt x="16824" y="22825"/>
                      <a:pt x="16634" y="21706"/>
                      <a:pt x="16384" y="20598"/>
                    </a:cubicBezTo>
                    <a:cubicBezTo>
                      <a:pt x="15920" y="18515"/>
                      <a:pt x="15241" y="16491"/>
                      <a:pt x="14336" y="14550"/>
                    </a:cubicBezTo>
                    <a:cubicBezTo>
                      <a:pt x="11752" y="9037"/>
                      <a:pt x="7585" y="4406"/>
                      <a:pt x="2370" y="1251"/>
                    </a:cubicBezTo>
                    <a:lnTo>
                      <a:pt x="1370" y="691"/>
                    </a:lnTo>
                    <a:cubicBezTo>
                      <a:pt x="1084" y="524"/>
                      <a:pt x="822" y="405"/>
                      <a:pt x="632" y="298"/>
                    </a:cubicBezTo>
                    <a:lnTo>
                      <a:pt x="168" y="72"/>
                    </a:lnTo>
                    <a:cubicBezTo>
                      <a:pt x="61" y="24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4" name="Google Shape;2300;p70"/>
              <p:cNvSpPr/>
              <p:nvPr/>
            </p:nvSpPr>
            <p:spPr>
              <a:xfrm>
                <a:off x="7701312" y="813156"/>
                <a:ext cx="796084" cy="2030850"/>
              </a:xfrm>
              <a:custGeom>
                <a:avLst/>
                <a:gdLst/>
                <a:ahLst/>
                <a:cxnLst/>
                <a:rect l="l" t="t" r="r" b="b"/>
                <a:pathLst>
                  <a:path w="18599" h="47447" extrusionOk="0">
                    <a:moveTo>
                      <a:pt x="1" y="0"/>
                    </a:moveTo>
                    <a:cubicBezTo>
                      <a:pt x="1" y="0"/>
                      <a:pt x="49" y="24"/>
                      <a:pt x="132" y="72"/>
                    </a:cubicBezTo>
                    <a:lnTo>
                      <a:pt x="501" y="250"/>
                    </a:lnTo>
                    <a:lnTo>
                      <a:pt x="1108" y="548"/>
                    </a:lnTo>
                    <a:cubicBezTo>
                      <a:pt x="1346" y="655"/>
                      <a:pt x="1608" y="822"/>
                      <a:pt x="1918" y="989"/>
                    </a:cubicBezTo>
                    <a:cubicBezTo>
                      <a:pt x="3620" y="1941"/>
                      <a:pt x="5216" y="3060"/>
                      <a:pt x="6680" y="4346"/>
                    </a:cubicBezTo>
                    <a:cubicBezTo>
                      <a:pt x="7692" y="5239"/>
                      <a:pt x="8645" y="6192"/>
                      <a:pt x="9538" y="7204"/>
                    </a:cubicBezTo>
                    <a:cubicBezTo>
                      <a:pt x="10538" y="8370"/>
                      <a:pt x="11467" y="9609"/>
                      <a:pt x="12312" y="10906"/>
                    </a:cubicBezTo>
                    <a:cubicBezTo>
                      <a:pt x="14229" y="13883"/>
                      <a:pt x="15681" y="17133"/>
                      <a:pt x="16646" y="20551"/>
                    </a:cubicBezTo>
                    <a:cubicBezTo>
                      <a:pt x="17598" y="23968"/>
                      <a:pt x="18170" y="27480"/>
                      <a:pt x="18325" y="31016"/>
                    </a:cubicBezTo>
                    <a:cubicBezTo>
                      <a:pt x="18479" y="33909"/>
                      <a:pt x="18420" y="36803"/>
                      <a:pt x="18134" y="39684"/>
                    </a:cubicBezTo>
                    <a:cubicBezTo>
                      <a:pt x="17944" y="41625"/>
                      <a:pt x="17574" y="43553"/>
                      <a:pt x="17003" y="45435"/>
                    </a:cubicBezTo>
                    <a:cubicBezTo>
                      <a:pt x="16801" y="46089"/>
                      <a:pt x="16610" y="46589"/>
                      <a:pt x="16479" y="46935"/>
                    </a:cubicBezTo>
                    <a:lnTo>
                      <a:pt x="16324" y="47316"/>
                    </a:lnTo>
                    <a:lnTo>
                      <a:pt x="16277" y="47447"/>
                    </a:lnTo>
                    <a:cubicBezTo>
                      <a:pt x="16277" y="47447"/>
                      <a:pt x="16300" y="47411"/>
                      <a:pt x="16336" y="47316"/>
                    </a:cubicBezTo>
                    <a:lnTo>
                      <a:pt x="16515" y="46935"/>
                    </a:lnTo>
                    <a:cubicBezTo>
                      <a:pt x="16646" y="46589"/>
                      <a:pt x="16848" y="46089"/>
                      <a:pt x="17051" y="45435"/>
                    </a:cubicBezTo>
                    <a:cubicBezTo>
                      <a:pt x="17634" y="43565"/>
                      <a:pt x="18027" y="41648"/>
                      <a:pt x="18217" y="39696"/>
                    </a:cubicBezTo>
                    <a:cubicBezTo>
                      <a:pt x="18515" y="36814"/>
                      <a:pt x="18598" y="33909"/>
                      <a:pt x="18455" y="31016"/>
                    </a:cubicBezTo>
                    <a:cubicBezTo>
                      <a:pt x="18301" y="27468"/>
                      <a:pt x="17729" y="23944"/>
                      <a:pt x="16765" y="20527"/>
                    </a:cubicBezTo>
                    <a:cubicBezTo>
                      <a:pt x="15812" y="17098"/>
                      <a:pt x="14348" y="13835"/>
                      <a:pt x="12419" y="10847"/>
                    </a:cubicBezTo>
                    <a:cubicBezTo>
                      <a:pt x="11574" y="9549"/>
                      <a:pt x="10633" y="8311"/>
                      <a:pt x="9609" y="7144"/>
                    </a:cubicBezTo>
                    <a:cubicBezTo>
                      <a:pt x="8716" y="6120"/>
                      <a:pt x="7764" y="5168"/>
                      <a:pt x="6740" y="4287"/>
                    </a:cubicBezTo>
                    <a:cubicBezTo>
                      <a:pt x="5263" y="3001"/>
                      <a:pt x="3644" y="1882"/>
                      <a:pt x="1930" y="941"/>
                    </a:cubicBezTo>
                    <a:cubicBezTo>
                      <a:pt x="1632" y="786"/>
                      <a:pt x="1358" y="631"/>
                      <a:pt x="1120" y="512"/>
                    </a:cubicBezTo>
                    <a:lnTo>
                      <a:pt x="513" y="227"/>
                    </a:lnTo>
                    <a:lnTo>
                      <a:pt x="132" y="6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5" name="Google Shape;2301;p70"/>
              <p:cNvSpPr/>
              <p:nvPr/>
            </p:nvSpPr>
            <p:spPr>
              <a:xfrm>
                <a:off x="6215808" y="419202"/>
                <a:ext cx="1178781" cy="369514"/>
              </a:xfrm>
              <a:custGeom>
                <a:avLst/>
                <a:gdLst/>
                <a:ahLst/>
                <a:cxnLst/>
                <a:rect l="l" t="t" r="r" b="b"/>
                <a:pathLst>
                  <a:path w="27540" h="8633" extrusionOk="0">
                    <a:moveTo>
                      <a:pt x="27539" y="1"/>
                    </a:moveTo>
                    <a:cubicBezTo>
                      <a:pt x="27527" y="13"/>
                      <a:pt x="27515" y="13"/>
                      <a:pt x="27515" y="25"/>
                    </a:cubicBezTo>
                    <a:lnTo>
                      <a:pt x="27515" y="25"/>
                    </a:lnTo>
                    <a:cubicBezTo>
                      <a:pt x="27531" y="9"/>
                      <a:pt x="27539" y="1"/>
                      <a:pt x="27539" y="1"/>
                    </a:cubicBezTo>
                    <a:close/>
                    <a:moveTo>
                      <a:pt x="27515" y="25"/>
                    </a:moveTo>
                    <a:cubicBezTo>
                      <a:pt x="27512" y="28"/>
                      <a:pt x="27508" y="32"/>
                      <a:pt x="27504" y="37"/>
                    </a:cubicBezTo>
                    <a:lnTo>
                      <a:pt x="27432" y="156"/>
                    </a:lnTo>
                    <a:lnTo>
                      <a:pt x="27146" y="596"/>
                    </a:lnTo>
                    <a:lnTo>
                      <a:pt x="26063" y="2287"/>
                    </a:lnTo>
                    <a:cubicBezTo>
                      <a:pt x="25162" y="3744"/>
                      <a:pt x="23872" y="5804"/>
                      <a:pt x="22358" y="8206"/>
                    </a:cubicBezTo>
                    <a:lnTo>
                      <a:pt x="22358" y="8206"/>
                    </a:lnTo>
                    <a:cubicBezTo>
                      <a:pt x="20286" y="7652"/>
                      <a:pt x="18168" y="7250"/>
                      <a:pt x="16038" y="7026"/>
                    </a:cubicBezTo>
                    <a:cubicBezTo>
                      <a:pt x="14624" y="6881"/>
                      <a:pt x="13204" y="6807"/>
                      <a:pt x="11783" y="6807"/>
                    </a:cubicBezTo>
                    <a:cubicBezTo>
                      <a:pt x="11098" y="6807"/>
                      <a:pt x="10413" y="6824"/>
                      <a:pt x="9727" y="6859"/>
                    </a:cubicBezTo>
                    <a:cubicBezTo>
                      <a:pt x="8001" y="6954"/>
                      <a:pt x="6298" y="7156"/>
                      <a:pt x="4596" y="7478"/>
                    </a:cubicBezTo>
                    <a:lnTo>
                      <a:pt x="4072" y="7573"/>
                    </a:lnTo>
                    <a:lnTo>
                      <a:pt x="3572" y="7680"/>
                    </a:lnTo>
                    <a:lnTo>
                      <a:pt x="2667" y="7883"/>
                    </a:lnTo>
                    <a:cubicBezTo>
                      <a:pt x="2096" y="8026"/>
                      <a:pt x="1607" y="8145"/>
                      <a:pt x="1215" y="8264"/>
                    </a:cubicBezTo>
                    <a:lnTo>
                      <a:pt x="310" y="8538"/>
                    </a:lnTo>
                    <a:lnTo>
                      <a:pt x="72" y="8609"/>
                    </a:lnTo>
                    <a:cubicBezTo>
                      <a:pt x="48" y="8621"/>
                      <a:pt x="24" y="8621"/>
                      <a:pt x="0" y="8633"/>
                    </a:cubicBezTo>
                    <a:cubicBezTo>
                      <a:pt x="24" y="8633"/>
                      <a:pt x="60" y="8633"/>
                      <a:pt x="83" y="8621"/>
                    </a:cubicBezTo>
                    <a:lnTo>
                      <a:pt x="322" y="8561"/>
                    </a:lnTo>
                    <a:lnTo>
                      <a:pt x="1226" y="8299"/>
                    </a:lnTo>
                    <a:cubicBezTo>
                      <a:pt x="1619" y="8192"/>
                      <a:pt x="2107" y="8085"/>
                      <a:pt x="2679" y="7942"/>
                    </a:cubicBezTo>
                    <a:lnTo>
                      <a:pt x="3596" y="7740"/>
                    </a:lnTo>
                    <a:lnTo>
                      <a:pt x="4084" y="7633"/>
                    </a:lnTo>
                    <a:lnTo>
                      <a:pt x="4620" y="7549"/>
                    </a:lnTo>
                    <a:cubicBezTo>
                      <a:pt x="6310" y="7240"/>
                      <a:pt x="8013" y="7037"/>
                      <a:pt x="9727" y="6954"/>
                    </a:cubicBezTo>
                    <a:cubicBezTo>
                      <a:pt x="10405" y="6920"/>
                      <a:pt x="11081" y="6902"/>
                      <a:pt x="11756" y="6902"/>
                    </a:cubicBezTo>
                    <a:cubicBezTo>
                      <a:pt x="13182" y="6902"/>
                      <a:pt x="14604" y="6979"/>
                      <a:pt x="16026" y="7133"/>
                    </a:cubicBezTo>
                    <a:cubicBezTo>
                      <a:pt x="18169" y="7347"/>
                      <a:pt x="20288" y="7752"/>
                      <a:pt x="22372" y="8311"/>
                    </a:cubicBezTo>
                    <a:lnTo>
                      <a:pt x="22408" y="8311"/>
                    </a:lnTo>
                    <a:lnTo>
                      <a:pt x="22431" y="8276"/>
                    </a:lnTo>
                    <a:cubicBezTo>
                      <a:pt x="23932" y="5847"/>
                      <a:pt x="25218" y="3763"/>
                      <a:pt x="26122" y="2311"/>
                    </a:cubicBezTo>
                    <a:cubicBezTo>
                      <a:pt x="26563" y="1572"/>
                      <a:pt x="26920" y="1001"/>
                      <a:pt x="27170" y="596"/>
                    </a:cubicBezTo>
                    <a:lnTo>
                      <a:pt x="27444" y="144"/>
                    </a:lnTo>
                    <a:lnTo>
                      <a:pt x="27515" y="2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6" name="Google Shape;2302;p70"/>
              <p:cNvSpPr/>
              <p:nvPr/>
            </p:nvSpPr>
            <p:spPr>
              <a:xfrm>
                <a:off x="4990673" y="808576"/>
                <a:ext cx="629411" cy="878607"/>
              </a:xfrm>
              <a:custGeom>
                <a:avLst/>
                <a:gdLst/>
                <a:ahLst/>
                <a:cxnLst/>
                <a:rect l="l" t="t" r="r" b="b"/>
                <a:pathLst>
                  <a:path w="14705" h="20527" extrusionOk="0">
                    <a:moveTo>
                      <a:pt x="14705" y="0"/>
                    </a:moveTo>
                    <a:lnTo>
                      <a:pt x="14705" y="0"/>
                    </a:lnTo>
                    <a:cubicBezTo>
                      <a:pt x="14705" y="0"/>
                      <a:pt x="14681" y="0"/>
                      <a:pt x="14645" y="36"/>
                    </a:cubicBezTo>
                    <a:lnTo>
                      <a:pt x="14490" y="143"/>
                    </a:lnTo>
                    <a:lnTo>
                      <a:pt x="13871" y="584"/>
                    </a:lnTo>
                    <a:cubicBezTo>
                      <a:pt x="13609" y="774"/>
                      <a:pt x="13276" y="1000"/>
                      <a:pt x="12919" y="1298"/>
                    </a:cubicBezTo>
                    <a:lnTo>
                      <a:pt x="12335" y="1739"/>
                    </a:lnTo>
                    <a:lnTo>
                      <a:pt x="12014" y="1989"/>
                    </a:lnTo>
                    <a:lnTo>
                      <a:pt x="11680" y="2274"/>
                    </a:lnTo>
                    <a:cubicBezTo>
                      <a:pt x="11240" y="2643"/>
                      <a:pt x="10740" y="3048"/>
                      <a:pt x="10240" y="3524"/>
                    </a:cubicBezTo>
                    <a:cubicBezTo>
                      <a:pt x="9990" y="3763"/>
                      <a:pt x="9728" y="3989"/>
                      <a:pt x="9466" y="4251"/>
                    </a:cubicBezTo>
                    <a:lnTo>
                      <a:pt x="8656" y="5048"/>
                    </a:lnTo>
                    <a:cubicBezTo>
                      <a:pt x="7489" y="6251"/>
                      <a:pt x="6406" y="7525"/>
                      <a:pt x="5406" y="8870"/>
                    </a:cubicBezTo>
                    <a:cubicBezTo>
                      <a:pt x="4430" y="10240"/>
                      <a:pt x="3549" y="11668"/>
                      <a:pt x="2775" y="13157"/>
                    </a:cubicBezTo>
                    <a:lnTo>
                      <a:pt x="2263" y="14169"/>
                    </a:lnTo>
                    <a:cubicBezTo>
                      <a:pt x="2108" y="14490"/>
                      <a:pt x="1965" y="14835"/>
                      <a:pt x="1822" y="15145"/>
                    </a:cubicBezTo>
                    <a:cubicBezTo>
                      <a:pt x="1536" y="15764"/>
                      <a:pt x="1322" y="16371"/>
                      <a:pt x="1108" y="16907"/>
                    </a:cubicBezTo>
                    <a:cubicBezTo>
                      <a:pt x="1060" y="17050"/>
                      <a:pt x="1001" y="17181"/>
                      <a:pt x="953" y="17312"/>
                    </a:cubicBezTo>
                    <a:cubicBezTo>
                      <a:pt x="905" y="17443"/>
                      <a:pt x="870" y="17574"/>
                      <a:pt x="822" y="17693"/>
                    </a:cubicBezTo>
                    <a:cubicBezTo>
                      <a:pt x="751" y="17943"/>
                      <a:pt x="667" y="18181"/>
                      <a:pt x="596" y="18395"/>
                    </a:cubicBezTo>
                    <a:cubicBezTo>
                      <a:pt x="441" y="18848"/>
                      <a:pt x="346" y="19229"/>
                      <a:pt x="250" y="19538"/>
                    </a:cubicBezTo>
                    <a:cubicBezTo>
                      <a:pt x="167" y="19860"/>
                      <a:pt x="108" y="20098"/>
                      <a:pt x="60" y="20265"/>
                    </a:cubicBezTo>
                    <a:cubicBezTo>
                      <a:pt x="36" y="20348"/>
                      <a:pt x="24" y="20407"/>
                      <a:pt x="12" y="20455"/>
                    </a:cubicBezTo>
                    <a:lnTo>
                      <a:pt x="0" y="20527"/>
                    </a:lnTo>
                    <a:cubicBezTo>
                      <a:pt x="12" y="20503"/>
                      <a:pt x="24" y="20479"/>
                      <a:pt x="24" y="20455"/>
                    </a:cubicBezTo>
                    <a:lnTo>
                      <a:pt x="84" y="20277"/>
                    </a:lnTo>
                    <a:cubicBezTo>
                      <a:pt x="143" y="20098"/>
                      <a:pt x="215" y="19860"/>
                      <a:pt x="310" y="19550"/>
                    </a:cubicBezTo>
                    <a:cubicBezTo>
                      <a:pt x="405" y="19241"/>
                      <a:pt x="512" y="18860"/>
                      <a:pt x="667" y="18419"/>
                    </a:cubicBezTo>
                    <a:lnTo>
                      <a:pt x="905" y="17717"/>
                    </a:lnTo>
                    <a:cubicBezTo>
                      <a:pt x="953" y="17598"/>
                      <a:pt x="989" y="17467"/>
                      <a:pt x="1036" y="17336"/>
                    </a:cubicBezTo>
                    <a:lnTo>
                      <a:pt x="1191" y="16931"/>
                    </a:lnTo>
                    <a:cubicBezTo>
                      <a:pt x="1417" y="16395"/>
                      <a:pt x="1632" y="15800"/>
                      <a:pt x="1917" y="15169"/>
                    </a:cubicBezTo>
                    <a:cubicBezTo>
                      <a:pt x="2060" y="14859"/>
                      <a:pt x="2191" y="14526"/>
                      <a:pt x="2358" y="14192"/>
                    </a:cubicBezTo>
                    <a:lnTo>
                      <a:pt x="2870" y="13192"/>
                    </a:lnTo>
                    <a:cubicBezTo>
                      <a:pt x="3644" y="11716"/>
                      <a:pt x="4525" y="10299"/>
                      <a:pt x="5501" y="8942"/>
                    </a:cubicBezTo>
                    <a:cubicBezTo>
                      <a:pt x="6501" y="7596"/>
                      <a:pt x="7573" y="6311"/>
                      <a:pt x="8740" y="5108"/>
                    </a:cubicBezTo>
                    <a:cubicBezTo>
                      <a:pt x="9013" y="4834"/>
                      <a:pt x="9275" y="4572"/>
                      <a:pt x="9537" y="4310"/>
                    </a:cubicBezTo>
                    <a:cubicBezTo>
                      <a:pt x="9787" y="4048"/>
                      <a:pt x="10061" y="3822"/>
                      <a:pt x="10311" y="3584"/>
                    </a:cubicBezTo>
                    <a:cubicBezTo>
                      <a:pt x="10811" y="3108"/>
                      <a:pt x="11299" y="2703"/>
                      <a:pt x="11740" y="2322"/>
                    </a:cubicBezTo>
                    <a:lnTo>
                      <a:pt x="12061" y="2048"/>
                    </a:lnTo>
                    <a:lnTo>
                      <a:pt x="12383" y="1798"/>
                    </a:lnTo>
                    <a:lnTo>
                      <a:pt x="12954" y="1334"/>
                    </a:lnTo>
                    <a:cubicBezTo>
                      <a:pt x="13312" y="1036"/>
                      <a:pt x="13633" y="798"/>
                      <a:pt x="13895" y="607"/>
                    </a:cubicBezTo>
                    <a:lnTo>
                      <a:pt x="14502" y="155"/>
                    </a:lnTo>
                    <a:lnTo>
                      <a:pt x="14657" y="36"/>
                    </a:lnTo>
                    <a:lnTo>
                      <a:pt x="1470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7" name="Google Shape;2303;p70"/>
              <p:cNvSpPr/>
              <p:nvPr/>
            </p:nvSpPr>
            <p:spPr>
              <a:xfrm>
                <a:off x="7320113" y="1078146"/>
                <a:ext cx="1469795" cy="2206169"/>
              </a:xfrm>
              <a:custGeom>
                <a:avLst/>
                <a:gdLst/>
                <a:ahLst/>
                <a:cxnLst/>
                <a:rect l="l" t="t" r="r" b="b"/>
                <a:pathLst>
                  <a:path w="34339" h="51543" extrusionOk="0">
                    <a:moveTo>
                      <a:pt x="1" y="1"/>
                    </a:moveTo>
                    <a:cubicBezTo>
                      <a:pt x="1" y="1"/>
                      <a:pt x="60" y="36"/>
                      <a:pt x="156" y="84"/>
                    </a:cubicBezTo>
                    <a:lnTo>
                      <a:pt x="608" y="334"/>
                    </a:lnTo>
                    <a:cubicBezTo>
                      <a:pt x="799" y="441"/>
                      <a:pt x="1061" y="548"/>
                      <a:pt x="1346" y="727"/>
                    </a:cubicBezTo>
                    <a:lnTo>
                      <a:pt x="2335" y="1310"/>
                    </a:lnTo>
                    <a:cubicBezTo>
                      <a:pt x="7514" y="4477"/>
                      <a:pt x="11645" y="9109"/>
                      <a:pt x="14229" y="14610"/>
                    </a:cubicBezTo>
                    <a:cubicBezTo>
                      <a:pt x="15122" y="16538"/>
                      <a:pt x="15801" y="18562"/>
                      <a:pt x="16265" y="20634"/>
                    </a:cubicBezTo>
                    <a:cubicBezTo>
                      <a:pt x="16515" y="21729"/>
                      <a:pt x="16705" y="22837"/>
                      <a:pt x="16824" y="23956"/>
                    </a:cubicBezTo>
                    <a:cubicBezTo>
                      <a:pt x="16955" y="25111"/>
                      <a:pt x="17015" y="26266"/>
                      <a:pt x="17015" y="27433"/>
                    </a:cubicBezTo>
                    <a:cubicBezTo>
                      <a:pt x="17015" y="30945"/>
                      <a:pt x="16420" y="34421"/>
                      <a:pt x="15241" y="37731"/>
                    </a:cubicBezTo>
                    <a:lnTo>
                      <a:pt x="15229" y="37779"/>
                    </a:lnTo>
                    <a:lnTo>
                      <a:pt x="15265" y="37803"/>
                    </a:lnTo>
                    <a:lnTo>
                      <a:pt x="28957" y="47685"/>
                    </a:lnTo>
                    <a:lnTo>
                      <a:pt x="32910" y="50531"/>
                    </a:lnTo>
                    <a:cubicBezTo>
                      <a:pt x="33374" y="50864"/>
                      <a:pt x="33731" y="51114"/>
                      <a:pt x="33969" y="51293"/>
                    </a:cubicBezTo>
                    <a:lnTo>
                      <a:pt x="34243" y="51483"/>
                    </a:lnTo>
                    <a:lnTo>
                      <a:pt x="34339" y="51543"/>
                    </a:lnTo>
                    <a:lnTo>
                      <a:pt x="34255" y="51471"/>
                    </a:lnTo>
                    <a:lnTo>
                      <a:pt x="33981" y="51281"/>
                    </a:lnTo>
                    <a:lnTo>
                      <a:pt x="32934" y="50507"/>
                    </a:lnTo>
                    <a:lnTo>
                      <a:pt x="28993" y="47626"/>
                    </a:lnTo>
                    <a:lnTo>
                      <a:pt x="15360" y="37734"/>
                    </a:lnTo>
                    <a:lnTo>
                      <a:pt x="15360" y="37734"/>
                    </a:lnTo>
                    <a:cubicBezTo>
                      <a:pt x="16531" y="34434"/>
                      <a:pt x="17134" y="30945"/>
                      <a:pt x="17134" y="27421"/>
                    </a:cubicBezTo>
                    <a:cubicBezTo>
                      <a:pt x="17146" y="26266"/>
                      <a:pt x="17074" y="25099"/>
                      <a:pt x="16955" y="23944"/>
                    </a:cubicBezTo>
                    <a:cubicBezTo>
                      <a:pt x="16824" y="22825"/>
                      <a:pt x="16634" y="21706"/>
                      <a:pt x="16384" y="20598"/>
                    </a:cubicBezTo>
                    <a:cubicBezTo>
                      <a:pt x="15920" y="18515"/>
                      <a:pt x="15241" y="16491"/>
                      <a:pt x="14336" y="14550"/>
                    </a:cubicBezTo>
                    <a:cubicBezTo>
                      <a:pt x="11752" y="9037"/>
                      <a:pt x="7585" y="4406"/>
                      <a:pt x="2370" y="1251"/>
                    </a:cubicBezTo>
                    <a:lnTo>
                      <a:pt x="1370" y="691"/>
                    </a:lnTo>
                    <a:cubicBezTo>
                      <a:pt x="1084" y="524"/>
                      <a:pt x="822" y="405"/>
                      <a:pt x="632" y="298"/>
                    </a:cubicBezTo>
                    <a:lnTo>
                      <a:pt x="168" y="72"/>
                    </a:lnTo>
                    <a:cubicBezTo>
                      <a:pt x="61" y="24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8" name="Google Shape;2304;p70"/>
              <p:cNvSpPr/>
              <p:nvPr/>
            </p:nvSpPr>
            <p:spPr>
              <a:xfrm>
                <a:off x="7701312" y="813156"/>
                <a:ext cx="796084" cy="2030850"/>
              </a:xfrm>
              <a:custGeom>
                <a:avLst/>
                <a:gdLst/>
                <a:ahLst/>
                <a:cxnLst/>
                <a:rect l="l" t="t" r="r" b="b"/>
                <a:pathLst>
                  <a:path w="18599" h="47447" extrusionOk="0">
                    <a:moveTo>
                      <a:pt x="1" y="0"/>
                    </a:moveTo>
                    <a:cubicBezTo>
                      <a:pt x="1" y="0"/>
                      <a:pt x="49" y="24"/>
                      <a:pt x="132" y="72"/>
                    </a:cubicBezTo>
                    <a:lnTo>
                      <a:pt x="501" y="250"/>
                    </a:lnTo>
                    <a:lnTo>
                      <a:pt x="1108" y="548"/>
                    </a:lnTo>
                    <a:cubicBezTo>
                      <a:pt x="1346" y="655"/>
                      <a:pt x="1608" y="822"/>
                      <a:pt x="1918" y="989"/>
                    </a:cubicBezTo>
                    <a:cubicBezTo>
                      <a:pt x="3620" y="1941"/>
                      <a:pt x="5216" y="3060"/>
                      <a:pt x="6680" y="4346"/>
                    </a:cubicBezTo>
                    <a:cubicBezTo>
                      <a:pt x="7692" y="5239"/>
                      <a:pt x="8645" y="6192"/>
                      <a:pt x="9538" y="7204"/>
                    </a:cubicBezTo>
                    <a:cubicBezTo>
                      <a:pt x="10538" y="8370"/>
                      <a:pt x="11467" y="9609"/>
                      <a:pt x="12312" y="10906"/>
                    </a:cubicBezTo>
                    <a:cubicBezTo>
                      <a:pt x="14229" y="13883"/>
                      <a:pt x="15681" y="17133"/>
                      <a:pt x="16646" y="20551"/>
                    </a:cubicBezTo>
                    <a:cubicBezTo>
                      <a:pt x="17598" y="23968"/>
                      <a:pt x="18170" y="27480"/>
                      <a:pt x="18325" y="31016"/>
                    </a:cubicBezTo>
                    <a:cubicBezTo>
                      <a:pt x="18479" y="33909"/>
                      <a:pt x="18420" y="36803"/>
                      <a:pt x="18134" y="39684"/>
                    </a:cubicBezTo>
                    <a:cubicBezTo>
                      <a:pt x="17944" y="41625"/>
                      <a:pt x="17574" y="43553"/>
                      <a:pt x="17003" y="45435"/>
                    </a:cubicBezTo>
                    <a:cubicBezTo>
                      <a:pt x="16801" y="46089"/>
                      <a:pt x="16610" y="46589"/>
                      <a:pt x="16479" y="46935"/>
                    </a:cubicBezTo>
                    <a:lnTo>
                      <a:pt x="16324" y="47316"/>
                    </a:lnTo>
                    <a:lnTo>
                      <a:pt x="16277" y="47447"/>
                    </a:lnTo>
                    <a:cubicBezTo>
                      <a:pt x="16277" y="47447"/>
                      <a:pt x="16300" y="47411"/>
                      <a:pt x="16336" y="47316"/>
                    </a:cubicBezTo>
                    <a:lnTo>
                      <a:pt x="16515" y="46935"/>
                    </a:lnTo>
                    <a:cubicBezTo>
                      <a:pt x="16646" y="46589"/>
                      <a:pt x="16848" y="46089"/>
                      <a:pt x="17051" y="45435"/>
                    </a:cubicBezTo>
                    <a:cubicBezTo>
                      <a:pt x="17634" y="43565"/>
                      <a:pt x="18027" y="41648"/>
                      <a:pt x="18217" y="39696"/>
                    </a:cubicBezTo>
                    <a:cubicBezTo>
                      <a:pt x="18515" y="36814"/>
                      <a:pt x="18598" y="33909"/>
                      <a:pt x="18455" y="31016"/>
                    </a:cubicBezTo>
                    <a:cubicBezTo>
                      <a:pt x="18301" y="27468"/>
                      <a:pt x="17729" y="23944"/>
                      <a:pt x="16765" y="20527"/>
                    </a:cubicBezTo>
                    <a:cubicBezTo>
                      <a:pt x="15812" y="17098"/>
                      <a:pt x="14348" y="13835"/>
                      <a:pt x="12419" y="10847"/>
                    </a:cubicBezTo>
                    <a:cubicBezTo>
                      <a:pt x="11574" y="9549"/>
                      <a:pt x="10633" y="8311"/>
                      <a:pt x="9609" y="7144"/>
                    </a:cubicBezTo>
                    <a:cubicBezTo>
                      <a:pt x="8716" y="6120"/>
                      <a:pt x="7764" y="5168"/>
                      <a:pt x="6740" y="4287"/>
                    </a:cubicBezTo>
                    <a:cubicBezTo>
                      <a:pt x="5263" y="3001"/>
                      <a:pt x="3644" y="1882"/>
                      <a:pt x="1930" y="941"/>
                    </a:cubicBezTo>
                    <a:cubicBezTo>
                      <a:pt x="1632" y="786"/>
                      <a:pt x="1358" y="631"/>
                      <a:pt x="1120" y="512"/>
                    </a:cubicBezTo>
                    <a:lnTo>
                      <a:pt x="513" y="227"/>
                    </a:lnTo>
                    <a:lnTo>
                      <a:pt x="132" y="6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9" name="Google Shape;2305;p70"/>
              <p:cNvSpPr/>
              <p:nvPr/>
            </p:nvSpPr>
            <p:spPr>
              <a:xfrm>
                <a:off x="6215808" y="419202"/>
                <a:ext cx="1178781" cy="369514"/>
              </a:xfrm>
              <a:custGeom>
                <a:avLst/>
                <a:gdLst/>
                <a:ahLst/>
                <a:cxnLst/>
                <a:rect l="l" t="t" r="r" b="b"/>
                <a:pathLst>
                  <a:path w="27540" h="8633" extrusionOk="0">
                    <a:moveTo>
                      <a:pt x="27539" y="1"/>
                    </a:moveTo>
                    <a:cubicBezTo>
                      <a:pt x="27527" y="13"/>
                      <a:pt x="27515" y="13"/>
                      <a:pt x="27515" y="25"/>
                    </a:cubicBezTo>
                    <a:lnTo>
                      <a:pt x="27515" y="25"/>
                    </a:lnTo>
                    <a:cubicBezTo>
                      <a:pt x="27531" y="9"/>
                      <a:pt x="27539" y="1"/>
                      <a:pt x="27539" y="1"/>
                    </a:cubicBezTo>
                    <a:close/>
                    <a:moveTo>
                      <a:pt x="27515" y="25"/>
                    </a:moveTo>
                    <a:cubicBezTo>
                      <a:pt x="27512" y="28"/>
                      <a:pt x="27508" y="32"/>
                      <a:pt x="27504" y="37"/>
                    </a:cubicBezTo>
                    <a:lnTo>
                      <a:pt x="27432" y="156"/>
                    </a:lnTo>
                    <a:lnTo>
                      <a:pt x="27146" y="596"/>
                    </a:lnTo>
                    <a:lnTo>
                      <a:pt x="26063" y="2287"/>
                    </a:lnTo>
                    <a:cubicBezTo>
                      <a:pt x="25162" y="3744"/>
                      <a:pt x="23872" y="5804"/>
                      <a:pt x="22358" y="8206"/>
                    </a:cubicBezTo>
                    <a:lnTo>
                      <a:pt x="22358" y="8206"/>
                    </a:lnTo>
                    <a:cubicBezTo>
                      <a:pt x="20286" y="7652"/>
                      <a:pt x="18168" y="7250"/>
                      <a:pt x="16038" y="7026"/>
                    </a:cubicBezTo>
                    <a:cubicBezTo>
                      <a:pt x="14624" y="6881"/>
                      <a:pt x="13204" y="6807"/>
                      <a:pt x="11783" y="6807"/>
                    </a:cubicBezTo>
                    <a:cubicBezTo>
                      <a:pt x="11098" y="6807"/>
                      <a:pt x="10413" y="6824"/>
                      <a:pt x="9727" y="6859"/>
                    </a:cubicBezTo>
                    <a:cubicBezTo>
                      <a:pt x="8001" y="6954"/>
                      <a:pt x="6298" y="7156"/>
                      <a:pt x="4596" y="7478"/>
                    </a:cubicBezTo>
                    <a:lnTo>
                      <a:pt x="4072" y="7573"/>
                    </a:lnTo>
                    <a:lnTo>
                      <a:pt x="3572" y="7680"/>
                    </a:lnTo>
                    <a:lnTo>
                      <a:pt x="2667" y="7883"/>
                    </a:lnTo>
                    <a:cubicBezTo>
                      <a:pt x="2096" y="8026"/>
                      <a:pt x="1607" y="8145"/>
                      <a:pt x="1215" y="8264"/>
                    </a:cubicBezTo>
                    <a:lnTo>
                      <a:pt x="310" y="8538"/>
                    </a:lnTo>
                    <a:lnTo>
                      <a:pt x="72" y="8609"/>
                    </a:lnTo>
                    <a:cubicBezTo>
                      <a:pt x="48" y="8621"/>
                      <a:pt x="24" y="8621"/>
                      <a:pt x="0" y="8633"/>
                    </a:cubicBezTo>
                    <a:cubicBezTo>
                      <a:pt x="24" y="8633"/>
                      <a:pt x="60" y="8633"/>
                      <a:pt x="83" y="8621"/>
                    </a:cubicBezTo>
                    <a:lnTo>
                      <a:pt x="322" y="8561"/>
                    </a:lnTo>
                    <a:lnTo>
                      <a:pt x="1226" y="8299"/>
                    </a:lnTo>
                    <a:cubicBezTo>
                      <a:pt x="1619" y="8192"/>
                      <a:pt x="2107" y="8085"/>
                      <a:pt x="2679" y="7942"/>
                    </a:cubicBezTo>
                    <a:lnTo>
                      <a:pt x="3596" y="7740"/>
                    </a:lnTo>
                    <a:lnTo>
                      <a:pt x="4084" y="7633"/>
                    </a:lnTo>
                    <a:lnTo>
                      <a:pt x="4620" y="7549"/>
                    </a:lnTo>
                    <a:cubicBezTo>
                      <a:pt x="6310" y="7240"/>
                      <a:pt x="8013" y="7037"/>
                      <a:pt x="9727" y="6954"/>
                    </a:cubicBezTo>
                    <a:cubicBezTo>
                      <a:pt x="10405" y="6920"/>
                      <a:pt x="11081" y="6902"/>
                      <a:pt x="11756" y="6902"/>
                    </a:cubicBezTo>
                    <a:cubicBezTo>
                      <a:pt x="13182" y="6902"/>
                      <a:pt x="14604" y="6979"/>
                      <a:pt x="16026" y="7133"/>
                    </a:cubicBezTo>
                    <a:cubicBezTo>
                      <a:pt x="18169" y="7347"/>
                      <a:pt x="20288" y="7752"/>
                      <a:pt x="22372" y="8311"/>
                    </a:cubicBezTo>
                    <a:lnTo>
                      <a:pt x="22408" y="8311"/>
                    </a:lnTo>
                    <a:lnTo>
                      <a:pt x="22431" y="8276"/>
                    </a:lnTo>
                    <a:cubicBezTo>
                      <a:pt x="23932" y="5847"/>
                      <a:pt x="25218" y="3763"/>
                      <a:pt x="26122" y="2311"/>
                    </a:cubicBezTo>
                    <a:cubicBezTo>
                      <a:pt x="26563" y="1572"/>
                      <a:pt x="26920" y="1001"/>
                      <a:pt x="27170" y="596"/>
                    </a:cubicBezTo>
                    <a:lnTo>
                      <a:pt x="27444" y="144"/>
                    </a:lnTo>
                    <a:lnTo>
                      <a:pt x="27515" y="2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" name="Google Shape;2306;p70"/>
              <p:cNvSpPr/>
              <p:nvPr/>
            </p:nvSpPr>
            <p:spPr>
              <a:xfrm>
                <a:off x="4990673" y="808576"/>
                <a:ext cx="629411" cy="878607"/>
              </a:xfrm>
              <a:custGeom>
                <a:avLst/>
                <a:gdLst/>
                <a:ahLst/>
                <a:cxnLst/>
                <a:rect l="l" t="t" r="r" b="b"/>
                <a:pathLst>
                  <a:path w="14705" h="20527" extrusionOk="0">
                    <a:moveTo>
                      <a:pt x="14705" y="0"/>
                    </a:moveTo>
                    <a:lnTo>
                      <a:pt x="14705" y="0"/>
                    </a:lnTo>
                    <a:cubicBezTo>
                      <a:pt x="14705" y="0"/>
                      <a:pt x="14681" y="0"/>
                      <a:pt x="14645" y="36"/>
                    </a:cubicBezTo>
                    <a:lnTo>
                      <a:pt x="14490" y="143"/>
                    </a:lnTo>
                    <a:lnTo>
                      <a:pt x="13871" y="584"/>
                    </a:lnTo>
                    <a:cubicBezTo>
                      <a:pt x="13609" y="774"/>
                      <a:pt x="13276" y="1000"/>
                      <a:pt x="12919" y="1298"/>
                    </a:cubicBezTo>
                    <a:lnTo>
                      <a:pt x="12335" y="1739"/>
                    </a:lnTo>
                    <a:lnTo>
                      <a:pt x="12014" y="1989"/>
                    </a:lnTo>
                    <a:lnTo>
                      <a:pt x="11680" y="2274"/>
                    </a:lnTo>
                    <a:cubicBezTo>
                      <a:pt x="11240" y="2643"/>
                      <a:pt x="10740" y="3048"/>
                      <a:pt x="10240" y="3524"/>
                    </a:cubicBezTo>
                    <a:cubicBezTo>
                      <a:pt x="9990" y="3763"/>
                      <a:pt x="9728" y="3989"/>
                      <a:pt x="9466" y="4251"/>
                    </a:cubicBezTo>
                    <a:lnTo>
                      <a:pt x="8656" y="5048"/>
                    </a:lnTo>
                    <a:cubicBezTo>
                      <a:pt x="7489" y="6251"/>
                      <a:pt x="6406" y="7525"/>
                      <a:pt x="5406" y="8870"/>
                    </a:cubicBezTo>
                    <a:cubicBezTo>
                      <a:pt x="4430" y="10240"/>
                      <a:pt x="3549" y="11668"/>
                      <a:pt x="2775" y="13157"/>
                    </a:cubicBezTo>
                    <a:lnTo>
                      <a:pt x="2263" y="14169"/>
                    </a:lnTo>
                    <a:cubicBezTo>
                      <a:pt x="2108" y="14490"/>
                      <a:pt x="1965" y="14835"/>
                      <a:pt x="1822" y="15145"/>
                    </a:cubicBezTo>
                    <a:cubicBezTo>
                      <a:pt x="1536" y="15764"/>
                      <a:pt x="1322" y="16371"/>
                      <a:pt x="1108" y="16907"/>
                    </a:cubicBezTo>
                    <a:cubicBezTo>
                      <a:pt x="1060" y="17050"/>
                      <a:pt x="1001" y="17181"/>
                      <a:pt x="953" y="17312"/>
                    </a:cubicBezTo>
                    <a:cubicBezTo>
                      <a:pt x="905" y="17443"/>
                      <a:pt x="870" y="17574"/>
                      <a:pt x="822" y="17693"/>
                    </a:cubicBezTo>
                    <a:cubicBezTo>
                      <a:pt x="751" y="17943"/>
                      <a:pt x="667" y="18181"/>
                      <a:pt x="596" y="18395"/>
                    </a:cubicBezTo>
                    <a:cubicBezTo>
                      <a:pt x="441" y="18848"/>
                      <a:pt x="346" y="19229"/>
                      <a:pt x="250" y="19538"/>
                    </a:cubicBezTo>
                    <a:cubicBezTo>
                      <a:pt x="167" y="19860"/>
                      <a:pt x="108" y="20098"/>
                      <a:pt x="60" y="20265"/>
                    </a:cubicBezTo>
                    <a:cubicBezTo>
                      <a:pt x="36" y="20348"/>
                      <a:pt x="24" y="20407"/>
                      <a:pt x="12" y="20455"/>
                    </a:cubicBezTo>
                    <a:lnTo>
                      <a:pt x="0" y="20527"/>
                    </a:lnTo>
                    <a:cubicBezTo>
                      <a:pt x="12" y="20503"/>
                      <a:pt x="24" y="20479"/>
                      <a:pt x="24" y="20455"/>
                    </a:cubicBezTo>
                    <a:lnTo>
                      <a:pt x="84" y="20277"/>
                    </a:lnTo>
                    <a:cubicBezTo>
                      <a:pt x="143" y="20098"/>
                      <a:pt x="215" y="19860"/>
                      <a:pt x="310" y="19550"/>
                    </a:cubicBezTo>
                    <a:cubicBezTo>
                      <a:pt x="405" y="19241"/>
                      <a:pt x="512" y="18860"/>
                      <a:pt x="667" y="18419"/>
                    </a:cubicBezTo>
                    <a:lnTo>
                      <a:pt x="905" y="17717"/>
                    </a:lnTo>
                    <a:cubicBezTo>
                      <a:pt x="953" y="17598"/>
                      <a:pt x="989" y="17467"/>
                      <a:pt x="1036" y="17336"/>
                    </a:cubicBezTo>
                    <a:lnTo>
                      <a:pt x="1191" y="16931"/>
                    </a:lnTo>
                    <a:cubicBezTo>
                      <a:pt x="1417" y="16395"/>
                      <a:pt x="1632" y="15800"/>
                      <a:pt x="1917" y="15169"/>
                    </a:cubicBezTo>
                    <a:cubicBezTo>
                      <a:pt x="2060" y="14859"/>
                      <a:pt x="2191" y="14526"/>
                      <a:pt x="2358" y="14192"/>
                    </a:cubicBezTo>
                    <a:lnTo>
                      <a:pt x="2870" y="13192"/>
                    </a:lnTo>
                    <a:cubicBezTo>
                      <a:pt x="3644" y="11716"/>
                      <a:pt x="4525" y="10299"/>
                      <a:pt x="5501" y="8942"/>
                    </a:cubicBezTo>
                    <a:cubicBezTo>
                      <a:pt x="6501" y="7596"/>
                      <a:pt x="7573" y="6311"/>
                      <a:pt x="8740" y="5108"/>
                    </a:cubicBezTo>
                    <a:cubicBezTo>
                      <a:pt x="9013" y="4834"/>
                      <a:pt x="9275" y="4572"/>
                      <a:pt x="9537" y="4310"/>
                    </a:cubicBezTo>
                    <a:cubicBezTo>
                      <a:pt x="9787" y="4048"/>
                      <a:pt x="10061" y="3822"/>
                      <a:pt x="10311" y="3584"/>
                    </a:cubicBezTo>
                    <a:cubicBezTo>
                      <a:pt x="10811" y="3108"/>
                      <a:pt x="11299" y="2703"/>
                      <a:pt x="11740" y="2322"/>
                    </a:cubicBezTo>
                    <a:lnTo>
                      <a:pt x="12061" y="2048"/>
                    </a:lnTo>
                    <a:lnTo>
                      <a:pt x="12383" y="1798"/>
                    </a:lnTo>
                    <a:lnTo>
                      <a:pt x="12954" y="1334"/>
                    </a:lnTo>
                    <a:cubicBezTo>
                      <a:pt x="13312" y="1036"/>
                      <a:pt x="13633" y="798"/>
                      <a:pt x="13895" y="607"/>
                    </a:cubicBezTo>
                    <a:lnTo>
                      <a:pt x="14502" y="155"/>
                    </a:lnTo>
                    <a:lnTo>
                      <a:pt x="14657" y="36"/>
                    </a:lnTo>
                    <a:lnTo>
                      <a:pt x="1470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" name="Google Shape;2307;p70"/>
              <p:cNvSpPr/>
              <p:nvPr/>
            </p:nvSpPr>
            <p:spPr>
              <a:xfrm>
                <a:off x="5924281" y="1519483"/>
                <a:ext cx="81068" cy="81068"/>
              </a:xfrm>
              <a:custGeom>
                <a:avLst/>
                <a:gdLst/>
                <a:ahLst/>
                <a:cxnLst/>
                <a:rect l="l" t="t" r="r" b="b"/>
                <a:pathLst>
                  <a:path w="1894" h="1894" extrusionOk="0">
                    <a:moveTo>
                      <a:pt x="941" y="0"/>
                    </a:moveTo>
                    <a:cubicBezTo>
                      <a:pt x="417" y="0"/>
                      <a:pt x="1" y="429"/>
                      <a:pt x="1" y="953"/>
                    </a:cubicBezTo>
                    <a:cubicBezTo>
                      <a:pt x="1" y="1477"/>
                      <a:pt x="417" y="1893"/>
                      <a:pt x="941" y="1893"/>
                    </a:cubicBezTo>
                    <a:cubicBezTo>
                      <a:pt x="1465" y="1893"/>
                      <a:pt x="1894" y="1477"/>
                      <a:pt x="1894" y="953"/>
                    </a:cubicBezTo>
                    <a:cubicBezTo>
                      <a:pt x="1894" y="429"/>
                      <a:pt x="1465" y="0"/>
                      <a:pt x="9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" name="Google Shape;2308;p70"/>
              <p:cNvSpPr/>
              <p:nvPr/>
            </p:nvSpPr>
            <p:spPr>
              <a:xfrm>
                <a:off x="6169924" y="748952"/>
                <a:ext cx="81068" cy="81582"/>
              </a:xfrm>
              <a:custGeom>
                <a:avLst/>
                <a:gdLst/>
                <a:ahLst/>
                <a:cxnLst/>
                <a:rect l="l" t="t" r="r" b="b"/>
                <a:pathLst>
                  <a:path w="1894" h="1906" extrusionOk="0">
                    <a:moveTo>
                      <a:pt x="941" y="0"/>
                    </a:moveTo>
                    <a:cubicBezTo>
                      <a:pt x="417" y="0"/>
                      <a:pt x="1" y="429"/>
                      <a:pt x="1" y="953"/>
                    </a:cubicBezTo>
                    <a:cubicBezTo>
                      <a:pt x="1" y="1477"/>
                      <a:pt x="417" y="1905"/>
                      <a:pt x="941" y="1905"/>
                    </a:cubicBezTo>
                    <a:cubicBezTo>
                      <a:pt x="1477" y="1905"/>
                      <a:pt x="1894" y="1477"/>
                      <a:pt x="1894" y="953"/>
                    </a:cubicBezTo>
                    <a:cubicBezTo>
                      <a:pt x="1894" y="429"/>
                      <a:pt x="1477" y="0"/>
                      <a:pt x="9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" name="Google Shape;2309;p70"/>
              <p:cNvSpPr/>
              <p:nvPr/>
            </p:nvSpPr>
            <p:spPr>
              <a:xfrm>
                <a:off x="4953991" y="1647890"/>
                <a:ext cx="81582" cy="81582"/>
              </a:xfrm>
              <a:custGeom>
                <a:avLst/>
                <a:gdLst/>
                <a:ahLst/>
                <a:cxnLst/>
                <a:rect l="l" t="t" r="r" b="b"/>
                <a:pathLst>
                  <a:path w="1906" h="1906" extrusionOk="0">
                    <a:moveTo>
                      <a:pt x="953" y="1"/>
                    </a:moveTo>
                    <a:cubicBezTo>
                      <a:pt x="429" y="1"/>
                      <a:pt x="0" y="429"/>
                      <a:pt x="0" y="953"/>
                    </a:cubicBezTo>
                    <a:cubicBezTo>
                      <a:pt x="0" y="1477"/>
                      <a:pt x="429" y="1906"/>
                      <a:pt x="953" y="1906"/>
                    </a:cubicBezTo>
                    <a:cubicBezTo>
                      <a:pt x="1477" y="1906"/>
                      <a:pt x="1905" y="1477"/>
                      <a:pt x="1905" y="953"/>
                    </a:cubicBezTo>
                    <a:cubicBezTo>
                      <a:pt x="1905" y="429"/>
                      <a:pt x="1477" y="1"/>
                      <a:pt x="9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" name="Google Shape;2310;p70"/>
              <p:cNvSpPr/>
              <p:nvPr/>
            </p:nvSpPr>
            <p:spPr>
              <a:xfrm>
                <a:off x="7055123" y="3547765"/>
                <a:ext cx="81068" cy="81068"/>
              </a:xfrm>
              <a:custGeom>
                <a:avLst/>
                <a:gdLst/>
                <a:ahLst/>
                <a:cxnLst/>
                <a:rect l="l" t="t" r="r" b="b"/>
                <a:pathLst>
                  <a:path w="1894" h="1894" extrusionOk="0">
                    <a:moveTo>
                      <a:pt x="953" y="0"/>
                    </a:moveTo>
                    <a:cubicBezTo>
                      <a:pt x="429" y="0"/>
                      <a:pt x="1" y="417"/>
                      <a:pt x="1" y="941"/>
                    </a:cubicBezTo>
                    <a:lnTo>
                      <a:pt x="1" y="953"/>
                    </a:lnTo>
                    <a:cubicBezTo>
                      <a:pt x="1" y="1477"/>
                      <a:pt x="429" y="1893"/>
                      <a:pt x="953" y="1893"/>
                    </a:cubicBezTo>
                    <a:cubicBezTo>
                      <a:pt x="1477" y="1893"/>
                      <a:pt x="1894" y="1465"/>
                      <a:pt x="1894" y="941"/>
                    </a:cubicBezTo>
                    <a:cubicBezTo>
                      <a:pt x="1894" y="417"/>
                      <a:pt x="1477" y="0"/>
                      <a:pt x="9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" name="Google Shape;2311;p70"/>
              <p:cNvSpPr/>
              <p:nvPr/>
            </p:nvSpPr>
            <p:spPr>
              <a:xfrm>
                <a:off x="7574445" y="3518188"/>
                <a:ext cx="81068" cy="81582"/>
              </a:xfrm>
              <a:custGeom>
                <a:avLst/>
                <a:gdLst/>
                <a:ahLst/>
                <a:cxnLst/>
                <a:rect l="l" t="t" r="r" b="b"/>
                <a:pathLst>
                  <a:path w="1894" h="1906" extrusionOk="0">
                    <a:moveTo>
                      <a:pt x="953" y="1"/>
                    </a:moveTo>
                    <a:cubicBezTo>
                      <a:pt x="429" y="1"/>
                      <a:pt x="0" y="429"/>
                      <a:pt x="0" y="953"/>
                    </a:cubicBezTo>
                    <a:cubicBezTo>
                      <a:pt x="0" y="1477"/>
                      <a:pt x="429" y="1906"/>
                      <a:pt x="953" y="1906"/>
                    </a:cubicBezTo>
                    <a:cubicBezTo>
                      <a:pt x="1477" y="1906"/>
                      <a:pt x="1893" y="1477"/>
                      <a:pt x="1893" y="953"/>
                    </a:cubicBezTo>
                    <a:cubicBezTo>
                      <a:pt x="1893" y="429"/>
                      <a:pt x="1477" y="1"/>
                      <a:pt x="9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6" name="Google Shape;2312;p70"/>
              <p:cNvSpPr/>
              <p:nvPr/>
            </p:nvSpPr>
            <p:spPr>
              <a:xfrm>
                <a:off x="5346875" y="2663037"/>
                <a:ext cx="81068" cy="81111"/>
              </a:xfrm>
              <a:custGeom>
                <a:avLst/>
                <a:gdLst/>
                <a:ahLst/>
                <a:cxnLst/>
                <a:rect l="l" t="t" r="r" b="b"/>
                <a:pathLst>
                  <a:path w="1894" h="1895" extrusionOk="0">
                    <a:moveTo>
                      <a:pt x="942" y="1"/>
                    </a:moveTo>
                    <a:cubicBezTo>
                      <a:pt x="418" y="1"/>
                      <a:pt x="1" y="430"/>
                      <a:pt x="1" y="953"/>
                    </a:cubicBezTo>
                    <a:cubicBezTo>
                      <a:pt x="1" y="1477"/>
                      <a:pt x="418" y="1894"/>
                      <a:pt x="942" y="1894"/>
                    </a:cubicBezTo>
                    <a:cubicBezTo>
                      <a:pt x="1465" y="1894"/>
                      <a:pt x="1894" y="1477"/>
                      <a:pt x="1894" y="953"/>
                    </a:cubicBezTo>
                    <a:cubicBezTo>
                      <a:pt x="1894" y="430"/>
                      <a:pt x="1465" y="1"/>
                      <a:pt x="9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7" name="Google Shape;2313;p70"/>
              <p:cNvSpPr/>
              <p:nvPr/>
            </p:nvSpPr>
            <p:spPr>
              <a:xfrm>
                <a:off x="8393386" y="1668778"/>
                <a:ext cx="81582" cy="81582"/>
              </a:xfrm>
              <a:custGeom>
                <a:avLst/>
                <a:gdLst/>
                <a:ahLst/>
                <a:cxnLst/>
                <a:rect l="l" t="t" r="r" b="b"/>
                <a:pathLst>
                  <a:path w="1906" h="1906" extrusionOk="0">
                    <a:moveTo>
                      <a:pt x="953" y="1"/>
                    </a:moveTo>
                    <a:cubicBezTo>
                      <a:pt x="429" y="1"/>
                      <a:pt x="0" y="430"/>
                      <a:pt x="0" y="953"/>
                    </a:cubicBezTo>
                    <a:cubicBezTo>
                      <a:pt x="0" y="1477"/>
                      <a:pt x="429" y="1906"/>
                      <a:pt x="953" y="1906"/>
                    </a:cubicBezTo>
                    <a:cubicBezTo>
                      <a:pt x="1477" y="1906"/>
                      <a:pt x="1905" y="1477"/>
                      <a:pt x="1905" y="953"/>
                    </a:cubicBezTo>
                    <a:cubicBezTo>
                      <a:pt x="1905" y="430"/>
                      <a:pt x="1477" y="1"/>
                      <a:pt x="9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8" name="Google Shape;2314;p70"/>
              <p:cNvSpPr/>
              <p:nvPr/>
            </p:nvSpPr>
            <p:spPr>
              <a:xfrm>
                <a:off x="6112868" y="1993435"/>
                <a:ext cx="81539" cy="81582"/>
              </a:xfrm>
              <a:custGeom>
                <a:avLst/>
                <a:gdLst/>
                <a:ahLst/>
                <a:cxnLst/>
                <a:rect l="l" t="t" r="r" b="b"/>
                <a:pathLst>
                  <a:path w="1905" h="1906" extrusionOk="0">
                    <a:moveTo>
                      <a:pt x="953" y="0"/>
                    </a:moveTo>
                    <a:cubicBezTo>
                      <a:pt x="429" y="0"/>
                      <a:pt x="0" y="429"/>
                      <a:pt x="0" y="953"/>
                    </a:cubicBezTo>
                    <a:cubicBezTo>
                      <a:pt x="0" y="1477"/>
                      <a:pt x="429" y="1905"/>
                      <a:pt x="953" y="1905"/>
                    </a:cubicBezTo>
                    <a:cubicBezTo>
                      <a:pt x="1476" y="1905"/>
                      <a:pt x="1905" y="1477"/>
                      <a:pt x="1905" y="953"/>
                    </a:cubicBezTo>
                    <a:cubicBezTo>
                      <a:pt x="1893" y="429"/>
                      <a:pt x="1476" y="0"/>
                      <a:pt x="9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9" name="Google Shape;2315;p70"/>
              <p:cNvSpPr/>
              <p:nvPr/>
            </p:nvSpPr>
            <p:spPr>
              <a:xfrm>
                <a:off x="5286737" y="1977127"/>
                <a:ext cx="81111" cy="81582"/>
              </a:xfrm>
              <a:custGeom>
                <a:avLst/>
                <a:gdLst/>
                <a:ahLst/>
                <a:cxnLst/>
                <a:rect l="l" t="t" r="r" b="b"/>
                <a:pathLst>
                  <a:path w="1895" h="1906" extrusionOk="0">
                    <a:moveTo>
                      <a:pt x="953" y="0"/>
                    </a:moveTo>
                    <a:cubicBezTo>
                      <a:pt x="430" y="0"/>
                      <a:pt x="1" y="429"/>
                      <a:pt x="1" y="953"/>
                    </a:cubicBezTo>
                    <a:cubicBezTo>
                      <a:pt x="1" y="1477"/>
                      <a:pt x="430" y="1905"/>
                      <a:pt x="953" y="1905"/>
                    </a:cubicBezTo>
                    <a:cubicBezTo>
                      <a:pt x="1477" y="1905"/>
                      <a:pt x="1894" y="1477"/>
                      <a:pt x="1894" y="953"/>
                    </a:cubicBezTo>
                    <a:cubicBezTo>
                      <a:pt x="1894" y="429"/>
                      <a:pt x="1477" y="0"/>
                      <a:pt x="9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0" name="Google Shape;2316;p70"/>
              <p:cNvSpPr/>
              <p:nvPr/>
            </p:nvSpPr>
            <p:spPr>
              <a:xfrm>
                <a:off x="7952563" y="1822182"/>
                <a:ext cx="81582" cy="81582"/>
              </a:xfrm>
              <a:custGeom>
                <a:avLst/>
                <a:gdLst/>
                <a:ahLst/>
                <a:cxnLst/>
                <a:rect l="l" t="t" r="r" b="b"/>
                <a:pathLst>
                  <a:path w="1906" h="1906" extrusionOk="0">
                    <a:moveTo>
                      <a:pt x="953" y="1"/>
                    </a:moveTo>
                    <a:cubicBezTo>
                      <a:pt x="429" y="1"/>
                      <a:pt x="12" y="429"/>
                      <a:pt x="1" y="953"/>
                    </a:cubicBezTo>
                    <a:cubicBezTo>
                      <a:pt x="1" y="1477"/>
                      <a:pt x="429" y="1906"/>
                      <a:pt x="953" y="1906"/>
                    </a:cubicBezTo>
                    <a:cubicBezTo>
                      <a:pt x="1477" y="1906"/>
                      <a:pt x="1906" y="1477"/>
                      <a:pt x="1906" y="953"/>
                    </a:cubicBezTo>
                    <a:cubicBezTo>
                      <a:pt x="1906" y="429"/>
                      <a:pt x="1477" y="1"/>
                      <a:pt x="9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1" name="Google Shape;2317;p70"/>
              <p:cNvSpPr/>
              <p:nvPr/>
            </p:nvSpPr>
            <p:spPr>
              <a:xfrm>
                <a:off x="7920974" y="1284540"/>
                <a:ext cx="81582" cy="81068"/>
              </a:xfrm>
              <a:custGeom>
                <a:avLst/>
                <a:gdLst/>
                <a:ahLst/>
                <a:cxnLst/>
                <a:rect l="l" t="t" r="r" b="b"/>
                <a:pathLst>
                  <a:path w="1906" h="1894" extrusionOk="0">
                    <a:moveTo>
                      <a:pt x="953" y="1"/>
                    </a:moveTo>
                    <a:cubicBezTo>
                      <a:pt x="429" y="1"/>
                      <a:pt x="0" y="417"/>
                      <a:pt x="0" y="941"/>
                    </a:cubicBezTo>
                    <a:cubicBezTo>
                      <a:pt x="0" y="1465"/>
                      <a:pt x="429" y="1894"/>
                      <a:pt x="953" y="1894"/>
                    </a:cubicBezTo>
                    <a:cubicBezTo>
                      <a:pt x="1477" y="1894"/>
                      <a:pt x="1905" y="1465"/>
                      <a:pt x="1905" y="941"/>
                    </a:cubicBezTo>
                    <a:cubicBezTo>
                      <a:pt x="1905" y="417"/>
                      <a:pt x="1477" y="1"/>
                      <a:pt x="9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2" name="Google Shape;2318;p70"/>
              <p:cNvSpPr/>
              <p:nvPr/>
            </p:nvSpPr>
            <p:spPr>
              <a:xfrm>
                <a:off x="8377592" y="2843450"/>
                <a:ext cx="40791" cy="40834"/>
              </a:xfrm>
              <a:custGeom>
                <a:avLst/>
                <a:gdLst/>
                <a:ahLst/>
                <a:cxnLst/>
                <a:rect l="l" t="t" r="r" b="b"/>
                <a:pathLst>
                  <a:path w="953" h="954" extrusionOk="0">
                    <a:moveTo>
                      <a:pt x="477" y="1"/>
                    </a:moveTo>
                    <a:cubicBezTo>
                      <a:pt x="215" y="1"/>
                      <a:pt x="0" y="215"/>
                      <a:pt x="0" y="477"/>
                    </a:cubicBezTo>
                    <a:cubicBezTo>
                      <a:pt x="0" y="739"/>
                      <a:pt x="215" y="953"/>
                      <a:pt x="477" y="953"/>
                    </a:cubicBezTo>
                    <a:cubicBezTo>
                      <a:pt x="739" y="953"/>
                      <a:pt x="953" y="739"/>
                      <a:pt x="953" y="477"/>
                    </a:cubicBezTo>
                    <a:cubicBezTo>
                      <a:pt x="953" y="215"/>
                      <a:pt x="739" y="1"/>
                      <a:pt x="47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3" name="Google Shape;2319;p70"/>
              <p:cNvSpPr/>
              <p:nvPr/>
            </p:nvSpPr>
            <p:spPr>
              <a:xfrm>
                <a:off x="8034101" y="2254359"/>
                <a:ext cx="40834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54" h="953" extrusionOk="0">
                    <a:moveTo>
                      <a:pt x="477" y="0"/>
                    </a:moveTo>
                    <a:cubicBezTo>
                      <a:pt x="215" y="0"/>
                      <a:pt x="1" y="214"/>
                      <a:pt x="1" y="476"/>
                    </a:cubicBezTo>
                    <a:cubicBezTo>
                      <a:pt x="1" y="738"/>
                      <a:pt x="215" y="953"/>
                      <a:pt x="477" y="953"/>
                    </a:cubicBezTo>
                    <a:cubicBezTo>
                      <a:pt x="739" y="953"/>
                      <a:pt x="953" y="738"/>
                      <a:pt x="953" y="476"/>
                    </a:cubicBezTo>
                    <a:cubicBezTo>
                      <a:pt x="953" y="214"/>
                      <a:pt x="739" y="0"/>
                      <a:pt x="4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4" name="Google Shape;2320;p70"/>
              <p:cNvSpPr/>
              <p:nvPr/>
            </p:nvSpPr>
            <p:spPr>
              <a:xfrm>
                <a:off x="7639676" y="2966807"/>
                <a:ext cx="40791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953" extrusionOk="0">
                    <a:moveTo>
                      <a:pt x="476" y="0"/>
                    </a:moveTo>
                    <a:cubicBezTo>
                      <a:pt x="214" y="0"/>
                      <a:pt x="12" y="202"/>
                      <a:pt x="0" y="464"/>
                    </a:cubicBezTo>
                    <a:lnTo>
                      <a:pt x="0" y="476"/>
                    </a:lnTo>
                    <a:cubicBezTo>
                      <a:pt x="0" y="738"/>
                      <a:pt x="214" y="953"/>
                      <a:pt x="476" y="953"/>
                    </a:cubicBezTo>
                    <a:cubicBezTo>
                      <a:pt x="738" y="953"/>
                      <a:pt x="953" y="738"/>
                      <a:pt x="953" y="476"/>
                    </a:cubicBezTo>
                    <a:cubicBezTo>
                      <a:pt x="953" y="214"/>
                      <a:pt x="738" y="0"/>
                      <a:pt x="47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5" name="Google Shape;2321;p70"/>
              <p:cNvSpPr/>
              <p:nvPr/>
            </p:nvSpPr>
            <p:spPr>
              <a:xfrm>
                <a:off x="7847568" y="2245157"/>
                <a:ext cx="40320" cy="40834"/>
              </a:xfrm>
              <a:custGeom>
                <a:avLst/>
                <a:gdLst/>
                <a:ahLst/>
                <a:cxnLst/>
                <a:rect l="l" t="t" r="r" b="b"/>
                <a:pathLst>
                  <a:path w="942" h="954" extrusionOk="0">
                    <a:moveTo>
                      <a:pt x="465" y="1"/>
                    </a:moveTo>
                    <a:cubicBezTo>
                      <a:pt x="215" y="1"/>
                      <a:pt x="1" y="203"/>
                      <a:pt x="1" y="465"/>
                    </a:cubicBezTo>
                    <a:lnTo>
                      <a:pt x="1" y="477"/>
                    </a:lnTo>
                    <a:cubicBezTo>
                      <a:pt x="1" y="739"/>
                      <a:pt x="203" y="953"/>
                      <a:pt x="465" y="953"/>
                    </a:cubicBezTo>
                    <a:cubicBezTo>
                      <a:pt x="727" y="953"/>
                      <a:pt x="941" y="739"/>
                      <a:pt x="941" y="477"/>
                    </a:cubicBezTo>
                    <a:cubicBezTo>
                      <a:pt x="941" y="215"/>
                      <a:pt x="739" y="1"/>
                      <a:pt x="46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6" name="Google Shape;2322;p70"/>
              <p:cNvSpPr/>
              <p:nvPr/>
            </p:nvSpPr>
            <p:spPr>
              <a:xfrm>
                <a:off x="7556597" y="1788026"/>
                <a:ext cx="41304" cy="40363"/>
              </a:xfrm>
              <a:custGeom>
                <a:avLst/>
                <a:gdLst/>
                <a:ahLst/>
                <a:cxnLst/>
                <a:rect l="l" t="t" r="r" b="b"/>
                <a:pathLst>
                  <a:path w="965" h="943" extrusionOk="0">
                    <a:moveTo>
                      <a:pt x="489" y="1"/>
                    </a:moveTo>
                    <a:cubicBezTo>
                      <a:pt x="227" y="1"/>
                      <a:pt x="12" y="203"/>
                      <a:pt x="12" y="465"/>
                    </a:cubicBezTo>
                    <a:cubicBezTo>
                      <a:pt x="0" y="727"/>
                      <a:pt x="215" y="942"/>
                      <a:pt x="477" y="942"/>
                    </a:cubicBezTo>
                    <a:cubicBezTo>
                      <a:pt x="484" y="942"/>
                      <a:pt x="491" y="942"/>
                      <a:pt x="497" y="942"/>
                    </a:cubicBezTo>
                    <a:cubicBezTo>
                      <a:pt x="750" y="942"/>
                      <a:pt x="953" y="732"/>
                      <a:pt x="953" y="477"/>
                    </a:cubicBezTo>
                    <a:cubicBezTo>
                      <a:pt x="965" y="215"/>
                      <a:pt x="751" y="1"/>
                      <a:pt x="4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7" name="Google Shape;2323;p70"/>
              <p:cNvSpPr/>
              <p:nvPr/>
            </p:nvSpPr>
            <p:spPr>
              <a:xfrm>
                <a:off x="8258857" y="2254359"/>
                <a:ext cx="40277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41" h="953" extrusionOk="0">
                    <a:moveTo>
                      <a:pt x="465" y="0"/>
                    </a:moveTo>
                    <a:cubicBezTo>
                      <a:pt x="203" y="0"/>
                      <a:pt x="0" y="214"/>
                      <a:pt x="0" y="476"/>
                    </a:cubicBezTo>
                    <a:cubicBezTo>
                      <a:pt x="0" y="738"/>
                      <a:pt x="203" y="953"/>
                      <a:pt x="465" y="953"/>
                    </a:cubicBezTo>
                    <a:cubicBezTo>
                      <a:pt x="738" y="953"/>
                      <a:pt x="941" y="738"/>
                      <a:pt x="941" y="476"/>
                    </a:cubicBezTo>
                    <a:cubicBezTo>
                      <a:pt x="941" y="214"/>
                      <a:pt x="738" y="0"/>
                      <a:pt x="46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8" name="Google Shape;2324;p70"/>
              <p:cNvSpPr/>
              <p:nvPr/>
            </p:nvSpPr>
            <p:spPr>
              <a:xfrm>
                <a:off x="5550230" y="3055964"/>
                <a:ext cx="40791" cy="40320"/>
              </a:xfrm>
              <a:custGeom>
                <a:avLst/>
                <a:gdLst/>
                <a:ahLst/>
                <a:cxnLst/>
                <a:rect l="l" t="t" r="r" b="b"/>
                <a:pathLst>
                  <a:path w="953" h="942" extrusionOk="0">
                    <a:moveTo>
                      <a:pt x="477" y="1"/>
                    </a:moveTo>
                    <a:cubicBezTo>
                      <a:pt x="215" y="1"/>
                      <a:pt x="1" y="215"/>
                      <a:pt x="1" y="477"/>
                    </a:cubicBezTo>
                    <a:cubicBezTo>
                      <a:pt x="1" y="739"/>
                      <a:pt x="215" y="941"/>
                      <a:pt x="477" y="941"/>
                    </a:cubicBezTo>
                    <a:cubicBezTo>
                      <a:pt x="739" y="941"/>
                      <a:pt x="953" y="739"/>
                      <a:pt x="953" y="477"/>
                    </a:cubicBezTo>
                    <a:cubicBezTo>
                      <a:pt x="953" y="215"/>
                      <a:pt x="739" y="1"/>
                      <a:pt x="47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9" name="Google Shape;2325;p70"/>
              <p:cNvSpPr/>
              <p:nvPr/>
            </p:nvSpPr>
            <p:spPr>
              <a:xfrm>
                <a:off x="5691906" y="2949472"/>
                <a:ext cx="40791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953" extrusionOk="0">
                    <a:moveTo>
                      <a:pt x="477" y="0"/>
                    </a:moveTo>
                    <a:cubicBezTo>
                      <a:pt x="215" y="0"/>
                      <a:pt x="0" y="215"/>
                      <a:pt x="0" y="477"/>
                    </a:cubicBezTo>
                    <a:cubicBezTo>
                      <a:pt x="0" y="738"/>
                      <a:pt x="215" y="953"/>
                      <a:pt x="477" y="953"/>
                    </a:cubicBezTo>
                    <a:cubicBezTo>
                      <a:pt x="739" y="953"/>
                      <a:pt x="953" y="738"/>
                      <a:pt x="953" y="477"/>
                    </a:cubicBezTo>
                    <a:cubicBezTo>
                      <a:pt x="953" y="215"/>
                      <a:pt x="739" y="0"/>
                      <a:pt x="4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0" name="Google Shape;2326;p70"/>
              <p:cNvSpPr/>
              <p:nvPr/>
            </p:nvSpPr>
            <p:spPr>
              <a:xfrm>
                <a:off x="5398366" y="3151799"/>
                <a:ext cx="40791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953" extrusionOk="0">
                    <a:moveTo>
                      <a:pt x="477" y="0"/>
                    </a:moveTo>
                    <a:cubicBezTo>
                      <a:pt x="215" y="0"/>
                      <a:pt x="0" y="202"/>
                      <a:pt x="0" y="464"/>
                    </a:cubicBezTo>
                    <a:lnTo>
                      <a:pt x="0" y="476"/>
                    </a:lnTo>
                    <a:cubicBezTo>
                      <a:pt x="0" y="738"/>
                      <a:pt x="215" y="953"/>
                      <a:pt x="477" y="953"/>
                    </a:cubicBezTo>
                    <a:cubicBezTo>
                      <a:pt x="739" y="953"/>
                      <a:pt x="953" y="738"/>
                      <a:pt x="953" y="476"/>
                    </a:cubicBezTo>
                    <a:cubicBezTo>
                      <a:pt x="953" y="214"/>
                      <a:pt x="739" y="0"/>
                      <a:pt x="4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1" name="Google Shape;2327;p70"/>
              <p:cNvSpPr/>
              <p:nvPr/>
            </p:nvSpPr>
            <p:spPr>
              <a:xfrm>
                <a:off x="6198473" y="3170632"/>
                <a:ext cx="40791" cy="40834"/>
              </a:xfrm>
              <a:custGeom>
                <a:avLst/>
                <a:gdLst/>
                <a:ahLst/>
                <a:cxnLst/>
                <a:rect l="l" t="t" r="r" b="b"/>
                <a:pathLst>
                  <a:path w="953" h="954" extrusionOk="0">
                    <a:moveTo>
                      <a:pt x="477" y="1"/>
                    </a:moveTo>
                    <a:cubicBezTo>
                      <a:pt x="215" y="1"/>
                      <a:pt x="0" y="215"/>
                      <a:pt x="0" y="477"/>
                    </a:cubicBezTo>
                    <a:cubicBezTo>
                      <a:pt x="0" y="739"/>
                      <a:pt x="215" y="953"/>
                      <a:pt x="477" y="953"/>
                    </a:cubicBezTo>
                    <a:cubicBezTo>
                      <a:pt x="738" y="953"/>
                      <a:pt x="953" y="739"/>
                      <a:pt x="953" y="477"/>
                    </a:cubicBezTo>
                    <a:cubicBezTo>
                      <a:pt x="953" y="215"/>
                      <a:pt x="738" y="1"/>
                      <a:pt x="47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2" name="Google Shape;2328;p70"/>
              <p:cNvSpPr/>
              <p:nvPr/>
            </p:nvSpPr>
            <p:spPr>
              <a:xfrm>
                <a:off x="6069510" y="3483048"/>
                <a:ext cx="40834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54" h="953" extrusionOk="0">
                    <a:moveTo>
                      <a:pt x="477" y="0"/>
                    </a:moveTo>
                    <a:cubicBezTo>
                      <a:pt x="215" y="0"/>
                      <a:pt x="1" y="214"/>
                      <a:pt x="1" y="476"/>
                    </a:cubicBezTo>
                    <a:cubicBezTo>
                      <a:pt x="1" y="738"/>
                      <a:pt x="215" y="953"/>
                      <a:pt x="477" y="953"/>
                    </a:cubicBezTo>
                    <a:cubicBezTo>
                      <a:pt x="739" y="953"/>
                      <a:pt x="953" y="738"/>
                      <a:pt x="953" y="476"/>
                    </a:cubicBezTo>
                    <a:cubicBezTo>
                      <a:pt x="953" y="214"/>
                      <a:pt x="739" y="0"/>
                      <a:pt x="4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3" name="Google Shape;2329;p70"/>
              <p:cNvSpPr/>
              <p:nvPr/>
            </p:nvSpPr>
            <p:spPr>
              <a:xfrm>
                <a:off x="6295293" y="3388754"/>
                <a:ext cx="40791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953" extrusionOk="0">
                    <a:moveTo>
                      <a:pt x="477" y="0"/>
                    </a:moveTo>
                    <a:cubicBezTo>
                      <a:pt x="215" y="0"/>
                      <a:pt x="0" y="215"/>
                      <a:pt x="0" y="477"/>
                    </a:cubicBezTo>
                    <a:cubicBezTo>
                      <a:pt x="0" y="739"/>
                      <a:pt x="215" y="953"/>
                      <a:pt x="477" y="953"/>
                    </a:cubicBezTo>
                    <a:cubicBezTo>
                      <a:pt x="739" y="953"/>
                      <a:pt x="953" y="739"/>
                      <a:pt x="953" y="477"/>
                    </a:cubicBezTo>
                    <a:cubicBezTo>
                      <a:pt x="953" y="215"/>
                      <a:pt x="739" y="0"/>
                      <a:pt x="4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4" name="Google Shape;2330;p70"/>
              <p:cNvSpPr/>
              <p:nvPr/>
            </p:nvSpPr>
            <p:spPr>
              <a:xfrm>
                <a:off x="7610100" y="1560231"/>
                <a:ext cx="40834" cy="40834"/>
              </a:xfrm>
              <a:custGeom>
                <a:avLst/>
                <a:gdLst/>
                <a:ahLst/>
                <a:cxnLst/>
                <a:rect l="l" t="t" r="r" b="b"/>
                <a:pathLst>
                  <a:path w="954" h="954" extrusionOk="0">
                    <a:moveTo>
                      <a:pt x="477" y="1"/>
                    </a:moveTo>
                    <a:cubicBezTo>
                      <a:pt x="215" y="1"/>
                      <a:pt x="1" y="215"/>
                      <a:pt x="1" y="477"/>
                    </a:cubicBezTo>
                    <a:cubicBezTo>
                      <a:pt x="1" y="739"/>
                      <a:pt x="215" y="953"/>
                      <a:pt x="477" y="953"/>
                    </a:cubicBezTo>
                    <a:cubicBezTo>
                      <a:pt x="739" y="953"/>
                      <a:pt x="953" y="739"/>
                      <a:pt x="953" y="477"/>
                    </a:cubicBezTo>
                    <a:cubicBezTo>
                      <a:pt x="953" y="215"/>
                      <a:pt x="739" y="1"/>
                      <a:pt x="47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5" name="Google Shape;2331;p70"/>
              <p:cNvSpPr/>
              <p:nvPr/>
            </p:nvSpPr>
            <p:spPr>
              <a:xfrm>
                <a:off x="7130027" y="1323790"/>
                <a:ext cx="40834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54" h="953" extrusionOk="0">
                    <a:moveTo>
                      <a:pt x="477" y="0"/>
                    </a:moveTo>
                    <a:cubicBezTo>
                      <a:pt x="215" y="0"/>
                      <a:pt x="1" y="215"/>
                      <a:pt x="1" y="477"/>
                    </a:cubicBezTo>
                    <a:cubicBezTo>
                      <a:pt x="1" y="739"/>
                      <a:pt x="203" y="953"/>
                      <a:pt x="465" y="953"/>
                    </a:cubicBezTo>
                    <a:cubicBezTo>
                      <a:pt x="739" y="953"/>
                      <a:pt x="953" y="750"/>
                      <a:pt x="953" y="489"/>
                    </a:cubicBezTo>
                    <a:cubicBezTo>
                      <a:pt x="953" y="227"/>
                      <a:pt x="739" y="12"/>
                      <a:pt x="4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6" name="Google Shape;2332;p70"/>
              <p:cNvSpPr/>
              <p:nvPr/>
            </p:nvSpPr>
            <p:spPr>
              <a:xfrm>
                <a:off x="6535329" y="1268232"/>
                <a:ext cx="40791" cy="40834"/>
              </a:xfrm>
              <a:custGeom>
                <a:avLst/>
                <a:gdLst/>
                <a:ahLst/>
                <a:cxnLst/>
                <a:rect l="l" t="t" r="r" b="b"/>
                <a:pathLst>
                  <a:path w="953" h="954" extrusionOk="0">
                    <a:moveTo>
                      <a:pt x="477" y="1"/>
                    </a:moveTo>
                    <a:cubicBezTo>
                      <a:pt x="215" y="1"/>
                      <a:pt x="0" y="215"/>
                      <a:pt x="0" y="477"/>
                    </a:cubicBezTo>
                    <a:cubicBezTo>
                      <a:pt x="0" y="739"/>
                      <a:pt x="215" y="953"/>
                      <a:pt x="477" y="953"/>
                    </a:cubicBezTo>
                    <a:cubicBezTo>
                      <a:pt x="738" y="953"/>
                      <a:pt x="953" y="739"/>
                      <a:pt x="953" y="477"/>
                    </a:cubicBezTo>
                    <a:cubicBezTo>
                      <a:pt x="953" y="215"/>
                      <a:pt x="738" y="1"/>
                      <a:pt x="47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7" name="Google Shape;2333;p70"/>
              <p:cNvSpPr/>
              <p:nvPr/>
            </p:nvSpPr>
            <p:spPr>
              <a:xfrm>
                <a:off x="5600180" y="780541"/>
                <a:ext cx="40791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53" h="953" extrusionOk="0">
                    <a:moveTo>
                      <a:pt x="477" y="0"/>
                    </a:moveTo>
                    <a:cubicBezTo>
                      <a:pt x="215" y="0"/>
                      <a:pt x="0" y="215"/>
                      <a:pt x="0" y="477"/>
                    </a:cubicBezTo>
                    <a:cubicBezTo>
                      <a:pt x="0" y="739"/>
                      <a:pt x="215" y="953"/>
                      <a:pt x="477" y="953"/>
                    </a:cubicBezTo>
                    <a:cubicBezTo>
                      <a:pt x="739" y="953"/>
                      <a:pt x="953" y="750"/>
                      <a:pt x="953" y="489"/>
                    </a:cubicBezTo>
                    <a:cubicBezTo>
                      <a:pt x="953" y="227"/>
                      <a:pt x="739" y="12"/>
                      <a:pt x="4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8" name="Google Shape;2334;p70"/>
              <p:cNvSpPr/>
              <p:nvPr/>
            </p:nvSpPr>
            <p:spPr>
              <a:xfrm>
                <a:off x="7162129" y="747411"/>
                <a:ext cx="40320" cy="40791"/>
              </a:xfrm>
              <a:custGeom>
                <a:avLst/>
                <a:gdLst/>
                <a:ahLst/>
                <a:cxnLst/>
                <a:rect l="l" t="t" r="r" b="b"/>
                <a:pathLst>
                  <a:path w="942" h="953" extrusionOk="0">
                    <a:moveTo>
                      <a:pt x="465" y="0"/>
                    </a:moveTo>
                    <a:cubicBezTo>
                      <a:pt x="203" y="12"/>
                      <a:pt x="1" y="215"/>
                      <a:pt x="1" y="477"/>
                    </a:cubicBezTo>
                    <a:cubicBezTo>
                      <a:pt x="1" y="739"/>
                      <a:pt x="203" y="953"/>
                      <a:pt x="465" y="953"/>
                    </a:cubicBezTo>
                    <a:cubicBezTo>
                      <a:pt x="727" y="953"/>
                      <a:pt x="942" y="739"/>
                      <a:pt x="942" y="477"/>
                    </a:cubicBezTo>
                    <a:cubicBezTo>
                      <a:pt x="942" y="215"/>
                      <a:pt x="739" y="0"/>
                      <a:pt x="46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9" name="Google Shape;2335;p70"/>
              <p:cNvSpPr/>
              <p:nvPr/>
            </p:nvSpPr>
            <p:spPr>
              <a:xfrm>
                <a:off x="7394076" y="1815548"/>
                <a:ext cx="304240" cy="1189524"/>
              </a:xfrm>
              <a:custGeom>
                <a:avLst/>
                <a:gdLst/>
                <a:ahLst/>
                <a:cxnLst/>
                <a:rect l="l" t="t" r="r" b="b"/>
                <a:pathLst>
                  <a:path w="7108" h="27791" extrusionOk="0">
                    <a:moveTo>
                      <a:pt x="4250" y="1"/>
                    </a:moveTo>
                    <a:lnTo>
                      <a:pt x="4250" y="1"/>
                    </a:lnTo>
                    <a:cubicBezTo>
                      <a:pt x="4262" y="25"/>
                      <a:pt x="4274" y="49"/>
                      <a:pt x="4286" y="72"/>
                    </a:cubicBezTo>
                    <a:lnTo>
                      <a:pt x="4393" y="275"/>
                    </a:lnTo>
                    <a:cubicBezTo>
                      <a:pt x="4488" y="453"/>
                      <a:pt x="4619" y="715"/>
                      <a:pt x="4774" y="1061"/>
                    </a:cubicBezTo>
                    <a:cubicBezTo>
                      <a:pt x="5226" y="2037"/>
                      <a:pt x="5607" y="3049"/>
                      <a:pt x="5917" y="4073"/>
                    </a:cubicBezTo>
                    <a:cubicBezTo>
                      <a:pt x="6381" y="5597"/>
                      <a:pt x="6703" y="7157"/>
                      <a:pt x="6881" y="8740"/>
                    </a:cubicBezTo>
                    <a:cubicBezTo>
                      <a:pt x="6893" y="8966"/>
                      <a:pt x="6917" y="9181"/>
                      <a:pt x="6929" y="9419"/>
                    </a:cubicBezTo>
                    <a:cubicBezTo>
                      <a:pt x="6953" y="9657"/>
                      <a:pt x="6964" y="9883"/>
                      <a:pt x="6976" y="10121"/>
                    </a:cubicBezTo>
                    <a:cubicBezTo>
                      <a:pt x="6976" y="10347"/>
                      <a:pt x="6988" y="10586"/>
                      <a:pt x="7000" y="10836"/>
                    </a:cubicBezTo>
                    <a:cubicBezTo>
                      <a:pt x="7012" y="11074"/>
                      <a:pt x="7000" y="11312"/>
                      <a:pt x="7000" y="11562"/>
                    </a:cubicBezTo>
                    <a:lnTo>
                      <a:pt x="7000" y="11931"/>
                    </a:lnTo>
                    <a:cubicBezTo>
                      <a:pt x="7000" y="12050"/>
                      <a:pt x="6988" y="12169"/>
                      <a:pt x="6976" y="12300"/>
                    </a:cubicBezTo>
                    <a:lnTo>
                      <a:pt x="6929" y="13050"/>
                    </a:lnTo>
                    <a:cubicBezTo>
                      <a:pt x="6869" y="13550"/>
                      <a:pt x="6834" y="14062"/>
                      <a:pt x="6738" y="14574"/>
                    </a:cubicBezTo>
                    <a:cubicBezTo>
                      <a:pt x="6441" y="16503"/>
                      <a:pt x="5893" y="18384"/>
                      <a:pt x="5107" y="20170"/>
                    </a:cubicBezTo>
                    <a:cubicBezTo>
                      <a:pt x="4452" y="21623"/>
                      <a:pt x="3678" y="23016"/>
                      <a:pt x="2762" y="24325"/>
                    </a:cubicBezTo>
                    <a:lnTo>
                      <a:pt x="2202" y="25123"/>
                    </a:lnTo>
                    <a:cubicBezTo>
                      <a:pt x="2023" y="25373"/>
                      <a:pt x="1845" y="25599"/>
                      <a:pt x="1678" y="25802"/>
                    </a:cubicBezTo>
                    <a:lnTo>
                      <a:pt x="1202" y="26397"/>
                    </a:lnTo>
                    <a:cubicBezTo>
                      <a:pt x="1059" y="26576"/>
                      <a:pt x="916" y="26730"/>
                      <a:pt x="797" y="26885"/>
                    </a:cubicBezTo>
                    <a:lnTo>
                      <a:pt x="214" y="27540"/>
                    </a:lnTo>
                    <a:lnTo>
                      <a:pt x="76" y="27712"/>
                    </a:lnTo>
                    <a:lnTo>
                      <a:pt x="214" y="27564"/>
                    </a:lnTo>
                    <a:lnTo>
                      <a:pt x="809" y="26921"/>
                    </a:lnTo>
                    <a:cubicBezTo>
                      <a:pt x="940" y="26778"/>
                      <a:pt x="1083" y="26623"/>
                      <a:pt x="1226" y="26445"/>
                    </a:cubicBezTo>
                    <a:lnTo>
                      <a:pt x="1702" y="25849"/>
                    </a:lnTo>
                    <a:cubicBezTo>
                      <a:pt x="1881" y="25635"/>
                      <a:pt x="2059" y="25421"/>
                      <a:pt x="2250" y="25171"/>
                    </a:cubicBezTo>
                    <a:lnTo>
                      <a:pt x="2809" y="24385"/>
                    </a:lnTo>
                    <a:cubicBezTo>
                      <a:pt x="3738" y="23075"/>
                      <a:pt x="4536" y="21682"/>
                      <a:pt x="5179" y="20218"/>
                    </a:cubicBezTo>
                    <a:cubicBezTo>
                      <a:pt x="5976" y="18432"/>
                      <a:pt x="6536" y="16539"/>
                      <a:pt x="6834" y="14598"/>
                    </a:cubicBezTo>
                    <a:cubicBezTo>
                      <a:pt x="6929" y="14086"/>
                      <a:pt x="6964" y="13574"/>
                      <a:pt x="7024" y="13062"/>
                    </a:cubicBezTo>
                    <a:lnTo>
                      <a:pt x="7072" y="12312"/>
                    </a:lnTo>
                    <a:cubicBezTo>
                      <a:pt x="7072" y="12193"/>
                      <a:pt x="7084" y="12062"/>
                      <a:pt x="7095" y="11943"/>
                    </a:cubicBezTo>
                    <a:cubicBezTo>
                      <a:pt x="7107" y="11824"/>
                      <a:pt x="7095" y="11693"/>
                      <a:pt x="7095" y="11574"/>
                    </a:cubicBezTo>
                    <a:lnTo>
                      <a:pt x="7095" y="10836"/>
                    </a:lnTo>
                    <a:lnTo>
                      <a:pt x="7072" y="10121"/>
                    </a:lnTo>
                    <a:cubicBezTo>
                      <a:pt x="7072" y="9883"/>
                      <a:pt x="7048" y="9657"/>
                      <a:pt x="7024" y="9419"/>
                    </a:cubicBezTo>
                    <a:cubicBezTo>
                      <a:pt x="7012" y="9193"/>
                      <a:pt x="6988" y="8966"/>
                      <a:pt x="6964" y="8740"/>
                    </a:cubicBezTo>
                    <a:cubicBezTo>
                      <a:pt x="6798" y="7145"/>
                      <a:pt x="6464" y="5573"/>
                      <a:pt x="5988" y="4049"/>
                    </a:cubicBezTo>
                    <a:cubicBezTo>
                      <a:pt x="5679" y="3013"/>
                      <a:pt x="5286" y="2013"/>
                      <a:pt x="4821" y="1037"/>
                    </a:cubicBezTo>
                    <a:cubicBezTo>
                      <a:pt x="4655" y="691"/>
                      <a:pt x="4512" y="430"/>
                      <a:pt x="4417" y="263"/>
                    </a:cubicBezTo>
                    <a:cubicBezTo>
                      <a:pt x="4369" y="168"/>
                      <a:pt x="4321" y="108"/>
                      <a:pt x="4297" y="60"/>
                    </a:cubicBezTo>
                    <a:cubicBezTo>
                      <a:pt x="4274" y="13"/>
                      <a:pt x="4250" y="1"/>
                      <a:pt x="4250" y="1"/>
                    </a:cubicBezTo>
                    <a:close/>
                    <a:moveTo>
                      <a:pt x="76" y="27712"/>
                    </a:moveTo>
                    <a:lnTo>
                      <a:pt x="59" y="27731"/>
                    </a:lnTo>
                    <a:cubicBezTo>
                      <a:pt x="58" y="27731"/>
                      <a:pt x="57" y="27732"/>
                      <a:pt x="57" y="27733"/>
                    </a:cubicBezTo>
                    <a:lnTo>
                      <a:pt x="57" y="27733"/>
                    </a:lnTo>
                    <a:cubicBezTo>
                      <a:pt x="61" y="27728"/>
                      <a:pt x="66" y="27724"/>
                      <a:pt x="71" y="27719"/>
                    </a:cubicBezTo>
                    <a:lnTo>
                      <a:pt x="76" y="27712"/>
                    </a:lnTo>
                    <a:close/>
                    <a:moveTo>
                      <a:pt x="57" y="27733"/>
                    </a:moveTo>
                    <a:cubicBezTo>
                      <a:pt x="19" y="27771"/>
                      <a:pt x="1" y="27790"/>
                      <a:pt x="11" y="27790"/>
                    </a:cubicBezTo>
                    <a:cubicBezTo>
                      <a:pt x="11" y="27790"/>
                      <a:pt x="23" y="27767"/>
                      <a:pt x="57" y="2773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0" name="Google Shape;2336;p70"/>
              <p:cNvSpPr/>
              <p:nvPr/>
            </p:nvSpPr>
            <p:spPr>
              <a:xfrm>
                <a:off x="7961209" y="1324304"/>
                <a:ext cx="318579" cy="1000936"/>
              </a:xfrm>
              <a:custGeom>
                <a:avLst/>
                <a:gdLst/>
                <a:ahLst/>
                <a:cxnLst/>
                <a:rect l="l" t="t" r="r" b="b"/>
                <a:pathLst>
                  <a:path w="7443" h="23385" extrusionOk="0">
                    <a:moveTo>
                      <a:pt x="1" y="0"/>
                    </a:moveTo>
                    <a:cubicBezTo>
                      <a:pt x="1" y="24"/>
                      <a:pt x="13" y="36"/>
                      <a:pt x="25" y="60"/>
                    </a:cubicBezTo>
                    <a:lnTo>
                      <a:pt x="120" y="215"/>
                    </a:lnTo>
                    <a:lnTo>
                      <a:pt x="513" y="834"/>
                    </a:lnTo>
                    <a:lnTo>
                      <a:pt x="787" y="1274"/>
                    </a:lnTo>
                    <a:lnTo>
                      <a:pt x="1108" y="1810"/>
                    </a:lnTo>
                    <a:cubicBezTo>
                      <a:pt x="1334" y="2191"/>
                      <a:pt x="1608" y="2620"/>
                      <a:pt x="1870" y="3120"/>
                    </a:cubicBezTo>
                    <a:lnTo>
                      <a:pt x="2299" y="3894"/>
                    </a:lnTo>
                    <a:cubicBezTo>
                      <a:pt x="2442" y="4156"/>
                      <a:pt x="2585" y="4453"/>
                      <a:pt x="2739" y="4751"/>
                    </a:cubicBezTo>
                    <a:cubicBezTo>
                      <a:pt x="3037" y="5334"/>
                      <a:pt x="3335" y="5977"/>
                      <a:pt x="3644" y="6644"/>
                    </a:cubicBezTo>
                    <a:cubicBezTo>
                      <a:pt x="4287" y="8120"/>
                      <a:pt x="4859" y="9632"/>
                      <a:pt x="5359" y="11168"/>
                    </a:cubicBezTo>
                    <a:cubicBezTo>
                      <a:pt x="5835" y="12704"/>
                      <a:pt x="6240" y="14264"/>
                      <a:pt x="6561" y="15847"/>
                    </a:cubicBezTo>
                    <a:cubicBezTo>
                      <a:pt x="6704" y="16574"/>
                      <a:pt x="6835" y="17264"/>
                      <a:pt x="6919" y="17919"/>
                    </a:cubicBezTo>
                    <a:cubicBezTo>
                      <a:pt x="6966" y="18241"/>
                      <a:pt x="7026" y="18562"/>
                      <a:pt x="7061" y="18860"/>
                    </a:cubicBezTo>
                    <a:cubicBezTo>
                      <a:pt x="7097" y="19169"/>
                      <a:pt x="7133" y="19467"/>
                      <a:pt x="7157" y="19753"/>
                    </a:cubicBezTo>
                    <a:cubicBezTo>
                      <a:pt x="7228" y="20312"/>
                      <a:pt x="7264" y="20812"/>
                      <a:pt x="7300" y="21265"/>
                    </a:cubicBezTo>
                    <a:cubicBezTo>
                      <a:pt x="7311" y="21479"/>
                      <a:pt x="7335" y="21693"/>
                      <a:pt x="7347" y="21884"/>
                    </a:cubicBezTo>
                    <a:cubicBezTo>
                      <a:pt x="7359" y="22074"/>
                      <a:pt x="7359" y="22241"/>
                      <a:pt x="7371" y="22408"/>
                    </a:cubicBezTo>
                    <a:cubicBezTo>
                      <a:pt x="7383" y="22717"/>
                      <a:pt x="7395" y="22956"/>
                      <a:pt x="7407" y="23122"/>
                    </a:cubicBezTo>
                    <a:lnTo>
                      <a:pt x="7407" y="23313"/>
                    </a:lnTo>
                    <a:cubicBezTo>
                      <a:pt x="7419" y="23337"/>
                      <a:pt x="7430" y="23360"/>
                      <a:pt x="7442" y="23384"/>
                    </a:cubicBezTo>
                    <a:cubicBezTo>
                      <a:pt x="7442" y="23360"/>
                      <a:pt x="7442" y="23337"/>
                      <a:pt x="7442" y="23325"/>
                    </a:cubicBezTo>
                    <a:lnTo>
                      <a:pt x="7442" y="23134"/>
                    </a:lnTo>
                    <a:cubicBezTo>
                      <a:pt x="7442" y="22956"/>
                      <a:pt x="7442" y="22717"/>
                      <a:pt x="7419" y="22408"/>
                    </a:cubicBezTo>
                    <a:cubicBezTo>
                      <a:pt x="7419" y="22253"/>
                      <a:pt x="7419" y="22074"/>
                      <a:pt x="7407" y="21884"/>
                    </a:cubicBezTo>
                    <a:cubicBezTo>
                      <a:pt x="7395" y="21693"/>
                      <a:pt x="7383" y="21479"/>
                      <a:pt x="7371" y="21265"/>
                    </a:cubicBezTo>
                    <a:cubicBezTo>
                      <a:pt x="7335" y="20824"/>
                      <a:pt x="7311" y="20300"/>
                      <a:pt x="7252" y="19741"/>
                    </a:cubicBezTo>
                    <a:cubicBezTo>
                      <a:pt x="7216" y="19467"/>
                      <a:pt x="7192" y="19169"/>
                      <a:pt x="7157" y="18860"/>
                    </a:cubicBezTo>
                    <a:cubicBezTo>
                      <a:pt x="7121" y="18550"/>
                      <a:pt x="7073" y="18241"/>
                      <a:pt x="7026" y="17907"/>
                    </a:cubicBezTo>
                    <a:cubicBezTo>
                      <a:pt x="6942" y="17252"/>
                      <a:pt x="6799" y="16562"/>
                      <a:pt x="6668" y="15824"/>
                    </a:cubicBezTo>
                    <a:cubicBezTo>
                      <a:pt x="6049" y="12657"/>
                      <a:pt x="5073" y="9561"/>
                      <a:pt x="3751" y="6608"/>
                    </a:cubicBezTo>
                    <a:cubicBezTo>
                      <a:pt x="3430" y="5942"/>
                      <a:pt x="3144" y="5287"/>
                      <a:pt x="2823" y="4703"/>
                    </a:cubicBezTo>
                    <a:cubicBezTo>
                      <a:pt x="2680" y="4418"/>
                      <a:pt x="2537" y="4120"/>
                      <a:pt x="2382" y="3858"/>
                    </a:cubicBezTo>
                    <a:lnTo>
                      <a:pt x="1942" y="3084"/>
                    </a:lnTo>
                    <a:cubicBezTo>
                      <a:pt x="1680" y="2596"/>
                      <a:pt x="1394" y="2167"/>
                      <a:pt x="1168" y="1774"/>
                    </a:cubicBezTo>
                    <a:cubicBezTo>
                      <a:pt x="1049" y="1584"/>
                      <a:pt x="942" y="1405"/>
                      <a:pt x="834" y="1250"/>
                    </a:cubicBezTo>
                    <a:lnTo>
                      <a:pt x="549" y="810"/>
                    </a:lnTo>
                    <a:lnTo>
                      <a:pt x="144" y="203"/>
                    </a:lnTo>
                    <a:lnTo>
                      <a:pt x="37" y="48"/>
                    </a:lnTo>
                    <a:cubicBezTo>
                      <a:pt x="25" y="36"/>
                      <a:pt x="13" y="12"/>
                      <a:pt x="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1" name="Google Shape;2337;p70"/>
              <p:cNvSpPr/>
              <p:nvPr/>
            </p:nvSpPr>
            <p:spPr>
              <a:xfrm>
                <a:off x="6341177" y="1091372"/>
                <a:ext cx="711463" cy="68356"/>
              </a:xfrm>
              <a:custGeom>
                <a:avLst/>
                <a:gdLst/>
                <a:ahLst/>
                <a:cxnLst/>
                <a:rect l="l" t="t" r="r" b="b"/>
                <a:pathLst>
                  <a:path w="16622" h="1597" extrusionOk="0">
                    <a:moveTo>
                      <a:pt x="8125" y="0"/>
                    </a:moveTo>
                    <a:cubicBezTo>
                      <a:pt x="7085" y="0"/>
                      <a:pt x="6045" y="69"/>
                      <a:pt x="5013" y="204"/>
                    </a:cubicBezTo>
                    <a:cubicBezTo>
                      <a:pt x="4512" y="287"/>
                      <a:pt x="4036" y="346"/>
                      <a:pt x="3596" y="442"/>
                    </a:cubicBezTo>
                    <a:cubicBezTo>
                      <a:pt x="3369" y="489"/>
                      <a:pt x="3155" y="525"/>
                      <a:pt x="2953" y="573"/>
                    </a:cubicBezTo>
                    <a:lnTo>
                      <a:pt x="2369" y="716"/>
                    </a:lnTo>
                    <a:cubicBezTo>
                      <a:pt x="1988" y="799"/>
                      <a:pt x="1655" y="906"/>
                      <a:pt x="1369" y="989"/>
                    </a:cubicBezTo>
                    <a:cubicBezTo>
                      <a:pt x="1072" y="1073"/>
                      <a:pt x="822" y="1168"/>
                      <a:pt x="619" y="1239"/>
                    </a:cubicBezTo>
                    <a:lnTo>
                      <a:pt x="155" y="1406"/>
                    </a:lnTo>
                    <a:cubicBezTo>
                      <a:pt x="95" y="1418"/>
                      <a:pt x="48" y="1442"/>
                      <a:pt x="0" y="1466"/>
                    </a:cubicBezTo>
                    <a:cubicBezTo>
                      <a:pt x="48" y="1454"/>
                      <a:pt x="107" y="1442"/>
                      <a:pt x="167" y="1418"/>
                    </a:cubicBezTo>
                    <a:lnTo>
                      <a:pt x="631" y="1275"/>
                    </a:lnTo>
                    <a:cubicBezTo>
                      <a:pt x="833" y="1204"/>
                      <a:pt x="1083" y="1132"/>
                      <a:pt x="1381" y="1049"/>
                    </a:cubicBezTo>
                    <a:cubicBezTo>
                      <a:pt x="1679" y="977"/>
                      <a:pt x="2012" y="870"/>
                      <a:pt x="2381" y="799"/>
                    </a:cubicBezTo>
                    <a:lnTo>
                      <a:pt x="2977" y="656"/>
                    </a:lnTo>
                    <a:cubicBezTo>
                      <a:pt x="3179" y="608"/>
                      <a:pt x="3393" y="585"/>
                      <a:pt x="3608" y="537"/>
                    </a:cubicBezTo>
                    <a:cubicBezTo>
                      <a:pt x="4048" y="442"/>
                      <a:pt x="4524" y="382"/>
                      <a:pt x="5024" y="311"/>
                    </a:cubicBezTo>
                    <a:cubicBezTo>
                      <a:pt x="6120" y="180"/>
                      <a:pt x="7215" y="120"/>
                      <a:pt x="8322" y="120"/>
                    </a:cubicBezTo>
                    <a:cubicBezTo>
                      <a:pt x="9418" y="132"/>
                      <a:pt x="10513" y="215"/>
                      <a:pt x="11597" y="358"/>
                    </a:cubicBezTo>
                    <a:cubicBezTo>
                      <a:pt x="12097" y="442"/>
                      <a:pt x="12573" y="513"/>
                      <a:pt x="13014" y="608"/>
                    </a:cubicBezTo>
                    <a:cubicBezTo>
                      <a:pt x="13240" y="656"/>
                      <a:pt x="13454" y="692"/>
                      <a:pt x="13656" y="739"/>
                    </a:cubicBezTo>
                    <a:lnTo>
                      <a:pt x="14240" y="882"/>
                    </a:lnTo>
                    <a:cubicBezTo>
                      <a:pt x="14609" y="977"/>
                      <a:pt x="14942" y="1085"/>
                      <a:pt x="15240" y="1168"/>
                    </a:cubicBezTo>
                    <a:cubicBezTo>
                      <a:pt x="15526" y="1239"/>
                      <a:pt x="15776" y="1323"/>
                      <a:pt x="15978" y="1394"/>
                    </a:cubicBezTo>
                    <a:lnTo>
                      <a:pt x="16454" y="1549"/>
                    </a:lnTo>
                    <a:cubicBezTo>
                      <a:pt x="16502" y="1573"/>
                      <a:pt x="16562" y="1585"/>
                      <a:pt x="16621" y="1597"/>
                    </a:cubicBezTo>
                    <a:cubicBezTo>
                      <a:pt x="16574" y="1573"/>
                      <a:pt x="16514" y="1549"/>
                      <a:pt x="16454" y="1525"/>
                    </a:cubicBezTo>
                    <a:lnTo>
                      <a:pt x="16002" y="1358"/>
                    </a:lnTo>
                    <a:cubicBezTo>
                      <a:pt x="15800" y="1275"/>
                      <a:pt x="15550" y="1192"/>
                      <a:pt x="15252" y="1097"/>
                    </a:cubicBezTo>
                    <a:cubicBezTo>
                      <a:pt x="14954" y="1013"/>
                      <a:pt x="14633" y="894"/>
                      <a:pt x="14264" y="811"/>
                    </a:cubicBezTo>
                    <a:lnTo>
                      <a:pt x="13680" y="656"/>
                    </a:lnTo>
                    <a:cubicBezTo>
                      <a:pt x="13478" y="608"/>
                      <a:pt x="13264" y="561"/>
                      <a:pt x="13037" y="513"/>
                    </a:cubicBezTo>
                    <a:cubicBezTo>
                      <a:pt x="12597" y="418"/>
                      <a:pt x="12121" y="346"/>
                      <a:pt x="11621" y="263"/>
                    </a:cubicBezTo>
                    <a:cubicBezTo>
                      <a:pt x="10462" y="87"/>
                      <a:pt x="9293" y="0"/>
                      <a:pt x="812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2" name="Google Shape;2338;p70"/>
              <p:cNvSpPr/>
              <p:nvPr/>
            </p:nvSpPr>
            <p:spPr>
              <a:xfrm>
                <a:off x="5971663" y="1287750"/>
                <a:ext cx="588663" cy="297520"/>
              </a:xfrm>
              <a:custGeom>
                <a:avLst/>
                <a:gdLst/>
                <a:ahLst/>
                <a:cxnLst/>
                <a:rect l="l" t="t" r="r" b="b"/>
                <a:pathLst>
                  <a:path w="13753" h="6951" extrusionOk="0">
                    <a:moveTo>
                      <a:pt x="13669" y="0"/>
                    </a:moveTo>
                    <a:cubicBezTo>
                      <a:pt x="13643" y="0"/>
                      <a:pt x="13616" y="3"/>
                      <a:pt x="13586" y="9"/>
                    </a:cubicBezTo>
                    <a:lnTo>
                      <a:pt x="12788" y="9"/>
                    </a:lnTo>
                    <a:cubicBezTo>
                      <a:pt x="12669" y="9"/>
                      <a:pt x="12526" y="33"/>
                      <a:pt x="12383" y="45"/>
                    </a:cubicBezTo>
                    <a:cubicBezTo>
                      <a:pt x="12110" y="68"/>
                      <a:pt x="11776" y="92"/>
                      <a:pt x="11419" y="152"/>
                    </a:cubicBezTo>
                    <a:lnTo>
                      <a:pt x="10859" y="247"/>
                    </a:lnTo>
                    <a:cubicBezTo>
                      <a:pt x="10669" y="271"/>
                      <a:pt x="10467" y="330"/>
                      <a:pt x="10264" y="366"/>
                    </a:cubicBezTo>
                    <a:cubicBezTo>
                      <a:pt x="9836" y="449"/>
                      <a:pt x="9407" y="592"/>
                      <a:pt x="8943" y="711"/>
                    </a:cubicBezTo>
                    <a:cubicBezTo>
                      <a:pt x="6954" y="1307"/>
                      <a:pt x="5085" y="2259"/>
                      <a:pt x="3418" y="3497"/>
                    </a:cubicBezTo>
                    <a:cubicBezTo>
                      <a:pt x="3037" y="3795"/>
                      <a:pt x="2680" y="4069"/>
                      <a:pt x="2358" y="4355"/>
                    </a:cubicBezTo>
                    <a:cubicBezTo>
                      <a:pt x="2204" y="4498"/>
                      <a:pt x="2049" y="4629"/>
                      <a:pt x="1906" y="4771"/>
                    </a:cubicBezTo>
                    <a:lnTo>
                      <a:pt x="1501" y="5164"/>
                    </a:lnTo>
                    <a:cubicBezTo>
                      <a:pt x="1239" y="5414"/>
                      <a:pt x="1025" y="5664"/>
                      <a:pt x="834" y="5879"/>
                    </a:cubicBezTo>
                    <a:cubicBezTo>
                      <a:pt x="739" y="5986"/>
                      <a:pt x="656" y="6081"/>
                      <a:pt x="572" y="6176"/>
                    </a:cubicBezTo>
                    <a:cubicBezTo>
                      <a:pt x="501" y="6272"/>
                      <a:pt x="430" y="6367"/>
                      <a:pt x="370" y="6438"/>
                    </a:cubicBezTo>
                    <a:cubicBezTo>
                      <a:pt x="251" y="6593"/>
                      <a:pt x="144" y="6712"/>
                      <a:pt x="84" y="6807"/>
                    </a:cubicBezTo>
                    <a:cubicBezTo>
                      <a:pt x="49" y="6855"/>
                      <a:pt x="25" y="6903"/>
                      <a:pt x="1" y="6950"/>
                    </a:cubicBezTo>
                    <a:cubicBezTo>
                      <a:pt x="37" y="6915"/>
                      <a:pt x="72" y="6879"/>
                      <a:pt x="108" y="6831"/>
                    </a:cubicBezTo>
                    <a:cubicBezTo>
                      <a:pt x="191" y="6748"/>
                      <a:pt x="287" y="6629"/>
                      <a:pt x="418" y="6474"/>
                    </a:cubicBezTo>
                    <a:lnTo>
                      <a:pt x="632" y="6224"/>
                    </a:lnTo>
                    <a:cubicBezTo>
                      <a:pt x="715" y="6129"/>
                      <a:pt x="811" y="6034"/>
                      <a:pt x="906" y="5926"/>
                    </a:cubicBezTo>
                    <a:cubicBezTo>
                      <a:pt x="1096" y="5724"/>
                      <a:pt x="1311" y="5474"/>
                      <a:pt x="1573" y="5236"/>
                    </a:cubicBezTo>
                    <a:lnTo>
                      <a:pt x="1977" y="4843"/>
                    </a:lnTo>
                    <a:cubicBezTo>
                      <a:pt x="2120" y="4712"/>
                      <a:pt x="2275" y="4581"/>
                      <a:pt x="2430" y="4438"/>
                    </a:cubicBezTo>
                    <a:cubicBezTo>
                      <a:pt x="2751" y="4152"/>
                      <a:pt x="3109" y="3890"/>
                      <a:pt x="3490" y="3593"/>
                    </a:cubicBezTo>
                    <a:cubicBezTo>
                      <a:pt x="5144" y="2366"/>
                      <a:pt x="7002" y="1426"/>
                      <a:pt x="8978" y="819"/>
                    </a:cubicBezTo>
                    <a:cubicBezTo>
                      <a:pt x="9431" y="688"/>
                      <a:pt x="9859" y="557"/>
                      <a:pt x="10288" y="473"/>
                    </a:cubicBezTo>
                    <a:cubicBezTo>
                      <a:pt x="10490" y="426"/>
                      <a:pt x="10681" y="378"/>
                      <a:pt x="10883" y="342"/>
                    </a:cubicBezTo>
                    <a:lnTo>
                      <a:pt x="11431" y="247"/>
                    </a:lnTo>
                    <a:cubicBezTo>
                      <a:pt x="11788" y="176"/>
                      <a:pt x="12110" y="152"/>
                      <a:pt x="12395" y="116"/>
                    </a:cubicBezTo>
                    <a:cubicBezTo>
                      <a:pt x="12538" y="92"/>
                      <a:pt x="12669" y="80"/>
                      <a:pt x="12788" y="68"/>
                    </a:cubicBezTo>
                    <a:lnTo>
                      <a:pt x="13122" y="57"/>
                    </a:lnTo>
                    <a:lnTo>
                      <a:pt x="13586" y="21"/>
                    </a:lnTo>
                    <a:cubicBezTo>
                      <a:pt x="13646" y="21"/>
                      <a:pt x="13693" y="21"/>
                      <a:pt x="13753" y="9"/>
                    </a:cubicBezTo>
                    <a:cubicBezTo>
                      <a:pt x="13723" y="3"/>
                      <a:pt x="13696" y="0"/>
                      <a:pt x="136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3" name="Google Shape;2339;p70"/>
              <p:cNvSpPr/>
              <p:nvPr/>
            </p:nvSpPr>
            <p:spPr>
              <a:xfrm>
                <a:off x="5769378" y="943618"/>
                <a:ext cx="896969" cy="384281"/>
              </a:xfrm>
              <a:custGeom>
                <a:avLst/>
                <a:gdLst/>
                <a:ahLst/>
                <a:cxnLst/>
                <a:rect l="l" t="t" r="r" b="b"/>
                <a:pathLst>
                  <a:path w="20956" h="8978" extrusionOk="0">
                    <a:moveTo>
                      <a:pt x="19765" y="0"/>
                    </a:moveTo>
                    <a:cubicBezTo>
                      <a:pt x="19574" y="0"/>
                      <a:pt x="19384" y="24"/>
                      <a:pt x="19169" y="36"/>
                    </a:cubicBezTo>
                    <a:cubicBezTo>
                      <a:pt x="18741" y="60"/>
                      <a:pt x="18252" y="72"/>
                      <a:pt x="17729" y="143"/>
                    </a:cubicBezTo>
                    <a:lnTo>
                      <a:pt x="16883" y="238"/>
                    </a:lnTo>
                    <a:cubicBezTo>
                      <a:pt x="16598" y="274"/>
                      <a:pt x="16300" y="334"/>
                      <a:pt x="15978" y="381"/>
                    </a:cubicBezTo>
                    <a:cubicBezTo>
                      <a:pt x="15359" y="477"/>
                      <a:pt x="14704" y="631"/>
                      <a:pt x="14002" y="786"/>
                    </a:cubicBezTo>
                    <a:cubicBezTo>
                      <a:pt x="11013" y="1501"/>
                      <a:pt x="8156" y="2703"/>
                      <a:pt x="5537" y="4334"/>
                    </a:cubicBezTo>
                    <a:cubicBezTo>
                      <a:pt x="4953" y="4727"/>
                      <a:pt x="4382" y="5096"/>
                      <a:pt x="3882" y="5477"/>
                    </a:cubicBezTo>
                    <a:cubicBezTo>
                      <a:pt x="3620" y="5668"/>
                      <a:pt x="3370" y="5846"/>
                      <a:pt x="3143" y="6025"/>
                    </a:cubicBezTo>
                    <a:lnTo>
                      <a:pt x="2501" y="6561"/>
                    </a:lnTo>
                    <a:cubicBezTo>
                      <a:pt x="2072" y="6894"/>
                      <a:pt x="1727" y="7227"/>
                      <a:pt x="1417" y="7525"/>
                    </a:cubicBezTo>
                    <a:cubicBezTo>
                      <a:pt x="1250" y="7668"/>
                      <a:pt x="1107" y="7799"/>
                      <a:pt x="977" y="7930"/>
                    </a:cubicBezTo>
                    <a:lnTo>
                      <a:pt x="619" y="8287"/>
                    </a:lnTo>
                    <a:lnTo>
                      <a:pt x="143" y="8787"/>
                    </a:lnTo>
                    <a:lnTo>
                      <a:pt x="24" y="8930"/>
                    </a:lnTo>
                    <a:cubicBezTo>
                      <a:pt x="12" y="8942"/>
                      <a:pt x="0" y="8966"/>
                      <a:pt x="0" y="8978"/>
                    </a:cubicBezTo>
                    <a:cubicBezTo>
                      <a:pt x="12" y="8966"/>
                      <a:pt x="24" y="8954"/>
                      <a:pt x="36" y="8942"/>
                    </a:cubicBezTo>
                    <a:lnTo>
                      <a:pt x="167" y="8823"/>
                    </a:lnTo>
                    <a:lnTo>
                      <a:pt x="667" y="8335"/>
                    </a:lnTo>
                    <a:lnTo>
                      <a:pt x="1012" y="7978"/>
                    </a:lnTo>
                    <a:cubicBezTo>
                      <a:pt x="1155" y="7858"/>
                      <a:pt x="1298" y="7727"/>
                      <a:pt x="1465" y="7585"/>
                    </a:cubicBezTo>
                    <a:cubicBezTo>
                      <a:pt x="1774" y="7299"/>
                      <a:pt x="2120" y="6966"/>
                      <a:pt x="2548" y="6644"/>
                    </a:cubicBezTo>
                    <a:lnTo>
                      <a:pt x="3215" y="6108"/>
                    </a:lnTo>
                    <a:cubicBezTo>
                      <a:pt x="3429" y="5930"/>
                      <a:pt x="3691" y="5751"/>
                      <a:pt x="3941" y="5572"/>
                    </a:cubicBezTo>
                    <a:cubicBezTo>
                      <a:pt x="4441" y="5180"/>
                      <a:pt x="5013" y="4822"/>
                      <a:pt x="5608" y="4441"/>
                    </a:cubicBezTo>
                    <a:cubicBezTo>
                      <a:pt x="6906" y="3632"/>
                      <a:pt x="8263" y="2917"/>
                      <a:pt x="9668" y="2310"/>
                    </a:cubicBezTo>
                    <a:cubicBezTo>
                      <a:pt x="11085" y="1715"/>
                      <a:pt x="12549" y="1239"/>
                      <a:pt x="14026" y="858"/>
                    </a:cubicBezTo>
                    <a:cubicBezTo>
                      <a:pt x="14716" y="703"/>
                      <a:pt x="15371" y="536"/>
                      <a:pt x="16002" y="441"/>
                    </a:cubicBezTo>
                    <a:cubicBezTo>
                      <a:pt x="16312" y="393"/>
                      <a:pt x="16609" y="334"/>
                      <a:pt x="16895" y="298"/>
                    </a:cubicBezTo>
                    <a:lnTo>
                      <a:pt x="17729" y="191"/>
                    </a:lnTo>
                    <a:cubicBezTo>
                      <a:pt x="18264" y="108"/>
                      <a:pt x="18753" y="96"/>
                      <a:pt x="19169" y="60"/>
                    </a:cubicBezTo>
                    <a:cubicBezTo>
                      <a:pt x="19395" y="48"/>
                      <a:pt x="19586" y="36"/>
                      <a:pt x="19765" y="24"/>
                    </a:cubicBezTo>
                    <a:lnTo>
                      <a:pt x="20265" y="24"/>
                    </a:lnTo>
                    <a:lnTo>
                      <a:pt x="2095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4" name="Google Shape;2340;p70"/>
              <p:cNvSpPr/>
              <p:nvPr/>
            </p:nvSpPr>
            <p:spPr>
              <a:xfrm>
                <a:off x="5109920" y="1346732"/>
                <a:ext cx="289002" cy="916316"/>
              </a:xfrm>
              <a:custGeom>
                <a:avLst/>
                <a:gdLst/>
                <a:ahLst/>
                <a:cxnLst/>
                <a:rect l="l" t="t" r="r" b="b"/>
                <a:pathLst>
                  <a:path w="6752" h="21408" extrusionOk="0">
                    <a:moveTo>
                      <a:pt x="6751" y="0"/>
                    </a:moveTo>
                    <a:cubicBezTo>
                      <a:pt x="6073" y="881"/>
                      <a:pt x="5454" y="1810"/>
                      <a:pt x="4894" y="2774"/>
                    </a:cubicBezTo>
                    <a:lnTo>
                      <a:pt x="4477" y="3477"/>
                    </a:lnTo>
                    <a:cubicBezTo>
                      <a:pt x="4346" y="3727"/>
                      <a:pt x="4215" y="3989"/>
                      <a:pt x="4072" y="4251"/>
                    </a:cubicBezTo>
                    <a:cubicBezTo>
                      <a:pt x="3775" y="4786"/>
                      <a:pt x="3501" y="5382"/>
                      <a:pt x="3203" y="6001"/>
                    </a:cubicBezTo>
                    <a:cubicBezTo>
                      <a:pt x="2596" y="7346"/>
                      <a:pt x="2060" y="8739"/>
                      <a:pt x="1608" y="10144"/>
                    </a:cubicBezTo>
                    <a:cubicBezTo>
                      <a:pt x="1179" y="11573"/>
                      <a:pt x="822" y="13014"/>
                      <a:pt x="560" y="14466"/>
                    </a:cubicBezTo>
                    <a:cubicBezTo>
                      <a:pt x="441" y="15133"/>
                      <a:pt x="334" y="15788"/>
                      <a:pt x="274" y="16395"/>
                    </a:cubicBezTo>
                    <a:cubicBezTo>
                      <a:pt x="239" y="16693"/>
                      <a:pt x="191" y="16978"/>
                      <a:pt x="167" y="17264"/>
                    </a:cubicBezTo>
                    <a:cubicBezTo>
                      <a:pt x="143" y="17550"/>
                      <a:pt x="131" y="17812"/>
                      <a:pt x="108" y="18074"/>
                    </a:cubicBezTo>
                    <a:cubicBezTo>
                      <a:pt x="24" y="19181"/>
                      <a:pt x="1" y="20300"/>
                      <a:pt x="48" y="21408"/>
                    </a:cubicBezTo>
                    <a:cubicBezTo>
                      <a:pt x="48" y="21384"/>
                      <a:pt x="48" y="21372"/>
                      <a:pt x="48" y="21348"/>
                    </a:cubicBezTo>
                    <a:lnTo>
                      <a:pt x="48" y="21169"/>
                    </a:lnTo>
                    <a:cubicBezTo>
                      <a:pt x="48" y="21015"/>
                      <a:pt x="48" y="20788"/>
                      <a:pt x="60" y="20515"/>
                    </a:cubicBezTo>
                    <a:lnTo>
                      <a:pt x="60" y="20026"/>
                    </a:lnTo>
                    <a:cubicBezTo>
                      <a:pt x="60" y="19860"/>
                      <a:pt x="72" y="19669"/>
                      <a:pt x="84" y="19455"/>
                    </a:cubicBezTo>
                    <a:cubicBezTo>
                      <a:pt x="108" y="19050"/>
                      <a:pt x="120" y="18574"/>
                      <a:pt x="179" y="18074"/>
                    </a:cubicBezTo>
                    <a:cubicBezTo>
                      <a:pt x="191" y="17812"/>
                      <a:pt x="215" y="17538"/>
                      <a:pt x="239" y="17264"/>
                    </a:cubicBezTo>
                    <a:cubicBezTo>
                      <a:pt x="274" y="16978"/>
                      <a:pt x="310" y="16693"/>
                      <a:pt x="346" y="16395"/>
                    </a:cubicBezTo>
                    <a:cubicBezTo>
                      <a:pt x="417" y="15788"/>
                      <a:pt x="536" y="15145"/>
                      <a:pt x="643" y="14478"/>
                    </a:cubicBezTo>
                    <a:cubicBezTo>
                      <a:pt x="917" y="13026"/>
                      <a:pt x="1286" y="11597"/>
                      <a:pt x="1715" y="10180"/>
                    </a:cubicBezTo>
                    <a:cubicBezTo>
                      <a:pt x="2167" y="8775"/>
                      <a:pt x="2691" y="7394"/>
                      <a:pt x="3299" y="6037"/>
                    </a:cubicBezTo>
                    <a:cubicBezTo>
                      <a:pt x="3596" y="5418"/>
                      <a:pt x="3858" y="4834"/>
                      <a:pt x="4156" y="4298"/>
                    </a:cubicBezTo>
                    <a:cubicBezTo>
                      <a:pt x="4287" y="4036"/>
                      <a:pt x="4418" y="3763"/>
                      <a:pt x="4561" y="3524"/>
                    </a:cubicBezTo>
                    <a:lnTo>
                      <a:pt x="4965" y="2822"/>
                    </a:lnTo>
                    <a:cubicBezTo>
                      <a:pt x="5215" y="2381"/>
                      <a:pt x="5465" y="1977"/>
                      <a:pt x="5680" y="1631"/>
                    </a:cubicBezTo>
                    <a:lnTo>
                      <a:pt x="5989" y="1143"/>
                    </a:lnTo>
                    <a:lnTo>
                      <a:pt x="6251" y="738"/>
                    </a:lnTo>
                    <a:lnTo>
                      <a:pt x="6620" y="191"/>
                    </a:lnTo>
                    <a:lnTo>
                      <a:pt x="6716" y="48"/>
                    </a:lnTo>
                    <a:lnTo>
                      <a:pt x="675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5" name="Google Shape;2341;p70"/>
              <p:cNvSpPr/>
              <p:nvPr/>
            </p:nvSpPr>
            <p:spPr>
              <a:xfrm>
                <a:off x="5305613" y="2017875"/>
                <a:ext cx="785383" cy="1485589"/>
              </a:xfrm>
              <a:custGeom>
                <a:avLst/>
                <a:gdLst/>
                <a:ahLst/>
                <a:cxnLst/>
                <a:rect l="l" t="t" r="r" b="b"/>
                <a:pathLst>
                  <a:path w="18349" h="34708" extrusionOk="0">
                    <a:moveTo>
                      <a:pt x="346" y="1"/>
                    </a:moveTo>
                    <a:cubicBezTo>
                      <a:pt x="346" y="36"/>
                      <a:pt x="334" y="72"/>
                      <a:pt x="334" y="108"/>
                    </a:cubicBezTo>
                    <a:cubicBezTo>
                      <a:pt x="322" y="179"/>
                      <a:pt x="310" y="286"/>
                      <a:pt x="286" y="417"/>
                    </a:cubicBezTo>
                    <a:cubicBezTo>
                      <a:pt x="262" y="691"/>
                      <a:pt x="191" y="1108"/>
                      <a:pt x="155" y="1632"/>
                    </a:cubicBezTo>
                    <a:cubicBezTo>
                      <a:pt x="36" y="3120"/>
                      <a:pt x="1" y="4608"/>
                      <a:pt x="72" y="6109"/>
                    </a:cubicBezTo>
                    <a:cubicBezTo>
                      <a:pt x="96" y="7049"/>
                      <a:pt x="191" y="8085"/>
                      <a:pt x="310" y="9192"/>
                    </a:cubicBezTo>
                    <a:cubicBezTo>
                      <a:pt x="429" y="10300"/>
                      <a:pt x="620" y="11466"/>
                      <a:pt x="893" y="12693"/>
                    </a:cubicBezTo>
                    <a:cubicBezTo>
                      <a:pt x="953" y="13002"/>
                      <a:pt x="1024" y="13312"/>
                      <a:pt x="1120" y="13621"/>
                    </a:cubicBezTo>
                    <a:lnTo>
                      <a:pt x="1358" y="14562"/>
                    </a:lnTo>
                    <a:cubicBezTo>
                      <a:pt x="1536" y="15193"/>
                      <a:pt x="1715" y="15836"/>
                      <a:pt x="1941" y="16479"/>
                    </a:cubicBezTo>
                    <a:cubicBezTo>
                      <a:pt x="2382" y="17812"/>
                      <a:pt x="2929" y="19110"/>
                      <a:pt x="3572" y="20360"/>
                    </a:cubicBezTo>
                    <a:cubicBezTo>
                      <a:pt x="4227" y="21610"/>
                      <a:pt x="4965" y="22801"/>
                      <a:pt x="5787" y="23956"/>
                    </a:cubicBezTo>
                    <a:cubicBezTo>
                      <a:pt x="6549" y="25016"/>
                      <a:pt x="7370" y="26028"/>
                      <a:pt x="8263" y="27004"/>
                    </a:cubicBezTo>
                    <a:cubicBezTo>
                      <a:pt x="9752" y="28635"/>
                      <a:pt x="11395" y="30135"/>
                      <a:pt x="13157" y="31469"/>
                    </a:cubicBezTo>
                    <a:cubicBezTo>
                      <a:pt x="14348" y="32386"/>
                      <a:pt x="15598" y="33207"/>
                      <a:pt x="16895" y="33945"/>
                    </a:cubicBezTo>
                    <a:cubicBezTo>
                      <a:pt x="17348" y="34219"/>
                      <a:pt x="17717" y="34386"/>
                      <a:pt x="17967" y="34517"/>
                    </a:cubicBezTo>
                    <a:lnTo>
                      <a:pt x="18241" y="34660"/>
                    </a:lnTo>
                    <a:cubicBezTo>
                      <a:pt x="18312" y="34695"/>
                      <a:pt x="18348" y="34707"/>
                      <a:pt x="18348" y="34707"/>
                    </a:cubicBezTo>
                    <a:cubicBezTo>
                      <a:pt x="18348" y="34707"/>
                      <a:pt x="18312" y="34684"/>
                      <a:pt x="18253" y="34660"/>
                    </a:cubicBezTo>
                    <a:lnTo>
                      <a:pt x="17979" y="34493"/>
                    </a:lnTo>
                    <a:cubicBezTo>
                      <a:pt x="17741" y="34362"/>
                      <a:pt x="17372" y="34183"/>
                      <a:pt x="16919" y="33910"/>
                    </a:cubicBezTo>
                    <a:cubicBezTo>
                      <a:pt x="15622" y="33148"/>
                      <a:pt x="14383" y="32314"/>
                      <a:pt x="13205" y="31409"/>
                    </a:cubicBezTo>
                    <a:cubicBezTo>
                      <a:pt x="11454" y="30064"/>
                      <a:pt x="9823" y="28564"/>
                      <a:pt x="8335" y="26921"/>
                    </a:cubicBezTo>
                    <a:cubicBezTo>
                      <a:pt x="7466" y="25956"/>
                      <a:pt x="6644" y="24944"/>
                      <a:pt x="5882" y="23885"/>
                    </a:cubicBezTo>
                    <a:cubicBezTo>
                      <a:pt x="5061" y="22742"/>
                      <a:pt x="4322" y="21551"/>
                      <a:pt x="3680" y="20313"/>
                    </a:cubicBezTo>
                    <a:cubicBezTo>
                      <a:pt x="3037" y="19063"/>
                      <a:pt x="2489" y="17765"/>
                      <a:pt x="2048" y="16443"/>
                    </a:cubicBezTo>
                    <a:cubicBezTo>
                      <a:pt x="1834" y="15800"/>
                      <a:pt x="1644" y="15157"/>
                      <a:pt x="1465" y="14538"/>
                    </a:cubicBezTo>
                    <a:cubicBezTo>
                      <a:pt x="1382" y="14217"/>
                      <a:pt x="1298" y="13907"/>
                      <a:pt x="1227" y="13598"/>
                    </a:cubicBezTo>
                    <a:cubicBezTo>
                      <a:pt x="1144" y="13288"/>
                      <a:pt x="1072" y="12978"/>
                      <a:pt x="1001" y="12669"/>
                    </a:cubicBezTo>
                    <a:cubicBezTo>
                      <a:pt x="727" y="11454"/>
                      <a:pt x="560" y="10276"/>
                      <a:pt x="405" y="9180"/>
                    </a:cubicBezTo>
                    <a:cubicBezTo>
                      <a:pt x="251" y="8085"/>
                      <a:pt x="191" y="7049"/>
                      <a:pt x="155" y="6109"/>
                    </a:cubicBezTo>
                    <a:cubicBezTo>
                      <a:pt x="84" y="4608"/>
                      <a:pt x="108" y="3120"/>
                      <a:pt x="215" y="1632"/>
                    </a:cubicBezTo>
                    <a:cubicBezTo>
                      <a:pt x="239" y="1108"/>
                      <a:pt x="298" y="703"/>
                      <a:pt x="322" y="417"/>
                    </a:cubicBezTo>
                    <a:cubicBezTo>
                      <a:pt x="334" y="286"/>
                      <a:pt x="334" y="179"/>
                      <a:pt x="346" y="108"/>
                    </a:cubicBezTo>
                    <a:cubicBezTo>
                      <a:pt x="358" y="36"/>
                      <a:pt x="346" y="1"/>
                      <a:pt x="34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6" name="Google Shape;2342;p70"/>
              <p:cNvSpPr/>
              <p:nvPr/>
            </p:nvSpPr>
            <p:spPr>
              <a:xfrm>
                <a:off x="5490092" y="1609668"/>
                <a:ext cx="260967" cy="1364801"/>
              </a:xfrm>
              <a:custGeom>
                <a:avLst/>
                <a:gdLst/>
                <a:ahLst/>
                <a:cxnLst/>
                <a:rect l="l" t="t" r="r" b="b"/>
                <a:pathLst>
                  <a:path w="6097" h="31886" extrusionOk="0">
                    <a:moveTo>
                      <a:pt x="6097" y="1"/>
                    </a:moveTo>
                    <a:cubicBezTo>
                      <a:pt x="6097" y="1"/>
                      <a:pt x="6073" y="25"/>
                      <a:pt x="6037" y="72"/>
                    </a:cubicBezTo>
                    <a:lnTo>
                      <a:pt x="5870" y="275"/>
                    </a:lnTo>
                    <a:cubicBezTo>
                      <a:pt x="5727" y="453"/>
                      <a:pt x="5501" y="703"/>
                      <a:pt x="5239" y="1060"/>
                    </a:cubicBezTo>
                    <a:cubicBezTo>
                      <a:pt x="4501" y="2037"/>
                      <a:pt x="3822" y="3073"/>
                      <a:pt x="3227" y="4156"/>
                    </a:cubicBezTo>
                    <a:cubicBezTo>
                      <a:pt x="2846" y="4835"/>
                      <a:pt x="2477" y="5609"/>
                      <a:pt x="2108" y="6442"/>
                    </a:cubicBezTo>
                    <a:cubicBezTo>
                      <a:pt x="1727" y="7347"/>
                      <a:pt x="1394" y="8264"/>
                      <a:pt x="1108" y="9204"/>
                    </a:cubicBezTo>
                    <a:cubicBezTo>
                      <a:pt x="798" y="10240"/>
                      <a:pt x="548" y="11288"/>
                      <a:pt x="370" y="12359"/>
                    </a:cubicBezTo>
                    <a:cubicBezTo>
                      <a:pt x="179" y="13502"/>
                      <a:pt x="60" y="14657"/>
                      <a:pt x="24" y="15812"/>
                    </a:cubicBezTo>
                    <a:cubicBezTo>
                      <a:pt x="1" y="16979"/>
                      <a:pt x="36" y="18134"/>
                      <a:pt x="155" y="19289"/>
                    </a:cubicBezTo>
                    <a:cubicBezTo>
                      <a:pt x="274" y="20372"/>
                      <a:pt x="465" y="21432"/>
                      <a:pt x="715" y="22492"/>
                    </a:cubicBezTo>
                    <a:cubicBezTo>
                      <a:pt x="1429" y="25468"/>
                      <a:pt x="2715" y="28290"/>
                      <a:pt x="4465" y="30802"/>
                    </a:cubicBezTo>
                    <a:cubicBezTo>
                      <a:pt x="4715" y="31159"/>
                      <a:pt x="4930" y="31421"/>
                      <a:pt x="5061" y="31612"/>
                    </a:cubicBezTo>
                    <a:lnTo>
                      <a:pt x="5227" y="31814"/>
                    </a:lnTo>
                    <a:cubicBezTo>
                      <a:pt x="5239" y="31838"/>
                      <a:pt x="5263" y="31862"/>
                      <a:pt x="5287" y="31886"/>
                    </a:cubicBezTo>
                    <a:cubicBezTo>
                      <a:pt x="5275" y="31862"/>
                      <a:pt x="5251" y="31838"/>
                      <a:pt x="5239" y="31814"/>
                    </a:cubicBezTo>
                    <a:lnTo>
                      <a:pt x="5085" y="31588"/>
                    </a:lnTo>
                    <a:cubicBezTo>
                      <a:pt x="4954" y="31398"/>
                      <a:pt x="4739" y="31136"/>
                      <a:pt x="4513" y="30766"/>
                    </a:cubicBezTo>
                    <a:cubicBezTo>
                      <a:pt x="3811" y="29754"/>
                      <a:pt x="3191" y="28695"/>
                      <a:pt x="2656" y="27588"/>
                    </a:cubicBezTo>
                    <a:cubicBezTo>
                      <a:pt x="1858" y="25944"/>
                      <a:pt x="1239" y="24230"/>
                      <a:pt x="810" y="22456"/>
                    </a:cubicBezTo>
                    <a:cubicBezTo>
                      <a:pt x="572" y="21408"/>
                      <a:pt x="382" y="20349"/>
                      <a:pt x="263" y="19277"/>
                    </a:cubicBezTo>
                    <a:cubicBezTo>
                      <a:pt x="155" y="18134"/>
                      <a:pt x="108" y="16979"/>
                      <a:pt x="143" y="15824"/>
                    </a:cubicBezTo>
                    <a:cubicBezTo>
                      <a:pt x="179" y="14669"/>
                      <a:pt x="298" y="13514"/>
                      <a:pt x="489" y="12371"/>
                    </a:cubicBezTo>
                    <a:cubicBezTo>
                      <a:pt x="667" y="11312"/>
                      <a:pt x="905" y="10264"/>
                      <a:pt x="1215" y="9228"/>
                    </a:cubicBezTo>
                    <a:cubicBezTo>
                      <a:pt x="1489" y="8299"/>
                      <a:pt x="1822" y="7383"/>
                      <a:pt x="2203" y="6478"/>
                    </a:cubicBezTo>
                    <a:cubicBezTo>
                      <a:pt x="2560" y="5644"/>
                      <a:pt x="2930" y="4870"/>
                      <a:pt x="3299" y="4192"/>
                    </a:cubicBezTo>
                    <a:cubicBezTo>
                      <a:pt x="3894" y="3108"/>
                      <a:pt x="4549" y="2072"/>
                      <a:pt x="5275" y="1084"/>
                    </a:cubicBezTo>
                    <a:cubicBezTo>
                      <a:pt x="5537" y="727"/>
                      <a:pt x="5751" y="465"/>
                      <a:pt x="5894" y="287"/>
                    </a:cubicBezTo>
                    <a:lnTo>
                      <a:pt x="6049" y="72"/>
                    </a:lnTo>
                    <a:cubicBezTo>
                      <a:pt x="6073" y="60"/>
                      <a:pt x="6085" y="25"/>
                      <a:pt x="609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7" name="Google Shape;2343;p70"/>
              <p:cNvSpPr/>
              <p:nvPr/>
            </p:nvSpPr>
            <p:spPr>
              <a:xfrm>
                <a:off x="6153616" y="3211423"/>
                <a:ext cx="1809690" cy="651625"/>
              </a:xfrm>
              <a:custGeom>
                <a:avLst/>
                <a:gdLst/>
                <a:ahLst/>
                <a:cxnLst/>
                <a:rect l="l" t="t" r="r" b="b"/>
                <a:pathLst>
                  <a:path w="42280" h="15224" extrusionOk="0">
                    <a:moveTo>
                      <a:pt x="42280" y="0"/>
                    </a:moveTo>
                    <a:lnTo>
                      <a:pt x="42196" y="83"/>
                    </a:lnTo>
                    <a:lnTo>
                      <a:pt x="41970" y="357"/>
                    </a:lnTo>
                    <a:cubicBezTo>
                      <a:pt x="41756" y="595"/>
                      <a:pt x="41458" y="953"/>
                      <a:pt x="41053" y="1393"/>
                    </a:cubicBezTo>
                    <a:cubicBezTo>
                      <a:pt x="40267" y="2274"/>
                      <a:pt x="39101" y="3572"/>
                      <a:pt x="37565" y="5048"/>
                    </a:cubicBezTo>
                    <a:cubicBezTo>
                      <a:pt x="36791" y="5786"/>
                      <a:pt x="35922" y="6572"/>
                      <a:pt x="34945" y="7358"/>
                    </a:cubicBezTo>
                    <a:cubicBezTo>
                      <a:pt x="33921" y="8203"/>
                      <a:pt x="32838" y="9001"/>
                      <a:pt x="31719" y="9727"/>
                    </a:cubicBezTo>
                    <a:cubicBezTo>
                      <a:pt x="30481" y="10525"/>
                      <a:pt x="29183" y="11240"/>
                      <a:pt x="27849" y="11847"/>
                    </a:cubicBezTo>
                    <a:cubicBezTo>
                      <a:pt x="26397" y="12502"/>
                      <a:pt x="24908" y="13037"/>
                      <a:pt x="23372" y="13442"/>
                    </a:cubicBezTo>
                    <a:cubicBezTo>
                      <a:pt x="21848" y="13859"/>
                      <a:pt x="20289" y="14192"/>
                      <a:pt x="18729" y="14442"/>
                    </a:cubicBezTo>
                    <a:cubicBezTo>
                      <a:pt x="17217" y="14692"/>
                      <a:pt x="15741" y="14859"/>
                      <a:pt x="14336" y="14966"/>
                    </a:cubicBezTo>
                    <a:cubicBezTo>
                      <a:pt x="12985" y="15076"/>
                      <a:pt x="11633" y="15129"/>
                      <a:pt x="10284" y="15129"/>
                    </a:cubicBezTo>
                    <a:cubicBezTo>
                      <a:pt x="9137" y="15129"/>
                      <a:pt x="7990" y="15090"/>
                      <a:pt x="6847" y="15014"/>
                    </a:cubicBezTo>
                    <a:cubicBezTo>
                      <a:pt x="4715" y="14871"/>
                      <a:pt x="3001" y="14633"/>
                      <a:pt x="1822" y="14430"/>
                    </a:cubicBezTo>
                    <a:cubicBezTo>
                      <a:pt x="1227" y="14347"/>
                      <a:pt x="774" y="14252"/>
                      <a:pt x="465" y="14204"/>
                    </a:cubicBezTo>
                    <a:lnTo>
                      <a:pt x="108" y="14133"/>
                    </a:lnTo>
                    <a:lnTo>
                      <a:pt x="1" y="14121"/>
                    </a:lnTo>
                    <a:lnTo>
                      <a:pt x="120" y="14145"/>
                    </a:lnTo>
                    <a:lnTo>
                      <a:pt x="465" y="14216"/>
                    </a:lnTo>
                    <a:cubicBezTo>
                      <a:pt x="774" y="14288"/>
                      <a:pt x="1227" y="14383"/>
                      <a:pt x="1822" y="14478"/>
                    </a:cubicBezTo>
                    <a:cubicBezTo>
                      <a:pt x="3477" y="14776"/>
                      <a:pt x="5156" y="14978"/>
                      <a:pt x="6847" y="15097"/>
                    </a:cubicBezTo>
                    <a:cubicBezTo>
                      <a:pt x="8036" y="15182"/>
                      <a:pt x="9226" y="15224"/>
                      <a:pt x="10416" y="15224"/>
                    </a:cubicBezTo>
                    <a:cubicBezTo>
                      <a:pt x="11726" y="15224"/>
                      <a:pt x="13037" y="15173"/>
                      <a:pt x="14348" y="15073"/>
                    </a:cubicBezTo>
                    <a:cubicBezTo>
                      <a:pt x="15752" y="14966"/>
                      <a:pt x="17241" y="14811"/>
                      <a:pt x="18753" y="14549"/>
                    </a:cubicBezTo>
                    <a:cubicBezTo>
                      <a:pt x="20324" y="14299"/>
                      <a:pt x="21872" y="13966"/>
                      <a:pt x="23408" y="13549"/>
                    </a:cubicBezTo>
                    <a:cubicBezTo>
                      <a:pt x="26385" y="12764"/>
                      <a:pt x="29207" y="11501"/>
                      <a:pt x="31778" y="9823"/>
                    </a:cubicBezTo>
                    <a:cubicBezTo>
                      <a:pt x="32909" y="9085"/>
                      <a:pt x="33981" y="8287"/>
                      <a:pt x="35017" y="7430"/>
                    </a:cubicBezTo>
                    <a:cubicBezTo>
                      <a:pt x="35993" y="6656"/>
                      <a:pt x="36850" y="5846"/>
                      <a:pt x="37624" y="5108"/>
                    </a:cubicBezTo>
                    <a:cubicBezTo>
                      <a:pt x="39172" y="3620"/>
                      <a:pt x="40315" y="2322"/>
                      <a:pt x="41101" y="1417"/>
                    </a:cubicBezTo>
                    <a:cubicBezTo>
                      <a:pt x="41494" y="976"/>
                      <a:pt x="41791" y="619"/>
                      <a:pt x="41994" y="369"/>
                    </a:cubicBezTo>
                    <a:lnTo>
                      <a:pt x="42208" y="95"/>
                    </a:lnTo>
                    <a:lnTo>
                      <a:pt x="4228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8" name="Google Shape;2344;p70"/>
              <p:cNvSpPr/>
              <p:nvPr/>
            </p:nvSpPr>
            <p:spPr>
              <a:xfrm>
                <a:off x="6677005" y="3379080"/>
                <a:ext cx="820010" cy="278345"/>
              </a:xfrm>
              <a:custGeom>
                <a:avLst/>
                <a:gdLst/>
                <a:ahLst/>
                <a:cxnLst/>
                <a:rect l="l" t="t" r="r" b="b"/>
                <a:pathLst>
                  <a:path w="19158" h="6503" extrusionOk="0">
                    <a:moveTo>
                      <a:pt x="19157" y="0"/>
                    </a:moveTo>
                    <a:lnTo>
                      <a:pt x="19110" y="36"/>
                    </a:lnTo>
                    <a:lnTo>
                      <a:pt x="18979" y="119"/>
                    </a:lnTo>
                    <a:lnTo>
                      <a:pt x="18503" y="476"/>
                    </a:lnTo>
                    <a:lnTo>
                      <a:pt x="18157" y="738"/>
                    </a:lnTo>
                    <a:cubicBezTo>
                      <a:pt x="18026" y="834"/>
                      <a:pt x="17883" y="929"/>
                      <a:pt x="17729" y="1036"/>
                    </a:cubicBezTo>
                    <a:cubicBezTo>
                      <a:pt x="17431" y="1250"/>
                      <a:pt x="17086" y="1500"/>
                      <a:pt x="16693" y="1739"/>
                    </a:cubicBezTo>
                    <a:lnTo>
                      <a:pt x="16074" y="2131"/>
                    </a:lnTo>
                    <a:cubicBezTo>
                      <a:pt x="15847" y="2262"/>
                      <a:pt x="15633" y="2381"/>
                      <a:pt x="15383" y="2524"/>
                    </a:cubicBezTo>
                    <a:cubicBezTo>
                      <a:pt x="14919" y="2810"/>
                      <a:pt x="14395" y="3072"/>
                      <a:pt x="13835" y="3346"/>
                    </a:cubicBezTo>
                    <a:cubicBezTo>
                      <a:pt x="11442" y="4536"/>
                      <a:pt x="8894" y="5394"/>
                      <a:pt x="6263" y="5906"/>
                    </a:cubicBezTo>
                    <a:cubicBezTo>
                      <a:pt x="5656" y="6013"/>
                      <a:pt x="5084" y="6132"/>
                      <a:pt x="4537" y="6180"/>
                    </a:cubicBezTo>
                    <a:cubicBezTo>
                      <a:pt x="4275" y="6215"/>
                      <a:pt x="4013" y="6263"/>
                      <a:pt x="3751" y="6287"/>
                    </a:cubicBezTo>
                    <a:lnTo>
                      <a:pt x="3024" y="6346"/>
                    </a:lnTo>
                    <a:cubicBezTo>
                      <a:pt x="2560" y="6394"/>
                      <a:pt x="2143" y="6406"/>
                      <a:pt x="1774" y="6430"/>
                    </a:cubicBezTo>
                    <a:cubicBezTo>
                      <a:pt x="1584" y="6430"/>
                      <a:pt x="1417" y="6441"/>
                      <a:pt x="1262" y="6453"/>
                    </a:cubicBezTo>
                    <a:lnTo>
                      <a:pt x="60" y="6453"/>
                    </a:lnTo>
                    <a:lnTo>
                      <a:pt x="0" y="6465"/>
                    </a:lnTo>
                    <a:cubicBezTo>
                      <a:pt x="422" y="6490"/>
                      <a:pt x="842" y="6502"/>
                      <a:pt x="1261" y="6502"/>
                    </a:cubicBezTo>
                    <a:cubicBezTo>
                      <a:pt x="1848" y="6502"/>
                      <a:pt x="2434" y="6478"/>
                      <a:pt x="3024" y="6430"/>
                    </a:cubicBezTo>
                    <a:lnTo>
                      <a:pt x="3751" y="6370"/>
                    </a:lnTo>
                    <a:cubicBezTo>
                      <a:pt x="4013" y="6358"/>
                      <a:pt x="4275" y="6311"/>
                      <a:pt x="4548" y="6275"/>
                    </a:cubicBezTo>
                    <a:cubicBezTo>
                      <a:pt x="5096" y="6227"/>
                      <a:pt x="5668" y="6108"/>
                      <a:pt x="6275" y="6013"/>
                    </a:cubicBezTo>
                    <a:cubicBezTo>
                      <a:pt x="8918" y="5513"/>
                      <a:pt x="11478" y="4656"/>
                      <a:pt x="13871" y="3441"/>
                    </a:cubicBezTo>
                    <a:cubicBezTo>
                      <a:pt x="14419" y="3155"/>
                      <a:pt x="14943" y="2893"/>
                      <a:pt x="15419" y="2608"/>
                    </a:cubicBezTo>
                    <a:cubicBezTo>
                      <a:pt x="15657" y="2465"/>
                      <a:pt x="15895" y="2346"/>
                      <a:pt x="16109" y="2203"/>
                    </a:cubicBezTo>
                    <a:lnTo>
                      <a:pt x="16729" y="1810"/>
                    </a:lnTo>
                    <a:cubicBezTo>
                      <a:pt x="17574" y="1262"/>
                      <a:pt x="18383" y="655"/>
                      <a:pt x="1915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9" name="Google Shape;2345;p70"/>
              <p:cNvSpPr/>
              <p:nvPr/>
            </p:nvSpPr>
            <p:spPr>
              <a:xfrm>
                <a:off x="6999565" y="2968305"/>
                <a:ext cx="664594" cy="436800"/>
              </a:xfrm>
              <a:custGeom>
                <a:avLst/>
                <a:gdLst/>
                <a:ahLst/>
                <a:cxnLst/>
                <a:rect l="l" t="t" r="r" b="b"/>
                <a:pathLst>
                  <a:path w="15527" h="10205" extrusionOk="0">
                    <a:moveTo>
                      <a:pt x="15527" y="1"/>
                    </a:moveTo>
                    <a:lnTo>
                      <a:pt x="15527" y="1"/>
                    </a:lnTo>
                    <a:cubicBezTo>
                      <a:pt x="15491" y="48"/>
                      <a:pt x="15443" y="96"/>
                      <a:pt x="15408" y="156"/>
                    </a:cubicBezTo>
                    <a:lnTo>
                      <a:pt x="15086" y="596"/>
                    </a:lnTo>
                    <a:lnTo>
                      <a:pt x="14860" y="929"/>
                    </a:lnTo>
                    <a:cubicBezTo>
                      <a:pt x="14765" y="1037"/>
                      <a:pt x="14669" y="1168"/>
                      <a:pt x="14562" y="1299"/>
                    </a:cubicBezTo>
                    <a:cubicBezTo>
                      <a:pt x="14336" y="1572"/>
                      <a:pt x="14122" y="1882"/>
                      <a:pt x="13824" y="2203"/>
                    </a:cubicBezTo>
                    <a:lnTo>
                      <a:pt x="13384" y="2715"/>
                    </a:lnTo>
                    <a:cubicBezTo>
                      <a:pt x="13229" y="2894"/>
                      <a:pt x="13050" y="3061"/>
                      <a:pt x="12872" y="3251"/>
                    </a:cubicBezTo>
                    <a:cubicBezTo>
                      <a:pt x="12538" y="3620"/>
                      <a:pt x="12133" y="3989"/>
                      <a:pt x="11717" y="4382"/>
                    </a:cubicBezTo>
                    <a:cubicBezTo>
                      <a:pt x="9883" y="6049"/>
                      <a:pt x="7799" y="7418"/>
                      <a:pt x="5537" y="8442"/>
                    </a:cubicBezTo>
                    <a:cubicBezTo>
                      <a:pt x="5013" y="8657"/>
                      <a:pt x="4513" y="8883"/>
                      <a:pt x="4037" y="9061"/>
                    </a:cubicBezTo>
                    <a:cubicBezTo>
                      <a:pt x="3799" y="9145"/>
                      <a:pt x="3573" y="9240"/>
                      <a:pt x="3347" y="9311"/>
                    </a:cubicBezTo>
                    <a:lnTo>
                      <a:pt x="2704" y="9514"/>
                    </a:lnTo>
                    <a:cubicBezTo>
                      <a:pt x="2299" y="9657"/>
                      <a:pt x="1918" y="9728"/>
                      <a:pt x="1584" y="9823"/>
                    </a:cubicBezTo>
                    <a:cubicBezTo>
                      <a:pt x="1418" y="9871"/>
                      <a:pt x="1263" y="9919"/>
                      <a:pt x="1120" y="9954"/>
                    </a:cubicBezTo>
                    <a:lnTo>
                      <a:pt x="727" y="10038"/>
                    </a:lnTo>
                    <a:lnTo>
                      <a:pt x="179" y="10145"/>
                    </a:lnTo>
                    <a:cubicBezTo>
                      <a:pt x="120" y="10157"/>
                      <a:pt x="60" y="10181"/>
                      <a:pt x="1" y="10204"/>
                    </a:cubicBezTo>
                    <a:cubicBezTo>
                      <a:pt x="1" y="10204"/>
                      <a:pt x="60" y="10204"/>
                      <a:pt x="191" y="10181"/>
                    </a:cubicBezTo>
                    <a:lnTo>
                      <a:pt x="739" y="10073"/>
                    </a:lnTo>
                    <a:lnTo>
                      <a:pt x="1132" y="10002"/>
                    </a:lnTo>
                    <a:cubicBezTo>
                      <a:pt x="1275" y="9978"/>
                      <a:pt x="1430" y="9931"/>
                      <a:pt x="1608" y="9895"/>
                    </a:cubicBezTo>
                    <a:cubicBezTo>
                      <a:pt x="1930" y="9812"/>
                      <a:pt x="2323" y="9728"/>
                      <a:pt x="2727" y="9597"/>
                    </a:cubicBezTo>
                    <a:lnTo>
                      <a:pt x="3382" y="9395"/>
                    </a:lnTo>
                    <a:cubicBezTo>
                      <a:pt x="3608" y="9323"/>
                      <a:pt x="3835" y="9228"/>
                      <a:pt x="4073" y="9145"/>
                    </a:cubicBezTo>
                    <a:cubicBezTo>
                      <a:pt x="4561" y="8978"/>
                      <a:pt x="5061" y="8764"/>
                      <a:pt x="5585" y="8538"/>
                    </a:cubicBezTo>
                    <a:cubicBezTo>
                      <a:pt x="7859" y="7526"/>
                      <a:pt x="9955" y="6144"/>
                      <a:pt x="11788" y="4466"/>
                    </a:cubicBezTo>
                    <a:cubicBezTo>
                      <a:pt x="12205" y="4061"/>
                      <a:pt x="12610" y="3692"/>
                      <a:pt x="12955" y="3323"/>
                    </a:cubicBezTo>
                    <a:cubicBezTo>
                      <a:pt x="13122" y="3132"/>
                      <a:pt x="13300" y="2954"/>
                      <a:pt x="13455" y="2775"/>
                    </a:cubicBezTo>
                    <a:lnTo>
                      <a:pt x="13895" y="2263"/>
                    </a:lnTo>
                    <a:cubicBezTo>
                      <a:pt x="14181" y="1942"/>
                      <a:pt x="14407" y="1620"/>
                      <a:pt x="14622" y="1346"/>
                    </a:cubicBezTo>
                    <a:cubicBezTo>
                      <a:pt x="14729" y="1203"/>
                      <a:pt x="14824" y="1084"/>
                      <a:pt x="14908" y="965"/>
                    </a:cubicBezTo>
                    <a:lnTo>
                      <a:pt x="15134" y="620"/>
                    </a:lnTo>
                    <a:lnTo>
                      <a:pt x="15431" y="167"/>
                    </a:lnTo>
                    <a:cubicBezTo>
                      <a:pt x="15467" y="120"/>
                      <a:pt x="15503" y="60"/>
                      <a:pt x="1552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0" name="Google Shape;2346;p70"/>
              <p:cNvSpPr/>
              <p:nvPr/>
            </p:nvSpPr>
            <p:spPr>
              <a:xfrm>
                <a:off x="6634717" y="3747524"/>
                <a:ext cx="1112009" cy="346229"/>
              </a:xfrm>
              <a:custGeom>
                <a:avLst/>
                <a:gdLst/>
                <a:ahLst/>
                <a:cxnLst/>
                <a:rect l="l" t="t" r="r" b="b"/>
                <a:pathLst>
                  <a:path w="25980" h="8089" extrusionOk="0">
                    <a:moveTo>
                      <a:pt x="25979" y="0"/>
                    </a:moveTo>
                    <a:lnTo>
                      <a:pt x="25979" y="0"/>
                    </a:lnTo>
                    <a:cubicBezTo>
                      <a:pt x="25979" y="0"/>
                      <a:pt x="25956" y="0"/>
                      <a:pt x="25920" y="48"/>
                    </a:cubicBezTo>
                    <a:cubicBezTo>
                      <a:pt x="25956" y="24"/>
                      <a:pt x="25979" y="0"/>
                      <a:pt x="25979" y="0"/>
                    </a:cubicBezTo>
                    <a:close/>
                    <a:moveTo>
                      <a:pt x="0" y="7918"/>
                    </a:moveTo>
                    <a:lnTo>
                      <a:pt x="0" y="7918"/>
                    </a:lnTo>
                    <a:cubicBezTo>
                      <a:pt x="24" y="7930"/>
                      <a:pt x="48" y="7930"/>
                      <a:pt x="71" y="7930"/>
                    </a:cubicBezTo>
                    <a:lnTo>
                      <a:pt x="0" y="7918"/>
                    </a:lnTo>
                    <a:close/>
                    <a:moveTo>
                      <a:pt x="25920" y="48"/>
                    </a:moveTo>
                    <a:lnTo>
                      <a:pt x="25753" y="167"/>
                    </a:lnTo>
                    <a:lnTo>
                      <a:pt x="25098" y="655"/>
                    </a:lnTo>
                    <a:lnTo>
                      <a:pt x="24634" y="1012"/>
                    </a:lnTo>
                    <a:cubicBezTo>
                      <a:pt x="24455" y="1132"/>
                      <a:pt x="24265" y="1262"/>
                      <a:pt x="24063" y="1405"/>
                    </a:cubicBezTo>
                    <a:cubicBezTo>
                      <a:pt x="23646" y="1679"/>
                      <a:pt x="23193" y="2024"/>
                      <a:pt x="22646" y="2334"/>
                    </a:cubicBezTo>
                    <a:lnTo>
                      <a:pt x="21812" y="2858"/>
                    </a:lnTo>
                    <a:cubicBezTo>
                      <a:pt x="21515" y="3036"/>
                      <a:pt x="21205" y="3203"/>
                      <a:pt x="20872" y="3382"/>
                    </a:cubicBezTo>
                    <a:cubicBezTo>
                      <a:pt x="20241" y="3763"/>
                      <a:pt x="19526" y="4096"/>
                      <a:pt x="18788" y="4465"/>
                    </a:cubicBezTo>
                    <a:cubicBezTo>
                      <a:pt x="15514" y="6013"/>
                      <a:pt x="12049" y="7085"/>
                      <a:pt x="8477" y="7620"/>
                    </a:cubicBezTo>
                    <a:cubicBezTo>
                      <a:pt x="7656" y="7728"/>
                      <a:pt x="6870" y="7835"/>
                      <a:pt x="6132" y="7894"/>
                    </a:cubicBezTo>
                    <a:cubicBezTo>
                      <a:pt x="5763" y="7918"/>
                      <a:pt x="5405" y="7954"/>
                      <a:pt x="5060" y="7978"/>
                    </a:cubicBezTo>
                    <a:lnTo>
                      <a:pt x="4084" y="8013"/>
                    </a:lnTo>
                    <a:cubicBezTo>
                      <a:pt x="3874" y="8025"/>
                      <a:pt x="3670" y="8029"/>
                      <a:pt x="3473" y="8029"/>
                    </a:cubicBezTo>
                    <a:cubicBezTo>
                      <a:pt x="3080" y="8029"/>
                      <a:pt x="2715" y="8013"/>
                      <a:pt x="2381" y="8013"/>
                    </a:cubicBezTo>
                    <a:lnTo>
                      <a:pt x="1691" y="8013"/>
                    </a:lnTo>
                    <a:lnTo>
                      <a:pt x="1107" y="7978"/>
                    </a:lnTo>
                    <a:lnTo>
                      <a:pt x="298" y="7930"/>
                    </a:lnTo>
                    <a:lnTo>
                      <a:pt x="71" y="7930"/>
                    </a:lnTo>
                    <a:lnTo>
                      <a:pt x="298" y="7954"/>
                    </a:lnTo>
                    <a:lnTo>
                      <a:pt x="1107" y="8013"/>
                    </a:lnTo>
                    <a:lnTo>
                      <a:pt x="1691" y="8061"/>
                    </a:lnTo>
                    <a:cubicBezTo>
                      <a:pt x="1905" y="8061"/>
                      <a:pt x="2131" y="8073"/>
                      <a:pt x="2381" y="8073"/>
                    </a:cubicBezTo>
                    <a:cubicBezTo>
                      <a:pt x="2715" y="8073"/>
                      <a:pt x="3080" y="8089"/>
                      <a:pt x="3473" y="8089"/>
                    </a:cubicBezTo>
                    <a:cubicBezTo>
                      <a:pt x="3670" y="8089"/>
                      <a:pt x="3874" y="8085"/>
                      <a:pt x="4084" y="8073"/>
                    </a:cubicBezTo>
                    <a:lnTo>
                      <a:pt x="5072" y="8049"/>
                    </a:lnTo>
                    <a:cubicBezTo>
                      <a:pt x="5417" y="8037"/>
                      <a:pt x="5775" y="8001"/>
                      <a:pt x="6144" y="7966"/>
                    </a:cubicBezTo>
                    <a:cubicBezTo>
                      <a:pt x="6882" y="7930"/>
                      <a:pt x="7668" y="7811"/>
                      <a:pt x="8489" y="7704"/>
                    </a:cubicBezTo>
                    <a:cubicBezTo>
                      <a:pt x="12073" y="7192"/>
                      <a:pt x="15561" y="6120"/>
                      <a:pt x="18824" y="4560"/>
                    </a:cubicBezTo>
                    <a:cubicBezTo>
                      <a:pt x="19574" y="4191"/>
                      <a:pt x="20288" y="3846"/>
                      <a:pt x="20919" y="3465"/>
                    </a:cubicBezTo>
                    <a:cubicBezTo>
                      <a:pt x="21241" y="3287"/>
                      <a:pt x="21562" y="3120"/>
                      <a:pt x="21860" y="2941"/>
                    </a:cubicBezTo>
                    <a:lnTo>
                      <a:pt x="22693" y="2405"/>
                    </a:lnTo>
                    <a:cubicBezTo>
                      <a:pt x="23229" y="2084"/>
                      <a:pt x="23682" y="1751"/>
                      <a:pt x="24098" y="1453"/>
                    </a:cubicBezTo>
                    <a:cubicBezTo>
                      <a:pt x="24301" y="1310"/>
                      <a:pt x="24491" y="1179"/>
                      <a:pt x="24670" y="1048"/>
                    </a:cubicBezTo>
                    <a:lnTo>
                      <a:pt x="25122" y="691"/>
                    </a:lnTo>
                    <a:lnTo>
                      <a:pt x="25765" y="179"/>
                    </a:lnTo>
                    <a:lnTo>
                      <a:pt x="25920" y="4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1" name="Google Shape;2347;p70"/>
              <p:cNvSpPr/>
              <p:nvPr/>
            </p:nvSpPr>
            <p:spPr>
              <a:xfrm>
                <a:off x="7992840" y="1709526"/>
                <a:ext cx="401102" cy="153533"/>
              </a:xfrm>
              <a:custGeom>
                <a:avLst/>
                <a:gdLst/>
                <a:ahLst/>
                <a:cxnLst/>
                <a:rect l="l" t="t" r="r" b="b"/>
                <a:pathLst>
                  <a:path w="9371" h="3587" extrusionOk="0">
                    <a:moveTo>
                      <a:pt x="9356" y="1"/>
                    </a:moveTo>
                    <a:cubicBezTo>
                      <a:pt x="9272" y="1"/>
                      <a:pt x="7200" y="766"/>
                      <a:pt x="4656" y="1740"/>
                    </a:cubicBezTo>
                    <a:cubicBezTo>
                      <a:pt x="2072" y="2728"/>
                      <a:pt x="0" y="3561"/>
                      <a:pt x="12" y="3585"/>
                    </a:cubicBezTo>
                    <a:cubicBezTo>
                      <a:pt x="12" y="3586"/>
                      <a:pt x="14" y="3586"/>
                      <a:pt x="16" y="3586"/>
                    </a:cubicBezTo>
                    <a:cubicBezTo>
                      <a:pt x="117" y="3586"/>
                      <a:pt x="2188" y="2813"/>
                      <a:pt x="4703" y="1847"/>
                    </a:cubicBezTo>
                    <a:cubicBezTo>
                      <a:pt x="7287" y="859"/>
                      <a:pt x="9370" y="25"/>
                      <a:pt x="9358" y="1"/>
                    </a:cubicBezTo>
                    <a:cubicBezTo>
                      <a:pt x="9358" y="1"/>
                      <a:pt x="9357" y="1"/>
                      <a:pt x="935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2" name="Google Shape;2348;p70"/>
              <p:cNvSpPr/>
              <p:nvPr/>
            </p:nvSpPr>
            <p:spPr>
              <a:xfrm>
                <a:off x="7624353" y="1571445"/>
                <a:ext cx="651368" cy="705856"/>
              </a:xfrm>
              <a:custGeom>
                <a:avLst/>
                <a:gdLst/>
                <a:ahLst/>
                <a:cxnLst/>
                <a:rect l="l" t="t" r="r" b="b"/>
                <a:pathLst>
                  <a:path w="15218" h="16491" extrusionOk="0">
                    <a:moveTo>
                      <a:pt x="1" y="1"/>
                    </a:moveTo>
                    <a:cubicBezTo>
                      <a:pt x="1" y="1"/>
                      <a:pt x="13" y="13"/>
                      <a:pt x="37" y="60"/>
                    </a:cubicBezTo>
                    <a:lnTo>
                      <a:pt x="180" y="215"/>
                    </a:lnTo>
                    <a:cubicBezTo>
                      <a:pt x="209" y="247"/>
                      <a:pt x="242" y="281"/>
                      <a:pt x="279" y="317"/>
                    </a:cubicBezTo>
                    <a:lnTo>
                      <a:pt x="279" y="317"/>
                    </a:lnTo>
                    <a:cubicBezTo>
                      <a:pt x="242" y="276"/>
                      <a:pt x="209" y="238"/>
                      <a:pt x="180" y="203"/>
                    </a:cubicBezTo>
                    <a:lnTo>
                      <a:pt x="37" y="48"/>
                    </a:lnTo>
                    <a:cubicBezTo>
                      <a:pt x="13" y="13"/>
                      <a:pt x="1" y="1"/>
                      <a:pt x="1" y="1"/>
                    </a:cubicBezTo>
                    <a:close/>
                    <a:moveTo>
                      <a:pt x="279" y="317"/>
                    </a:moveTo>
                    <a:lnTo>
                      <a:pt x="279" y="317"/>
                    </a:lnTo>
                    <a:cubicBezTo>
                      <a:pt x="394" y="444"/>
                      <a:pt x="544" y="603"/>
                      <a:pt x="715" y="810"/>
                    </a:cubicBezTo>
                    <a:cubicBezTo>
                      <a:pt x="1346" y="1549"/>
                      <a:pt x="1930" y="2346"/>
                      <a:pt x="2430" y="3192"/>
                    </a:cubicBezTo>
                    <a:cubicBezTo>
                      <a:pt x="3168" y="4442"/>
                      <a:pt x="3763" y="5763"/>
                      <a:pt x="4228" y="7145"/>
                    </a:cubicBezTo>
                    <a:cubicBezTo>
                      <a:pt x="4787" y="8835"/>
                      <a:pt x="5180" y="10585"/>
                      <a:pt x="5383" y="12348"/>
                    </a:cubicBezTo>
                    <a:cubicBezTo>
                      <a:pt x="5549" y="13705"/>
                      <a:pt x="5597" y="15074"/>
                      <a:pt x="5549" y="16431"/>
                    </a:cubicBezTo>
                    <a:lnTo>
                      <a:pt x="5549" y="16491"/>
                    </a:lnTo>
                    <a:lnTo>
                      <a:pt x="5609" y="16491"/>
                    </a:lnTo>
                    <a:lnTo>
                      <a:pt x="12538" y="16467"/>
                    </a:lnTo>
                    <a:lnTo>
                      <a:pt x="14550" y="16443"/>
                    </a:lnTo>
                    <a:lnTo>
                      <a:pt x="15086" y="16443"/>
                    </a:lnTo>
                    <a:lnTo>
                      <a:pt x="15217" y="16431"/>
                    </a:lnTo>
                    <a:lnTo>
                      <a:pt x="14538" y="16431"/>
                    </a:lnTo>
                    <a:lnTo>
                      <a:pt x="12526" y="16420"/>
                    </a:lnTo>
                    <a:lnTo>
                      <a:pt x="5647" y="16396"/>
                    </a:lnTo>
                    <a:lnTo>
                      <a:pt x="5647" y="16396"/>
                    </a:lnTo>
                    <a:cubicBezTo>
                      <a:pt x="5702" y="15047"/>
                      <a:pt x="5642" y="13709"/>
                      <a:pt x="5490" y="12371"/>
                    </a:cubicBezTo>
                    <a:cubicBezTo>
                      <a:pt x="5275" y="10585"/>
                      <a:pt x="4883" y="8835"/>
                      <a:pt x="4323" y="7145"/>
                    </a:cubicBezTo>
                    <a:cubicBezTo>
                      <a:pt x="3847" y="5752"/>
                      <a:pt x="3239" y="4430"/>
                      <a:pt x="2489" y="3168"/>
                    </a:cubicBezTo>
                    <a:cubicBezTo>
                      <a:pt x="1977" y="2334"/>
                      <a:pt x="1394" y="1537"/>
                      <a:pt x="739" y="799"/>
                    </a:cubicBezTo>
                    <a:cubicBezTo>
                      <a:pt x="564" y="587"/>
                      <a:pt x="403" y="439"/>
                      <a:pt x="279" y="31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3" name="Google Shape;2349;p70"/>
              <p:cNvSpPr/>
              <p:nvPr/>
            </p:nvSpPr>
            <p:spPr>
              <a:xfrm>
                <a:off x="7664630" y="2430663"/>
                <a:ext cx="365448" cy="57141"/>
              </a:xfrm>
              <a:custGeom>
                <a:avLst/>
                <a:gdLst/>
                <a:ahLst/>
                <a:cxnLst/>
                <a:rect l="l" t="t" r="r" b="b"/>
                <a:pathLst>
                  <a:path w="8538" h="1335" extrusionOk="0">
                    <a:moveTo>
                      <a:pt x="1" y="1"/>
                    </a:moveTo>
                    <a:lnTo>
                      <a:pt x="8537" y="1334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4" name="Google Shape;2350;p70"/>
              <p:cNvSpPr/>
              <p:nvPr/>
            </p:nvSpPr>
            <p:spPr>
              <a:xfrm>
                <a:off x="7407772" y="3018769"/>
                <a:ext cx="232460" cy="222231"/>
              </a:xfrm>
              <a:custGeom>
                <a:avLst/>
                <a:gdLst/>
                <a:ahLst/>
                <a:cxnLst/>
                <a:rect l="l" t="t" r="r" b="b"/>
                <a:pathLst>
                  <a:path w="5431" h="5192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48" y="84"/>
                      <a:pt x="108" y="155"/>
                      <a:pt x="179" y="227"/>
                    </a:cubicBezTo>
                    <a:cubicBezTo>
                      <a:pt x="298" y="382"/>
                      <a:pt x="477" y="584"/>
                      <a:pt x="715" y="834"/>
                    </a:cubicBezTo>
                    <a:cubicBezTo>
                      <a:pt x="1168" y="1334"/>
                      <a:pt x="1822" y="2025"/>
                      <a:pt x="2573" y="2739"/>
                    </a:cubicBezTo>
                    <a:cubicBezTo>
                      <a:pt x="3323" y="3465"/>
                      <a:pt x="4037" y="4084"/>
                      <a:pt x="4561" y="4513"/>
                    </a:cubicBezTo>
                    <a:cubicBezTo>
                      <a:pt x="4823" y="4727"/>
                      <a:pt x="5037" y="4906"/>
                      <a:pt x="5192" y="5025"/>
                    </a:cubicBezTo>
                    <a:cubicBezTo>
                      <a:pt x="5263" y="5084"/>
                      <a:pt x="5347" y="5144"/>
                      <a:pt x="5430" y="5192"/>
                    </a:cubicBezTo>
                    <a:cubicBezTo>
                      <a:pt x="5371" y="5120"/>
                      <a:pt x="5287" y="5049"/>
                      <a:pt x="5216" y="4989"/>
                    </a:cubicBezTo>
                    <a:lnTo>
                      <a:pt x="4609" y="4453"/>
                    </a:lnTo>
                    <a:cubicBezTo>
                      <a:pt x="4097" y="3989"/>
                      <a:pt x="3406" y="3370"/>
                      <a:pt x="2656" y="2644"/>
                    </a:cubicBezTo>
                    <a:cubicBezTo>
                      <a:pt x="1906" y="1929"/>
                      <a:pt x="1251" y="1263"/>
                      <a:pt x="775" y="763"/>
                    </a:cubicBezTo>
                    <a:lnTo>
                      <a:pt x="215" y="191"/>
                    </a:lnTo>
                    <a:cubicBezTo>
                      <a:pt x="144" y="120"/>
                      <a:pt x="72" y="48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5" name="Google Shape;2351;p70"/>
              <p:cNvSpPr/>
              <p:nvPr/>
            </p:nvSpPr>
            <p:spPr>
              <a:xfrm>
                <a:off x="7488284" y="3357636"/>
                <a:ext cx="250780" cy="398577"/>
              </a:xfrm>
              <a:custGeom>
                <a:avLst/>
                <a:gdLst/>
                <a:ahLst/>
                <a:cxnLst/>
                <a:rect l="l" t="t" r="r" b="b"/>
                <a:pathLst>
                  <a:path w="5859" h="9312" extrusionOk="0">
                    <a:moveTo>
                      <a:pt x="25" y="1"/>
                    </a:moveTo>
                    <a:cubicBezTo>
                      <a:pt x="25" y="1"/>
                      <a:pt x="25" y="1"/>
                      <a:pt x="25" y="1"/>
                    </a:cubicBezTo>
                    <a:cubicBezTo>
                      <a:pt x="1" y="13"/>
                      <a:pt x="1275" y="2109"/>
                      <a:pt x="2882" y="4680"/>
                    </a:cubicBezTo>
                    <a:cubicBezTo>
                      <a:pt x="4473" y="7245"/>
                      <a:pt x="5792" y="9312"/>
                      <a:pt x="5835" y="9312"/>
                    </a:cubicBezTo>
                    <a:cubicBezTo>
                      <a:pt x="5835" y="9312"/>
                      <a:pt x="5835" y="9312"/>
                      <a:pt x="5835" y="9312"/>
                    </a:cubicBezTo>
                    <a:cubicBezTo>
                      <a:pt x="5859" y="9300"/>
                      <a:pt x="4573" y="7193"/>
                      <a:pt x="2978" y="4621"/>
                    </a:cubicBezTo>
                    <a:cubicBezTo>
                      <a:pt x="1379" y="2064"/>
                      <a:pt x="64" y="1"/>
                      <a:pt x="2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6" name="Google Shape;2352;p70"/>
              <p:cNvSpPr/>
              <p:nvPr/>
            </p:nvSpPr>
            <p:spPr>
              <a:xfrm>
                <a:off x="7031667" y="3422910"/>
                <a:ext cx="127979" cy="360311"/>
              </a:xfrm>
              <a:custGeom>
                <a:avLst/>
                <a:gdLst/>
                <a:ahLst/>
                <a:cxnLst/>
                <a:rect l="l" t="t" r="r" b="b"/>
                <a:pathLst>
                  <a:path w="2990" h="8418" extrusionOk="0">
                    <a:moveTo>
                      <a:pt x="1" y="0"/>
                    </a:moveTo>
                    <a:cubicBezTo>
                      <a:pt x="37" y="119"/>
                      <a:pt x="72" y="226"/>
                      <a:pt x="120" y="334"/>
                    </a:cubicBezTo>
                    <a:cubicBezTo>
                      <a:pt x="203" y="560"/>
                      <a:pt x="322" y="869"/>
                      <a:pt x="453" y="1226"/>
                    </a:cubicBezTo>
                    <a:cubicBezTo>
                      <a:pt x="739" y="1988"/>
                      <a:pt x="1132" y="3024"/>
                      <a:pt x="1549" y="4191"/>
                    </a:cubicBezTo>
                    <a:cubicBezTo>
                      <a:pt x="1954" y="5346"/>
                      <a:pt x="2311" y="6406"/>
                      <a:pt x="2561" y="7180"/>
                    </a:cubicBezTo>
                    <a:lnTo>
                      <a:pt x="2870" y="8084"/>
                    </a:lnTo>
                    <a:cubicBezTo>
                      <a:pt x="2894" y="8204"/>
                      <a:pt x="2942" y="8311"/>
                      <a:pt x="2989" y="8418"/>
                    </a:cubicBezTo>
                    <a:cubicBezTo>
                      <a:pt x="2978" y="8299"/>
                      <a:pt x="2942" y="8192"/>
                      <a:pt x="2906" y="8073"/>
                    </a:cubicBezTo>
                    <a:cubicBezTo>
                      <a:pt x="2847" y="7858"/>
                      <a:pt x="2763" y="7537"/>
                      <a:pt x="2644" y="7156"/>
                    </a:cubicBezTo>
                    <a:cubicBezTo>
                      <a:pt x="2418" y="6382"/>
                      <a:pt x="2073" y="5310"/>
                      <a:pt x="1656" y="4155"/>
                    </a:cubicBezTo>
                    <a:cubicBezTo>
                      <a:pt x="1239" y="2989"/>
                      <a:pt x="834" y="1941"/>
                      <a:pt x="525" y="1203"/>
                    </a:cubicBezTo>
                    <a:cubicBezTo>
                      <a:pt x="382" y="822"/>
                      <a:pt x="251" y="524"/>
                      <a:pt x="156" y="310"/>
                    </a:cubicBezTo>
                    <a:cubicBezTo>
                      <a:pt x="120" y="203"/>
                      <a:pt x="61" y="95"/>
                      <a:pt x="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7" name="Google Shape;2353;p70"/>
              <p:cNvSpPr/>
              <p:nvPr/>
            </p:nvSpPr>
            <p:spPr>
              <a:xfrm>
                <a:off x="6194878" y="3406602"/>
                <a:ext cx="121859" cy="417410"/>
              </a:xfrm>
              <a:custGeom>
                <a:avLst/>
                <a:gdLst/>
                <a:ahLst/>
                <a:cxnLst/>
                <a:rect l="l" t="t" r="r" b="b"/>
                <a:pathLst>
                  <a:path w="2847" h="9752" extrusionOk="0">
                    <a:moveTo>
                      <a:pt x="2847" y="0"/>
                    </a:moveTo>
                    <a:cubicBezTo>
                      <a:pt x="2846" y="0"/>
                      <a:pt x="2823" y="24"/>
                      <a:pt x="2799" y="95"/>
                    </a:cubicBezTo>
                    <a:cubicBezTo>
                      <a:pt x="2775" y="155"/>
                      <a:pt x="2739" y="262"/>
                      <a:pt x="2704" y="369"/>
                    </a:cubicBezTo>
                    <a:cubicBezTo>
                      <a:pt x="2620" y="643"/>
                      <a:pt x="2513" y="988"/>
                      <a:pt x="2382" y="1417"/>
                    </a:cubicBezTo>
                    <a:cubicBezTo>
                      <a:pt x="2120" y="2298"/>
                      <a:pt x="1751" y="3512"/>
                      <a:pt x="1358" y="4858"/>
                    </a:cubicBezTo>
                    <a:cubicBezTo>
                      <a:pt x="977" y="6203"/>
                      <a:pt x="620" y="7430"/>
                      <a:pt x="370" y="8311"/>
                    </a:cubicBezTo>
                    <a:cubicBezTo>
                      <a:pt x="263" y="8739"/>
                      <a:pt x="156" y="9097"/>
                      <a:pt x="84" y="9370"/>
                    </a:cubicBezTo>
                    <a:lnTo>
                      <a:pt x="13" y="9656"/>
                    </a:lnTo>
                    <a:cubicBezTo>
                      <a:pt x="13" y="9680"/>
                      <a:pt x="1" y="9716"/>
                      <a:pt x="13" y="9751"/>
                    </a:cubicBezTo>
                    <a:cubicBezTo>
                      <a:pt x="25" y="9716"/>
                      <a:pt x="37" y="9692"/>
                      <a:pt x="49" y="9656"/>
                    </a:cubicBezTo>
                    <a:cubicBezTo>
                      <a:pt x="72" y="9573"/>
                      <a:pt x="108" y="9478"/>
                      <a:pt x="144" y="9370"/>
                    </a:cubicBezTo>
                    <a:lnTo>
                      <a:pt x="465" y="8335"/>
                    </a:lnTo>
                    <a:cubicBezTo>
                      <a:pt x="727" y="7442"/>
                      <a:pt x="1096" y="6239"/>
                      <a:pt x="1477" y="4882"/>
                    </a:cubicBezTo>
                    <a:cubicBezTo>
                      <a:pt x="1870" y="3536"/>
                      <a:pt x="2227" y="2310"/>
                      <a:pt x="2477" y="1429"/>
                    </a:cubicBezTo>
                    <a:cubicBezTo>
                      <a:pt x="2585" y="1000"/>
                      <a:pt x="2692" y="643"/>
                      <a:pt x="2763" y="381"/>
                    </a:cubicBezTo>
                    <a:lnTo>
                      <a:pt x="2823" y="95"/>
                    </a:lnTo>
                    <a:cubicBezTo>
                      <a:pt x="2835" y="72"/>
                      <a:pt x="2835" y="36"/>
                      <a:pt x="284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8" name="Google Shape;2354;p70"/>
              <p:cNvSpPr/>
              <p:nvPr/>
            </p:nvSpPr>
            <p:spPr>
              <a:xfrm>
                <a:off x="6097545" y="3178765"/>
                <a:ext cx="122372" cy="315540"/>
              </a:xfrm>
              <a:custGeom>
                <a:avLst/>
                <a:gdLst/>
                <a:ahLst/>
                <a:cxnLst/>
                <a:rect l="l" t="t" r="r" b="b"/>
                <a:pathLst>
                  <a:path w="2859" h="7372" extrusionOk="0">
                    <a:moveTo>
                      <a:pt x="2834" y="1"/>
                    </a:moveTo>
                    <a:cubicBezTo>
                      <a:pt x="2806" y="1"/>
                      <a:pt x="2153" y="1640"/>
                      <a:pt x="1382" y="3668"/>
                    </a:cubicBezTo>
                    <a:cubicBezTo>
                      <a:pt x="608" y="5692"/>
                      <a:pt x="1" y="7359"/>
                      <a:pt x="25" y="7371"/>
                    </a:cubicBezTo>
                    <a:cubicBezTo>
                      <a:pt x="60" y="7371"/>
                      <a:pt x="703" y="5740"/>
                      <a:pt x="1489" y="3704"/>
                    </a:cubicBezTo>
                    <a:cubicBezTo>
                      <a:pt x="2263" y="1668"/>
                      <a:pt x="2858" y="13"/>
                      <a:pt x="2835" y="1"/>
                    </a:cubicBezTo>
                    <a:cubicBezTo>
                      <a:pt x="2834" y="1"/>
                      <a:pt x="2834" y="1"/>
                      <a:pt x="28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9" name="Google Shape;2355;p70"/>
              <p:cNvSpPr/>
              <p:nvPr/>
            </p:nvSpPr>
            <p:spPr>
              <a:xfrm>
                <a:off x="5417713" y="2968818"/>
                <a:ext cx="302271" cy="199331"/>
              </a:xfrm>
              <a:custGeom>
                <a:avLst/>
                <a:gdLst/>
                <a:ahLst/>
                <a:cxnLst/>
                <a:rect l="l" t="t" r="r" b="b"/>
                <a:pathLst>
                  <a:path w="7062" h="4657" extrusionOk="0">
                    <a:moveTo>
                      <a:pt x="7061" y="1"/>
                    </a:moveTo>
                    <a:cubicBezTo>
                      <a:pt x="6966" y="60"/>
                      <a:pt x="6871" y="120"/>
                      <a:pt x="6787" y="191"/>
                    </a:cubicBezTo>
                    <a:lnTo>
                      <a:pt x="6073" y="751"/>
                    </a:lnTo>
                    <a:cubicBezTo>
                      <a:pt x="5466" y="1227"/>
                      <a:pt x="4621" y="1858"/>
                      <a:pt x="3644" y="2501"/>
                    </a:cubicBezTo>
                    <a:cubicBezTo>
                      <a:pt x="2656" y="3144"/>
                      <a:pt x="1751" y="3680"/>
                      <a:pt x="1084" y="4049"/>
                    </a:cubicBezTo>
                    <a:lnTo>
                      <a:pt x="287" y="4489"/>
                    </a:lnTo>
                    <a:cubicBezTo>
                      <a:pt x="191" y="4537"/>
                      <a:pt x="96" y="4597"/>
                      <a:pt x="1" y="4656"/>
                    </a:cubicBezTo>
                    <a:cubicBezTo>
                      <a:pt x="108" y="4620"/>
                      <a:pt x="215" y="4573"/>
                      <a:pt x="310" y="4525"/>
                    </a:cubicBezTo>
                    <a:cubicBezTo>
                      <a:pt x="513" y="4430"/>
                      <a:pt x="787" y="4299"/>
                      <a:pt x="1120" y="4120"/>
                    </a:cubicBezTo>
                    <a:cubicBezTo>
                      <a:pt x="1811" y="3763"/>
                      <a:pt x="2727" y="3227"/>
                      <a:pt x="3704" y="2584"/>
                    </a:cubicBezTo>
                    <a:cubicBezTo>
                      <a:pt x="4680" y="1953"/>
                      <a:pt x="5525" y="1298"/>
                      <a:pt x="6121" y="810"/>
                    </a:cubicBezTo>
                    <a:cubicBezTo>
                      <a:pt x="6418" y="560"/>
                      <a:pt x="6656" y="370"/>
                      <a:pt x="6823" y="215"/>
                    </a:cubicBezTo>
                    <a:cubicBezTo>
                      <a:pt x="6907" y="155"/>
                      <a:pt x="6990" y="84"/>
                      <a:pt x="706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0" name="Google Shape;2356;p70"/>
              <p:cNvSpPr/>
              <p:nvPr/>
            </p:nvSpPr>
            <p:spPr>
              <a:xfrm>
                <a:off x="4977404" y="2698135"/>
                <a:ext cx="435259" cy="107691"/>
              </a:xfrm>
              <a:custGeom>
                <a:avLst/>
                <a:gdLst/>
                <a:ahLst/>
                <a:cxnLst/>
                <a:rect l="l" t="t" r="r" b="b"/>
                <a:pathLst>
                  <a:path w="10169" h="2516" extrusionOk="0">
                    <a:moveTo>
                      <a:pt x="10150" y="1"/>
                    </a:moveTo>
                    <a:cubicBezTo>
                      <a:pt x="10016" y="1"/>
                      <a:pt x="7796" y="536"/>
                      <a:pt x="5073" y="1205"/>
                    </a:cubicBezTo>
                    <a:cubicBezTo>
                      <a:pt x="2275" y="1896"/>
                      <a:pt x="1" y="2479"/>
                      <a:pt x="13" y="2515"/>
                    </a:cubicBezTo>
                    <a:cubicBezTo>
                      <a:pt x="13" y="2515"/>
                      <a:pt x="14" y="2515"/>
                      <a:pt x="16" y="2515"/>
                    </a:cubicBezTo>
                    <a:cubicBezTo>
                      <a:pt x="111" y="2515"/>
                      <a:pt x="2359" y="1988"/>
                      <a:pt x="5097" y="1312"/>
                    </a:cubicBezTo>
                    <a:cubicBezTo>
                      <a:pt x="7895" y="622"/>
                      <a:pt x="10169" y="38"/>
                      <a:pt x="10157" y="2"/>
                    </a:cubicBezTo>
                    <a:cubicBezTo>
                      <a:pt x="10157" y="1"/>
                      <a:pt x="10155" y="1"/>
                      <a:pt x="101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1" name="Google Shape;2357;p70"/>
              <p:cNvSpPr/>
              <p:nvPr/>
            </p:nvSpPr>
            <p:spPr>
              <a:xfrm>
                <a:off x="5091044" y="2267457"/>
                <a:ext cx="380728" cy="6763"/>
              </a:xfrm>
              <a:custGeom>
                <a:avLst/>
                <a:gdLst/>
                <a:ahLst/>
                <a:cxnLst/>
                <a:rect l="l" t="t" r="r" b="b"/>
                <a:pathLst>
                  <a:path w="8895" h="158" extrusionOk="0">
                    <a:moveTo>
                      <a:pt x="1302" y="1"/>
                    </a:moveTo>
                    <a:cubicBezTo>
                      <a:pt x="498" y="1"/>
                      <a:pt x="1" y="10"/>
                      <a:pt x="1" y="28"/>
                    </a:cubicBezTo>
                    <a:cubicBezTo>
                      <a:pt x="1" y="63"/>
                      <a:pt x="1989" y="111"/>
                      <a:pt x="4442" y="135"/>
                    </a:cubicBezTo>
                    <a:cubicBezTo>
                      <a:pt x="5555" y="151"/>
                      <a:pt x="6570" y="157"/>
                      <a:pt x="7349" y="157"/>
                    </a:cubicBezTo>
                    <a:cubicBezTo>
                      <a:pt x="8297" y="157"/>
                      <a:pt x="8895" y="148"/>
                      <a:pt x="8895" y="135"/>
                    </a:cubicBezTo>
                    <a:cubicBezTo>
                      <a:pt x="8895" y="111"/>
                      <a:pt x="6907" y="51"/>
                      <a:pt x="4442" y="28"/>
                    </a:cubicBezTo>
                    <a:cubicBezTo>
                      <a:pt x="3216" y="10"/>
                      <a:pt x="2105" y="1"/>
                      <a:pt x="130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2" name="Google Shape;2358;p70"/>
              <p:cNvSpPr/>
              <p:nvPr/>
            </p:nvSpPr>
            <p:spPr>
              <a:xfrm>
                <a:off x="5327528" y="2016420"/>
                <a:ext cx="826131" cy="15024"/>
              </a:xfrm>
              <a:custGeom>
                <a:avLst/>
                <a:gdLst/>
                <a:ahLst/>
                <a:cxnLst/>
                <a:rect l="l" t="t" r="r" b="b"/>
                <a:pathLst>
                  <a:path w="19301" h="351" extrusionOk="0">
                    <a:moveTo>
                      <a:pt x="506" y="0"/>
                    </a:moveTo>
                    <a:cubicBezTo>
                      <a:pt x="178" y="0"/>
                      <a:pt x="0" y="4"/>
                      <a:pt x="0" y="11"/>
                    </a:cubicBezTo>
                    <a:cubicBezTo>
                      <a:pt x="0" y="35"/>
                      <a:pt x="4311" y="142"/>
                      <a:pt x="9645" y="225"/>
                    </a:cubicBezTo>
                    <a:cubicBezTo>
                      <a:pt x="14063" y="304"/>
                      <a:pt x="17788" y="350"/>
                      <a:pt x="18936" y="350"/>
                    </a:cubicBezTo>
                    <a:cubicBezTo>
                      <a:pt x="19173" y="350"/>
                      <a:pt x="19301" y="348"/>
                      <a:pt x="19301" y="344"/>
                    </a:cubicBezTo>
                    <a:cubicBezTo>
                      <a:pt x="19301" y="309"/>
                      <a:pt x="14979" y="213"/>
                      <a:pt x="9645" y="118"/>
                    </a:cubicBezTo>
                    <a:cubicBezTo>
                      <a:pt x="5393" y="52"/>
                      <a:pt x="1792" y="0"/>
                      <a:pt x="5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3" name="Google Shape;2359;p70"/>
              <p:cNvSpPr/>
              <p:nvPr/>
            </p:nvSpPr>
            <p:spPr>
              <a:xfrm>
                <a:off x="4990673" y="1686627"/>
                <a:ext cx="408764" cy="156486"/>
              </a:xfrm>
              <a:custGeom>
                <a:avLst/>
                <a:gdLst/>
                <a:ahLst/>
                <a:cxnLst/>
                <a:rect l="l" t="t" r="r" b="b"/>
                <a:pathLst>
                  <a:path w="9550" h="3656" extrusionOk="0">
                    <a:moveTo>
                      <a:pt x="0" y="1"/>
                    </a:moveTo>
                    <a:cubicBezTo>
                      <a:pt x="36" y="24"/>
                      <a:pt x="72" y="36"/>
                      <a:pt x="96" y="48"/>
                    </a:cubicBezTo>
                    <a:lnTo>
                      <a:pt x="381" y="155"/>
                    </a:lnTo>
                    <a:lnTo>
                      <a:pt x="1405" y="525"/>
                    </a:lnTo>
                    <a:cubicBezTo>
                      <a:pt x="2286" y="834"/>
                      <a:pt x="3489" y="1263"/>
                      <a:pt x="4799" y="1763"/>
                    </a:cubicBezTo>
                    <a:cubicBezTo>
                      <a:pt x="6120" y="2275"/>
                      <a:pt x="7299" y="2751"/>
                      <a:pt x="8156" y="3096"/>
                    </a:cubicBezTo>
                    <a:lnTo>
                      <a:pt x="9168" y="3513"/>
                    </a:lnTo>
                    <a:lnTo>
                      <a:pt x="9442" y="3620"/>
                    </a:lnTo>
                    <a:cubicBezTo>
                      <a:pt x="9478" y="3632"/>
                      <a:pt x="9514" y="3644"/>
                      <a:pt x="9549" y="3656"/>
                    </a:cubicBezTo>
                    <a:cubicBezTo>
                      <a:pt x="9549" y="3656"/>
                      <a:pt x="9514" y="3632"/>
                      <a:pt x="9454" y="3596"/>
                    </a:cubicBezTo>
                    <a:lnTo>
                      <a:pt x="9192" y="3465"/>
                    </a:lnTo>
                    <a:cubicBezTo>
                      <a:pt x="8954" y="3358"/>
                      <a:pt x="8609" y="3203"/>
                      <a:pt x="8192" y="3025"/>
                    </a:cubicBezTo>
                    <a:cubicBezTo>
                      <a:pt x="7335" y="2656"/>
                      <a:pt x="6156" y="2168"/>
                      <a:pt x="4846" y="1656"/>
                    </a:cubicBezTo>
                    <a:cubicBezTo>
                      <a:pt x="3525" y="1156"/>
                      <a:pt x="2310" y="727"/>
                      <a:pt x="1441" y="441"/>
                    </a:cubicBezTo>
                    <a:cubicBezTo>
                      <a:pt x="1001" y="298"/>
                      <a:pt x="643" y="191"/>
                      <a:pt x="393" y="108"/>
                    </a:cubicBezTo>
                    <a:lnTo>
                      <a:pt x="108" y="24"/>
                    </a:lnTo>
                    <a:cubicBezTo>
                      <a:pt x="72" y="13"/>
                      <a:pt x="36" y="13"/>
                      <a:pt x="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4" name="Google Shape;2360;p70"/>
              <p:cNvSpPr/>
              <p:nvPr/>
            </p:nvSpPr>
            <p:spPr>
              <a:xfrm>
                <a:off x="5715362" y="1326829"/>
                <a:ext cx="250266" cy="218678"/>
              </a:xfrm>
              <a:custGeom>
                <a:avLst/>
                <a:gdLst/>
                <a:ahLst/>
                <a:cxnLst/>
                <a:rect l="l" t="t" r="r" b="b"/>
                <a:pathLst>
                  <a:path w="5847" h="5109" extrusionOk="0">
                    <a:moveTo>
                      <a:pt x="25" y="0"/>
                    </a:moveTo>
                    <a:cubicBezTo>
                      <a:pt x="24" y="0"/>
                      <a:pt x="24" y="1"/>
                      <a:pt x="24" y="1"/>
                    </a:cubicBezTo>
                    <a:cubicBezTo>
                      <a:pt x="0" y="25"/>
                      <a:pt x="1286" y="1191"/>
                      <a:pt x="2881" y="2596"/>
                    </a:cubicBezTo>
                    <a:cubicBezTo>
                      <a:pt x="4472" y="3998"/>
                      <a:pt x="5771" y="5109"/>
                      <a:pt x="5821" y="5109"/>
                    </a:cubicBezTo>
                    <a:cubicBezTo>
                      <a:pt x="5822" y="5109"/>
                      <a:pt x="5822" y="5109"/>
                      <a:pt x="5822" y="5109"/>
                    </a:cubicBezTo>
                    <a:cubicBezTo>
                      <a:pt x="5846" y="5085"/>
                      <a:pt x="4560" y="3918"/>
                      <a:pt x="2965" y="2513"/>
                    </a:cubicBezTo>
                    <a:cubicBezTo>
                      <a:pt x="1374" y="1111"/>
                      <a:pt x="64" y="0"/>
                      <a:pt x="2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5" name="Google Shape;2361;p70"/>
              <p:cNvSpPr/>
              <p:nvPr/>
            </p:nvSpPr>
            <p:spPr>
              <a:xfrm>
                <a:off x="5628216" y="805494"/>
                <a:ext cx="253819" cy="353720"/>
              </a:xfrm>
              <a:custGeom>
                <a:avLst/>
                <a:gdLst/>
                <a:ahLst/>
                <a:cxnLst/>
                <a:rect l="l" t="t" r="r" b="b"/>
                <a:pathLst>
                  <a:path w="5930" h="8264" extrusionOk="0">
                    <a:moveTo>
                      <a:pt x="24" y="1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0" y="25"/>
                      <a:pt x="1286" y="1882"/>
                      <a:pt x="2917" y="4168"/>
                    </a:cubicBezTo>
                    <a:cubicBezTo>
                      <a:pt x="4531" y="6435"/>
                      <a:pt x="5873" y="8264"/>
                      <a:pt x="5905" y="8264"/>
                    </a:cubicBezTo>
                    <a:cubicBezTo>
                      <a:pt x="5905" y="8264"/>
                      <a:pt x="5906" y="8264"/>
                      <a:pt x="5906" y="8264"/>
                    </a:cubicBezTo>
                    <a:cubicBezTo>
                      <a:pt x="5929" y="8240"/>
                      <a:pt x="4632" y="6383"/>
                      <a:pt x="3012" y="4097"/>
                    </a:cubicBezTo>
                    <a:cubicBezTo>
                      <a:pt x="1387" y="1818"/>
                      <a:pt x="56" y="1"/>
                      <a:pt x="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6" name="Google Shape;2362;p70"/>
              <p:cNvSpPr/>
              <p:nvPr/>
            </p:nvSpPr>
            <p:spPr>
              <a:xfrm>
                <a:off x="6674437" y="466627"/>
                <a:ext cx="19432" cy="455633"/>
              </a:xfrm>
              <a:custGeom>
                <a:avLst/>
                <a:gdLst/>
                <a:ahLst/>
                <a:cxnLst/>
                <a:rect l="l" t="t" r="r" b="b"/>
                <a:pathLst>
                  <a:path w="454" h="10645" extrusionOk="0">
                    <a:moveTo>
                      <a:pt x="453" y="0"/>
                    </a:moveTo>
                    <a:cubicBezTo>
                      <a:pt x="429" y="36"/>
                      <a:pt x="429" y="72"/>
                      <a:pt x="429" y="107"/>
                    </a:cubicBezTo>
                    <a:cubicBezTo>
                      <a:pt x="417" y="191"/>
                      <a:pt x="394" y="298"/>
                      <a:pt x="382" y="417"/>
                    </a:cubicBezTo>
                    <a:cubicBezTo>
                      <a:pt x="346" y="679"/>
                      <a:pt x="298" y="1084"/>
                      <a:pt x="239" y="1560"/>
                    </a:cubicBezTo>
                    <a:cubicBezTo>
                      <a:pt x="144" y="2512"/>
                      <a:pt x="48" y="3846"/>
                      <a:pt x="25" y="5310"/>
                    </a:cubicBezTo>
                    <a:cubicBezTo>
                      <a:pt x="1" y="6775"/>
                      <a:pt x="36" y="8120"/>
                      <a:pt x="96" y="9085"/>
                    </a:cubicBezTo>
                    <a:cubicBezTo>
                      <a:pt x="120" y="9573"/>
                      <a:pt x="155" y="9954"/>
                      <a:pt x="179" y="10228"/>
                    </a:cubicBezTo>
                    <a:lnTo>
                      <a:pt x="215" y="10537"/>
                    </a:lnTo>
                    <a:cubicBezTo>
                      <a:pt x="215" y="10573"/>
                      <a:pt x="215" y="10609"/>
                      <a:pt x="227" y="10644"/>
                    </a:cubicBezTo>
                    <a:cubicBezTo>
                      <a:pt x="227" y="10609"/>
                      <a:pt x="227" y="10573"/>
                      <a:pt x="227" y="10537"/>
                    </a:cubicBezTo>
                    <a:cubicBezTo>
                      <a:pt x="227" y="10454"/>
                      <a:pt x="227" y="10347"/>
                      <a:pt x="215" y="10228"/>
                    </a:cubicBezTo>
                    <a:cubicBezTo>
                      <a:pt x="203" y="9930"/>
                      <a:pt x="191" y="9561"/>
                      <a:pt x="167" y="9085"/>
                    </a:cubicBezTo>
                    <a:cubicBezTo>
                      <a:pt x="132" y="8120"/>
                      <a:pt x="96" y="6787"/>
                      <a:pt x="132" y="5322"/>
                    </a:cubicBezTo>
                    <a:cubicBezTo>
                      <a:pt x="155" y="3858"/>
                      <a:pt x="251" y="2524"/>
                      <a:pt x="322" y="1560"/>
                    </a:cubicBezTo>
                    <a:lnTo>
                      <a:pt x="417" y="429"/>
                    </a:lnTo>
                    <a:lnTo>
                      <a:pt x="453" y="119"/>
                    </a:lnTo>
                    <a:cubicBezTo>
                      <a:pt x="453" y="83"/>
                      <a:pt x="453" y="36"/>
                      <a:pt x="4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7" name="Google Shape;2363;p70"/>
              <p:cNvSpPr/>
              <p:nvPr/>
            </p:nvSpPr>
            <p:spPr>
              <a:xfrm>
                <a:off x="7152969" y="1063893"/>
                <a:ext cx="153447" cy="279286"/>
              </a:xfrm>
              <a:custGeom>
                <a:avLst/>
                <a:gdLst/>
                <a:ahLst/>
                <a:cxnLst/>
                <a:rect l="l" t="t" r="r" b="b"/>
                <a:pathLst>
                  <a:path w="3585" h="6525" extrusionOk="0">
                    <a:moveTo>
                      <a:pt x="3584" y="0"/>
                    </a:moveTo>
                    <a:cubicBezTo>
                      <a:pt x="3537" y="84"/>
                      <a:pt x="3489" y="167"/>
                      <a:pt x="3442" y="250"/>
                    </a:cubicBezTo>
                    <a:lnTo>
                      <a:pt x="3084" y="965"/>
                    </a:lnTo>
                    <a:cubicBezTo>
                      <a:pt x="2787" y="1572"/>
                      <a:pt x="2358" y="2393"/>
                      <a:pt x="1858" y="3298"/>
                    </a:cubicBezTo>
                    <a:cubicBezTo>
                      <a:pt x="1370" y="4203"/>
                      <a:pt x="894" y="5001"/>
                      <a:pt x="536" y="5584"/>
                    </a:cubicBezTo>
                    <a:lnTo>
                      <a:pt x="132" y="6263"/>
                    </a:lnTo>
                    <a:cubicBezTo>
                      <a:pt x="72" y="6346"/>
                      <a:pt x="36" y="6430"/>
                      <a:pt x="1" y="6525"/>
                    </a:cubicBezTo>
                    <a:cubicBezTo>
                      <a:pt x="60" y="6453"/>
                      <a:pt x="120" y="6370"/>
                      <a:pt x="179" y="6287"/>
                    </a:cubicBezTo>
                    <a:cubicBezTo>
                      <a:pt x="286" y="6132"/>
                      <a:pt x="429" y="5906"/>
                      <a:pt x="620" y="5620"/>
                    </a:cubicBezTo>
                    <a:cubicBezTo>
                      <a:pt x="989" y="5060"/>
                      <a:pt x="1465" y="4263"/>
                      <a:pt x="1965" y="3358"/>
                    </a:cubicBezTo>
                    <a:cubicBezTo>
                      <a:pt x="2465" y="2453"/>
                      <a:pt x="2882" y="1619"/>
                      <a:pt x="3156" y="1000"/>
                    </a:cubicBezTo>
                    <a:cubicBezTo>
                      <a:pt x="3299" y="691"/>
                      <a:pt x="3418" y="441"/>
                      <a:pt x="3489" y="274"/>
                    </a:cubicBezTo>
                    <a:cubicBezTo>
                      <a:pt x="3525" y="179"/>
                      <a:pt x="3561" y="95"/>
                      <a:pt x="358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8" name="Google Shape;2364;p70"/>
              <p:cNvSpPr/>
              <p:nvPr/>
            </p:nvSpPr>
            <p:spPr>
              <a:xfrm>
                <a:off x="6017547" y="1731484"/>
                <a:ext cx="327268" cy="175875"/>
              </a:xfrm>
              <a:custGeom>
                <a:avLst/>
                <a:gdLst/>
                <a:ahLst/>
                <a:cxnLst/>
                <a:rect l="l" t="t" r="r" b="b"/>
                <a:pathLst>
                  <a:path w="7646" h="4109" extrusionOk="0">
                    <a:moveTo>
                      <a:pt x="7569" y="1"/>
                    </a:moveTo>
                    <a:cubicBezTo>
                      <a:pt x="7568" y="1"/>
                      <a:pt x="7573" y="6"/>
                      <a:pt x="7580" y="12"/>
                    </a:cubicBezTo>
                    <a:lnTo>
                      <a:pt x="7580" y="12"/>
                    </a:lnTo>
                    <a:lnTo>
                      <a:pt x="7585" y="12"/>
                    </a:lnTo>
                    <a:cubicBezTo>
                      <a:pt x="7575" y="4"/>
                      <a:pt x="7570" y="1"/>
                      <a:pt x="7569" y="1"/>
                    </a:cubicBezTo>
                    <a:close/>
                    <a:moveTo>
                      <a:pt x="7536" y="95"/>
                    </a:moveTo>
                    <a:cubicBezTo>
                      <a:pt x="7536" y="95"/>
                      <a:pt x="7537" y="95"/>
                      <a:pt x="7537" y="96"/>
                    </a:cubicBezTo>
                    <a:lnTo>
                      <a:pt x="7537" y="96"/>
                    </a:lnTo>
                    <a:lnTo>
                      <a:pt x="7537" y="96"/>
                    </a:lnTo>
                    <a:cubicBezTo>
                      <a:pt x="7537" y="95"/>
                      <a:pt x="7536" y="95"/>
                      <a:pt x="7536" y="95"/>
                    </a:cubicBezTo>
                    <a:close/>
                    <a:moveTo>
                      <a:pt x="7580" y="12"/>
                    </a:moveTo>
                    <a:lnTo>
                      <a:pt x="48" y="24"/>
                    </a:lnTo>
                    <a:lnTo>
                      <a:pt x="1" y="24"/>
                    </a:lnTo>
                    <a:lnTo>
                      <a:pt x="1" y="72"/>
                    </a:lnTo>
                    <a:cubicBezTo>
                      <a:pt x="1" y="1298"/>
                      <a:pt x="24" y="2298"/>
                      <a:pt x="24" y="3001"/>
                    </a:cubicBezTo>
                    <a:cubicBezTo>
                      <a:pt x="24" y="3334"/>
                      <a:pt x="24" y="3596"/>
                      <a:pt x="36" y="3787"/>
                    </a:cubicBezTo>
                    <a:lnTo>
                      <a:pt x="36" y="3989"/>
                    </a:lnTo>
                    <a:cubicBezTo>
                      <a:pt x="48" y="4025"/>
                      <a:pt x="48" y="4060"/>
                      <a:pt x="60" y="4096"/>
                    </a:cubicBezTo>
                    <a:cubicBezTo>
                      <a:pt x="72" y="4072"/>
                      <a:pt x="72" y="4037"/>
                      <a:pt x="60" y="4013"/>
                    </a:cubicBezTo>
                    <a:lnTo>
                      <a:pt x="60" y="3798"/>
                    </a:lnTo>
                    <a:cubicBezTo>
                      <a:pt x="60" y="3608"/>
                      <a:pt x="60" y="3334"/>
                      <a:pt x="72" y="3001"/>
                    </a:cubicBezTo>
                    <a:cubicBezTo>
                      <a:pt x="72" y="2307"/>
                      <a:pt x="95" y="1336"/>
                      <a:pt x="96" y="143"/>
                    </a:cubicBezTo>
                    <a:lnTo>
                      <a:pt x="96" y="143"/>
                    </a:lnTo>
                    <a:lnTo>
                      <a:pt x="7537" y="155"/>
                    </a:lnTo>
                    <a:lnTo>
                      <a:pt x="7537" y="155"/>
                    </a:lnTo>
                    <a:lnTo>
                      <a:pt x="7537" y="2155"/>
                    </a:lnTo>
                    <a:lnTo>
                      <a:pt x="7537" y="4025"/>
                    </a:lnTo>
                    <a:lnTo>
                      <a:pt x="7537" y="4025"/>
                    </a:lnTo>
                    <a:lnTo>
                      <a:pt x="2191" y="4048"/>
                    </a:lnTo>
                    <a:lnTo>
                      <a:pt x="620" y="4072"/>
                    </a:lnTo>
                    <a:lnTo>
                      <a:pt x="596" y="4072"/>
                    </a:lnTo>
                    <a:lnTo>
                      <a:pt x="2144" y="4084"/>
                    </a:lnTo>
                    <a:lnTo>
                      <a:pt x="7585" y="4108"/>
                    </a:lnTo>
                    <a:lnTo>
                      <a:pt x="7644" y="4108"/>
                    </a:lnTo>
                    <a:lnTo>
                      <a:pt x="7644" y="4060"/>
                    </a:lnTo>
                    <a:lnTo>
                      <a:pt x="7644" y="2132"/>
                    </a:lnTo>
                    <a:lnTo>
                      <a:pt x="7644" y="1108"/>
                    </a:lnTo>
                    <a:lnTo>
                      <a:pt x="7644" y="72"/>
                    </a:lnTo>
                    <a:lnTo>
                      <a:pt x="7644" y="72"/>
                    </a:lnTo>
                    <a:cubicBezTo>
                      <a:pt x="7645" y="72"/>
                      <a:pt x="7645" y="73"/>
                      <a:pt x="7645" y="73"/>
                    </a:cubicBezTo>
                    <a:cubicBezTo>
                      <a:pt x="7645" y="73"/>
                      <a:pt x="7645" y="72"/>
                      <a:pt x="7644" y="72"/>
                    </a:cubicBezTo>
                    <a:lnTo>
                      <a:pt x="7644" y="72"/>
                    </a:lnTo>
                    <a:lnTo>
                      <a:pt x="7644" y="72"/>
                    </a:lnTo>
                    <a:cubicBezTo>
                      <a:pt x="7638" y="67"/>
                      <a:pt x="7599" y="31"/>
                      <a:pt x="7580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9" name="Google Shape;2365;p70"/>
              <p:cNvSpPr/>
              <p:nvPr/>
            </p:nvSpPr>
            <p:spPr>
              <a:xfrm>
                <a:off x="6077171" y="1793162"/>
                <a:ext cx="223771" cy="5136"/>
              </a:xfrm>
              <a:custGeom>
                <a:avLst/>
                <a:gdLst/>
                <a:ahLst/>
                <a:cxnLst/>
                <a:rect l="l" t="t" r="r" b="b"/>
                <a:pathLst>
                  <a:path w="5228" h="120" extrusionOk="0">
                    <a:moveTo>
                      <a:pt x="2608" y="0"/>
                    </a:moveTo>
                    <a:cubicBezTo>
                      <a:pt x="1167" y="0"/>
                      <a:pt x="1" y="24"/>
                      <a:pt x="1" y="60"/>
                    </a:cubicBezTo>
                    <a:cubicBezTo>
                      <a:pt x="1" y="83"/>
                      <a:pt x="1167" y="119"/>
                      <a:pt x="2608" y="119"/>
                    </a:cubicBezTo>
                    <a:cubicBezTo>
                      <a:pt x="4061" y="119"/>
                      <a:pt x="5227" y="83"/>
                      <a:pt x="5227" y="60"/>
                    </a:cubicBezTo>
                    <a:cubicBezTo>
                      <a:pt x="5227" y="24"/>
                      <a:pt x="4049" y="0"/>
                      <a:pt x="26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0" name="Google Shape;2366;p70"/>
              <p:cNvSpPr/>
              <p:nvPr/>
            </p:nvSpPr>
            <p:spPr>
              <a:xfrm>
                <a:off x="6077171" y="1829844"/>
                <a:ext cx="223771" cy="5136"/>
              </a:xfrm>
              <a:custGeom>
                <a:avLst/>
                <a:gdLst/>
                <a:ahLst/>
                <a:cxnLst/>
                <a:rect l="l" t="t" r="r" b="b"/>
                <a:pathLst>
                  <a:path w="5228" h="120" extrusionOk="0">
                    <a:moveTo>
                      <a:pt x="2608" y="0"/>
                    </a:moveTo>
                    <a:cubicBezTo>
                      <a:pt x="1167" y="0"/>
                      <a:pt x="1" y="24"/>
                      <a:pt x="1" y="60"/>
                    </a:cubicBezTo>
                    <a:cubicBezTo>
                      <a:pt x="1" y="84"/>
                      <a:pt x="1167" y="119"/>
                      <a:pt x="2608" y="119"/>
                    </a:cubicBezTo>
                    <a:cubicBezTo>
                      <a:pt x="4061" y="119"/>
                      <a:pt x="5227" y="84"/>
                      <a:pt x="5227" y="60"/>
                    </a:cubicBezTo>
                    <a:cubicBezTo>
                      <a:pt x="5227" y="24"/>
                      <a:pt x="4049" y="0"/>
                      <a:pt x="26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1" name="Google Shape;2367;p70"/>
              <p:cNvSpPr/>
              <p:nvPr/>
            </p:nvSpPr>
            <p:spPr>
              <a:xfrm>
                <a:off x="6150064" y="1902694"/>
                <a:ext cx="6634" cy="92282"/>
              </a:xfrm>
              <a:custGeom>
                <a:avLst/>
                <a:gdLst/>
                <a:ahLst/>
                <a:cxnLst/>
                <a:rect l="l" t="t" r="r" b="b"/>
                <a:pathLst>
                  <a:path w="155" h="2156" extrusionOk="0">
                    <a:moveTo>
                      <a:pt x="84" y="1"/>
                    </a:moveTo>
                    <a:cubicBezTo>
                      <a:pt x="24" y="358"/>
                      <a:pt x="0" y="715"/>
                      <a:pt x="24" y="1084"/>
                    </a:cubicBezTo>
                    <a:cubicBezTo>
                      <a:pt x="0" y="1442"/>
                      <a:pt x="24" y="1799"/>
                      <a:pt x="84" y="2156"/>
                    </a:cubicBezTo>
                    <a:cubicBezTo>
                      <a:pt x="143" y="1799"/>
                      <a:pt x="155" y="1442"/>
                      <a:pt x="143" y="1084"/>
                    </a:cubicBezTo>
                    <a:cubicBezTo>
                      <a:pt x="155" y="715"/>
                      <a:pt x="143" y="358"/>
                      <a:pt x="8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2" name="Google Shape;2368;p70"/>
              <p:cNvSpPr/>
              <p:nvPr/>
            </p:nvSpPr>
            <p:spPr>
              <a:xfrm>
                <a:off x="4840864" y="2480099"/>
                <a:ext cx="326583" cy="174335"/>
              </a:xfrm>
              <a:custGeom>
                <a:avLst/>
                <a:gdLst/>
                <a:ahLst/>
                <a:cxnLst/>
                <a:rect l="l" t="t" r="r" b="b"/>
                <a:pathLst>
                  <a:path w="7630" h="4073" extrusionOk="0">
                    <a:moveTo>
                      <a:pt x="7549" y="0"/>
                    </a:moveTo>
                    <a:cubicBezTo>
                      <a:pt x="7549" y="0"/>
                      <a:pt x="7552" y="4"/>
                      <a:pt x="7560" y="13"/>
                    </a:cubicBezTo>
                    <a:lnTo>
                      <a:pt x="36" y="24"/>
                    </a:lnTo>
                    <a:lnTo>
                      <a:pt x="0" y="24"/>
                    </a:lnTo>
                    <a:lnTo>
                      <a:pt x="0" y="72"/>
                    </a:lnTo>
                    <a:cubicBezTo>
                      <a:pt x="0" y="1298"/>
                      <a:pt x="12" y="2299"/>
                      <a:pt x="24" y="3001"/>
                    </a:cubicBezTo>
                    <a:lnTo>
                      <a:pt x="24" y="3787"/>
                    </a:lnTo>
                    <a:lnTo>
                      <a:pt x="24" y="3989"/>
                    </a:lnTo>
                    <a:cubicBezTo>
                      <a:pt x="24" y="4013"/>
                      <a:pt x="36" y="4037"/>
                      <a:pt x="60" y="4049"/>
                    </a:cubicBezTo>
                    <a:lnTo>
                      <a:pt x="60" y="3977"/>
                    </a:lnTo>
                    <a:lnTo>
                      <a:pt x="60" y="3751"/>
                    </a:lnTo>
                    <a:cubicBezTo>
                      <a:pt x="60" y="3561"/>
                      <a:pt x="60" y="3299"/>
                      <a:pt x="71" y="2953"/>
                    </a:cubicBezTo>
                    <a:cubicBezTo>
                      <a:pt x="71" y="2270"/>
                      <a:pt x="83" y="1294"/>
                      <a:pt x="95" y="96"/>
                    </a:cubicBezTo>
                    <a:lnTo>
                      <a:pt x="95" y="96"/>
                    </a:lnTo>
                    <a:lnTo>
                      <a:pt x="7513" y="119"/>
                    </a:lnTo>
                    <a:lnTo>
                      <a:pt x="7513" y="119"/>
                    </a:lnTo>
                    <a:lnTo>
                      <a:pt x="7513" y="584"/>
                    </a:lnTo>
                    <a:lnTo>
                      <a:pt x="7513" y="1096"/>
                    </a:lnTo>
                    <a:lnTo>
                      <a:pt x="7513" y="2120"/>
                    </a:lnTo>
                    <a:lnTo>
                      <a:pt x="7513" y="3989"/>
                    </a:lnTo>
                    <a:lnTo>
                      <a:pt x="7513" y="3989"/>
                    </a:lnTo>
                    <a:lnTo>
                      <a:pt x="2167" y="4013"/>
                    </a:lnTo>
                    <a:lnTo>
                      <a:pt x="595" y="4025"/>
                    </a:lnTo>
                    <a:lnTo>
                      <a:pt x="572" y="4025"/>
                    </a:lnTo>
                    <a:lnTo>
                      <a:pt x="2119" y="4037"/>
                    </a:lnTo>
                    <a:lnTo>
                      <a:pt x="7560" y="4073"/>
                    </a:lnTo>
                    <a:lnTo>
                      <a:pt x="7620" y="4073"/>
                    </a:lnTo>
                    <a:lnTo>
                      <a:pt x="7620" y="4049"/>
                    </a:lnTo>
                    <a:lnTo>
                      <a:pt x="7620" y="2120"/>
                    </a:lnTo>
                    <a:lnTo>
                      <a:pt x="7620" y="72"/>
                    </a:lnTo>
                    <a:cubicBezTo>
                      <a:pt x="7630" y="72"/>
                      <a:pt x="7552" y="0"/>
                      <a:pt x="75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3" name="Google Shape;2369;p70"/>
              <p:cNvSpPr/>
              <p:nvPr/>
            </p:nvSpPr>
            <p:spPr>
              <a:xfrm>
                <a:off x="4899974" y="2540237"/>
                <a:ext cx="223729" cy="4623"/>
              </a:xfrm>
              <a:custGeom>
                <a:avLst/>
                <a:gdLst/>
                <a:ahLst/>
                <a:cxnLst/>
                <a:rect l="l" t="t" r="r" b="b"/>
                <a:pathLst>
                  <a:path w="5227" h="108" extrusionOk="0">
                    <a:moveTo>
                      <a:pt x="2608" y="1"/>
                    </a:moveTo>
                    <a:cubicBezTo>
                      <a:pt x="1167" y="1"/>
                      <a:pt x="0" y="24"/>
                      <a:pt x="0" y="48"/>
                    </a:cubicBezTo>
                    <a:cubicBezTo>
                      <a:pt x="0" y="84"/>
                      <a:pt x="1167" y="108"/>
                      <a:pt x="2608" y="108"/>
                    </a:cubicBezTo>
                    <a:cubicBezTo>
                      <a:pt x="4060" y="108"/>
                      <a:pt x="5227" y="84"/>
                      <a:pt x="5227" y="48"/>
                    </a:cubicBezTo>
                    <a:cubicBezTo>
                      <a:pt x="5227" y="24"/>
                      <a:pt x="4060" y="1"/>
                      <a:pt x="26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4" name="Google Shape;2370;p70"/>
              <p:cNvSpPr/>
              <p:nvPr/>
            </p:nvSpPr>
            <p:spPr>
              <a:xfrm>
                <a:off x="4899974" y="2576919"/>
                <a:ext cx="223729" cy="4623"/>
              </a:xfrm>
              <a:custGeom>
                <a:avLst/>
                <a:gdLst/>
                <a:ahLst/>
                <a:cxnLst/>
                <a:rect l="l" t="t" r="r" b="b"/>
                <a:pathLst>
                  <a:path w="5227" h="108" extrusionOk="0">
                    <a:moveTo>
                      <a:pt x="2608" y="1"/>
                    </a:moveTo>
                    <a:cubicBezTo>
                      <a:pt x="1167" y="1"/>
                      <a:pt x="0" y="25"/>
                      <a:pt x="0" y="48"/>
                    </a:cubicBezTo>
                    <a:cubicBezTo>
                      <a:pt x="0" y="84"/>
                      <a:pt x="1167" y="108"/>
                      <a:pt x="2608" y="108"/>
                    </a:cubicBezTo>
                    <a:cubicBezTo>
                      <a:pt x="4060" y="108"/>
                      <a:pt x="5227" y="84"/>
                      <a:pt x="5227" y="48"/>
                    </a:cubicBezTo>
                    <a:cubicBezTo>
                      <a:pt x="5227" y="25"/>
                      <a:pt x="4060" y="1"/>
                      <a:pt x="26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5" name="Google Shape;2371;p70"/>
              <p:cNvSpPr/>
              <p:nvPr/>
            </p:nvSpPr>
            <p:spPr>
              <a:xfrm>
                <a:off x="4771010" y="1047585"/>
                <a:ext cx="322132" cy="170226"/>
              </a:xfrm>
              <a:custGeom>
                <a:avLst/>
                <a:gdLst/>
                <a:ahLst/>
                <a:cxnLst/>
                <a:rect l="l" t="t" r="r" b="b"/>
                <a:pathLst>
                  <a:path w="7526" h="3977" extrusionOk="0">
                    <a:moveTo>
                      <a:pt x="1" y="0"/>
                    </a:moveTo>
                    <a:lnTo>
                      <a:pt x="1" y="3977"/>
                    </a:lnTo>
                    <a:lnTo>
                      <a:pt x="7526" y="3977"/>
                    </a:lnTo>
                    <a:lnTo>
                      <a:pt x="752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6" name="Google Shape;2372;p70"/>
              <p:cNvSpPr/>
              <p:nvPr/>
            </p:nvSpPr>
            <p:spPr>
              <a:xfrm>
                <a:off x="4768485" y="1045017"/>
                <a:ext cx="326711" cy="173821"/>
              </a:xfrm>
              <a:custGeom>
                <a:avLst/>
                <a:gdLst/>
                <a:ahLst/>
                <a:cxnLst/>
                <a:rect l="l" t="t" r="r" b="b"/>
                <a:pathLst>
                  <a:path w="7633" h="4061" extrusionOk="0">
                    <a:moveTo>
                      <a:pt x="7573" y="1"/>
                    </a:moveTo>
                    <a:lnTo>
                      <a:pt x="36" y="13"/>
                    </a:lnTo>
                    <a:lnTo>
                      <a:pt x="0" y="13"/>
                    </a:lnTo>
                    <a:lnTo>
                      <a:pt x="0" y="60"/>
                    </a:lnTo>
                    <a:cubicBezTo>
                      <a:pt x="0" y="1287"/>
                      <a:pt x="12" y="2275"/>
                      <a:pt x="12" y="2989"/>
                    </a:cubicBezTo>
                    <a:lnTo>
                      <a:pt x="12" y="3775"/>
                    </a:lnTo>
                    <a:lnTo>
                      <a:pt x="12" y="3977"/>
                    </a:lnTo>
                    <a:cubicBezTo>
                      <a:pt x="24" y="4001"/>
                      <a:pt x="36" y="4025"/>
                      <a:pt x="60" y="4037"/>
                    </a:cubicBezTo>
                    <a:lnTo>
                      <a:pt x="60" y="3965"/>
                    </a:lnTo>
                    <a:lnTo>
                      <a:pt x="60" y="3739"/>
                    </a:lnTo>
                    <a:cubicBezTo>
                      <a:pt x="60" y="3549"/>
                      <a:pt x="60" y="3287"/>
                      <a:pt x="72" y="2942"/>
                    </a:cubicBezTo>
                    <a:cubicBezTo>
                      <a:pt x="72" y="2258"/>
                      <a:pt x="83" y="1282"/>
                      <a:pt x="95" y="84"/>
                    </a:cubicBezTo>
                    <a:lnTo>
                      <a:pt x="95" y="84"/>
                    </a:lnTo>
                    <a:lnTo>
                      <a:pt x="7525" y="108"/>
                    </a:lnTo>
                    <a:lnTo>
                      <a:pt x="7525" y="108"/>
                    </a:lnTo>
                    <a:lnTo>
                      <a:pt x="7525" y="1084"/>
                    </a:lnTo>
                    <a:lnTo>
                      <a:pt x="7525" y="2096"/>
                    </a:lnTo>
                    <a:lnTo>
                      <a:pt x="7525" y="3978"/>
                    </a:lnTo>
                    <a:lnTo>
                      <a:pt x="7525" y="3978"/>
                    </a:lnTo>
                    <a:lnTo>
                      <a:pt x="2179" y="4001"/>
                    </a:lnTo>
                    <a:lnTo>
                      <a:pt x="608" y="4013"/>
                    </a:lnTo>
                    <a:lnTo>
                      <a:pt x="584" y="4013"/>
                    </a:lnTo>
                    <a:lnTo>
                      <a:pt x="2132" y="4025"/>
                    </a:lnTo>
                    <a:lnTo>
                      <a:pt x="7573" y="4061"/>
                    </a:lnTo>
                    <a:lnTo>
                      <a:pt x="7632" y="4061"/>
                    </a:lnTo>
                    <a:lnTo>
                      <a:pt x="7632" y="4001"/>
                    </a:lnTo>
                    <a:lnTo>
                      <a:pt x="7632" y="2072"/>
                    </a:lnTo>
                    <a:lnTo>
                      <a:pt x="7632" y="60"/>
                    </a:lnTo>
                    <a:lnTo>
                      <a:pt x="757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7" name="Google Shape;2373;p70"/>
              <p:cNvSpPr/>
              <p:nvPr/>
            </p:nvSpPr>
            <p:spPr>
              <a:xfrm>
                <a:off x="4827595" y="1104641"/>
                <a:ext cx="223771" cy="4623"/>
              </a:xfrm>
              <a:custGeom>
                <a:avLst/>
                <a:gdLst/>
                <a:ahLst/>
                <a:cxnLst/>
                <a:rect l="l" t="t" r="r" b="b"/>
                <a:pathLst>
                  <a:path w="5228" h="108" extrusionOk="0">
                    <a:moveTo>
                      <a:pt x="2608" y="1"/>
                    </a:moveTo>
                    <a:cubicBezTo>
                      <a:pt x="1167" y="1"/>
                      <a:pt x="0" y="25"/>
                      <a:pt x="0" y="60"/>
                    </a:cubicBezTo>
                    <a:cubicBezTo>
                      <a:pt x="0" y="84"/>
                      <a:pt x="1167" y="108"/>
                      <a:pt x="2608" y="108"/>
                    </a:cubicBezTo>
                    <a:cubicBezTo>
                      <a:pt x="4060" y="108"/>
                      <a:pt x="5227" y="84"/>
                      <a:pt x="5227" y="60"/>
                    </a:cubicBezTo>
                    <a:cubicBezTo>
                      <a:pt x="5227" y="25"/>
                      <a:pt x="4060" y="1"/>
                      <a:pt x="26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8" name="Google Shape;2374;p70"/>
              <p:cNvSpPr/>
              <p:nvPr/>
            </p:nvSpPr>
            <p:spPr>
              <a:xfrm>
                <a:off x="4827595" y="1141323"/>
                <a:ext cx="223771" cy="5179"/>
              </a:xfrm>
              <a:custGeom>
                <a:avLst/>
                <a:gdLst/>
                <a:ahLst/>
                <a:cxnLst/>
                <a:rect l="l" t="t" r="r" b="b"/>
                <a:pathLst>
                  <a:path w="5228" h="121" extrusionOk="0">
                    <a:moveTo>
                      <a:pt x="2608" y="1"/>
                    </a:moveTo>
                    <a:cubicBezTo>
                      <a:pt x="1167" y="1"/>
                      <a:pt x="0" y="25"/>
                      <a:pt x="0" y="61"/>
                    </a:cubicBezTo>
                    <a:cubicBezTo>
                      <a:pt x="0" y="84"/>
                      <a:pt x="1167" y="120"/>
                      <a:pt x="2608" y="120"/>
                    </a:cubicBezTo>
                    <a:cubicBezTo>
                      <a:pt x="4060" y="120"/>
                      <a:pt x="5227" y="84"/>
                      <a:pt x="5227" y="61"/>
                    </a:cubicBezTo>
                    <a:cubicBezTo>
                      <a:pt x="5227" y="25"/>
                      <a:pt x="4060" y="1"/>
                      <a:pt x="26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9" name="Google Shape;2375;p70"/>
              <p:cNvSpPr/>
              <p:nvPr/>
            </p:nvSpPr>
            <p:spPr>
              <a:xfrm>
                <a:off x="4990159" y="1217297"/>
                <a:ext cx="4623" cy="450025"/>
              </a:xfrm>
              <a:custGeom>
                <a:avLst/>
                <a:gdLst/>
                <a:ahLst/>
                <a:cxnLst/>
                <a:rect l="l" t="t" r="r" b="b"/>
                <a:pathLst>
                  <a:path w="108" h="10514" extrusionOk="0">
                    <a:moveTo>
                      <a:pt x="60" y="0"/>
                    </a:moveTo>
                    <a:cubicBezTo>
                      <a:pt x="24" y="0"/>
                      <a:pt x="1" y="2357"/>
                      <a:pt x="1" y="5251"/>
                    </a:cubicBezTo>
                    <a:cubicBezTo>
                      <a:pt x="1" y="8156"/>
                      <a:pt x="24" y="10513"/>
                      <a:pt x="60" y="10513"/>
                    </a:cubicBezTo>
                    <a:cubicBezTo>
                      <a:pt x="84" y="10513"/>
                      <a:pt x="108" y="8156"/>
                      <a:pt x="108" y="5251"/>
                    </a:cubicBezTo>
                    <a:cubicBezTo>
                      <a:pt x="108" y="2346"/>
                      <a:pt x="84" y="0"/>
                      <a:pt x="6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0" name="Google Shape;2376;p70"/>
              <p:cNvSpPr/>
              <p:nvPr/>
            </p:nvSpPr>
            <p:spPr>
              <a:xfrm>
                <a:off x="8507540" y="1486354"/>
                <a:ext cx="326711" cy="174335"/>
              </a:xfrm>
              <a:custGeom>
                <a:avLst/>
                <a:gdLst/>
                <a:ahLst/>
                <a:cxnLst/>
                <a:rect l="l" t="t" r="r" b="b"/>
                <a:pathLst>
                  <a:path w="7633" h="4073" extrusionOk="0">
                    <a:moveTo>
                      <a:pt x="7573" y="0"/>
                    </a:moveTo>
                    <a:lnTo>
                      <a:pt x="36" y="24"/>
                    </a:lnTo>
                    <a:lnTo>
                      <a:pt x="0" y="24"/>
                    </a:lnTo>
                    <a:lnTo>
                      <a:pt x="0" y="60"/>
                    </a:lnTo>
                    <a:cubicBezTo>
                      <a:pt x="0" y="1286"/>
                      <a:pt x="12" y="2286"/>
                      <a:pt x="12" y="2989"/>
                    </a:cubicBezTo>
                    <a:lnTo>
                      <a:pt x="12" y="3775"/>
                    </a:lnTo>
                    <a:lnTo>
                      <a:pt x="12" y="3977"/>
                    </a:lnTo>
                    <a:cubicBezTo>
                      <a:pt x="12" y="4037"/>
                      <a:pt x="48" y="4049"/>
                      <a:pt x="48" y="4049"/>
                    </a:cubicBezTo>
                    <a:cubicBezTo>
                      <a:pt x="48" y="4043"/>
                      <a:pt x="48" y="4037"/>
                      <a:pt x="48" y="4031"/>
                    </a:cubicBezTo>
                    <a:lnTo>
                      <a:pt x="48" y="4031"/>
                    </a:lnTo>
                    <a:cubicBezTo>
                      <a:pt x="60" y="4033"/>
                      <a:pt x="72" y="4034"/>
                      <a:pt x="85" y="4034"/>
                    </a:cubicBezTo>
                    <a:cubicBezTo>
                      <a:pt x="108" y="4034"/>
                      <a:pt x="131" y="4031"/>
                      <a:pt x="155" y="4025"/>
                    </a:cubicBezTo>
                    <a:lnTo>
                      <a:pt x="48" y="4025"/>
                    </a:lnTo>
                    <a:cubicBezTo>
                      <a:pt x="48" y="4005"/>
                      <a:pt x="48" y="3982"/>
                      <a:pt x="48" y="3965"/>
                    </a:cubicBezTo>
                    <a:lnTo>
                      <a:pt x="48" y="3763"/>
                    </a:lnTo>
                    <a:lnTo>
                      <a:pt x="48" y="2953"/>
                    </a:lnTo>
                    <a:cubicBezTo>
                      <a:pt x="48" y="2272"/>
                      <a:pt x="60" y="1300"/>
                      <a:pt x="71" y="108"/>
                    </a:cubicBezTo>
                    <a:lnTo>
                      <a:pt x="71" y="108"/>
                    </a:lnTo>
                    <a:lnTo>
                      <a:pt x="7501" y="119"/>
                    </a:lnTo>
                    <a:lnTo>
                      <a:pt x="7501" y="1096"/>
                    </a:lnTo>
                    <a:lnTo>
                      <a:pt x="7501" y="2120"/>
                    </a:lnTo>
                    <a:lnTo>
                      <a:pt x="7501" y="3989"/>
                    </a:lnTo>
                    <a:lnTo>
                      <a:pt x="7501" y="3989"/>
                    </a:lnTo>
                    <a:lnTo>
                      <a:pt x="2156" y="4013"/>
                    </a:lnTo>
                    <a:lnTo>
                      <a:pt x="596" y="4025"/>
                    </a:lnTo>
                    <a:lnTo>
                      <a:pt x="560" y="4025"/>
                    </a:lnTo>
                    <a:lnTo>
                      <a:pt x="2120" y="4049"/>
                    </a:lnTo>
                    <a:lnTo>
                      <a:pt x="7549" y="4072"/>
                    </a:lnTo>
                    <a:lnTo>
                      <a:pt x="7632" y="4072"/>
                    </a:lnTo>
                    <a:lnTo>
                      <a:pt x="7632" y="4049"/>
                    </a:lnTo>
                    <a:lnTo>
                      <a:pt x="7632" y="2120"/>
                    </a:lnTo>
                    <a:lnTo>
                      <a:pt x="7632" y="60"/>
                    </a:lnTo>
                    <a:lnTo>
                      <a:pt x="7632" y="60"/>
                    </a:lnTo>
                    <a:cubicBezTo>
                      <a:pt x="7632" y="60"/>
                      <a:pt x="7632" y="60"/>
                      <a:pt x="7632" y="60"/>
                    </a:cubicBezTo>
                    <a:lnTo>
                      <a:pt x="7632" y="60"/>
                    </a:lnTo>
                    <a:cubicBezTo>
                      <a:pt x="7627" y="54"/>
                      <a:pt x="7591" y="19"/>
                      <a:pt x="7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1" name="Google Shape;2377;p70"/>
              <p:cNvSpPr/>
              <p:nvPr/>
            </p:nvSpPr>
            <p:spPr>
              <a:xfrm>
                <a:off x="8566137" y="1545978"/>
                <a:ext cx="223771" cy="4623"/>
              </a:xfrm>
              <a:custGeom>
                <a:avLst/>
                <a:gdLst/>
                <a:ahLst/>
                <a:cxnLst/>
                <a:rect l="l" t="t" r="r" b="b"/>
                <a:pathLst>
                  <a:path w="5228" h="108" extrusionOk="0">
                    <a:moveTo>
                      <a:pt x="2620" y="1"/>
                    </a:moveTo>
                    <a:cubicBezTo>
                      <a:pt x="1168" y="1"/>
                      <a:pt x="1" y="24"/>
                      <a:pt x="1" y="48"/>
                    </a:cubicBezTo>
                    <a:cubicBezTo>
                      <a:pt x="1" y="84"/>
                      <a:pt x="1168" y="108"/>
                      <a:pt x="2620" y="108"/>
                    </a:cubicBezTo>
                    <a:cubicBezTo>
                      <a:pt x="4061" y="108"/>
                      <a:pt x="5228" y="84"/>
                      <a:pt x="5228" y="48"/>
                    </a:cubicBezTo>
                    <a:cubicBezTo>
                      <a:pt x="5228" y="24"/>
                      <a:pt x="4061" y="1"/>
                      <a:pt x="262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2" name="Google Shape;2378;p70"/>
              <p:cNvSpPr/>
              <p:nvPr/>
            </p:nvSpPr>
            <p:spPr>
              <a:xfrm>
                <a:off x="8566137" y="1582659"/>
                <a:ext cx="223771" cy="4623"/>
              </a:xfrm>
              <a:custGeom>
                <a:avLst/>
                <a:gdLst/>
                <a:ahLst/>
                <a:cxnLst/>
                <a:rect l="l" t="t" r="r" b="b"/>
                <a:pathLst>
                  <a:path w="5228" h="108" extrusionOk="0">
                    <a:moveTo>
                      <a:pt x="2620" y="1"/>
                    </a:moveTo>
                    <a:cubicBezTo>
                      <a:pt x="1168" y="1"/>
                      <a:pt x="1" y="25"/>
                      <a:pt x="1" y="60"/>
                    </a:cubicBezTo>
                    <a:cubicBezTo>
                      <a:pt x="1" y="84"/>
                      <a:pt x="1168" y="108"/>
                      <a:pt x="2620" y="108"/>
                    </a:cubicBezTo>
                    <a:cubicBezTo>
                      <a:pt x="4061" y="108"/>
                      <a:pt x="5228" y="84"/>
                      <a:pt x="5228" y="60"/>
                    </a:cubicBezTo>
                    <a:cubicBezTo>
                      <a:pt x="5228" y="25"/>
                      <a:pt x="4061" y="1"/>
                      <a:pt x="262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3" name="Google Shape;2379;p70"/>
              <p:cNvSpPr/>
              <p:nvPr/>
            </p:nvSpPr>
            <p:spPr>
              <a:xfrm>
                <a:off x="7929621" y="3462631"/>
                <a:ext cx="322645" cy="170268"/>
              </a:xfrm>
              <a:custGeom>
                <a:avLst/>
                <a:gdLst/>
                <a:ahLst/>
                <a:cxnLst/>
                <a:rect l="l" t="t" r="r" b="b"/>
                <a:pathLst>
                  <a:path w="7538" h="3978" extrusionOk="0">
                    <a:moveTo>
                      <a:pt x="1" y="1"/>
                    </a:moveTo>
                    <a:lnTo>
                      <a:pt x="1" y="3978"/>
                    </a:lnTo>
                    <a:lnTo>
                      <a:pt x="7537" y="3978"/>
                    </a:lnTo>
                    <a:lnTo>
                      <a:pt x="753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4" name="Google Shape;2380;p70"/>
              <p:cNvSpPr/>
              <p:nvPr/>
            </p:nvSpPr>
            <p:spPr>
              <a:xfrm>
                <a:off x="7926582" y="3459078"/>
                <a:ext cx="326711" cy="175362"/>
              </a:xfrm>
              <a:custGeom>
                <a:avLst/>
                <a:gdLst/>
                <a:ahLst/>
                <a:cxnLst/>
                <a:rect l="l" t="t" r="r" b="b"/>
                <a:pathLst>
                  <a:path w="7633" h="4097" extrusionOk="0">
                    <a:moveTo>
                      <a:pt x="7573" y="0"/>
                    </a:moveTo>
                    <a:lnTo>
                      <a:pt x="36" y="12"/>
                    </a:lnTo>
                    <a:lnTo>
                      <a:pt x="0" y="12"/>
                    </a:lnTo>
                    <a:lnTo>
                      <a:pt x="0" y="60"/>
                    </a:lnTo>
                    <a:cubicBezTo>
                      <a:pt x="0" y="1286"/>
                      <a:pt x="12" y="2275"/>
                      <a:pt x="12" y="2977"/>
                    </a:cubicBezTo>
                    <a:cubicBezTo>
                      <a:pt x="12" y="3310"/>
                      <a:pt x="12" y="3584"/>
                      <a:pt x="24" y="3775"/>
                    </a:cubicBezTo>
                    <a:lnTo>
                      <a:pt x="24" y="3977"/>
                    </a:lnTo>
                    <a:cubicBezTo>
                      <a:pt x="36" y="4001"/>
                      <a:pt x="48" y="4037"/>
                      <a:pt x="72" y="4061"/>
                    </a:cubicBezTo>
                    <a:cubicBezTo>
                      <a:pt x="72" y="4037"/>
                      <a:pt x="72" y="4013"/>
                      <a:pt x="72" y="3989"/>
                    </a:cubicBezTo>
                    <a:lnTo>
                      <a:pt x="72" y="3775"/>
                    </a:lnTo>
                    <a:lnTo>
                      <a:pt x="72" y="2977"/>
                    </a:lnTo>
                    <a:cubicBezTo>
                      <a:pt x="72" y="2293"/>
                      <a:pt x="83" y="1318"/>
                      <a:pt x="95" y="120"/>
                    </a:cubicBezTo>
                    <a:lnTo>
                      <a:pt x="95" y="120"/>
                    </a:lnTo>
                    <a:lnTo>
                      <a:pt x="7525" y="143"/>
                    </a:lnTo>
                    <a:lnTo>
                      <a:pt x="7525" y="143"/>
                    </a:lnTo>
                    <a:lnTo>
                      <a:pt x="7525" y="2132"/>
                    </a:lnTo>
                    <a:lnTo>
                      <a:pt x="7525" y="4013"/>
                    </a:lnTo>
                    <a:lnTo>
                      <a:pt x="2179" y="4037"/>
                    </a:lnTo>
                    <a:lnTo>
                      <a:pt x="619" y="4049"/>
                    </a:lnTo>
                    <a:lnTo>
                      <a:pt x="596" y="4049"/>
                    </a:lnTo>
                    <a:lnTo>
                      <a:pt x="2143" y="4061"/>
                    </a:lnTo>
                    <a:lnTo>
                      <a:pt x="7573" y="4096"/>
                    </a:lnTo>
                    <a:lnTo>
                      <a:pt x="7632" y="4096"/>
                    </a:lnTo>
                    <a:lnTo>
                      <a:pt x="7632" y="4037"/>
                    </a:lnTo>
                    <a:lnTo>
                      <a:pt x="7632" y="2108"/>
                    </a:lnTo>
                    <a:lnTo>
                      <a:pt x="7632" y="60"/>
                    </a:lnTo>
                    <a:lnTo>
                      <a:pt x="757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5" name="Google Shape;2381;p70"/>
              <p:cNvSpPr/>
              <p:nvPr/>
            </p:nvSpPr>
            <p:spPr>
              <a:xfrm>
                <a:off x="7986205" y="3519729"/>
                <a:ext cx="223771" cy="4623"/>
              </a:xfrm>
              <a:custGeom>
                <a:avLst/>
                <a:gdLst/>
                <a:ahLst/>
                <a:cxnLst/>
                <a:rect l="l" t="t" r="r" b="b"/>
                <a:pathLst>
                  <a:path w="5228" h="108" extrusionOk="0">
                    <a:moveTo>
                      <a:pt x="2620" y="0"/>
                    </a:moveTo>
                    <a:cubicBezTo>
                      <a:pt x="1179" y="0"/>
                      <a:pt x="0" y="24"/>
                      <a:pt x="0" y="60"/>
                    </a:cubicBezTo>
                    <a:cubicBezTo>
                      <a:pt x="0" y="84"/>
                      <a:pt x="1179" y="107"/>
                      <a:pt x="2620" y="107"/>
                    </a:cubicBezTo>
                    <a:cubicBezTo>
                      <a:pt x="4060" y="107"/>
                      <a:pt x="5227" y="84"/>
                      <a:pt x="5227" y="60"/>
                    </a:cubicBezTo>
                    <a:cubicBezTo>
                      <a:pt x="5227" y="24"/>
                      <a:pt x="4060" y="0"/>
                      <a:pt x="262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6" name="Google Shape;2382;p70"/>
              <p:cNvSpPr/>
              <p:nvPr/>
            </p:nvSpPr>
            <p:spPr>
              <a:xfrm>
                <a:off x="7986205" y="3556411"/>
                <a:ext cx="223771" cy="5136"/>
              </a:xfrm>
              <a:custGeom>
                <a:avLst/>
                <a:gdLst/>
                <a:ahLst/>
                <a:cxnLst/>
                <a:rect l="l" t="t" r="r" b="b"/>
                <a:pathLst>
                  <a:path w="5228" h="120" extrusionOk="0">
                    <a:moveTo>
                      <a:pt x="2620" y="1"/>
                    </a:moveTo>
                    <a:cubicBezTo>
                      <a:pt x="1179" y="1"/>
                      <a:pt x="0" y="24"/>
                      <a:pt x="0" y="60"/>
                    </a:cubicBezTo>
                    <a:cubicBezTo>
                      <a:pt x="0" y="84"/>
                      <a:pt x="1179" y="120"/>
                      <a:pt x="2620" y="120"/>
                    </a:cubicBezTo>
                    <a:cubicBezTo>
                      <a:pt x="4060" y="120"/>
                      <a:pt x="5227" y="84"/>
                      <a:pt x="5227" y="60"/>
                    </a:cubicBezTo>
                    <a:cubicBezTo>
                      <a:pt x="5227" y="24"/>
                      <a:pt x="4060" y="1"/>
                      <a:pt x="262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7" name="Google Shape;2383;p70"/>
              <p:cNvSpPr/>
              <p:nvPr/>
            </p:nvSpPr>
            <p:spPr>
              <a:xfrm>
                <a:off x="5998714" y="437093"/>
                <a:ext cx="327225" cy="174292"/>
              </a:xfrm>
              <a:custGeom>
                <a:avLst/>
                <a:gdLst/>
                <a:ahLst/>
                <a:cxnLst/>
                <a:rect l="l" t="t" r="r" b="b"/>
                <a:pathLst>
                  <a:path w="7645" h="4072" extrusionOk="0">
                    <a:moveTo>
                      <a:pt x="7569" y="0"/>
                    </a:moveTo>
                    <a:cubicBezTo>
                      <a:pt x="7568" y="0"/>
                      <a:pt x="7572" y="5"/>
                      <a:pt x="7579" y="11"/>
                    </a:cubicBezTo>
                    <a:lnTo>
                      <a:pt x="7579" y="11"/>
                    </a:lnTo>
                    <a:lnTo>
                      <a:pt x="7584" y="11"/>
                    </a:lnTo>
                    <a:cubicBezTo>
                      <a:pt x="7574" y="3"/>
                      <a:pt x="7570" y="0"/>
                      <a:pt x="7569" y="0"/>
                    </a:cubicBezTo>
                    <a:close/>
                    <a:moveTo>
                      <a:pt x="7579" y="11"/>
                    </a:moveTo>
                    <a:lnTo>
                      <a:pt x="48" y="23"/>
                    </a:lnTo>
                    <a:lnTo>
                      <a:pt x="0" y="23"/>
                    </a:lnTo>
                    <a:lnTo>
                      <a:pt x="0" y="71"/>
                    </a:lnTo>
                    <a:cubicBezTo>
                      <a:pt x="12" y="1297"/>
                      <a:pt x="24" y="2297"/>
                      <a:pt x="36" y="2988"/>
                    </a:cubicBezTo>
                    <a:cubicBezTo>
                      <a:pt x="36" y="3333"/>
                      <a:pt x="36" y="3595"/>
                      <a:pt x="36" y="3786"/>
                    </a:cubicBezTo>
                    <a:lnTo>
                      <a:pt x="36" y="3988"/>
                    </a:lnTo>
                    <a:cubicBezTo>
                      <a:pt x="48" y="4012"/>
                      <a:pt x="60" y="4036"/>
                      <a:pt x="71" y="4048"/>
                    </a:cubicBezTo>
                    <a:lnTo>
                      <a:pt x="71" y="3976"/>
                    </a:lnTo>
                    <a:lnTo>
                      <a:pt x="71" y="3750"/>
                    </a:lnTo>
                    <a:cubicBezTo>
                      <a:pt x="71" y="3560"/>
                      <a:pt x="71" y="3298"/>
                      <a:pt x="83" y="2952"/>
                    </a:cubicBezTo>
                    <a:cubicBezTo>
                      <a:pt x="83" y="2269"/>
                      <a:pt x="95" y="1293"/>
                      <a:pt x="107" y="95"/>
                    </a:cubicBezTo>
                    <a:lnTo>
                      <a:pt x="107" y="95"/>
                    </a:lnTo>
                    <a:lnTo>
                      <a:pt x="7537" y="118"/>
                    </a:lnTo>
                    <a:lnTo>
                      <a:pt x="7537" y="118"/>
                    </a:lnTo>
                    <a:lnTo>
                      <a:pt x="7537" y="2107"/>
                    </a:lnTo>
                    <a:lnTo>
                      <a:pt x="7537" y="3988"/>
                    </a:lnTo>
                    <a:lnTo>
                      <a:pt x="2191" y="4012"/>
                    </a:lnTo>
                    <a:lnTo>
                      <a:pt x="631" y="4024"/>
                    </a:lnTo>
                    <a:lnTo>
                      <a:pt x="607" y="4024"/>
                    </a:lnTo>
                    <a:lnTo>
                      <a:pt x="2155" y="4036"/>
                    </a:lnTo>
                    <a:lnTo>
                      <a:pt x="7584" y="4072"/>
                    </a:lnTo>
                    <a:lnTo>
                      <a:pt x="7644" y="4072"/>
                    </a:lnTo>
                    <a:lnTo>
                      <a:pt x="7644" y="4048"/>
                    </a:lnTo>
                    <a:lnTo>
                      <a:pt x="7644" y="2119"/>
                    </a:lnTo>
                    <a:lnTo>
                      <a:pt x="7644" y="1107"/>
                    </a:lnTo>
                    <a:lnTo>
                      <a:pt x="7644" y="595"/>
                    </a:lnTo>
                    <a:lnTo>
                      <a:pt x="7644" y="71"/>
                    </a:lnTo>
                    <a:lnTo>
                      <a:pt x="7644" y="71"/>
                    </a:lnTo>
                    <a:cubicBezTo>
                      <a:pt x="7644" y="72"/>
                      <a:pt x="7645" y="72"/>
                      <a:pt x="7645" y="72"/>
                    </a:cubicBezTo>
                    <a:cubicBezTo>
                      <a:pt x="7645" y="72"/>
                      <a:pt x="7644" y="72"/>
                      <a:pt x="7644" y="71"/>
                    </a:cubicBezTo>
                    <a:lnTo>
                      <a:pt x="7644" y="71"/>
                    </a:lnTo>
                    <a:lnTo>
                      <a:pt x="7644" y="71"/>
                    </a:lnTo>
                    <a:cubicBezTo>
                      <a:pt x="7638" y="66"/>
                      <a:pt x="7598" y="30"/>
                      <a:pt x="7579" y="1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8" name="Google Shape;2384;p70"/>
              <p:cNvSpPr/>
              <p:nvPr/>
            </p:nvSpPr>
            <p:spPr>
              <a:xfrm>
                <a:off x="6058338" y="497188"/>
                <a:ext cx="223729" cy="4623"/>
              </a:xfrm>
              <a:custGeom>
                <a:avLst/>
                <a:gdLst/>
                <a:ahLst/>
                <a:cxnLst/>
                <a:rect l="l" t="t" r="r" b="b"/>
                <a:pathLst>
                  <a:path w="5227" h="108" extrusionOk="0">
                    <a:moveTo>
                      <a:pt x="2619" y="1"/>
                    </a:moveTo>
                    <a:cubicBezTo>
                      <a:pt x="1167" y="1"/>
                      <a:pt x="0" y="24"/>
                      <a:pt x="0" y="48"/>
                    </a:cubicBezTo>
                    <a:cubicBezTo>
                      <a:pt x="0" y="84"/>
                      <a:pt x="1167" y="108"/>
                      <a:pt x="2619" y="108"/>
                    </a:cubicBezTo>
                    <a:cubicBezTo>
                      <a:pt x="4060" y="108"/>
                      <a:pt x="5227" y="84"/>
                      <a:pt x="5227" y="48"/>
                    </a:cubicBezTo>
                    <a:cubicBezTo>
                      <a:pt x="5227" y="24"/>
                      <a:pt x="4060" y="1"/>
                      <a:pt x="26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9" name="Google Shape;2385;p70"/>
              <p:cNvSpPr/>
              <p:nvPr/>
            </p:nvSpPr>
            <p:spPr>
              <a:xfrm>
                <a:off x="6058338" y="533870"/>
                <a:ext cx="223729" cy="4623"/>
              </a:xfrm>
              <a:custGeom>
                <a:avLst/>
                <a:gdLst/>
                <a:ahLst/>
                <a:cxnLst/>
                <a:rect l="l" t="t" r="r" b="b"/>
                <a:pathLst>
                  <a:path w="5227" h="108" extrusionOk="0">
                    <a:moveTo>
                      <a:pt x="2619" y="1"/>
                    </a:moveTo>
                    <a:cubicBezTo>
                      <a:pt x="1167" y="1"/>
                      <a:pt x="0" y="25"/>
                      <a:pt x="0" y="48"/>
                    </a:cubicBezTo>
                    <a:cubicBezTo>
                      <a:pt x="0" y="84"/>
                      <a:pt x="1167" y="108"/>
                      <a:pt x="2619" y="108"/>
                    </a:cubicBezTo>
                    <a:cubicBezTo>
                      <a:pt x="4060" y="108"/>
                      <a:pt x="5227" y="84"/>
                      <a:pt x="5227" y="48"/>
                    </a:cubicBezTo>
                    <a:cubicBezTo>
                      <a:pt x="5227" y="25"/>
                      <a:pt x="4060" y="1"/>
                      <a:pt x="26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0" name="Google Shape;2386;p70"/>
              <p:cNvSpPr/>
              <p:nvPr/>
            </p:nvSpPr>
            <p:spPr>
              <a:xfrm>
                <a:off x="8434134" y="1659105"/>
                <a:ext cx="245686" cy="40834"/>
              </a:xfrm>
              <a:custGeom>
                <a:avLst/>
                <a:gdLst/>
                <a:ahLst/>
                <a:cxnLst/>
                <a:rect l="l" t="t" r="r" b="b"/>
                <a:pathLst>
                  <a:path w="5740" h="954" extrusionOk="0">
                    <a:moveTo>
                      <a:pt x="5704" y="1"/>
                    </a:moveTo>
                    <a:cubicBezTo>
                      <a:pt x="5680" y="84"/>
                      <a:pt x="5680" y="155"/>
                      <a:pt x="5680" y="239"/>
                    </a:cubicBezTo>
                    <a:cubicBezTo>
                      <a:pt x="5680" y="409"/>
                      <a:pt x="5680" y="612"/>
                      <a:pt x="5660" y="857"/>
                    </a:cubicBezTo>
                    <a:lnTo>
                      <a:pt x="5660" y="857"/>
                    </a:lnTo>
                    <a:cubicBezTo>
                      <a:pt x="5067" y="845"/>
                      <a:pt x="4228" y="834"/>
                      <a:pt x="3299" y="834"/>
                    </a:cubicBezTo>
                    <a:cubicBezTo>
                      <a:pt x="2382" y="834"/>
                      <a:pt x="1561" y="834"/>
                      <a:pt x="965" y="858"/>
                    </a:cubicBezTo>
                    <a:lnTo>
                      <a:pt x="263" y="870"/>
                    </a:lnTo>
                    <a:cubicBezTo>
                      <a:pt x="168" y="870"/>
                      <a:pt x="84" y="882"/>
                      <a:pt x="1" y="894"/>
                    </a:cubicBezTo>
                    <a:cubicBezTo>
                      <a:pt x="84" y="906"/>
                      <a:pt x="168" y="917"/>
                      <a:pt x="263" y="917"/>
                    </a:cubicBezTo>
                    <a:lnTo>
                      <a:pt x="965" y="941"/>
                    </a:lnTo>
                    <a:cubicBezTo>
                      <a:pt x="1561" y="941"/>
                      <a:pt x="2382" y="953"/>
                      <a:pt x="3299" y="953"/>
                    </a:cubicBezTo>
                    <a:cubicBezTo>
                      <a:pt x="4252" y="953"/>
                      <a:pt x="5109" y="953"/>
                      <a:pt x="5704" y="929"/>
                    </a:cubicBezTo>
                    <a:lnTo>
                      <a:pt x="5740" y="929"/>
                    </a:lnTo>
                    <a:lnTo>
                      <a:pt x="5740" y="894"/>
                    </a:lnTo>
                    <a:cubicBezTo>
                      <a:pt x="5740" y="632"/>
                      <a:pt x="5728" y="417"/>
                      <a:pt x="5728" y="239"/>
                    </a:cubicBezTo>
                    <a:cubicBezTo>
                      <a:pt x="5728" y="155"/>
                      <a:pt x="5716" y="84"/>
                      <a:pt x="570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1" name="Google Shape;2387;p70"/>
              <p:cNvSpPr/>
              <p:nvPr/>
            </p:nvSpPr>
            <p:spPr>
              <a:xfrm>
                <a:off x="6203567" y="609801"/>
                <a:ext cx="96348" cy="525486"/>
              </a:xfrm>
              <a:custGeom>
                <a:avLst/>
                <a:gdLst/>
                <a:ahLst/>
                <a:cxnLst/>
                <a:rect l="l" t="t" r="r" b="b"/>
                <a:pathLst>
                  <a:path w="2251" h="12277" extrusionOk="0">
                    <a:moveTo>
                      <a:pt x="155" y="1"/>
                    </a:moveTo>
                    <a:cubicBezTo>
                      <a:pt x="143" y="96"/>
                      <a:pt x="131" y="191"/>
                      <a:pt x="131" y="298"/>
                    </a:cubicBezTo>
                    <a:cubicBezTo>
                      <a:pt x="131" y="501"/>
                      <a:pt x="107" y="763"/>
                      <a:pt x="96" y="1096"/>
                    </a:cubicBezTo>
                    <a:cubicBezTo>
                      <a:pt x="72" y="1811"/>
                      <a:pt x="36" y="2787"/>
                      <a:pt x="0" y="3918"/>
                    </a:cubicBezTo>
                    <a:cubicBezTo>
                      <a:pt x="131" y="4632"/>
                      <a:pt x="286" y="5418"/>
                      <a:pt x="465" y="6240"/>
                    </a:cubicBezTo>
                    <a:cubicBezTo>
                      <a:pt x="858" y="7930"/>
                      <a:pt x="1286" y="9442"/>
                      <a:pt x="1643" y="10526"/>
                    </a:cubicBezTo>
                    <a:cubicBezTo>
                      <a:pt x="1810" y="11062"/>
                      <a:pt x="1965" y="11502"/>
                      <a:pt x="2072" y="11800"/>
                    </a:cubicBezTo>
                    <a:lnTo>
                      <a:pt x="2191" y="12145"/>
                    </a:lnTo>
                    <a:cubicBezTo>
                      <a:pt x="2203" y="12193"/>
                      <a:pt x="2227" y="12240"/>
                      <a:pt x="2251" y="12276"/>
                    </a:cubicBezTo>
                    <a:cubicBezTo>
                      <a:pt x="2251" y="12240"/>
                      <a:pt x="2239" y="12193"/>
                      <a:pt x="2227" y="12157"/>
                    </a:cubicBezTo>
                    <a:cubicBezTo>
                      <a:pt x="2203" y="12062"/>
                      <a:pt x="2167" y="11943"/>
                      <a:pt x="2120" y="11800"/>
                    </a:cubicBezTo>
                    <a:lnTo>
                      <a:pt x="1727" y="10514"/>
                    </a:lnTo>
                    <a:cubicBezTo>
                      <a:pt x="1405" y="9431"/>
                      <a:pt x="977" y="7918"/>
                      <a:pt x="596" y="6228"/>
                    </a:cubicBezTo>
                    <a:cubicBezTo>
                      <a:pt x="405" y="5418"/>
                      <a:pt x="250" y="4632"/>
                      <a:pt x="107" y="3930"/>
                    </a:cubicBezTo>
                    <a:cubicBezTo>
                      <a:pt x="131" y="2787"/>
                      <a:pt x="155" y="1811"/>
                      <a:pt x="167" y="1108"/>
                    </a:cubicBezTo>
                    <a:lnTo>
                      <a:pt x="167" y="298"/>
                    </a:lnTo>
                    <a:cubicBezTo>
                      <a:pt x="167" y="191"/>
                      <a:pt x="167" y="96"/>
                      <a:pt x="15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2" name="Google Shape;2388;p70"/>
              <p:cNvSpPr/>
              <p:nvPr/>
            </p:nvSpPr>
            <p:spPr>
              <a:xfrm>
                <a:off x="7639676" y="3556411"/>
                <a:ext cx="273166" cy="5136"/>
              </a:xfrm>
              <a:custGeom>
                <a:avLst/>
                <a:gdLst/>
                <a:ahLst/>
                <a:cxnLst/>
                <a:rect l="l" t="t" r="r" b="b"/>
                <a:pathLst>
                  <a:path w="6382" h="120" extrusionOk="0">
                    <a:moveTo>
                      <a:pt x="3191" y="1"/>
                    </a:moveTo>
                    <a:cubicBezTo>
                      <a:pt x="1429" y="1"/>
                      <a:pt x="0" y="24"/>
                      <a:pt x="0" y="60"/>
                    </a:cubicBezTo>
                    <a:cubicBezTo>
                      <a:pt x="0" y="84"/>
                      <a:pt x="1429" y="120"/>
                      <a:pt x="3191" y="120"/>
                    </a:cubicBezTo>
                    <a:cubicBezTo>
                      <a:pt x="4953" y="120"/>
                      <a:pt x="6382" y="84"/>
                      <a:pt x="6382" y="60"/>
                    </a:cubicBezTo>
                    <a:cubicBezTo>
                      <a:pt x="6382" y="24"/>
                      <a:pt x="4953" y="1"/>
                      <a:pt x="319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11" name="Google Shape;2389;p70"/>
            <p:cNvSpPr/>
            <p:nvPr/>
          </p:nvSpPr>
          <p:spPr>
            <a:xfrm>
              <a:off x="4756525" y="4476034"/>
              <a:ext cx="3763436" cy="4684"/>
            </a:xfrm>
            <a:custGeom>
              <a:avLst/>
              <a:gdLst/>
              <a:ahLst/>
              <a:cxnLst/>
              <a:rect l="l" t="t" r="r" b="b"/>
              <a:pathLst>
                <a:path w="96418" h="120" extrusionOk="0">
                  <a:moveTo>
                    <a:pt x="48209" y="0"/>
                  </a:moveTo>
                  <a:cubicBezTo>
                    <a:pt x="21586" y="0"/>
                    <a:pt x="0" y="36"/>
                    <a:pt x="0" y="60"/>
                  </a:cubicBezTo>
                  <a:cubicBezTo>
                    <a:pt x="0" y="95"/>
                    <a:pt x="21586" y="119"/>
                    <a:pt x="48209" y="119"/>
                  </a:cubicBezTo>
                  <a:cubicBezTo>
                    <a:pt x="74831" y="119"/>
                    <a:pt x="96417" y="95"/>
                    <a:pt x="96417" y="60"/>
                  </a:cubicBezTo>
                  <a:cubicBezTo>
                    <a:pt x="96417" y="36"/>
                    <a:pt x="74843" y="0"/>
                    <a:pt x="48209" y="0"/>
                  </a:cubicBezTo>
                  <a:close/>
                </a:path>
              </a:pathLst>
            </a:custGeom>
            <a:solidFill>
              <a:srgbClr val="25408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2" name="Google Shape;2390;p70"/>
            <p:cNvGrpSpPr/>
            <p:nvPr/>
          </p:nvGrpSpPr>
          <p:grpSpPr>
            <a:xfrm>
              <a:off x="6505524" y="1565054"/>
              <a:ext cx="1085064" cy="3041959"/>
              <a:chOff x="5388175" y="3074113"/>
              <a:chExt cx="694975" cy="1948350"/>
            </a:xfrm>
          </p:grpSpPr>
          <p:sp>
            <p:nvSpPr>
              <p:cNvPr id="13" name="Google Shape;2391;p70"/>
              <p:cNvSpPr/>
              <p:nvPr/>
            </p:nvSpPr>
            <p:spPr>
              <a:xfrm>
                <a:off x="5388175" y="3484513"/>
                <a:ext cx="122675" cy="150950"/>
              </a:xfrm>
              <a:custGeom>
                <a:avLst/>
                <a:gdLst/>
                <a:ahLst/>
                <a:cxnLst/>
                <a:rect l="l" t="t" r="r" b="b"/>
                <a:pathLst>
                  <a:path w="4907" h="6038" extrusionOk="0">
                    <a:moveTo>
                      <a:pt x="120" y="1"/>
                    </a:moveTo>
                    <a:cubicBezTo>
                      <a:pt x="1" y="167"/>
                      <a:pt x="13" y="394"/>
                      <a:pt x="144" y="548"/>
                    </a:cubicBezTo>
                    <a:lnTo>
                      <a:pt x="1025" y="1691"/>
                    </a:lnTo>
                    <a:lnTo>
                      <a:pt x="787" y="1846"/>
                    </a:lnTo>
                    <a:cubicBezTo>
                      <a:pt x="596" y="1989"/>
                      <a:pt x="525" y="2239"/>
                      <a:pt x="620" y="2453"/>
                    </a:cubicBezTo>
                    <a:lnTo>
                      <a:pt x="656" y="2537"/>
                    </a:lnTo>
                    <a:lnTo>
                      <a:pt x="382" y="2906"/>
                    </a:lnTo>
                    <a:cubicBezTo>
                      <a:pt x="299" y="3025"/>
                      <a:pt x="310" y="3192"/>
                      <a:pt x="418" y="3287"/>
                    </a:cubicBezTo>
                    <a:lnTo>
                      <a:pt x="2049" y="4894"/>
                    </a:lnTo>
                    <a:lnTo>
                      <a:pt x="3918" y="6037"/>
                    </a:lnTo>
                    <a:lnTo>
                      <a:pt x="4906" y="4620"/>
                    </a:lnTo>
                    <a:lnTo>
                      <a:pt x="4644" y="3525"/>
                    </a:lnTo>
                    <a:lnTo>
                      <a:pt x="3680" y="2144"/>
                    </a:lnTo>
                    <a:lnTo>
                      <a:pt x="3347" y="1691"/>
                    </a:lnTo>
                    <a:lnTo>
                      <a:pt x="2382" y="1715"/>
                    </a:lnTo>
                    <a:lnTo>
                      <a:pt x="120" y="1"/>
                    </a:lnTo>
                    <a:close/>
                  </a:path>
                </a:pathLst>
              </a:custGeom>
              <a:solidFill>
                <a:srgbClr val="B788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4" name="Google Shape;2392;p70"/>
              <p:cNvSpPr/>
              <p:nvPr/>
            </p:nvSpPr>
            <p:spPr>
              <a:xfrm>
                <a:off x="5403375" y="3526788"/>
                <a:ext cx="30675" cy="33375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1335" extrusionOk="0">
                    <a:moveTo>
                      <a:pt x="369" y="0"/>
                    </a:moveTo>
                    <a:lnTo>
                      <a:pt x="369" y="0"/>
                    </a:lnTo>
                    <a:cubicBezTo>
                      <a:pt x="441" y="119"/>
                      <a:pt x="512" y="227"/>
                      <a:pt x="607" y="322"/>
                    </a:cubicBezTo>
                    <a:lnTo>
                      <a:pt x="893" y="655"/>
                    </a:lnTo>
                    <a:cubicBezTo>
                      <a:pt x="988" y="786"/>
                      <a:pt x="1119" y="917"/>
                      <a:pt x="1095" y="1084"/>
                    </a:cubicBezTo>
                    <a:cubicBezTo>
                      <a:pt x="1072" y="1155"/>
                      <a:pt x="1012" y="1203"/>
                      <a:pt x="941" y="1215"/>
                    </a:cubicBezTo>
                    <a:cubicBezTo>
                      <a:pt x="913" y="1224"/>
                      <a:pt x="886" y="1228"/>
                      <a:pt x="859" y="1228"/>
                    </a:cubicBezTo>
                    <a:cubicBezTo>
                      <a:pt x="815" y="1228"/>
                      <a:pt x="771" y="1218"/>
                      <a:pt x="726" y="1203"/>
                    </a:cubicBezTo>
                    <a:cubicBezTo>
                      <a:pt x="595" y="1143"/>
                      <a:pt x="464" y="1084"/>
                      <a:pt x="345" y="1000"/>
                    </a:cubicBezTo>
                    <a:cubicBezTo>
                      <a:pt x="238" y="929"/>
                      <a:pt x="119" y="858"/>
                      <a:pt x="0" y="810"/>
                    </a:cubicBezTo>
                    <a:lnTo>
                      <a:pt x="0" y="810"/>
                    </a:lnTo>
                    <a:cubicBezTo>
                      <a:pt x="83" y="917"/>
                      <a:pt x="191" y="1000"/>
                      <a:pt x="310" y="1072"/>
                    </a:cubicBezTo>
                    <a:cubicBezTo>
                      <a:pt x="429" y="1155"/>
                      <a:pt x="560" y="1227"/>
                      <a:pt x="691" y="1298"/>
                    </a:cubicBezTo>
                    <a:cubicBezTo>
                      <a:pt x="752" y="1321"/>
                      <a:pt x="814" y="1334"/>
                      <a:pt x="875" y="1334"/>
                    </a:cubicBezTo>
                    <a:cubicBezTo>
                      <a:pt x="909" y="1334"/>
                      <a:pt x="943" y="1330"/>
                      <a:pt x="976" y="1322"/>
                    </a:cubicBezTo>
                    <a:cubicBezTo>
                      <a:pt x="1095" y="1298"/>
                      <a:pt x="1179" y="1215"/>
                      <a:pt x="1203" y="1108"/>
                    </a:cubicBezTo>
                    <a:cubicBezTo>
                      <a:pt x="1226" y="1000"/>
                      <a:pt x="1203" y="881"/>
                      <a:pt x="1131" y="798"/>
                    </a:cubicBezTo>
                    <a:cubicBezTo>
                      <a:pt x="1084" y="727"/>
                      <a:pt x="1036" y="655"/>
                      <a:pt x="964" y="596"/>
                    </a:cubicBezTo>
                    <a:lnTo>
                      <a:pt x="667" y="274"/>
                    </a:lnTo>
                    <a:cubicBezTo>
                      <a:pt x="583" y="167"/>
                      <a:pt x="488" y="72"/>
                      <a:pt x="369" y="0"/>
                    </a:cubicBezTo>
                    <a:close/>
                  </a:path>
                </a:pathLst>
              </a:custGeom>
              <a:solidFill>
                <a:srgbClr val="AA65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" name="Google Shape;2393;p70"/>
              <p:cNvSpPr/>
              <p:nvPr/>
            </p:nvSpPr>
            <p:spPr>
              <a:xfrm>
                <a:off x="5397400" y="3548813"/>
                <a:ext cx="31000" cy="30825"/>
              </a:xfrm>
              <a:custGeom>
                <a:avLst/>
                <a:gdLst/>
                <a:ahLst/>
                <a:cxnLst/>
                <a:rect l="l" t="t" r="r" b="b"/>
                <a:pathLst>
                  <a:path w="1240" h="1233" extrusionOk="0">
                    <a:moveTo>
                      <a:pt x="311" y="0"/>
                    </a:moveTo>
                    <a:lnTo>
                      <a:pt x="311" y="0"/>
                    </a:lnTo>
                    <a:cubicBezTo>
                      <a:pt x="406" y="96"/>
                      <a:pt x="513" y="179"/>
                      <a:pt x="620" y="262"/>
                    </a:cubicBezTo>
                    <a:cubicBezTo>
                      <a:pt x="727" y="358"/>
                      <a:pt x="822" y="465"/>
                      <a:pt x="918" y="584"/>
                    </a:cubicBezTo>
                    <a:cubicBezTo>
                      <a:pt x="965" y="643"/>
                      <a:pt x="1013" y="703"/>
                      <a:pt x="1061" y="774"/>
                    </a:cubicBezTo>
                    <a:cubicBezTo>
                      <a:pt x="1108" y="846"/>
                      <a:pt x="1120" y="929"/>
                      <a:pt x="1096" y="1001"/>
                    </a:cubicBezTo>
                    <a:cubicBezTo>
                      <a:pt x="1049" y="1072"/>
                      <a:pt x="989" y="1108"/>
                      <a:pt x="906" y="1120"/>
                    </a:cubicBezTo>
                    <a:cubicBezTo>
                      <a:pt x="834" y="1120"/>
                      <a:pt x="751" y="1108"/>
                      <a:pt x="692" y="1072"/>
                    </a:cubicBezTo>
                    <a:cubicBezTo>
                      <a:pt x="561" y="1001"/>
                      <a:pt x="441" y="929"/>
                      <a:pt x="334" y="834"/>
                    </a:cubicBezTo>
                    <a:cubicBezTo>
                      <a:pt x="239" y="739"/>
                      <a:pt x="120" y="655"/>
                      <a:pt x="1" y="608"/>
                    </a:cubicBezTo>
                    <a:lnTo>
                      <a:pt x="1" y="608"/>
                    </a:lnTo>
                    <a:cubicBezTo>
                      <a:pt x="1" y="608"/>
                      <a:pt x="96" y="727"/>
                      <a:pt x="287" y="893"/>
                    </a:cubicBezTo>
                    <a:cubicBezTo>
                      <a:pt x="394" y="1001"/>
                      <a:pt x="513" y="1096"/>
                      <a:pt x="644" y="1167"/>
                    </a:cubicBezTo>
                    <a:cubicBezTo>
                      <a:pt x="709" y="1211"/>
                      <a:pt x="784" y="1232"/>
                      <a:pt x="859" y="1232"/>
                    </a:cubicBezTo>
                    <a:cubicBezTo>
                      <a:pt x="988" y="1232"/>
                      <a:pt x="1116" y="1169"/>
                      <a:pt x="1192" y="1048"/>
                    </a:cubicBezTo>
                    <a:cubicBezTo>
                      <a:pt x="1239" y="941"/>
                      <a:pt x="1215" y="822"/>
                      <a:pt x="1156" y="727"/>
                    </a:cubicBezTo>
                    <a:cubicBezTo>
                      <a:pt x="1108" y="655"/>
                      <a:pt x="1061" y="584"/>
                      <a:pt x="989" y="512"/>
                    </a:cubicBezTo>
                    <a:cubicBezTo>
                      <a:pt x="894" y="393"/>
                      <a:pt x="787" y="298"/>
                      <a:pt x="668" y="203"/>
                    </a:cubicBezTo>
                    <a:cubicBezTo>
                      <a:pt x="561" y="108"/>
                      <a:pt x="441" y="36"/>
                      <a:pt x="311" y="0"/>
                    </a:cubicBezTo>
                    <a:close/>
                  </a:path>
                </a:pathLst>
              </a:custGeom>
              <a:solidFill>
                <a:srgbClr val="AA65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" name="Google Shape;2394;p70"/>
              <p:cNvSpPr/>
              <p:nvPr/>
            </p:nvSpPr>
            <p:spPr>
              <a:xfrm>
                <a:off x="5427475" y="3527388"/>
                <a:ext cx="36625" cy="56875"/>
              </a:xfrm>
              <a:custGeom>
                <a:avLst/>
                <a:gdLst/>
                <a:ahLst/>
                <a:cxnLst/>
                <a:rect l="l" t="t" r="r" b="b"/>
                <a:pathLst>
                  <a:path w="1465" h="2275" extrusionOk="0">
                    <a:moveTo>
                      <a:pt x="0" y="0"/>
                    </a:moveTo>
                    <a:lnTo>
                      <a:pt x="0" y="60"/>
                    </a:lnTo>
                    <a:cubicBezTo>
                      <a:pt x="24" y="238"/>
                      <a:pt x="120" y="405"/>
                      <a:pt x="262" y="512"/>
                    </a:cubicBezTo>
                    <a:cubicBezTo>
                      <a:pt x="417" y="631"/>
                      <a:pt x="608" y="703"/>
                      <a:pt x="798" y="738"/>
                    </a:cubicBezTo>
                    <a:cubicBezTo>
                      <a:pt x="870" y="750"/>
                      <a:pt x="938" y="756"/>
                      <a:pt x="1007" y="756"/>
                    </a:cubicBezTo>
                    <a:cubicBezTo>
                      <a:pt x="1038" y="756"/>
                      <a:pt x="1070" y="755"/>
                      <a:pt x="1103" y="752"/>
                    </a:cubicBezTo>
                    <a:lnTo>
                      <a:pt x="1103" y="752"/>
                    </a:lnTo>
                    <a:cubicBezTo>
                      <a:pt x="1007" y="937"/>
                      <a:pt x="967" y="1137"/>
                      <a:pt x="977" y="1346"/>
                    </a:cubicBezTo>
                    <a:cubicBezTo>
                      <a:pt x="977" y="1536"/>
                      <a:pt x="1013" y="1738"/>
                      <a:pt x="1108" y="1905"/>
                    </a:cubicBezTo>
                    <a:cubicBezTo>
                      <a:pt x="1167" y="2024"/>
                      <a:pt x="1251" y="2119"/>
                      <a:pt x="1346" y="2203"/>
                    </a:cubicBezTo>
                    <a:cubicBezTo>
                      <a:pt x="1417" y="2262"/>
                      <a:pt x="1465" y="2274"/>
                      <a:pt x="1465" y="2274"/>
                    </a:cubicBezTo>
                    <a:cubicBezTo>
                      <a:pt x="1358" y="2155"/>
                      <a:pt x="1251" y="2024"/>
                      <a:pt x="1179" y="1881"/>
                    </a:cubicBezTo>
                    <a:cubicBezTo>
                      <a:pt x="1108" y="1715"/>
                      <a:pt x="1072" y="1524"/>
                      <a:pt x="1084" y="1346"/>
                    </a:cubicBezTo>
                    <a:cubicBezTo>
                      <a:pt x="1072" y="1119"/>
                      <a:pt x="1132" y="905"/>
                      <a:pt x="1251" y="715"/>
                    </a:cubicBezTo>
                    <a:lnTo>
                      <a:pt x="1334" y="607"/>
                    </a:lnTo>
                    <a:lnTo>
                      <a:pt x="1334" y="607"/>
                    </a:lnTo>
                    <a:lnTo>
                      <a:pt x="1203" y="631"/>
                    </a:lnTo>
                    <a:cubicBezTo>
                      <a:pt x="1138" y="637"/>
                      <a:pt x="1075" y="640"/>
                      <a:pt x="1013" y="640"/>
                    </a:cubicBezTo>
                    <a:cubicBezTo>
                      <a:pt x="950" y="640"/>
                      <a:pt x="887" y="637"/>
                      <a:pt x="822" y="631"/>
                    </a:cubicBezTo>
                    <a:cubicBezTo>
                      <a:pt x="643" y="595"/>
                      <a:pt x="477" y="524"/>
                      <a:pt x="334" y="429"/>
                    </a:cubicBezTo>
                    <a:cubicBezTo>
                      <a:pt x="227" y="344"/>
                      <a:pt x="150" y="220"/>
                      <a:pt x="109" y="93"/>
                    </a:cubicBezTo>
                    <a:lnTo>
                      <a:pt x="109" y="93"/>
                    </a:lnTo>
                    <a:cubicBezTo>
                      <a:pt x="416" y="82"/>
                      <a:pt x="679" y="71"/>
                      <a:pt x="858" y="60"/>
                    </a:cubicBezTo>
                    <a:cubicBezTo>
                      <a:pt x="965" y="60"/>
                      <a:pt x="1060" y="48"/>
                      <a:pt x="1155" y="24"/>
                    </a:cubicBezTo>
                    <a:cubicBezTo>
                      <a:pt x="1060" y="0"/>
                      <a:pt x="953" y="0"/>
                      <a:pt x="858" y="0"/>
                    </a:cubicBezTo>
                    <a:close/>
                  </a:path>
                </a:pathLst>
              </a:custGeom>
              <a:solidFill>
                <a:srgbClr val="AA65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" name="Google Shape;2395;p70"/>
              <p:cNvSpPr/>
              <p:nvPr/>
            </p:nvSpPr>
            <p:spPr>
              <a:xfrm>
                <a:off x="5680175" y="3157988"/>
                <a:ext cx="28025" cy="180400"/>
              </a:xfrm>
              <a:custGeom>
                <a:avLst/>
                <a:gdLst/>
                <a:ahLst/>
                <a:cxnLst/>
                <a:rect l="l" t="t" r="r" b="b"/>
                <a:pathLst>
                  <a:path w="1121" h="7216" extrusionOk="0">
                    <a:moveTo>
                      <a:pt x="608" y="1"/>
                    </a:moveTo>
                    <a:cubicBezTo>
                      <a:pt x="596" y="1"/>
                      <a:pt x="584" y="24"/>
                      <a:pt x="549" y="72"/>
                    </a:cubicBezTo>
                    <a:cubicBezTo>
                      <a:pt x="501" y="132"/>
                      <a:pt x="477" y="215"/>
                      <a:pt x="453" y="286"/>
                    </a:cubicBezTo>
                    <a:cubicBezTo>
                      <a:pt x="382" y="572"/>
                      <a:pt x="406" y="858"/>
                      <a:pt x="513" y="1132"/>
                    </a:cubicBezTo>
                    <a:cubicBezTo>
                      <a:pt x="620" y="1477"/>
                      <a:pt x="858" y="1834"/>
                      <a:pt x="953" y="2275"/>
                    </a:cubicBezTo>
                    <a:cubicBezTo>
                      <a:pt x="1001" y="2513"/>
                      <a:pt x="989" y="2751"/>
                      <a:pt x="906" y="2965"/>
                    </a:cubicBezTo>
                    <a:cubicBezTo>
                      <a:pt x="811" y="3215"/>
                      <a:pt x="691" y="3441"/>
                      <a:pt x="549" y="3656"/>
                    </a:cubicBezTo>
                    <a:cubicBezTo>
                      <a:pt x="406" y="3882"/>
                      <a:pt x="287" y="4120"/>
                      <a:pt x="179" y="4370"/>
                    </a:cubicBezTo>
                    <a:cubicBezTo>
                      <a:pt x="1" y="4823"/>
                      <a:pt x="25" y="5335"/>
                      <a:pt x="251" y="5763"/>
                    </a:cubicBezTo>
                    <a:cubicBezTo>
                      <a:pt x="346" y="5942"/>
                      <a:pt x="465" y="6097"/>
                      <a:pt x="608" y="6228"/>
                    </a:cubicBezTo>
                    <a:cubicBezTo>
                      <a:pt x="727" y="6347"/>
                      <a:pt x="822" y="6466"/>
                      <a:pt x="906" y="6597"/>
                    </a:cubicBezTo>
                    <a:cubicBezTo>
                      <a:pt x="977" y="6692"/>
                      <a:pt x="1013" y="6799"/>
                      <a:pt x="1025" y="6918"/>
                    </a:cubicBezTo>
                    <a:cubicBezTo>
                      <a:pt x="1037" y="7013"/>
                      <a:pt x="1025" y="7120"/>
                      <a:pt x="989" y="7216"/>
                    </a:cubicBezTo>
                    <a:cubicBezTo>
                      <a:pt x="989" y="7216"/>
                      <a:pt x="1013" y="7192"/>
                      <a:pt x="1037" y="7120"/>
                    </a:cubicBezTo>
                    <a:cubicBezTo>
                      <a:pt x="1072" y="7049"/>
                      <a:pt x="1084" y="6978"/>
                      <a:pt x="1084" y="6906"/>
                    </a:cubicBezTo>
                    <a:cubicBezTo>
                      <a:pt x="1072" y="6775"/>
                      <a:pt x="1037" y="6656"/>
                      <a:pt x="977" y="6549"/>
                    </a:cubicBezTo>
                    <a:cubicBezTo>
                      <a:pt x="894" y="6406"/>
                      <a:pt x="787" y="6275"/>
                      <a:pt x="680" y="6168"/>
                    </a:cubicBezTo>
                    <a:cubicBezTo>
                      <a:pt x="549" y="6025"/>
                      <a:pt x="430" y="5870"/>
                      <a:pt x="346" y="5704"/>
                    </a:cubicBezTo>
                    <a:cubicBezTo>
                      <a:pt x="251" y="5513"/>
                      <a:pt x="191" y="5299"/>
                      <a:pt x="179" y="5085"/>
                    </a:cubicBezTo>
                    <a:cubicBezTo>
                      <a:pt x="168" y="4858"/>
                      <a:pt x="203" y="4620"/>
                      <a:pt x="299" y="4394"/>
                    </a:cubicBezTo>
                    <a:cubicBezTo>
                      <a:pt x="394" y="4156"/>
                      <a:pt x="525" y="3930"/>
                      <a:pt x="668" y="3715"/>
                    </a:cubicBezTo>
                    <a:cubicBezTo>
                      <a:pt x="811" y="3489"/>
                      <a:pt x="930" y="3251"/>
                      <a:pt x="1025" y="3001"/>
                    </a:cubicBezTo>
                    <a:cubicBezTo>
                      <a:pt x="1108" y="2751"/>
                      <a:pt x="1120" y="2489"/>
                      <a:pt x="1072" y="2239"/>
                    </a:cubicBezTo>
                    <a:cubicBezTo>
                      <a:pt x="965" y="1763"/>
                      <a:pt x="715" y="1417"/>
                      <a:pt x="596" y="1084"/>
                    </a:cubicBezTo>
                    <a:cubicBezTo>
                      <a:pt x="477" y="834"/>
                      <a:pt x="453" y="560"/>
                      <a:pt x="501" y="286"/>
                    </a:cubicBezTo>
                    <a:cubicBezTo>
                      <a:pt x="525" y="191"/>
                      <a:pt x="560" y="96"/>
                      <a:pt x="608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" name="Google Shape;2396;p70"/>
              <p:cNvSpPr/>
              <p:nvPr/>
            </p:nvSpPr>
            <p:spPr>
              <a:xfrm>
                <a:off x="5861150" y="3203413"/>
                <a:ext cx="68500" cy="107600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4304" extrusionOk="0">
                    <a:moveTo>
                      <a:pt x="1180" y="0"/>
                    </a:moveTo>
                    <a:cubicBezTo>
                      <a:pt x="982" y="0"/>
                      <a:pt x="785" y="29"/>
                      <a:pt x="596" y="89"/>
                    </a:cubicBezTo>
                    <a:lnTo>
                      <a:pt x="1" y="3601"/>
                    </a:lnTo>
                    <a:cubicBezTo>
                      <a:pt x="144" y="4006"/>
                      <a:pt x="513" y="4280"/>
                      <a:pt x="930" y="4303"/>
                    </a:cubicBezTo>
                    <a:cubicBezTo>
                      <a:pt x="942" y="4304"/>
                      <a:pt x="953" y="4304"/>
                      <a:pt x="965" y="4304"/>
                    </a:cubicBezTo>
                    <a:cubicBezTo>
                      <a:pt x="1380" y="4304"/>
                      <a:pt x="1758" y="4104"/>
                      <a:pt x="2001" y="3779"/>
                    </a:cubicBezTo>
                    <a:cubicBezTo>
                      <a:pt x="2251" y="3446"/>
                      <a:pt x="2358" y="3017"/>
                      <a:pt x="2299" y="2601"/>
                    </a:cubicBezTo>
                    <a:cubicBezTo>
                      <a:pt x="2263" y="2422"/>
                      <a:pt x="2251" y="2244"/>
                      <a:pt x="2263" y="2053"/>
                    </a:cubicBezTo>
                    <a:cubicBezTo>
                      <a:pt x="2299" y="1791"/>
                      <a:pt x="2513" y="1589"/>
                      <a:pt x="2585" y="1339"/>
                    </a:cubicBezTo>
                    <a:cubicBezTo>
                      <a:pt x="2739" y="874"/>
                      <a:pt x="2430" y="374"/>
                      <a:pt x="1989" y="160"/>
                    </a:cubicBezTo>
                    <a:cubicBezTo>
                      <a:pt x="1733" y="56"/>
                      <a:pt x="1456" y="0"/>
                      <a:pt x="1180" y="0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" name="Google Shape;2397;p70"/>
              <p:cNvSpPr/>
              <p:nvPr/>
            </p:nvSpPr>
            <p:spPr>
              <a:xfrm>
                <a:off x="5690300" y="3141313"/>
                <a:ext cx="41400" cy="202450"/>
              </a:xfrm>
              <a:custGeom>
                <a:avLst/>
                <a:gdLst/>
                <a:ahLst/>
                <a:cxnLst/>
                <a:rect l="l" t="t" r="r" b="b"/>
                <a:pathLst>
                  <a:path w="1656" h="8098" extrusionOk="0">
                    <a:moveTo>
                      <a:pt x="1203" y="1"/>
                    </a:moveTo>
                    <a:lnTo>
                      <a:pt x="441" y="370"/>
                    </a:lnTo>
                    <a:cubicBezTo>
                      <a:pt x="1" y="775"/>
                      <a:pt x="120" y="1346"/>
                      <a:pt x="298" y="1739"/>
                    </a:cubicBezTo>
                    <a:cubicBezTo>
                      <a:pt x="477" y="2120"/>
                      <a:pt x="691" y="2525"/>
                      <a:pt x="667" y="2954"/>
                    </a:cubicBezTo>
                    <a:cubicBezTo>
                      <a:pt x="644" y="3382"/>
                      <a:pt x="394" y="3763"/>
                      <a:pt x="239" y="4180"/>
                    </a:cubicBezTo>
                    <a:cubicBezTo>
                      <a:pt x="60" y="4704"/>
                      <a:pt x="72" y="5287"/>
                      <a:pt x="275" y="5799"/>
                    </a:cubicBezTo>
                    <a:cubicBezTo>
                      <a:pt x="429" y="6192"/>
                      <a:pt x="691" y="6525"/>
                      <a:pt x="846" y="6906"/>
                    </a:cubicBezTo>
                    <a:cubicBezTo>
                      <a:pt x="1001" y="7287"/>
                      <a:pt x="1037" y="7776"/>
                      <a:pt x="775" y="8097"/>
                    </a:cubicBezTo>
                    <a:cubicBezTo>
                      <a:pt x="1013" y="8061"/>
                      <a:pt x="1215" y="7918"/>
                      <a:pt x="1322" y="7704"/>
                    </a:cubicBezTo>
                    <a:cubicBezTo>
                      <a:pt x="1429" y="7502"/>
                      <a:pt x="1477" y="7276"/>
                      <a:pt x="1489" y="7037"/>
                    </a:cubicBezTo>
                    <a:cubicBezTo>
                      <a:pt x="1513" y="6156"/>
                      <a:pt x="1144" y="5287"/>
                      <a:pt x="1298" y="4418"/>
                    </a:cubicBezTo>
                    <a:cubicBezTo>
                      <a:pt x="1382" y="3918"/>
                      <a:pt x="1656" y="3442"/>
                      <a:pt x="1644" y="2930"/>
                    </a:cubicBezTo>
                    <a:cubicBezTo>
                      <a:pt x="1644" y="2418"/>
                      <a:pt x="1370" y="1953"/>
                      <a:pt x="1179" y="1465"/>
                    </a:cubicBezTo>
                    <a:cubicBezTo>
                      <a:pt x="989" y="989"/>
                      <a:pt x="894" y="406"/>
                      <a:pt x="1203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" name="Google Shape;2398;p70"/>
              <p:cNvSpPr/>
              <p:nvPr/>
            </p:nvSpPr>
            <p:spPr>
              <a:xfrm>
                <a:off x="5689125" y="3108588"/>
                <a:ext cx="68175" cy="60725"/>
              </a:xfrm>
              <a:custGeom>
                <a:avLst/>
                <a:gdLst/>
                <a:ahLst/>
                <a:cxnLst/>
                <a:rect l="l" t="t" r="r" b="b"/>
                <a:pathLst>
                  <a:path w="2727" h="2429" extrusionOk="0">
                    <a:moveTo>
                      <a:pt x="1776" y="1"/>
                    </a:moveTo>
                    <a:cubicBezTo>
                      <a:pt x="1696" y="1"/>
                      <a:pt x="1615" y="12"/>
                      <a:pt x="1536" y="36"/>
                    </a:cubicBezTo>
                    <a:lnTo>
                      <a:pt x="1619" y="72"/>
                    </a:lnTo>
                    <a:cubicBezTo>
                      <a:pt x="1084" y="95"/>
                      <a:pt x="595" y="369"/>
                      <a:pt x="298" y="798"/>
                    </a:cubicBezTo>
                    <a:cubicBezTo>
                      <a:pt x="0" y="1262"/>
                      <a:pt x="72" y="1857"/>
                      <a:pt x="476" y="2227"/>
                    </a:cubicBezTo>
                    <a:cubicBezTo>
                      <a:pt x="662" y="2367"/>
                      <a:pt x="887" y="2428"/>
                      <a:pt x="1120" y="2428"/>
                    </a:cubicBezTo>
                    <a:cubicBezTo>
                      <a:pt x="1380" y="2428"/>
                      <a:pt x="1649" y="2352"/>
                      <a:pt x="1881" y="2227"/>
                    </a:cubicBezTo>
                    <a:cubicBezTo>
                      <a:pt x="2203" y="2048"/>
                      <a:pt x="2453" y="1774"/>
                      <a:pt x="2596" y="1429"/>
                    </a:cubicBezTo>
                    <a:cubicBezTo>
                      <a:pt x="2727" y="1084"/>
                      <a:pt x="2691" y="691"/>
                      <a:pt x="2488" y="381"/>
                    </a:cubicBezTo>
                    <a:cubicBezTo>
                      <a:pt x="2322" y="140"/>
                      <a:pt x="2054" y="1"/>
                      <a:pt x="1776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" name="Google Shape;2399;p70"/>
              <p:cNvSpPr/>
              <p:nvPr/>
            </p:nvSpPr>
            <p:spPr>
              <a:xfrm>
                <a:off x="5719175" y="3074113"/>
                <a:ext cx="190225" cy="184200"/>
              </a:xfrm>
              <a:custGeom>
                <a:avLst/>
                <a:gdLst/>
                <a:ahLst/>
                <a:cxnLst/>
                <a:rect l="l" t="t" r="r" b="b"/>
                <a:pathLst>
                  <a:path w="7609" h="7368" extrusionOk="0">
                    <a:moveTo>
                      <a:pt x="2455" y="1"/>
                    </a:moveTo>
                    <a:cubicBezTo>
                      <a:pt x="2130" y="1"/>
                      <a:pt x="1805" y="43"/>
                      <a:pt x="1489" y="129"/>
                    </a:cubicBezTo>
                    <a:cubicBezTo>
                      <a:pt x="834" y="308"/>
                      <a:pt x="286" y="760"/>
                      <a:pt x="1" y="1379"/>
                    </a:cubicBezTo>
                    <a:lnTo>
                      <a:pt x="6275" y="7368"/>
                    </a:lnTo>
                    <a:cubicBezTo>
                      <a:pt x="6085" y="7035"/>
                      <a:pt x="6775" y="6630"/>
                      <a:pt x="6942" y="6261"/>
                    </a:cubicBezTo>
                    <a:cubicBezTo>
                      <a:pt x="7097" y="5903"/>
                      <a:pt x="6990" y="5499"/>
                      <a:pt x="7168" y="5141"/>
                    </a:cubicBezTo>
                    <a:cubicBezTo>
                      <a:pt x="7585" y="4332"/>
                      <a:pt x="7609" y="3713"/>
                      <a:pt x="7347" y="2832"/>
                    </a:cubicBezTo>
                    <a:cubicBezTo>
                      <a:pt x="7216" y="2367"/>
                      <a:pt x="6966" y="1939"/>
                      <a:pt x="6632" y="1593"/>
                    </a:cubicBezTo>
                    <a:cubicBezTo>
                      <a:pt x="6251" y="1272"/>
                      <a:pt x="5823" y="1022"/>
                      <a:pt x="5370" y="855"/>
                    </a:cubicBezTo>
                    <a:cubicBezTo>
                      <a:pt x="4763" y="558"/>
                      <a:pt x="4132" y="319"/>
                      <a:pt x="3489" y="141"/>
                    </a:cubicBezTo>
                    <a:cubicBezTo>
                      <a:pt x="3151" y="49"/>
                      <a:pt x="2803" y="1"/>
                      <a:pt x="2455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" name="Google Shape;2400;p70"/>
              <p:cNvSpPr/>
              <p:nvPr/>
            </p:nvSpPr>
            <p:spPr>
              <a:xfrm>
                <a:off x="5704000" y="3102763"/>
                <a:ext cx="163425" cy="278800"/>
              </a:xfrm>
              <a:custGeom>
                <a:avLst/>
                <a:gdLst/>
                <a:ahLst/>
                <a:cxnLst/>
                <a:rect l="l" t="t" r="r" b="b"/>
                <a:pathLst>
                  <a:path w="6537" h="11152" extrusionOk="0">
                    <a:moveTo>
                      <a:pt x="2066" y="0"/>
                    </a:moveTo>
                    <a:cubicBezTo>
                      <a:pt x="952" y="0"/>
                      <a:pt x="212" y="1387"/>
                      <a:pt x="143" y="2543"/>
                    </a:cubicBezTo>
                    <a:cubicBezTo>
                      <a:pt x="48" y="3865"/>
                      <a:pt x="0" y="5484"/>
                      <a:pt x="155" y="6472"/>
                    </a:cubicBezTo>
                    <a:cubicBezTo>
                      <a:pt x="465" y="8460"/>
                      <a:pt x="1989" y="8722"/>
                      <a:pt x="1989" y="8722"/>
                    </a:cubicBezTo>
                    <a:cubicBezTo>
                      <a:pt x="1989" y="8722"/>
                      <a:pt x="1989" y="9377"/>
                      <a:pt x="2013" y="11151"/>
                    </a:cubicBezTo>
                    <a:lnTo>
                      <a:pt x="6537" y="11151"/>
                    </a:lnTo>
                    <a:lnTo>
                      <a:pt x="6537" y="1674"/>
                    </a:lnTo>
                    <a:cubicBezTo>
                      <a:pt x="6537" y="1305"/>
                      <a:pt x="6275" y="995"/>
                      <a:pt x="5906" y="959"/>
                    </a:cubicBezTo>
                    <a:lnTo>
                      <a:pt x="2203" y="7"/>
                    </a:lnTo>
                    <a:cubicBezTo>
                      <a:pt x="2157" y="2"/>
                      <a:pt x="2111" y="0"/>
                      <a:pt x="2066" y="0"/>
                    </a:cubicBezTo>
                    <a:close/>
                  </a:path>
                </a:pathLst>
              </a:custGeom>
              <a:solidFill>
                <a:srgbClr val="B788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" name="Google Shape;2401;p70"/>
              <p:cNvSpPr/>
              <p:nvPr/>
            </p:nvSpPr>
            <p:spPr>
              <a:xfrm>
                <a:off x="5718575" y="3194588"/>
                <a:ext cx="12825" cy="1197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479" extrusionOk="0">
                    <a:moveTo>
                      <a:pt x="243" y="0"/>
                    </a:moveTo>
                    <a:cubicBezTo>
                      <a:pt x="120" y="0"/>
                      <a:pt x="12" y="103"/>
                      <a:pt x="1" y="227"/>
                    </a:cubicBezTo>
                    <a:cubicBezTo>
                      <a:pt x="1" y="358"/>
                      <a:pt x="108" y="477"/>
                      <a:pt x="251" y="477"/>
                    </a:cubicBezTo>
                    <a:cubicBezTo>
                      <a:pt x="258" y="478"/>
                      <a:pt x="266" y="478"/>
                      <a:pt x="273" y="478"/>
                    </a:cubicBezTo>
                    <a:cubicBezTo>
                      <a:pt x="395" y="478"/>
                      <a:pt x="502" y="387"/>
                      <a:pt x="513" y="263"/>
                    </a:cubicBezTo>
                    <a:cubicBezTo>
                      <a:pt x="513" y="120"/>
                      <a:pt x="406" y="13"/>
                      <a:pt x="263" y="1"/>
                    </a:cubicBezTo>
                    <a:cubicBezTo>
                      <a:pt x="256" y="0"/>
                      <a:pt x="249" y="0"/>
                      <a:pt x="24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" name="Google Shape;2402;p70"/>
              <p:cNvSpPr/>
              <p:nvPr/>
            </p:nvSpPr>
            <p:spPr>
              <a:xfrm>
                <a:off x="5715900" y="3177338"/>
                <a:ext cx="26225" cy="7025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281" extrusionOk="0">
                    <a:moveTo>
                      <a:pt x="513" y="0"/>
                    </a:moveTo>
                    <a:cubicBezTo>
                      <a:pt x="370" y="0"/>
                      <a:pt x="227" y="48"/>
                      <a:pt x="108" y="131"/>
                    </a:cubicBezTo>
                    <a:cubicBezTo>
                      <a:pt x="24" y="203"/>
                      <a:pt x="1" y="262"/>
                      <a:pt x="13" y="274"/>
                    </a:cubicBezTo>
                    <a:cubicBezTo>
                      <a:pt x="17" y="278"/>
                      <a:pt x="22" y="280"/>
                      <a:pt x="30" y="280"/>
                    </a:cubicBezTo>
                    <a:cubicBezTo>
                      <a:pt x="92" y="280"/>
                      <a:pt x="269" y="167"/>
                      <a:pt x="513" y="167"/>
                    </a:cubicBezTo>
                    <a:cubicBezTo>
                      <a:pt x="764" y="167"/>
                      <a:pt x="955" y="277"/>
                      <a:pt x="1003" y="277"/>
                    </a:cubicBezTo>
                    <a:cubicBezTo>
                      <a:pt x="1007" y="277"/>
                      <a:pt x="1011" y="276"/>
                      <a:pt x="1013" y="274"/>
                    </a:cubicBezTo>
                    <a:cubicBezTo>
                      <a:pt x="1048" y="239"/>
                      <a:pt x="1001" y="191"/>
                      <a:pt x="917" y="131"/>
                    </a:cubicBezTo>
                    <a:cubicBezTo>
                      <a:pt x="798" y="48"/>
                      <a:pt x="655" y="0"/>
                      <a:pt x="51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" name="Google Shape;2403;p70"/>
              <p:cNvSpPr/>
              <p:nvPr/>
            </p:nvSpPr>
            <p:spPr>
              <a:xfrm>
                <a:off x="5783475" y="3194588"/>
                <a:ext cx="12825" cy="1197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479" extrusionOk="0">
                    <a:moveTo>
                      <a:pt x="242" y="0"/>
                    </a:moveTo>
                    <a:cubicBezTo>
                      <a:pt x="119" y="0"/>
                      <a:pt x="12" y="103"/>
                      <a:pt x="0" y="227"/>
                    </a:cubicBezTo>
                    <a:cubicBezTo>
                      <a:pt x="0" y="358"/>
                      <a:pt x="108" y="477"/>
                      <a:pt x="250" y="477"/>
                    </a:cubicBezTo>
                    <a:cubicBezTo>
                      <a:pt x="258" y="478"/>
                      <a:pt x="265" y="478"/>
                      <a:pt x="272" y="478"/>
                    </a:cubicBezTo>
                    <a:cubicBezTo>
                      <a:pt x="394" y="478"/>
                      <a:pt x="501" y="387"/>
                      <a:pt x="512" y="263"/>
                    </a:cubicBezTo>
                    <a:cubicBezTo>
                      <a:pt x="512" y="120"/>
                      <a:pt x="405" y="13"/>
                      <a:pt x="262" y="1"/>
                    </a:cubicBezTo>
                    <a:cubicBezTo>
                      <a:pt x="256" y="0"/>
                      <a:pt x="249" y="0"/>
                      <a:pt x="24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" name="Google Shape;2404;p70"/>
              <p:cNvSpPr/>
              <p:nvPr/>
            </p:nvSpPr>
            <p:spPr>
              <a:xfrm>
                <a:off x="5783175" y="3182088"/>
                <a:ext cx="26225" cy="6750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270" extrusionOk="0">
                    <a:moveTo>
                      <a:pt x="512" y="1"/>
                    </a:moveTo>
                    <a:cubicBezTo>
                      <a:pt x="370" y="1"/>
                      <a:pt x="239" y="49"/>
                      <a:pt x="120" y="132"/>
                    </a:cubicBezTo>
                    <a:cubicBezTo>
                      <a:pt x="36" y="191"/>
                      <a:pt x="0" y="251"/>
                      <a:pt x="24" y="263"/>
                    </a:cubicBezTo>
                    <a:cubicBezTo>
                      <a:pt x="27" y="267"/>
                      <a:pt x="32" y="269"/>
                      <a:pt x="38" y="269"/>
                    </a:cubicBezTo>
                    <a:cubicBezTo>
                      <a:pt x="92" y="269"/>
                      <a:pt x="270" y="156"/>
                      <a:pt x="524" y="156"/>
                    </a:cubicBezTo>
                    <a:cubicBezTo>
                      <a:pt x="765" y="166"/>
                      <a:pt x="951" y="269"/>
                      <a:pt x="1008" y="269"/>
                    </a:cubicBezTo>
                    <a:cubicBezTo>
                      <a:pt x="1016" y="269"/>
                      <a:pt x="1022" y="267"/>
                      <a:pt x="1024" y="263"/>
                    </a:cubicBezTo>
                    <a:cubicBezTo>
                      <a:pt x="1048" y="239"/>
                      <a:pt x="1012" y="191"/>
                      <a:pt x="917" y="132"/>
                    </a:cubicBezTo>
                    <a:cubicBezTo>
                      <a:pt x="798" y="49"/>
                      <a:pt x="655" y="1"/>
                      <a:pt x="51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7" name="Google Shape;2405;p70"/>
              <p:cNvSpPr/>
              <p:nvPr/>
            </p:nvSpPr>
            <p:spPr>
              <a:xfrm>
                <a:off x="5740900" y="3182388"/>
                <a:ext cx="21175" cy="57625"/>
              </a:xfrm>
              <a:custGeom>
                <a:avLst/>
                <a:gdLst/>
                <a:ahLst/>
                <a:cxnLst/>
                <a:rect l="l" t="t" r="r" b="b"/>
                <a:pathLst>
                  <a:path w="847" h="2305" extrusionOk="0">
                    <a:moveTo>
                      <a:pt x="846" y="1"/>
                    </a:moveTo>
                    <a:lnTo>
                      <a:pt x="846" y="1"/>
                    </a:lnTo>
                    <a:cubicBezTo>
                      <a:pt x="620" y="441"/>
                      <a:pt x="417" y="894"/>
                      <a:pt x="263" y="1358"/>
                    </a:cubicBezTo>
                    <a:cubicBezTo>
                      <a:pt x="191" y="1549"/>
                      <a:pt x="132" y="1727"/>
                      <a:pt x="60" y="1894"/>
                    </a:cubicBezTo>
                    <a:cubicBezTo>
                      <a:pt x="25" y="1977"/>
                      <a:pt x="1" y="2073"/>
                      <a:pt x="25" y="2168"/>
                    </a:cubicBezTo>
                    <a:cubicBezTo>
                      <a:pt x="48" y="2215"/>
                      <a:pt x="84" y="2251"/>
                      <a:pt x="144" y="2275"/>
                    </a:cubicBezTo>
                    <a:cubicBezTo>
                      <a:pt x="179" y="2287"/>
                      <a:pt x="215" y="2287"/>
                      <a:pt x="263" y="2287"/>
                    </a:cubicBezTo>
                    <a:cubicBezTo>
                      <a:pt x="334" y="2299"/>
                      <a:pt x="409" y="2305"/>
                      <a:pt x="483" y="2305"/>
                    </a:cubicBezTo>
                    <a:cubicBezTo>
                      <a:pt x="557" y="2305"/>
                      <a:pt x="632" y="2299"/>
                      <a:pt x="703" y="2287"/>
                    </a:cubicBezTo>
                    <a:cubicBezTo>
                      <a:pt x="560" y="2239"/>
                      <a:pt x="417" y="2215"/>
                      <a:pt x="263" y="2204"/>
                    </a:cubicBezTo>
                    <a:cubicBezTo>
                      <a:pt x="191" y="2204"/>
                      <a:pt x="132" y="2192"/>
                      <a:pt x="120" y="2144"/>
                    </a:cubicBezTo>
                    <a:cubicBezTo>
                      <a:pt x="108" y="2061"/>
                      <a:pt x="132" y="1989"/>
                      <a:pt x="167" y="1930"/>
                    </a:cubicBezTo>
                    <a:lnTo>
                      <a:pt x="370" y="1394"/>
                    </a:lnTo>
                    <a:cubicBezTo>
                      <a:pt x="572" y="941"/>
                      <a:pt x="727" y="477"/>
                      <a:pt x="84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8" name="Google Shape;2406;p70"/>
              <p:cNvSpPr/>
              <p:nvPr/>
            </p:nvSpPr>
            <p:spPr>
              <a:xfrm>
                <a:off x="5753700" y="3303238"/>
                <a:ext cx="66700" cy="29650"/>
              </a:xfrm>
              <a:custGeom>
                <a:avLst/>
                <a:gdLst/>
                <a:ahLst/>
                <a:cxnLst/>
                <a:rect l="l" t="t" r="r" b="b"/>
                <a:pathLst>
                  <a:path w="2668" h="1186" extrusionOk="0">
                    <a:moveTo>
                      <a:pt x="2668" y="1"/>
                    </a:moveTo>
                    <a:cubicBezTo>
                      <a:pt x="1877" y="466"/>
                      <a:pt x="985" y="704"/>
                      <a:pt x="68" y="704"/>
                    </a:cubicBezTo>
                    <a:cubicBezTo>
                      <a:pt x="46" y="704"/>
                      <a:pt x="23" y="704"/>
                      <a:pt x="1" y="703"/>
                    </a:cubicBezTo>
                    <a:lnTo>
                      <a:pt x="1" y="1168"/>
                    </a:lnTo>
                    <a:cubicBezTo>
                      <a:pt x="131" y="1180"/>
                      <a:pt x="256" y="1186"/>
                      <a:pt x="375" y="1186"/>
                    </a:cubicBezTo>
                    <a:cubicBezTo>
                      <a:pt x="2075" y="1186"/>
                      <a:pt x="2668" y="1"/>
                      <a:pt x="2668" y="1"/>
                    </a:cubicBezTo>
                    <a:close/>
                  </a:path>
                </a:pathLst>
              </a:custGeom>
              <a:solidFill>
                <a:srgbClr val="AA65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9" name="Google Shape;2407;p70"/>
              <p:cNvSpPr/>
              <p:nvPr/>
            </p:nvSpPr>
            <p:spPr>
              <a:xfrm>
                <a:off x="5780200" y="3163638"/>
                <a:ext cx="32175" cy="9175"/>
              </a:xfrm>
              <a:custGeom>
                <a:avLst/>
                <a:gdLst/>
                <a:ahLst/>
                <a:cxnLst/>
                <a:rect l="l" t="t" r="r" b="b"/>
                <a:pathLst>
                  <a:path w="1287" h="367" extrusionOk="0">
                    <a:moveTo>
                      <a:pt x="552" y="0"/>
                    </a:moveTo>
                    <a:cubicBezTo>
                      <a:pt x="430" y="0"/>
                      <a:pt x="307" y="20"/>
                      <a:pt x="191" y="60"/>
                    </a:cubicBezTo>
                    <a:cubicBezTo>
                      <a:pt x="72" y="108"/>
                      <a:pt x="0" y="167"/>
                      <a:pt x="12" y="203"/>
                    </a:cubicBezTo>
                    <a:cubicBezTo>
                      <a:pt x="48" y="275"/>
                      <a:pt x="322" y="239"/>
                      <a:pt x="643" y="287"/>
                    </a:cubicBezTo>
                    <a:cubicBezTo>
                      <a:pt x="884" y="313"/>
                      <a:pt x="1092" y="367"/>
                      <a:pt x="1196" y="367"/>
                    </a:cubicBezTo>
                    <a:cubicBezTo>
                      <a:pt x="1230" y="367"/>
                      <a:pt x="1254" y="361"/>
                      <a:pt x="1262" y="346"/>
                    </a:cubicBezTo>
                    <a:cubicBezTo>
                      <a:pt x="1286" y="310"/>
                      <a:pt x="1239" y="239"/>
                      <a:pt x="1131" y="167"/>
                    </a:cubicBezTo>
                    <a:cubicBezTo>
                      <a:pt x="960" y="56"/>
                      <a:pt x="757" y="0"/>
                      <a:pt x="55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0" name="Google Shape;2408;p70"/>
              <p:cNvSpPr/>
              <p:nvPr/>
            </p:nvSpPr>
            <p:spPr>
              <a:xfrm>
                <a:off x="5718275" y="3160613"/>
                <a:ext cx="24750" cy="7575"/>
              </a:xfrm>
              <a:custGeom>
                <a:avLst/>
                <a:gdLst/>
                <a:ahLst/>
                <a:cxnLst/>
                <a:rect l="l" t="t" r="r" b="b"/>
                <a:pathLst>
                  <a:path w="990" h="303" extrusionOk="0">
                    <a:moveTo>
                      <a:pt x="519" y="0"/>
                    </a:moveTo>
                    <a:cubicBezTo>
                      <a:pt x="501" y="0"/>
                      <a:pt x="483" y="1"/>
                      <a:pt x="465" y="3"/>
                    </a:cubicBezTo>
                    <a:cubicBezTo>
                      <a:pt x="334" y="3"/>
                      <a:pt x="203" y="38"/>
                      <a:pt x="96" y="122"/>
                    </a:cubicBezTo>
                    <a:cubicBezTo>
                      <a:pt x="25" y="181"/>
                      <a:pt x="1" y="241"/>
                      <a:pt x="13" y="277"/>
                    </a:cubicBezTo>
                    <a:cubicBezTo>
                      <a:pt x="29" y="296"/>
                      <a:pt x="60" y="303"/>
                      <a:pt x="104" y="303"/>
                    </a:cubicBezTo>
                    <a:cubicBezTo>
                      <a:pt x="191" y="303"/>
                      <a:pt x="326" y="277"/>
                      <a:pt x="477" y="277"/>
                    </a:cubicBezTo>
                    <a:cubicBezTo>
                      <a:pt x="601" y="277"/>
                      <a:pt x="713" y="287"/>
                      <a:pt x="798" y="287"/>
                    </a:cubicBezTo>
                    <a:cubicBezTo>
                      <a:pt x="869" y="287"/>
                      <a:pt x="920" y="280"/>
                      <a:pt x="941" y="253"/>
                    </a:cubicBezTo>
                    <a:cubicBezTo>
                      <a:pt x="989" y="193"/>
                      <a:pt x="930" y="157"/>
                      <a:pt x="846" y="98"/>
                    </a:cubicBezTo>
                    <a:cubicBezTo>
                      <a:pt x="753" y="36"/>
                      <a:pt x="641" y="0"/>
                      <a:pt x="51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1" name="Google Shape;2409;p70"/>
              <p:cNvSpPr/>
              <p:nvPr/>
            </p:nvSpPr>
            <p:spPr>
              <a:xfrm>
                <a:off x="5760850" y="3251038"/>
                <a:ext cx="20275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811" h="569" extrusionOk="0">
                    <a:moveTo>
                      <a:pt x="381" y="1"/>
                    </a:moveTo>
                    <a:cubicBezTo>
                      <a:pt x="247" y="1"/>
                      <a:pt x="118" y="68"/>
                      <a:pt x="24" y="172"/>
                    </a:cubicBezTo>
                    <a:lnTo>
                      <a:pt x="12" y="184"/>
                    </a:lnTo>
                    <a:cubicBezTo>
                      <a:pt x="0" y="208"/>
                      <a:pt x="0" y="243"/>
                      <a:pt x="12" y="279"/>
                    </a:cubicBezTo>
                    <a:cubicBezTo>
                      <a:pt x="36" y="303"/>
                      <a:pt x="60" y="339"/>
                      <a:pt x="96" y="350"/>
                    </a:cubicBezTo>
                    <a:cubicBezTo>
                      <a:pt x="191" y="446"/>
                      <a:pt x="298" y="505"/>
                      <a:pt x="417" y="553"/>
                    </a:cubicBezTo>
                    <a:cubicBezTo>
                      <a:pt x="452" y="563"/>
                      <a:pt x="488" y="569"/>
                      <a:pt x="523" y="569"/>
                    </a:cubicBezTo>
                    <a:cubicBezTo>
                      <a:pt x="609" y="569"/>
                      <a:pt x="692" y="537"/>
                      <a:pt x="751" y="470"/>
                    </a:cubicBezTo>
                    <a:cubicBezTo>
                      <a:pt x="810" y="374"/>
                      <a:pt x="798" y="243"/>
                      <a:pt x="739" y="160"/>
                    </a:cubicBezTo>
                    <a:cubicBezTo>
                      <a:pt x="655" y="77"/>
                      <a:pt x="560" y="17"/>
                      <a:pt x="441" y="5"/>
                    </a:cubicBezTo>
                    <a:cubicBezTo>
                      <a:pt x="421" y="2"/>
                      <a:pt x="401" y="1"/>
                      <a:pt x="381" y="1"/>
                    </a:cubicBezTo>
                    <a:close/>
                  </a:path>
                </a:pathLst>
              </a:custGeom>
              <a:solidFill>
                <a:srgbClr val="AA655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2" name="Google Shape;2410;p70"/>
              <p:cNvSpPr/>
              <p:nvPr/>
            </p:nvSpPr>
            <p:spPr>
              <a:xfrm>
                <a:off x="5757275" y="3244313"/>
                <a:ext cx="21750" cy="18475"/>
              </a:xfrm>
              <a:custGeom>
                <a:avLst/>
                <a:gdLst/>
                <a:ahLst/>
                <a:cxnLst/>
                <a:rect l="l" t="t" r="r" b="b"/>
                <a:pathLst>
                  <a:path w="870" h="739" extrusionOk="0">
                    <a:moveTo>
                      <a:pt x="822" y="0"/>
                    </a:moveTo>
                    <a:cubicBezTo>
                      <a:pt x="775" y="0"/>
                      <a:pt x="775" y="286"/>
                      <a:pt x="536" y="477"/>
                    </a:cubicBezTo>
                    <a:cubicBezTo>
                      <a:pt x="298" y="679"/>
                      <a:pt x="1" y="643"/>
                      <a:pt x="1" y="679"/>
                    </a:cubicBezTo>
                    <a:cubicBezTo>
                      <a:pt x="1" y="715"/>
                      <a:pt x="60" y="739"/>
                      <a:pt x="191" y="739"/>
                    </a:cubicBezTo>
                    <a:cubicBezTo>
                      <a:pt x="358" y="739"/>
                      <a:pt x="513" y="691"/>
                      <a:pt x="632" y="584"/>
                    </a:cubicBezTo>
                    <a:cubicBezTo>
                      <a:pt x="751" y="489"/>
                      <a:pt x="834" y="346"/>
                      <a:pt x="858" y="191"/>
                    </a:cubicBezTo>
                    <a:cubicBezTo>
                      <a:pt x="870" y="72"/>
                      <a:pt x="834" y="0"/>
                      <a:pt x="82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3" name="Google Shape;2411;p70"/>
              <p:cNvSpPr/>
              <p:nvPr/>
            </p:nvSpPr>
            <p:spPr>
              <a:xfrm>
                <a:off x="5713525" y="3090113"/>
                <a:ext cx="165825" cy="121475"/>
              </a:xfrm>
              <a:custGeom>
                <a:avLst/>
                <a:gdLst/>
                <a:ahLst/>
                <a:cxnLst/>
                <a:rect l="l" t="t" r="r" b="b"/>
                <a:pathLst>
                  <a:path w="6633" h="4859" extrusionOk="0">
                    <a:moveTo>
                      <a:pt x="1798" y="1"/>
                    </a:moveTo>
                    <a:cubicBezTo>
                      <a:pt x="1798" y="1"/>
                      <a:pt x="0" y="203"/>
                      <a:pt x="155" y="1275"/>
                    </a:cubicBezTo>
                    <a:cubicBezTo>
                      <a:pt x="229" y="1762"/>
                      <a:pt x="840" y="1937"/>
                      <a:pt x="1400" y="1937"/>
                    </a:cubicBezTo>
                    <a:cubicBezTo>
                      <a:pt x="1566" y="1937"/>
                      <a:pt x="1728" y="1921"/>
                      <a:pt x="1870" y="1894"/>
                    </a:cubicBezTo>
                    <a:cubicBezTo>
                      <a:pt x="2261" y="2383"/>
                      <a:pt x="2860" y="2664"/>
                      <a:pt x="3478" y="2664"/>
                    </a:cubicBezTo>
                    <a:cubicBezTo>
                      <a:pt x="3537" y="2664"/>
                      <a:pt x="3596" y="2661"/>
                      <a:pt x="3656" y="2656"/>
                    </a:cubicBezTo>
                    <a:cubicBezTo>
                      <a:pt x="3692" y="2647"/>
                      <a:pt x="3728" y="2643"/>
                      <a:pt x="3764" y="2643"/>
                    </a:cubicBezTo>
                    <a:cubicBezTo>
                      <a:pt x="3822" y="2643"/>
                      <a:pt x="3878" y="2653"/>
                      <a:pt x="3929" y="2668"/>
                    </a:cubicBezTo>
                    <a:cubicBezTo>
                      <a:pt x="4013" y="2716"/>
                      <a:pt x="4084" y="2787"/>
                      <a:pt x="4132" y="2870"/>
                    </a:cubicBezTo>
                    <a:cubicBezTo>
                      <a:pt x="4394" y="3228"/>
                      <a:pt x="4787" y="3466"/>
                      <a:pt x="5215" y="3549"/>
                    </a:cubicBezTo>
                    <a:cubicBezTo>
                      <a:pt x="5311" y="4192"/>
                      <a:pt x="5799" y="4716"/>
                      <a:pt x="6430" y="4859"/>
                    </a:cubicBezTo>
                    <a:cubicBezTo>
                      <a:pt x="6430" y="4859"/>
                      <a:pt x="6632" y="4763"/>
                      <a:pt x="6561" y="3954"/>
                    </a:cubicBezTo>
                    <a:cubicBezTo>
                      <a:pt x="6525" y="3132"/>
                      <a:pt x="6525" y="2299"/>
                      <a:pt x="6573" y="1477"/>
                    </a:cubicBezTo>
                    <a:lnTo>
                      <a:pt x="4406" y="477"/>
                    </a:lnTo>
                    <a:lnTo>
                      <a:pt x="1798" y="1"/>
                    </a:ln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4" name="Google Shape;2412;p70"/>
              <p:cNvSpPr/>
              <p:nvPr/>
            </p:nvSpPr>
            <p:spPr>
              <a:xfrm>
                <a:off x="5726625" y="3096088"/>
                <a:ext cx="171475" cy="108950"/>
              </a:xfrm>
              <a:custGeom>
                <a:avLst/>
                <a:gdLst/>
                <a:ahLst/>
                <a:cxnLst/>
                <a:rect l="l" t="t" r="r" b="b"/>
                <a:pathLst>
                  <a:path w="6859" h="4358" extrusionOk="0">
                    <a:moveTo>
                      <a:pt x="640" y="0"/>
                    </a:moveTo>
                    <a:cubicBezTo>
                      <a:pt x="530" y="0"/>
                      <a:pt x="419" y="16"/>
                      <a:pt x="310" y="48"/>
                    </a:cubicBezTo>
                    <a:cubicBezTo>
                      <a:pt x="226" y="71"/>
                      <a:pt x="143" y="107"/>
                      <a:pt x="72" y="155"/>
                    </a:cubicBezTo>
                    <a:cubicBezTo>
                      <a:pt x="24" y="202"/>
                      <a:pt x="0" y="226"/>
                      <a:pt x="0" y="226"/>
                    </a:cubicBezTo>
                    <a:cubicBezTo>
                      <a:pt x="96" y="167"/>
                      <a:pt x="215" y="119"/>
                      <a:pt x="322" y="95"/>
                    </a:cubicBezTo>
                    <a:cubicBezTo>
                      <a:pt x="409" y="72"/>
                      <a:pt x="498" y="61"/>
                      <a:pt x="587" y="61"/>
                    </a:cubicBezTo>
                    <a:cubicBezTo>
                      <a:pt x="813" y="61"/>
                      <a:pt x="1038" y="134"/>
                      <a:pt x="1227" y="262"/>
                    </a:cubicBezTo>
                    <a:cubicBezTo>
                      <a:pt x="1310" y="333"/>
                      <a:pt x="1381" y="405"/>
                      <a:pt x="1441" y="488"/>
                    </a:cubicBezTo>
                    <a:cubicBezTo>
                      <a:pt x="1524" y="583"/>
                      <a:pt x="1620" y="655"/>
                      <a:pt x="1739" y="703"/>
                    </a:cubicBezTo>
                    <a:cubicBezTo>
                      <a:pt x="1823" y="726"/>
                      <a:pt x="1908" y="739"/>
                      <a:pt x="1992" y="739"/>
                    </a:cubicBezTo>
                    <a:cubicBezTo>
                      <a:pt x="2039" y="739"/>
                      <a:pt x="2085" y="735"/>
                      <a:pt x="2131" y="726"/>
                    </a:cubicBezTo>
                    <a:cubicBezTo>
                      <a:pt x="2208" y="712"/>
                      <a:pt x="2285" y="707"/>
                      <a:pt x="2359" y="707"/>
                    </a:cubicBezTo>
                    <a:cubicBezTo>
                      <a:pt x="2412" y="707"/>
                      <a:pt x="2463" y="709"/>
                      <a:pt x="2512" y="714"/>
                    </a:cubicBezTo>
                    <a:cubicBezTo>
                      <a:pt x="3096" y="786"/>
                      <a:pt x="3596" y="1167"/>
                      <a:pt x="3798" y="1715"/>
                    </a:cubicBezTo>
                    <a:lnTo>
                      <a:pt x="3822" y="1774"/>
                    </a:lnTo>
                    <a:lnTo>
                      <a:pt x="3846" y="1846"/>
                    </a:lnTo>
                    <a:lnTo>
                      <a:pt x="3906" y="1810"/>
                    </a:lnTo>
                    <a:cubicBezTo>
                      <a:pt x="4034" y="1756"/>
                      <a:pt x="4170" y="1729"/>
                      <a:pt x="4305" y="1729"/>
                    </a:cubicBezTo>
                    <a:cubicBezTo>
                      <a:pt x="4557" y="1729"/>
                      <a:pt x="4807" y="1822"/>
                      <a:pt x="5001" y="2000"/>
                    </a:cubicBezTo>
                    <a:cubicBezTo>
                      <a:pt x="5251" y="2250"/>
                      <a:pt x="5441" y="2560"/>
                      <a:pt x="5513" y="2917"/>
                    </a:cubicBezTo>
                    <a:lnTo>
                      <a:pt x="5513" y="2953"/>
                    </a:lnTo>
                    <a:lnTo>
                      <a:pt x="5549" y="2953"/>
                    </a:lnTo>
                    <a:cubicBezTo>
                      <a:pt x="5822" y="2977"/>
                      <a:pt x="6096" y="3096"/>
                      <a:pt x="6311" y="3274"/>
                    </a:cubicBezTo>
                    <a:cubicBezTo>
                      <a:pt x="6489" y="3417"/>
                      <a:pt x="6620" y="3596"/>
                      <a:pt x="6703" y="3798"/>
                    </a:cubicBezTo>
                    <a:cubicBezTo>
                      <a:pt x="6775" y="3977"/>
                      <a:pt x="6823" y="4167"/>
                      <a:pt x="6846" y="4358"/>
                    </a:cubicBezTo>
                    <a:cubicBezTo>
                      <a:pt x="6858" y="4310"/>
                      <a:pt x="6858" y="4262"/>
                      <a:pt x="6858" y="4215"/>
                    </a:cubicBezTo>
                    <a:cubicBezTo>
                      <a:pt x="6834" y="3834"/>
                      <a:pt x="6668" y="3477"/>
                      <a:pt x="6382" y="3227"/>
                    </a:cubicBezTo>
                    <a:cubicBezTo>
                      <a:pt x="6163" y="3031"/>
                      <a:pt x="5889" y="2902"/>
                      <a:pt x="5602" y="2861"/>
                    </a:cubicBezTo>
                    <a:lnTo>
                      <a:pt x="5602" y="2861"/>
                    </a:lnTo>
                    <a:cubicBezTo>
                      <a:pt x="5526" y="2505"/>
                      <a:pt x="5338" y="2183"/>
                      <a:pt x="5072" y="1929"/>
                    </a:cubicBezTo>
                    <a:cubicBezTo>
                      <a:pt x="4855" y="1727"/>
                      <a:pt x="4578" y="1622"/>
                      <a:pt x="4299" y="1622"/>
                    </a:cubicBezTo>
                    <a:cubicBezTo>
                      <a:pt x="4171" y="1622"/>
                      <a:pt x="4043" y="1644"/>
                      <a:pt x="3921" y="1689"/>
                    </a:cubicBezTo>
                    <a:lnTo>
                      <a:pt x="3921" y="1689"/>
                    </a:lnTo>
                    <a:lnTo>
                      <a:pt x="3917" y="1679"/>
                    </a:lnTo>
                    <a:cubicBezTo>
                      <a:pt x="3691" y="1095"/>
                      <a:pt x="3155" y="679"/>
                      <a:pt x="2524" y="619"/>
                    </a:cubicBezTo>
                    <a:cubicBezTo>
                      <a:pt x="2476" y="611"/>
                      <a:pt x="2428" y="608"/>
                      <a:pt x="2380" y="608"/>
                    </a:cubicBezTo>
                    <a:cubicBezTo>
                      <a:pt x="2222" y="608"/>
                      <a:pt x="2069" y="643"/>
                      <a:pt x="1933" y="643"/>
                    </a:cubicBezTo>
                    <a:cubicBezTo>
                      <a:pt x="1877" y="643"/>
                      <a:pt x="1823" y="637"/>
                      <a:pt x="1774" y="619"/>
                    </a:cubicBezTo>
                    <a:cubicBezTo>
                      <a:pt x="1560" y="548"/>
                      <a:pt x="1453" y="310"/>
                      <a:pt x="1274" y="202"/>
                    </a:cubicBezTo>
                    <a:cubicBezTo>
                      <a:pt x="1082" y="67"/>
                      <a:pt x="864" y="0"/>
                      <a:pt x="640" y="0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5" name="Google Shape;2413;p70"/>
              <p:cNvSpPr/>
              <p:nvPr/>
            </p:nvSpPr>
            <p:spPr>
              <a:xfrm>
                <a:off x="5714725" y="3117213"/>
                <a:ext cx="97050" cy="37350"/>
              </a:xfrm>
              <a:custGeom>
                <a:avLst/>
                <a:gdLst/>
                <a:ahLst/>
                <a:cxnLst/>
                <a:rect l="l" t="t" r="r" b="b"/>
                <a:pathLst>
                  <a:path w="3882" h="1494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12" y="60"/>
                      <a:pt x="24" y="119"/>
                      <a:pt x="60" y="167"/>
                    </a:cubicBezTo>
                    <a:cubicBezTo>
                      <a:pt x="143" y="310"/>
                      <a:pt x="238" y="441"/>
                      <a:pt x="369" y="548"/>
                    </a:cubicBezTo>
                    <a:cubicBezTo>
                      <a:pt x="548" y="715"/>
                      <a:pt x="774" y="834"/>
                      <a:pt x="1012" y="881"/>
                    </a:cubicBezTo>
                    <a:cubicBezTo>
                      <a:pt x="1116" y="902"/>
                      <a:pt x="1221" y="913"/>
                      <a:pt x="1326" y="913"/>
                    </a:cubicBezTo>
                    <a:cubicBezTo>
                      <a:pt x="1523" y="913"/>
                      <a:pt x="1719" y="876"/>
                      <a:pt x="1905" y="798"/>
                    </a:cubicBezTo>
                    <a:lnTo>
                      <a:pt x="1925" y="790"/>
                    </a:lnTo>
                    <a:lnTo>
                      <a:pt x="1925" y="790"/>
                    </a:lnTo>
                    <a:cubicBezTo>
                      <a:pt x="2257" y="1195"/>
                      <a:pt x="2731" y="1443"/>
                      <a:pt x="3250" y="1489"/>
                    </a:cubicBezTo>
                    <a:cubicBezTo>
                      <a:pt x="3292" y="1492"/>
                      <a:pt x="3333" y="1493"/>
                      <a:pt x="3375" y="1493"/>
                    </a:cubicBezTo>
                    <a:cubicBezTo>
                      <a:pt x="3488" y="1493"/>
                      <a:pt x="3601" y="1482"/>
                      <a:pt x="3715" y="1465"/>
                    </a:cubicBezTo>
                    <a:cubicBezTo>
                      <a:pt x="3774" y="1453"/>
                      <a:pt x="3834" y="1429"/>
                      <a:pt x="3881" y="1405"/>
                    </a:cubicBezTo>
                    <a:lnTo>
                      <a:pt x="3881" y="1405"/>
                    </a:lnTo>
                    <a:cubicBezTo>
                      <a:pt x="3780" y="1411"/>
                      <a:pt x="3676" y="1414"/>
                      <a:pt x="3572" y="1414"/>
                    </a:cubicBezTo>
                    <a:cubicBezTo>
                      <a:pt x="3468" y="1414"/>
                      <a:pt x="3364" y="1411"/>
                      <a:pt x="3262" y="1405"/>
                    </a:cubicBezTo>
                    <a:cubicBezTo>
                      <a:pt x="2762" y="1334"/>
                      <a:pt x="2310" y="1084"/>
                      <a:pt x="1988" y="679"/>
                    </a:cubicBezTo>
                    <a:lnTo>
                      <a:pt x="1965" y="643"/>
                    </a:lnTo>
                    <a:lnTo>
                      <a:pt x="1917" y="667"/>
                    </a:lnTo>
                    <a:lnTo>
                      <a:pt x="1857" y="691"/>
                    </a:lnTo>
                    <a:cubicBezTo>
                      <a:pt x="1681" y="763"/>
                      <a:pt x="1493" y="803"/>
                      <a:pt x="1306" y="803"/>
                    </a:cubicBezTo>
                    <a:cubicBezTo>
                      <a:pt x="1216" y="803"/>
                      <a:pt x="1125" y="794"/>
                      <a:pt x="1036" y="774"/>
                    </a:cubicBezTo>
                    <a:cubicBezTo>
                      <a:pt x="810" y="739"/>
                      <a:pt x="595" y="631"/>
                      <a:pt x="417" y="489"/>
                    </a:cubicBezTo>
                    <a:cubicBezTo>
                      <a:pt x="262" y="346"/>
                      <a:pt x="119" y="179"/>
                      <a:pt x="0" y="0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6" name="Google Shape;2414;p70"/>
              <p:cNvSpPr/>
              <p:nvPr/>
            </p:nvSpPr>
            <p:spPr>
              <a:xfrm>
                <a:off x="5752825" y="3121088"/>
                <a:ext cx="30975" cy="9025"/>
              </a:xfrm>
              <a:custGeom>
                <a:avLst/>
                <a:gdLst/>
                <a:ahLst/>
                <a:cxnLst/>
                <a:rect l="l" t="t" r="r" b="b"/>
                <a:pathLst>
                  <a:path w="1239" h="361" extrusionOk="0">
                    <a:moveTo>
                      <a:pt x="873" y="1"/>
                    </a:moveTo>
                    <a:cubicBezTo>
                      <a:pt x="775" y="1"/>
                      <a:pt x="678" y="16"/>
                      <a:pt x="583" y="48"/>
                    </a:cubicBezTo>
                    <a:cubicBezTo>
                      <a:pt x="357" y="84"/>
                      <a:pt x="155" y="191"/>
                      <a:pt x="0" y="357"/>
                    </a:cubicBezTo>
                    <a:cubicBezTo>
                      <a:pt x="2" y="359"/>
                      <a:pt x="5" y="360"/>
                      <a:pt x="10" y="360"/>
                    </a:cubicBezTo>
                    <a:cubicBezTo>
                      <a:pt x="65" y="360"/>
                      <a:pt x="301" y="243"/>
                      <a:pt x="607" y="167"/>
                    </a:cubicBezTo>
                    <a:cubicBezTo>
                      <a:pt x="941" y="72"/>
                      <a:pt x="1238" y="107"/>
                      <a:pt x="1238" y="72"/>
                    </a:cubicBezTo>
                    <a:cubicBezTo>
                      <a:pt x="1119" y="25"/>
                      <a:pt x="996" y="1"/>
                      <a:pt x="873" y="1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7" name="Google Shape;2415;p70"/>
              <p:cNvSpPr/>
              <p:nvPr/>
            </p:nvSpPr>
            <p:spPr>
              <a:xfrm>
                <a:off x="5752525" y="3112238"/>
                <a:ext cx="13100" cy="9200"/>
              </a:xfrm>
              <a:custGeom>
                <a:avLst/>
                <a:gdLst/>
                <a:ahLst/>
                <a:cxnLst/>
                <a:rect l="l" t="t" r="r" b="b"/>
                <a:pathLst>
                  <a:path w="524" h="368" extrusionOk="0">
                    <a:moveTo>
                      <a:pt x="51" y="0"/>
                    </a:moveTo>
                    <a:cubicBezTo>
                      <a:pt x="36" y="0"/>
                      <a:pt x="27" y="3"/>
                      <a:pt x="24" y="9"/>
                    </a:cubicBezTo>
                    <a:cubicBezTo>
                      <a:pt x="0" y="45"/>
                      <a:pt x="119" y="116"/>
                      <a:pt x="238" y="211"/>
                    </a:cubicBezTo>
                    <a:cubicBezTo>
                      <a:pt x="361" y="289"/>
                      <a:pt x="462" y="367"/>
                      <a:pt x="495" y="367"/>
                    </a:cubicBezTo>
                    <a:cubicBezTo>
                      <a:pt x="497" y="367"/>
                      <a:pt x="499" y="367"/>
                      <a:pt x="500" y="366"/>
                    </a:cubicBezTo>
                    <a:cubicBezTo>
                      <a:pt x="524" y="342"/>
                      <a:pt x="453" y="211"/>
                      <a:pt x="322" y="116"/>
                    </a:cubicBezTo>
                    <a:cubicBezTo>
                      <a:pt x="212" y="34"/>
                      <a:pt x="102" y="0"/>
                      <a:pt x="51" y="0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8" name="Google Shape;2416;p70"/>
              <p:cNvSpPr/>
              <p:nvPr/>
            </p:nvSpPr>
            <p:spPr>
              <a:xfrm>
                <a:off x="5813225" y="3146188"/>
                <a:ext cx="28900" cy="4875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195" extrusionOk="0">
                    <a:moveTo>
                      <a:pt x="597" y="1"/>
                    </a:moveTo>
                    <a:cubicBezTo>
                      <a:pt x="388" y="1"/>
                      <a:pt x="180" y="63"/>
                      <a:pt x="1" y="187"/>
                    </a:cubicBezTo>
                    <a:cubicBezTo>
                      <a:pt x="3" y="192"/>
                      <a:pt x="11" y="195"/>
                      <a:pt x="23" y="195"/>
                    </a:cubicBezTo>
                    <a:cubicBezTo>
                      <a:pt x="93" y="195"/>
                      <a:pt x="313" y="125"/>
                      <a:pt x="584" y="115"/>
                    </a:cubicBezTo>
                    <a:cubicBezTo>
                      <a:pt x="850" y="115"/>
                      <a:pt x="1071" y="168"/>
                      <a:pt x="1137" y="168"/>
                    </a:cubicBezTo>
                    <a:cubicBezTo>
                      <a:pt x="1148" y="168"/>
                      <a:pt x="1154" y="166"/>
                      <a:pt x="1156" y="163"/>
                    </a:cubicBezTo>
                    <a:cubicBezTo>
                      <a:pt x="984" y="54"/>
                      <a:pt x="790" y="1"/>
                      <a:pt x="597" y="1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9" name="Google Shape;2417;p70"/>
              <p:cNvSpPr/>
              <p:nvPr/>
            </p:nvSpPr>
            <p:spPr>
              <a:xfrm>
                <a:off x="5818300" y="3163588"/>
                <a:ext cx="37825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546" extrusionOk="0">
                    <a:moveTo>
                      <a:pt x="7" y="1"/>
                    </a:moveTo>
                    <a:cubicBezTo>
                      <a:pt x="4" y="1"/>
                      <a:pt x="2" y="1"/>
                      <a:pt x="0" y="3"/>
                    </a:cubicBezTo>
                    <a:cubicBezTo>
                      <a:pt x="191" y="205"/>
                      <a:pt x="429" y="348"/>
                      <a:pt x="703" y="419"/>
                    </a:cubicBezTo>
                    <a:cubicBezTo>
                      <a:pt x="887" y="498"/>
                      <a:pt x="1091" y="545"/>
                      <a:pt x="1295" y="545"/>
                    </a:cubicBezTo>
                    <a:cubicBezTo>
                      <a:pt x="1368" y="545"/>
                      <a:pt x="1440" y="539"/>
                      <a:pt x="1512" y="527"/>
                    </a:cubicBezTo>
                    <a:cubicBezTo>
                      <a:pt x="1512" y="491"/>
                      <a:pt x="1155" y="455"/>
                      <a:pt x="739" y="312"/>
                    </a:cubicBezTo>
                    <a:cubicBezTo>
                      <a:pt x="346" y="178"/>
                      <a:pt x="59" y="1"/>
                      <a:pt x="7" y="1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0" name="Google Shape;2418;p70"/>
              <p:cNvSpPr/>
              <p:nvPr/>
            </p:nvSpPr>
            <p:spPr>
              <a:xfrm>
                <a:off x="5862350" y="3184188"/>
                <a:ext cx="28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1132" h="465" extrusionOk="0">
                    <a:moveTo>
                      <a:pt x="316" y="0"/>
                    </a:moveTo>
                    <a:cubicBezTo>
                      <a:pt x="209" y="0"/>
                      <a:pt x="102" y="24"/>
                      <a:pt x="1" y="72"/>
                    </a:cubicBezTo>
                    <a:cubicBezTo>
                      <a:pt x="203" y="96"/>
                      <a:pt x="393" y="131"/>
                      <a:pt x="584" y="179"/>
                    </a:cubicBezTo>
                    <a:cubicBezTo>
                      <a:pt x="763" y="262"/>
                      <a:pt x="941" y="357"/>
                      <a:pt x="1108" y="465"/>
                    </a:cubicBezTo>
                    <a:cubicBezTo>
                      <a:pt x="1132" y="453"/>
                      <a:pt x="977" y="191"/>
                      <a:pt x="632" y="72"/>
                    </a:cubicBezTo>
                    <a:cubicBezTo>
                      <a:pt x="530" y="24"/>
                      <a:pt x="423" y="0"/>
                      <a:pt x="316" y="0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1" name="Google Shape;2419;p70"/>
              <p:cNvSpPr/>
              <p:nvPr/>
            </p:nvSpPr>
            <p:spPr>
              <a:xfrm>
                <a:off x="5770075" y="3098738"/>
                <a:ext cx="119100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4764" h="1026" extrusionOk="0">
                    <a:moveTo>
                      <a:pt x="2590" y="1"/>
                    </a:moveTo>
                    <a:cubicBezTo>
                      <a:pt x="2568" y="1"/>
                      <a:pt x="2546" y="1"/>
                      <a:pt x="2525" y="1"/>
                    </a:cubicBezTo>
                    <a:cubicBezTo>
                      <a:pt x="1906" y="1"/>
                      <a:pt x="1298" y="85"/>
                      <a:pt x="703" y="275"/>
                    </a:cubicBezTo>
                    <a:cubicBezTo>
                      <a:pt x="489" y="335"/>
                      <a:pt x="310" y="394"/>
                      <a:pt x="179" y="454"/>
                    </a:cubicBezTo>
                    <a:cubicBezTo>
                      <a:pt x="120" y="466"/>
                      <a:pt x="60" y="501"/>
                      <a:pt x="1" y="537"/>
                    </a:cubicBezTo>
                    <a:cubicBezTo>
                      <a:pt x="1" y="538"/>
                      <a:pt x="2" y="538"/>
                      <a:pt x="4" y="538"/>
                    </a:cubicBezTo>
                    <a:cubicBezTo>
                      <a:pt x="38" y="538"/>
                      <a:pt x="314" y="458"/>
                      <a:pt x="727" y="346"/>
                    </a:cubicBezTo>
                    <a:cubicBezTo>
                      <a:pt x="1310" y="192"/>
                      <a:pt x="1917" y="120"/>
                      <a:pt x="2513" y="108"/>
                    </a:cubicBezTo>
                    <a:cubicBezTo>
                      <a:pt x="3120" y="108"/>
                      <a:pt x="3715" y="239"/>
                      <a:pt x="4251" y="501"/>
                    </a:cubicBezTo>
                    <a:cubicBezTo>
                      <a:pt x="4406" y="585"/>
                      <a:pt x="4549" y="704"/>
                      <a:pt x="4656" y="858"/>
                    </a:cubicBezTo>
                    <a:cubicBezTo>
                      <a:pt x="4727" y="966"/>
                      <a:pt x="4763" y="1025"/>
                      <a:pt x="4763" y="1025"/>
                    </a:cubicBezTo>
                    <a:cubicBezTo>
                      <a:pt x="4751" y="966"/>
                      <a:pt x="4727" y="894"/>
                      <a:pt x="4692" y="835"/>
                    </a:cubicBezTo>
                    <a:cubicBezTo>
                      <a:pt x="4596" y="668"/>
                      <a:pt x="4454" y="537"/>
                      <a:pt x="4287" y="442"/>
                    </a:cubicBezTo>
                    <a:cubicBezTo>
                      <a:pt x="3770" y="155"/>
                      <a:pt x="3176" y="1"/>
                      <a:pt x="2590" y="1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" name="Google Shape;2420;p70"/>
              <p:cNvSpPr/>
              <p:nvPr/>
            </p:nvSpPr>
            <p:spPr>
              <a:xfrm>
                <a:off x="5799550" y="3110438"/>
                <a:ext cx="93475" cy="41025"/>
              </a:xfrm>
              <a:custGeom>
                <a:avLst/>
                <a:gdLst/>
                <a:ahLst/>
                <a:cxnLst/>
                <a:rect l="l" t="t" r="r" b="b"/>
                <a:pathLst>
                  <a:path w="3739" h="1641" extrusionOk="0">
                    <a:moveTo>
                      <a:pt x="1214" y="0"/>
                    </a:moveTo>
                    <a:cubicBezTo>
                      <a:pt x="1021" y="0"/>
                      <a:pt x="826" y="15"/>
                      <a:pt x="631" y="45"/>
                    </a:cubicBezTo>
                    <a:cubicBezTo>
                      <a:pt x="417" y="57"/>
                      <a:pt x="203" y="105"/>
                      <a:pt x="0" y="164"/>
                    </a:cubicBezTo>
                    <a:cubicBezTo>
                      <a:pt x="215" y="164"/>
                      <a:pt x="429" y="152"/>
                      <a:pt x="643" y="129"/>
                    </a:cubicBezTo>
                    <a:cubicBezTo>
                      <a:pt x="793" y="111"/>
                      <a:pt x="943" y="103"/>
                      <a:pt x="1094" y="103"/>
                    </a:cubicBezTo>
                    <a:cubicBezTo>
                      <a:pt x="1459" y="103"/>
                      <a:pt x="1825" y="151"/>
                      <a:pt x="2179" y="236"/>
                    </a:cubicBezTo>
                    <a:cubicBezTo>
                      <a:pt x="2679" y="379"/>
                      <a:pt x="3120" y="676"/>
                      <a:pt x="3429" y="1081"/>
                    </a:cubicBezTo>
                    <a:cubicBezTo>
                      <a:pt x="3548" y="1260"/>
                      <a:pt x="3656" y="1438"/>
                      <a:pt x="3739" y="1641"/>
                    </a:cubicBezTo>
                    <a:cubicBezTo>
                      <a:pt x="3739" y="1581"/>
                      <a:pt x="3727" y="1522"/>
                      <a:pt x="3715" y="1474"/>
                    </a:cubicBezTo>
                    <a:cubicBezTo>
                      <a:pt x="3667" y="1319"/>
                      <a:pt x="3596" y="1164"/>
                      <a:pt x="3501" y="1033"/>
                    </a:cubicBezTo>
                    <a:cubicBezTo>
                      <a:pt x="3191" y="593"/>
                      <a:pt x="2727" y="271"/>
                      <a:pt x="2215" y="129"/>
                    </a:cubicBezTo>
                    <a:cubicBezTo>
                      <a:pt x="1889" y="45"/>
                      <a:pt x="1553" y="0"/>
                      <a:pt x="1214" y="0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" name="Google Shape;2421;p70"/>
              <p:cNvSpPr/>
              <p:nvPr/>
            </p:nvSpPr>
            <p:spPr>
              <a:xfrm>
                <a:off x="5687025" y="3116488"/>
                <a:ext cx="34550" cy="55825"/>
              </a:xfrm>
              <a:custGeom>
                <a:avLst/>
                <a:gdLst/>
                <a:ahLst/>
                <a:cxnLst/>
                <a:rect l="l" t="t" r="r" b="b"/>
                <a:pathLst>
                  <a:path w="1382" h="2233" extrusionOk="0">
                    <a:moveTo>
                      <a:pt x="1233" y="1"/>
                    </a:moveTo>
                    <a:cubicBezTo>
                      <a:pt x="1129" y="1"/>
                      <a:pt x="1026" y="25"/>
                      <a:pt x="929" y="65"/>
                    </a:cubicBezTo>
                    <a:cubicBezTo>
                      <a:pt x="798" y="113"/>
                      <a:pt x="667" y="184"/>
                      <a:pt x="560" y="279"/>
                    </a:cubicBezTo>
                    <a:cubicBezTo>
                      <a:pt x="60" y="708"/>
                      <a:pt x="1" y="1458"/>
                      <a:pt x="417" y="1958"/>
                    </a:cubicBezTo>
                    <a:cubicBezTo>
                      <a:pt x="513" y="2077"/>
                      <a:pt x="644" y="2184"/>
                      <a:pt x="787" y="2232"/>
                    </a:cubicBezTo>
                    <a:cubicBezTo>
                      <a:pt x="679" y="2125"/>
                      <a:pt x="584" y="2018"/>
                      <a:pt x="489" y="1899"/>
                    </a:cubicBezTo>
                    <a:cubicBezTo>
                      <a:pt x="429" y="1827"/>
                      <a:pt x="382" y="1744"/>
                      <a:pt x="346" y="1649"/>
                    </a:cubicBezTo>
                    <a:cubicBezTo>
                      <a:pt x="96" y="1065"/>
                      <a:pt x="370" y="387"/>
                      <a:pt x="965" y="148"/>
                    </a:cubicBezTo>
                    <a:cubicBezTo>
                      <a:pt x="1096" y="89"/>
                      <a:pt x="1239" y="53"/>
                      <a:pt x="1382" y="17"/>
                    </a:cubicBezTo>
                    <a:cubicBezTo>
                      <a:pt x="1332" y="6"/>
                      <a:pt x="1283" y="1"/>
                      <a:pt x="1233" y="1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4" name="Google Shape;2422;p70"/>
              <p:cNvSpPr/>
              <p:nvPr/>
            </p:nvSpPr>
            <p:spPr>
              <a:xfrm>
                <a:off x="5894200" y="3196363"/>
                <a:ext cx="45575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1823" h="2157" extrusionOk="0">
                    <a:moveTo>
                      <a:pt x="748" y="1"/>
                    </a:moveTo>
                    <a:cubicBezTo>
                      <a:pt x="673" y="1"/>
                      <a:pt x="598" y="9"/>
                      <a:pt x="524" y="25"/>
                    </a:cubicBezTo>
                    <a:cubicBezTo>
                      <a:pt x="381" y="61"/>
                      <a:pt x="239" y="121"/>
                      <a:pt x="120" y="192"/>
                    </a:cubicBezTo>
                    <a:cubicBezTo>
                      <a:pt x="36" y="251"/>
                      <a:pt x="0" y="311"/>
                      <a:pt x="0" y="311"/>
                    </a:cubicBezTo>
                    <a:cubicBezTo>
                      <a:pt x="167" y="216"/>
                      <a:pt x="346" y="156"/>
                      <a:pt x="536" y="109"/>
                    </a:cubicBezTo>
                    <a:cubicBezTo>
                      <a:pt x="590" y="99"/>
                      <a:pt x="645" y="95"/>
                      <a:pt x="699" y="95"/>
                    </a:cubicBezTo>
                    <a:cubicBezTo>
                      <a:pt x="846" y="95"/>
                      <a:pt x="992" y="128"/>
                      <a:pt x="1132" y="180"/>
                    </a:cubicBezTo>
                    <a:cubicBezTo>
                      <a:pt x="1346" y="287"/>
                      <a:pt x="1524" y="478"/>
                      <a:pt x="1608" y="704"/>
                    </a:cubicBezTo>
                    <a:cubicBezTo>
                      <a:pt x="1691" y="942"/>
                      <a:pt x="1667" y="1192"/>
                      <a:pt x="1536" y="1406"/>
                    </a:cubicBezTo>
                    <a:cubicBezTo>
                      <a:pt x="1429" y="1573"/>
                      <a:pt x="1286" y="1728"/>
                      <a:pt x="1108" y="1847"/>
                    </a:cubicBezTo>
                    <a:cubicBezTo>
                      <a:pt x="822" y="2037"/>
                      <a:pt x="608" y="2133"/>
                      <a:pt x="620" y="2156"/>
                    </a:cubicBezTo>
                    <a:cubicBezTo>
                      <a:pt x="620" y="2156"/>
                      <a:pt x="679" y="2145"/>
                      <a:pt x="774" y="2097"/>
                    </a:cubicBezTo>
                    <a:cubicBezTo>
                      <a:pt x="905" y="2037"/>
                      <a:pt x="1036" y="1978"/>
                      <a:pt x="1155" y="1906"/>
                    </a:cubicBezTo>
                    <a:cubicBezTo>
                      <a:pt x="1346" y="1799"/>
                      <a:pt x="1513" y="1645"/>
                      <a:pt x="1632" y="1466"/>
                    </a:cubicBezTo>
                    <a:cubicBezTo>
                      <a:pt x="1786" y="1228"/>
                      <a:pt x="1822" y="930"/>
                      <a:pt x="1727" y="668"/>
                    </a:cubicBezTo>
                    <a:cubicBezTo>
                      <a:pt x="1620" y="406"/>
                      <a:pt x="1429" y="192"/>
                      <a:pt x="1167" y="85"/>
                    </a:cubicBezTo>
                    <a:cubicBezTo>
                      <a:pt x="1034" y="30"/>
                      <a:pt x="891" y="1"/>
                      <a:pt x="748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5" name="Google Shape;2423;p70"/>
              <p:cNvSpPr/>
              <p:nvPr/>
            </p:nvSpPr>
            <p:spPr>
              <a:xfrm>
                <a:off x="5867125" y="3250563"/>
                <a:ext cx="53300" cy="71825"/>
              </a:xfrm>
              <a:custGeom>
                <a:avLst/>
                <a:gdLst/>
                <a:ahLst/>
                <a:cxnLst/>
                <a:rect l="l" t="t" r="r" b="b"/>
                <a:pathLst>
                  <a:path w="2132" h="2873" extrusionOk="0">
                    <a:moveTo>
                      <a:pt x="1798" y="0"/>
                    </a:moveTo>
                    <a:cubicBezTo>
                      <a:pt x="1774" y="12"/>
                      <a:pt x="1869" y="274"/>
                      <a:pt x="1953" y="703"/>
                    </a:cubicBezTo>
                    <a:cubicBezTo>
                      <a:pt x="2012" y="953"/>
                      <a:pt x="2024" y="1203"/>
                      <a:pt x="2012" y="1465"/>
                    </a:cubicBezTo>
                    <a:cubicBezTo>
                      <a:pt x="1988" y="1774"/>
                      <a:pt x="1893" y="2060"/>
                      <a:pt x="1703" y="2310"/>
                    </a:cubicBezTo>
                    <a:cubicBezTo>
                      <a:pt x="1524" y="2560"/>
                      <a:pt x="1250" y="2727"/>
                      <a:pt x="941" y="2763"/>
                    </a:cubicBezTo>
                    <a:cubicBezTo>
                      <a:pt x="917" y="2765"/>
                      <a:pt x="894" y="2766"/>
                      <a:pt x="871" y="2766"/>
                    </a:cubicBezTo>
                    <a:cubicBezTo>
                      <a:pt x="470" y="2766"/>
                      <a:pt x="116" y="2477"/>
                      <a:pt x="60" y="2072"/>
                    </a:cubicBezTo>
                    <a:cubicBezTo>
                      <a:pt x="48" y="1953"/>
                      <a:pt x="60" y="1882"/>
                      <a:pt x="48" y="1882"/>
                    </a:cubicBezTo>
                    <a:cubicBezTo>
                      <a:pt x="12" y="1941"/>
                      <a:pt x="0" y="2001"/>
                      <a:pt x="12" y="2072"/>
                    </a:cubicBezTo>
                    <a:cubicBezTo>
                      <a:pt x="12" y="2263"/>
                      <a:pt x="95" y="2429"/>
                      <a:pt x="214" y="2572"/>
                    </a:cubicBezTo>
                    <a:cubicBezTo>
                      <a:pt x="378" y="2757"/>
                      <a:pt x="621" y="2873"/>
                      <a:pt x="880" y="2873"/>
                    </a:cubicBezTo>
                    <a:cubicBezTo>
                      <a:pt x="904" y="2873"/>
                      <a:pt x="928" y="2872"/>
                      <a:pt x="953" y="2870"/>
                    </a:cubicBezTo>
                    <a:cubicBezTo>
                      <a:pt x="1286" y="2834"/>
                      <a:pt x="1595" y="2667"/>
                      <a:pt x="1798" y="2394"/>
                    </a:cubicBezTo>
                    <a:cubicBezTo>
                      <a:pt x="2000" y="2120"/>
                      <a:pt x="2107" y="1798"/>
                      <a:pt x="2119" y="1477"/>
                    </a:cubicBezTo>
                    <a:cubicBezTo>
                      <a:pt x="2131" y="1203"/>
                      <a:pt x="2107" y="941"/>
                      <a:pt x="2036" y="679"/>
                    </a:cubicBezTo>
                    <a:cubicBezTo>
                      <a:pt x="2000" y="512"/>
                      <a:pt x="1941" y="346"/>
                      <a:pt x="1881" y="179"/>
                    </a:cubicBezTo>
                    <a:cubicBezTo>
                      <a:pt x="1857" y="119"/>
                      <a:pt x="1834" y="60"/>
                      <a:pt x="1798" y="0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6" name="Google Shape;2424;p70"/>
              <p:cNvSpPr/>
              <p:nvPr/>
            </p:nvSpPr>
            <p:spPr>
              <a:xfrm>
                <a:off x="5836450" y="3178813"/>
                <a:ext cx="61650" cy="169400"/>
              </a:xfrm>
              <a:custGeom>
                <a:avLst/>
                <a:gdLst/>
                <a:ahLst/>
                <a:cxnLst/>
                <a:rect l="l" t="t" r="r" b="b"/>
                <a:pathLst>
                  <a:path w="2466" h="6776" extrusionOk="0">
                    <a:moveTo>
                      <a:pt x="275" y="1"/>
                    </a:moveTo>
                    <a:lnTo>
                      <a:pt x="275" y="1"/>
                    </a:lnTo>
                    <a:cubicBezTo>
                      <a:pt x="1" y="465"/>
                      <a:pt x="155" y="1049"/>
                      <a:pt x="370" y="1549"/>
                    </a:cubicBezTo>
                    <a:cubicBezTo>
                      <a:pt x="596" y="2037"/>
                      <a:pt x="882" y="2525"/>
                      <a:pt x="870" y="3061"/>
                    </a:cubicBezTo>
                    <a:cubicBezTo>
                      <a:pt x="858" y="3966"/>
                      <a:pt x="13" y="4704"/>
                      <a:pt x="72" y="5609"/>
                    </a:cubicBezTo>
                    <a:cubicBezTo>
                      <a:pt x="120" y="6157"/>
                      <a:pt x="489" y="6621"/>
                      <a:pt x="1025" y="6776"/>
                    </a:cubicBezTo>
                    <a:cubicBezTo>
                      <a:pt x="608" y="6466"/>
                      <a:pt x="608" y="5835"/>
                      <a:pt x="798" y="5371"/>
                    </a:cubicBezTo>
                    <a:cubicBezTo>
                      <a:pt x="989" y="4894"/>
                      <a:pt x="1846" y="3656"/>
                      <a:pt x="1989" y="3156"/>
                    </a:cubicBezTo>
                    <a:cubicBezTo>
                      <a:pt x="2465" y="1501"/>
                      <a:pt x="2310" y="1299"/>
                      <a:pt x="1763" y="668"/>
                    </a:cubicBezTo>
                    <a:lnTo>
                      <a:pt x="275" y="1"/>
                    </a:ln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7" name="Google Shape;2425;p70"/>
              <p:cNvSpPr/>
              <p:nvPr/>
            </p:nvSpPr>
            <p:spPr>
              <a:xfrm>
                <a:off x="5848075" y="3177038"/>
                <a:ext cx="33950" cy="34425"/>
              </a:xfrm>
              <a:custGeom>
                <a:avLst/>
                <a:gdLst/>
                <a:ahLst/>
                <a:cxnLst/>
                <a:rect l="l" t="t" r="r" b="b"/>
                <a:pathLst>
                  <a:path w="1358" h="1377" extrusionOk="0">
                    <a:moveTo>
                      <a:pt x="36" y="1"/>
                    </a:moveTo>
                    <a:cubicBezTo>
                      <a:pt x="36" y="1"/>
                      <a:pt x="0" y="120"/>
                      <a:pt x="36" y="310"/>
                    </a:cubicBezTo>
                    <a:cubicBezTo>
                      <a:pt x="131" y="834"/>
                      <a:pt x="524" y="1239"/>
                      <a:pt x="1036" y="1358"/>
                    </a:cubicBezTo>
                    <a:cubicBezTo>
                      <a:pt x="1115" y="1372"/>
                      <a:pt x="1182" y="1377"/>
                      <a:pt x="1233" y="1377"/>
                    </a:cubicBezTo>
                    <a:cubicBezTo>
                      <a:pt x="1313" y="1377"/>
                      <a:pt x="1357" y="1365"/>
                      <a:pt x="1357" y="1358"/>
                    </a:cubicBezTo>
                    <a:cubicBezTo>
                      <a:pt x="1250" y="1322"/>
                      <a:pt x="1155" y="1286"/>
                      <a:pt x="1060" y="1275"/>
                    </a:cubicBezTo>
                    <a:cubicBezTo>
                      <a:pt x="595" y="1132"/>
                      <a:pt x="238" y="763"/>
                      <a:pt x="107" y="298"/>
                    </a:cubicBezTo>
                    <a:cubicBezTo>
                      <a:pt x="95" y="191"/>
                      <a:pt x="71" y="96"/>
                      <a:pt x="36" y="1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8" name="Google Shape;2426;p70"/>
              <p:cNvSpPr/>
              <p:nvPr/>
            </p:nvSpPr>
            <p:spPr>
              <a:xfrm>
                <a:off x="5845675" y="3182088"/>
                <a:ext cx="33075" cy="152425"/>
              </a:xfrm>
              <a:custGeom>
                <a:avLst/>
                <a:gdLst/>
                <a:ahLst/>
                <a:cxnLst/>
                <a:rect l="l" t="t" r="r" b="b"/>
                <a:pathLst>
                  <a:path w="1323" h="6097" extrusionOk="0">
                    <a:moveTo>
                      <a:pt x="36" y="1"/>
                    </a:moveTo>
                    <a:cubicBezTo>
                      <a:pt x="13" y="84"/>
                      <a:pt x="1" y="180"/>
                      <a:pt x="1" y="263"/>
                    </a:cubicBezTo>
                    <a:cubicBezTo>
                      <a:pt x="13" y="513"/>
                      <a:pt x="60" y="763"/>
                      <a:pt x="144" y="1001"/>
                    </a:cubicBezTo>
                    <a:cubicBezTo>
                      <a:pt x="287" y="1334"/>
                      <a:pt x="477" y="1656"/>
                      <a:pt x="703" y="1942"/>
                    </a:cubicBezTo>
                    <a:cubicBezTo>
                      <a:pt x="834" y="2108"/>
                      <a:pt x="953" y="2287"/>
                      <a:pt x="1049" y="2477"/>
                    </a:cubicBezTo>
                    <a:cubicBezTo>
                      <a:pt x="1156" y="2680"/>
                      <a:pt x="1203" y="2894"/>
                      <a:pt x="1203" y="3120"/>
                    </a:cubicBezTo>
                    <a:cubicBezTo>
                      <a:pt x="1191" y="3347"/>
                      <a:pt x="1144" y="3561"/>
                      <a:pt x="1037" y="3763"/>
                    </a:cubicBezTo>
                    <a:cubicBezTo>
                      <a:pt x="941" y="3942"/>
                      <a:pt x="810" y="4109"/>
                      <a:pt x="656" y="4240"/>
                    </a:cubicBezTo>
                    <a:cubicBezTo>
                      <a:pt x="501" y="4371"/>
                      <a:pt x="370" y="4525"/>
                      <a:pt x="251" y="4680"/>
                    </a:cubicBezTo>
                    <a:cubicBezTo>
                      <a:pt x="156" y="4835"/>
                      <a:pt x="108" y="5013"/>
                      <a:pt x="96" y="5180"/>
                    </a:cubicBezTo>
                    <a:cubicBezTo>
                      <a:pt x="72" y="5442"/>
                      <a:pt x="144" y="5692"/>
                      <a:pt x="275" y="5906"/>
                    </a:cubicBezTo>
                    <a:cubicBezTo>
                      <a:pt x="322" y="5966"/>
                      <a:pt x="358" y="6014"/>
                      <a:pt x="417" y="6061"/>
                    </a:cubicBezTo>
                    <a:cubicBezTo>
                      <a:pt x="453" y="6085"/>
                      <a:pt x="465" y="6097"/>
                      <a:pt x="465" y="6097"/>
                    </a:cubicBezTo>
                    <a:cubicBezTo>
                      <a:pt x="477" y="6097"/>
                      <a:pt x="406" y="6026"/>
                      <a:pt x="322" y="5883"/>
                    </a:cubicBezTo>
                    <a:cubicBezTo>
                      <a:pt x="203" y="5668"/>
                      <a:pt x="156" y="5430"/>
                      <a:pt x="179" y="5192"/>
                    </a:cubicBezTo>
                    <a:cubicBezTo>
                      <a:pt x="191" y="5025"/>
                      <a:pt x="251" y="4871"/>
                      <a:pt x="334" y="4740"/>
                    </a:cubicBezTo>
                    <a:cubicBezTo>
                      <a:pt x="441" y="4585"/>
                      <a:pt x="572" y="4442"/>
                      <a:pt x="727" y="4323"/>
                    </a:cubicBezTo>
                    <a:cubicBezTo>
                      <a:pt x="894" y="4180"/>
                      <a:pt x="1037" y="4001"/>
                      <a:pt x="1144" y="3811"/>
                    </a:cubicBezTo>
                    <a:cubicBezTo>
                      <a:pt x="1251" y="3597"/>
                      <a:pt x="1310" y="3359"/>
                      <a:pt x="1310" y="3120"/>
                    </a:cubicBezTo>
                    <a:cubicBezTo>
                      <a:pt x="1322" y="2882"/>
                      <a:pt x="1263" y="2644"/>
                      <a:pt x="1156" y="2430"/>
                    </a:cubicBezTo>
                    <a:cubicBezTo>
                      <a:pt x="1049" y="2239"/>
                      <a:pt x="929" y="2049"/>
                      <a:pt x="787" y="1882"/>
                    </a:cubicBezTo>
                    <a:cubicBezTo>
                      <a:pt x="560" y="1608"/>
                      <a:pt x="370" y="1299"/>
                      <a:pt x="227" y="965"/>
                    </a:cubicBezTo>
                    <a:cubicBezTo>
                      <a:pt x="96" y="656"/>
                      <a:pt x="36" y="334"/>
                      <a:pt x="36" y="1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9" name="Google Shape;2427;p70"/>
              <p:cNvSpPr/>
              <p:nvPr/>
            </p:nvSpPr>
            <p:spPr>
              <a:xfrm>
                <a:off x="5863850" y="3209488"/>
                <a:ext cx="35725" cy="88125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3525" extrusionOk="0">
                    <a:moveTo>
                      <a:pt x="917" y="0"/>
                    </a:moveTo>
                    <a:lnTo>
                      <a:pt x="917" y="0"/>
                    </a:lnTo>
                    <a:cubicBezTo>
                      <a:pt x="1024" y="167"/>
                      <a:pt x="1119" y="346"/>
                      <a:pt x="1179" y="536"/>
                    </a:cubicBezTo>
                    <a:cubicBezTo>
                      <a:pt x="1310" y="977"/>
                      <a:pt x="1298" y="1465"/>
                      <a:pt x="1131" y="1905"/>
                    </a:cubicBezTo>
                    <a:cubicBezTo>
                      <a:pt x="953" y="2334"/>
                      <a:pt x="703" y="2739"/>
                      <a:pt x="393" y="3084"/>
                    </a:cubicBezTo>
                    <a:cubicBezTo>
                      <a:pt x="250" y="3227"/>
                      <a:pt x="119" y="3370"/>
                      <a:pt x="0" y="3525"/>
                    </a:cubicBezTo>
                    <a:cubicBezTo>
                      <a:pt x="167" y="3417"/>
                      <a:pt x="322" y="3286"/>
                      <a:pt x="441" y="3132"/>
                    </a:cubicBezTo>
                    <a:cubicBezTo>
                      <a:pt x="786" y="2786"/>
                      <a:pt x="1060" y="2382"/>
                      <a:pt x="1238" y="1929"/>
                    </a:cubicBezTo>
                    <a:cubicBezTo>
                      <a:pt x="1417" y="1465"/>
                      <a:pt x="1429" y="965"/>
                      <a:pt x="1262" y="500"/>
                    </a:cubicBezTo>
                    <a:cubicBezTo>
                      <a:pt x="1203" y="358"/>
                      <a:pt x="1131" y="227"/>
                      <a:pt x="1036" y="119"/>
                    </a:cubicBezTo>
                    <a:cubicBezTo>
                      <a:pt x="976" y="36"/>
                      <a:pt x="917" y="0"/>
                      <a:pt x="917" y="0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0" name="Google Shape;2428;p70"/>
              <p:cNvSpPr/>
              <p:nvPr/>
            </p:nvSpPr>
            <p:spPr>
              <a:xfrm>
                <a:off x="5463500" y="3341338"/>
                <a:ext cx="619650" cy="429550"/>
              </a:xfrm>
              <a:custGeom>
                <a:avLst/>
                <a:gdLst/>
                <a:ahLst/>
                <a:cxnLst/>
                <a:rect l="l" t="t" r="r" b="b"/>
                <a:pathLst>
                  <a:path w="24786" h="17182" extrusionOk="0">
                    <a:moveTo>
                      <a:pt x="18479" y="9085"/>
                    </a:moveTo>
                    <a:lnTo>
                      <a:pt x="19110" y="11169"/>
                    </a:lnTo>
                    <a:lnTo>
                      <a:pt x="19110" y="11169"/>
                    </a:lnTo>
                    <a:lnTo>
                      <a:pt x="18574" y="11133"/>
                    </a:lnTo>
                    <a:lnTo>
                      <a:pt x="18491" y="10716"/>
                    </a:lnTo>
                    <a:cubicBezTo>
                      <a:pt x="18479" y="10681"/>
                      <a:pt x="18479" y="10633"/>
                      <a:pt x="18479" y="10597"/>
                    </a:cubicBezTo>
                    <a:lnTo>
                      <a:pt x="18479" y="9085"/>
                    </a:lnTo>
                    <a:close/>
                    <a:moveTo>
                      <a:pt x="11323" y="1"/>
                    </a:moveTo>
                    <a:lnTo>
                      <a:pt x="11275" y="834"/>
                    </a:lnTo>
                    <a:lnTo>
                      <a:pt x="9739" y="1310"/>
                    </a:lnTo>
                    <a:cubicBezTo>
                      <a:pt x="9680" y="1334"/>
                      <a:pt x="9620" y="1358"/>
                      <a:pt x="9573" y="1394"/>
                    </a:cubicBezTo>
                    <a:lnTo>
                      <a:pt x="9573" y="1370"/>
                    </a:lnTo>
                    <a:cubicBezTo>
                      <a:pt x="9573" y="1370"/>
                      <a:pt x="7751" y="1656"/>
                      <a:pt x="6775" y="4894"/>
                    </a:cubicBezTo>
                    <a:cubicBezTo>
                      <a:pt x="6465" y="5930"/>
                      <a:pt x="6501" y="8645"/>
                      <a:pt x="5632" y="11193"/>
                    </a:cubicBezTo>
                    <a:lnTo>
                      <a:pt x="3524" y="10062"/>
                    </a:lnTo>
                    <a:lnTo>
                      <a:pt x="1858" y="9276"/>
                    </a:lnTo>
                    <a:lnTo>
                      <a:pt x="0" y="11466"/>
                    </a:lnTo>
                    <a:lnTo>
                      <a:pt x="4810" y="15991"/>
                    </a:lnTo>
                    <a:cubicBezTo>
                      <a:pt x="5013" y="16193"/>
                      <a:pt x="5870" y="16658"/>
                      <a:pt x="6691" y="16824"/>
                    </a:cubicBezTo>
                    <a:cubicBezTo>
                      <a:pt x="6865" y="16870"/>
                      <a:pt x="7045" y="16893"/>
                      <a:pt x="7225" y="16893"/>
                    </a:cubicBezTo>
                    <a:cubicBezTo>
                      <a:pt x="7512" y="16893"/>
                      <a:pt x="7801" y="16834"/>
                      <a:pt x="8073" y="16717"/>
                    </a:cubicBezTo>
                    <a:cubicBezTo>
                      <a:pt x="8287" y="16955"/>
                      <a:pt x="8561" y="17181"/>
                      <a:pt x="8811" y="17181"/>
                    </a:cubicBezTo>
                    <a:lnTo>
                      <a:pt x="18300" y="17122"/>
                    </a:lnTo>
                    <a:cubicBezTo>
                      <a:pt x="18514" y="17098"/>
                      <a:pt x="18717" y="17003"/>
                      <a:pt x="18860" y="16848"/>
                    </a:cubicBezTo>
                    <a:cubicBezTo>
                      <a:pt x="19253" y="16491"/>
                      <a:pt x="19467" y="15979"/>
                      <a:pt x="19467" y="15455"/>
                    </a:cubicBezTo>
                    <a:cubicBezTo>
                      <a:pt x="19836" y="15622"/>
                      <a:pt x="20217" y="15777"/>
                      <a:pt x="20610" y="15896"/>
                    </a:cubicBezTo>
                    <a:cubicBezTo>
                      <a:pt x="20807" y="15940"/>
                      <a:pt x="21007" y="15961"/>
                      <a:pt x="21207" y="15961"/>
                    </a:cubicBezTo>
                    <a:cubicBezTo>
                      <a:pt x="23009" y="15961"/>
                      <a:pt x="24786" y="14254"/>
                      <a:pt x="24217" y="12336"/>
                    </a:cubicBezTo>
                    <a:cubicBezTo>
                      <a:pt x="24039" y="11728"/>
                      <a:pt x="21705" y="5978"/>
                      <a:pt x="20634" y="3358"/>
                    </a:cubicBezTo>
                    <a:cubicBezTo>
                      <a:pt x="20610" y="3287"/>
                      <a:pt x="20574" y="3227"/>
                      <a:pt x="20538" y="3156"/>
                    </a:cubicBezTo>
                    <a:cubicBezTo>
                      <a:pt x="20074" y="2239"/>
                      <a:pt x="19193" y="1596"/>
                      <a:pt x="18169" y="1441"/>
                    </a:cubicBezTo>
                    <a:lnTo>
                      <a:pt x="16538" y="1168"/>
                    </a:lnTo>
                    <a:lnTo>
                      <a:pt x="16490" y="120"/>
                    </a:lnTo>
                    <a:lnTo>
                      <a:pt x="11323" y="1"/>
                    </a:lnTo>
                    <a:close/>
                  </a:path>
                </a:pathLst>
              </a:custGeom>
              <a:solidFill>
                <a:srgbClr val="F166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1" name="Google Shape;2429;p70"/>
              <p:cNvSpPr/>
              <p:nvPr/>
            </p:nvSpPr>
            <p:spPr>
              <a:xfrm>
                <a:off x="5864125" y="3514288"/>
                <a:ext cx="78925" cy="107775"/>
              </a:xfrm>
              <a:custGeom>
                <a:avLst/>
                <a:gdLst/>
                <a:ahLst/>
                <a:cxnLst/>
                <a:rect l="l" t="t" r="r" b="b"/>
                <a:pathLst>
                  <a:path w="3157" h="4311" extrusionOk="0">
                    <a:moveTo>
                      <a:pt x="1799" y="0"/>
                    </a:moveTo>
                    <a:cubicBezTo>
                      <a:pt x="1811" y="96"/>
                      <a:pt x="1846" y="191"/>
                      <a:pt x="1870" y="286"/>
                    </a:cubicBezTo>
                    <a:cubicBezTo>
                      <a:pt x="1930" y="500"/>
                      <a:pt x="2001" y="750"/>
                      <a:pt x="2096" y="1060"/>
                    </a:cubicBezTo>
                    <a:cubicBezTo>
                      <a:pt x="2275" y="1727"/>
                      <a:pt x="2513" y="2632"/>
                      <a:pt x="2811" y="3620"/>
                    </a:cubicBezTo>
                    <a:cubicBezTo>
                      <a:pt x="2873" y="3817"/>
                      <a:pt x="2935" y="4005"/>
                      <a:pt x="2998" y="4184"/>
                    </a:cubicBezTo>
                    <a:lnTo>
                      <a:pt x="2998" y="4184"/>
                    </a:lnTo>
                    <a:cubicBezTo>
                      <a:pt x="2142" y="4117"/>
                      <a:pt x="1412" y="4071"/>
                      <a:pt x="882" y="4048"/>
                    </a:cubicBezTo>
                    <a:cubicBezTo>
                      <a:pt x="608" y="4037"/>
                      <a:pt x="388" y="4031"/>
                      <a:pt x="236" y="4031"/>
                    </a:cubicBezTo>
                    <a:cubicBezTo>
                      <a:pt x="84" y="4031"/>
                      <a:pt x="1" y="4037"/>
                      <a:pt x="1" y="4048"/>
                    </a:cubicBezTo>
                    <a:lnTo>
                      <a:pt x="227" y="4072"/>
                    </a:lnTo>
                    <a:lnTo>
                      <a:pt x="870" y="4132"/>
                    </a:lnTo>
                    <a:lnTo>
                      <a:pt x="3061" y="4310"/>
                    </a:lnTo>
                    <a:lnTo>
                      <a:pt x="3156" y="4310"/>
                    </a:lnTo>
                    <a:lnTo>
                      <a:pt x="3120" y="4227"/>
                    </a:lnTo>
                    <a:cubicBezTo>
                      <a:pt x="3049" y="4025"/>
                      <a:pt x="2989" y="3810"/>
                      <a:pt x="2918" y="3584"/>
                    </a:cubicBezTo>
                    <a:cubicBezTo>
                      <a:pt x="2620" y="2596"/>
                      <a:pt x="2370" y="1691"/>
                      <a:pt x="2168" y="1036"/>
                    </a:cubicBezTo>
                    <a:cubicBezTo>
                      <a:pt x="2061" y="715"/>
                      <a:pt x="1977" y="453"/>
                      <a:pt x="1918" y="274"/>
                    </a:cubicBezTo>
                    <a:cubicBezTo>
                      <a:pt x="1894" y="179"/>
                      <a:pt x="1846" y="84"/>
                      <a:pt x="1799" y="0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2" name="Google Shape;2430;p70"/>
              <p:cNvSpPr/>
              <p:nvPr/>
            </p:nvSpPr>
            <p:spPr>
              <a:xfrm>
                <a:off x="5837650" y="3675013"/>
                <a:ext cx="152125" cy="64925"/>
              </a:xfrm>
              <a:custGeom>
                <a:avLst/>
                <a:gdLst/>
                <a:ahLst/>
                <a:cxnLst/>
                <a:rect l="l" t="t" r="r" b="b"/>
                <a:pathLst>
                  <a:path w="6085" h="2597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72" y="48"/>
                      <a:pt x="143" y="96"/>
                      <a:pt x="227" y="132"/>
                    </a:cubicBezTo>
                    <a:lnTo>
                      <a:pt x="858" y="453"/>
                    </a:lnTo>
                    <a:cubicBezTo>
                      <a:pt x="1393" y="727"/>
                      <a:pt x="2120" y="1120"/>
                      <a:pt x="2941" y="1537"/>
                    </a:cubicBezTo>
                    <a:cubicBezTo>
                      <a:pt x="3644" y="1906"/>
                      <a:pt x="4370" y="2191"/>
                      <a:pt x="5132" y="2394"/>
                    </a:cubicBezTo>
                    <a:cubicBezTo>
                      <a:pt x="5418" y="2465"/>
                      <a:pt x="5656" y="2525"/>
                      <a:pt x="5822" y="2561"/>
                    </a:cubicBezTo>
                    <a:cubicBezTo>
                      <a:pt x="5906" y="2584"/>
                      <a:pt x="6001" y="2596"/>
                      <a:pt x="6084" y="2596"/>
                    </a:cubicBezTo>
                    <a:cubicBezTo>
                      <a:pt x="6084" y="2572"/>
                      <a:pt x="5727" y="2489"/>
                      <a:pt x="5156" y="2310"/>
                    </a:cubicBezTo>
                    <a:cubicBezTo>
                      <a:pt x="4406" y="2084"/>
                      <a:pt x="3679" y="1787"/>
                      <a:pt x="2989" y="1429"/>
                    </a:cubicBezTo>
                    <a:cubicBezTo>
                      <a:pt x="2167" y="1025"/>
                      <a:pt x="1441" y="632"/>
                      <a:pt x="893" y="382"/>
                    </a:cubicBezTo>
                    <a:cubicBezTo>
                      <a:pt x="619" y="251"/>
                      <a:pt x="393" y="155"/>
                      <a:pt x="238" y="84"/>
                    </a:cubicBezTo>
                    <a:cubicBezTo>
                      <a:pt x="167" y="48"/>
                      <a:pt x="84" y="24"/>
                      <a:pt x="0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3" name="Google Shape;2431;p70"/>
              <p:cNvSpPr/>
              <p:nvPr/>
            </p:nvSpPr>
            <p:spPr>
              <a:xfrm>
                <a:off x="5668575" y="3454163"/>
                <a:ext cx="20850" cy="14587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5835" extrusionOk="0">
                    <a:moveTo>
                      <a:pt x="655" y="0"/>
                    </a:moveTo>
                    <a:cubicBezTo>
                      <a:pt x="632" y="298"/>
                      <a:pt x="608" y="584"/>
                      <a:pt x="560" y="881"/>
                    </a:cubicBezTo>
                    <a:cubicBezTo>
                      <a:pt x="513" y="1143"/>
                      <a:pt x="429" y="1465"/>
                      <a:pt x="334" y="1810"/>
                    </a:cubicBezTo>
                    <a:cubicBezTo>
                      <a:pt x="227" y="2191"/>
                      <a:pt x="143" y="2572"/>
                      <a:pt x="96" y="2965"/>
                    </a:cubicBezTo>
                    <a:cubicBezTo>
                      <a:pt x="1" y="3679"/>
                      <a:pt x="96" y="4406"/>
                      <a:pt x="370" y="5072"/>
                    </a:cubicBezTo>
                    <a:cubicBezTo>
                      <a:pt x="453" y="5275"/>
                      <a:pt x="560" y="5465"/>
                      <a:pt x="667" y="5656"/>
                    </a:cubicBezTo>
                    <a:cubicBezTo>
                      <a:pt x="715" y="5715"/>
                      <a:pt x="763" y="5775"/>
                      <a:pt x="822" y="5834"/>
                    </a:cubicBezTo>
                    <a:cubicBezTo>
                      <a:pt x="834" y="5822"/>
                      <a:pt x="643" y="5549"/>
                      <a:pt x="453" y="5037"/>
                    </a:cubicBezTo>
                    <a:cubicBezTo>
                      <a:pt x="203" y="4370"/>
                      <a:pt x="120" y="3667"/>
                      <a:pt x="203" y="2965"/>
                    </a:cubicBezTo>
                    <a:cubicBezTo>
                      <a:pt x="262" y="2584"/>
                      <a:pt x="346" y="2203"/>
                      <a:pt x="441" y="1822"/>
                    </a:cubicBezTo>
                    <a:cubicBezTo>
                      <a:pt x="524" y="1477"/>
                      <a:pt x="596" y="1155"/>
                      <a:pt x="643" y="881"/>
                    </a:cubicBezTo>
                    <a:cubicBezTo>
                      <a:pt x="667" y="667"/>
                      <a:pt x="691" y="453"/>
                      <a:pt x="679" y="238"/>
                    </a:cubicBezTo>
                    <a:cubicBezTo>
                      <a:pt x="691" y="155"/>
                      <a:pt x="679" y="72"/>
                      <a:pt x="655" y="0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4" name="Google Shape;2432;p70"/>
              <p:cNvSpPr/>
              <p:nvPr/>
            </p:nvSpPr>
            <p:spPr>
              <a:xfrm>
                <a:off x="5657275" y="3603888"/>
                <a:ext cx="36325" cy="167000"/>
              </a:xfrm>
              <a:custGeom>
                <a:avLst/>
                <a:gdLst/>
                <a:ahLst/>
                <a:cxnLst/>
                <a:rect l="l" t="t" r="r" b="b"/>
                <a:pathLst>
                  <a:path w="1453" h="6680" extrusionOk="0">
                    <a:moveTo>
                      <a:pt x="1226" y="0"/>
                    </a:moveTo>
                    <a:lnTo>
                      <a:pt x="1226" y="0"/>
                    </a:lnTo>
                    <a:cubicBezTo>
                      <a:pt x="1334" y="333"/>
                      <a:pt x="1381" y="691"/>
                      <a:pt x="1346" y="1048"/>
                    </a:cubicBezTo>
                    <a:cubicBezTo>
                      <a:pt x="1310" y="1429"/>
                      <a:pt x="1215" y="1810"/>
                      <a:pt x="1060" y="2155"/>
                    </a:cubicBezTo>
                    <a:cubicBezTo>
                      <a:pt x="893" y="2560"/>
                      <a:pt x="655" y="2977"/>
                      <a:pt x="441" y="3441"/>
                    </a:cubicBezTo>
                    <a:cubicBezTo>
                      <a:pt x="238" y="3882"/>
                      <a:pt x="95" y="4346"/>
                      <a:pt x="36" y="4822"/>
                    </a:cubicBezTo>
                    <a:cubicBezTo>
                      <a:pt x="0" y="5227"/>
                      <a:pt x="72" y="5620"/>
                      <a:pt x="262" y="5977"/>
                    </a:cubicBezTo>
                    <a:cubicBezTo>
                      <a:pt x="381" y="6215"/>
                      <a:pt x="560" y="6418"/>
                      <a:pt x="786" y="6560"/>
                    </a:cubicBezTo>
                    <a:cubicBezTo>
                      <a:pt x="857" y="6608"/>
                      <a:pt x="917" y="6632"/>
                      <a:pt x="988" y="6656"/>
                    </a:cubicBezTo>
                    <a:cubicBezTo>
                      <a:pt x="1036" y="6679"/>
                      <a:pt x="1060" y="6679"/>
                      <a:pt x="1060" y="6679"/>
                    </a:cubicBezTo>
                    <a:cubicBezTo>
                      <a:pt x="1060" y="6679"/>
                      <a:pt x="965" y="6632"/>
                      <a:pt x="822" y="6525"/>
                    </a:cubicBezTo>
                    <a:cubicBezTo>
                      <a:pt x="607" y="6370"/>
                      <a:pt x="441" y="6167"/>
                      <a:pt x="333" y="5941"/>
                    </a:cubicBezTo>
                    <a:cubicBezTo>
                      <a:pt x="167" y="5596"/>
                      <a:pt x="107" y="5215"/>
                      <a:pt x="155" y="4834"/>
                    </a:cubicBezTo>
                    <a:cubicBezTo>
                      <a:pt x="214" y="4370"/>
                      <a:pt x="345" y="3917"/>
                      <a:pt x="560" y="3489"/>
                    </a:cubicBezTo>
                    <a:cubicBezTo>
                      <a:pt x="762" y="3036"/>
                      <a:pt x="1000" y="2608"/>
                      <a:pt x="1155" y="2203"/>
                    </a:cubicBezTo>
                    <a:cubicBezTo>
                      <a:pt x="1310" y="1834"/>
                      <a:pt x="1405" y="1453"/>
                      <a:pt x="1441" y="1060"/>
                    </a:cubicBezTo>
                    <a:cubicBezTo>
                      <a:pt x="1453" y="786"/>
                      <a:pt x="1429" y="524"/>
                      <a:pt x="1346" y="274"/>
                    </a:cubicBezTo>
                    <a:cubicBezTo>
                      <a:pt x="1322" y="202"/>
                      <a:pt x="1298" y="131"/>
                      <a:pt x="1262" y="72"/>
                    </a:cubicBezTo>
                    <a:cubicBezTo>
                      <a:pt x="1238" y="24"/>
                      <a:pt x="1226" y="0"/>
                      <a:pt x="1226" y="0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5" name="Google Shape;2433;p70"/>
              <p:cNvSpPr/>
              <p:nvPr/>
            </p:nvSpPr>
            <p:spPr>
              <a:xfrm>
                <a:off x="5684050" y="3389863"/>
                <a:ext cx="4800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192" h="1656" extrusionOk="0">
                    <a:moveTo>
                      <a:pt x="120" y="0"/>
                    </a:moveTo>
                    <a:cubicBezTo>
                      <a:pt x="36" y="274"/>
                      <a:pt x="1" y="560"/>
                      <a:pt x="36" y="834"/>
                    </a:cubicBezTo>
                    <a:cubicBezTo>
                      <a:pt x="24" y="1120"/>
                      <a:pt x="72" y="1394"/>
                      <a:pt x="179" y="1655"/>
                    </a:cubicBezTo>
                    <a:cubicBezTo>
                      <a:pt x="191" y="1382"/>
                      <a:pt x="179" y="1108"/>
                      <a:pt x="144" y="834"/>
                    </a:cubicBezTo>
                    <a:cubicBezTo>
                      <a:pt x="155" y="560"/>
                      <a:pt x="144" y="274"/>
                      <a:pt x="120" y="0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6" name="Google Shape;2434;p70"/>
              <p:cNvSpPr/>
              <p:nvPr/>
            </p:nvSpPr>
            <p:spPr>
              <a:xfrm>
                <a:off x="5606375" y="3621438"/>
                <a:ext cx="18475" cy="72950"/>
              </a:xfrm>
              <a:custGeom>
                <a:avLst/>
                <a:gdLst/>
                <a:ahLst/>
                <a:cxnLst/>
                <a:rect l="l" t="t" r="r" b="b"/>
                <a:pathLst>
                  <a:path w="739" h="2918" extrusionOk="0">
                    <a:moveTo>
                      <a:pt x="0" y="1"/>
                    </a:moveTo>
                    <a:cubicBezTo>
                      <a:pt x="500" y="894"/>
                      <a:pt x="715" y="1906"/>
                      <a:pt x="619" y="2918"/>
                    </a:cubicBezTo>
                    <a:cubicBezTo>
                      <a:pt x="679" y="2775"/>
                      <a:pt x="703" y="2632"/>
                      <a:pt x="715" y="2477"/>
                    </a:cubicBezTo>
                    <a:cubicBezTo>
                      <a:pt x="738" y="2108"/>
                      <a:pt x="726" y="1739"/>
                      <a:pt x="643" y="1382"/>
                    </a:cubicBezTo>
                    <a:cubicBezTo>
                      <a:pt x="572" y="1024"/>
                      <a:pt x="441" y="691"/>
                      <a:pt x="262" y="370"/>
                    </a:cubicBezTo>
                    <a:cubicBezTo>
                      <a:pt x="203" y="227"/>
                      <a:pt x="107" y="108"/>
                      <a:pt x="0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7" name="Google Shape;2435;p70"/>
              <p:cNvSpPr/>
              <p:nvPr/>
            </p:nvSpPr>
            <p:spPr>
              <a:xfrm>
                <a:off x="5904325" y="3395288"/>
                <a:ext cx="45850" cy="35975"/>
              </a:xfrm>
              <a:custGeom>
                <a:avLst/>
                <a:gdLst/>
                <a:ahLst/>
                <a:cxnLst/>
                <a:rect l="l" t="t" r="r" b="b"/>
                <a:pathLst>
                  <a:path w="1834" h="1439" extrusionOk="0">
                    <a:moveTo>
                      <a:pt x="1548" y="1"/>
                    </a:moveTo>
                    <a:cubicBezTo>
                      <a:pt x="1521" y="1"/>
                      <a:pt x="1495" y="4"/>
                      <a:pt x="1465" y="10"/>
                    </a:cubicBezTo>
                    <a:cubicBezTo>
                      <a:pt x="1167" y="45"/>
                      <a:pt x="881" y="164"/>
                      <a:pt x="631" y="355"/>
                    </a:cubicBezTo>
                    <a:cubicBezTo>
                      <a:pt x="381" y="534"/>
                      <a:pt x="191" y="784"/>
                      <a:pt x="72" y="1069"/>
                    </a:cubicBezTo>
                    <a:cubicBezTo>
                      <a:pt x="12" y="1177"/>
                      <a:pt x="0" y="1319"/>
                      <a:pt x="24" y="1438"/>
                    </a:cubicBezTo>
                    <a:cubicBezTo>
                      <a:pt x="48" y="1438"/>
                      <a:pt x="48" y="1296"/>
                      <a:pt x="143" y="1105"/>
                    </a:cubicBezTo>
                    <a:cubicBezTo>
                      <a:pt x="274" y="843"/>
                      <a:pt x="465" y="629"/>
                      <a:pt x="703" y="462"/>
                    </a:cubicBezTo>
                    <a:cubicBezTo>
                      <a:pt x="929" y="284"/>
                      <a:pt x="1191" y="153"/>
                      <a:pt x="1477" y="93"/>
                    </a:cubicBezTo>
                    <a:cubicBezTo>
                      <a:pt x="1524" y="81"/>
                      <a:pt x="1572" y="81"/>
                      <a:pt x="1620" y="81"/>
                    </a:cubicBezTo>
                    <a:lnTo>
                      <a:pt x="1739" y="81"/>
                    </a:lnTo>
                    <a:cubicBezTo>
                      <a:pt x="1758" y="81"/>
                      <a:pt x="1800" y="96"/>
                      <a:pt x="1822" y="96"/>
                    </a:cubicBezTo>
                    <a:cubicBezTo>
                      <a:pt x="1827" y="96"/>
                      <a:pt x="1831" y="95"/>
                      <a:pt x="1834" y="93"/>
                    </a:cubicBezTo>
                    <a:cubicBezTo>
                      <a:pt x="1834" y="93"/>
                      <a:pt x="1810" y="69"/>
                      <a:pt x="1751" y="34"/>
                    </a:cubicBezTo>
                    <a:cubicBezTo>
                      <a:pt x="1703" y="22"/>
                      <a:pt x="1667" y="10"/>
                      <a:pt x="1631" y="10"/>
                    </a:cubicBezTo>
                    <a:cubicBezTo>
                      <a:pt x="1602" y="4"/>
                      <a:pt x="1575" y="1"/>
                      <a:pt x="1548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8" name="Google Shape;2436;p70"/>
              <p:cNvSpPr/>
              <p:nvPr/>
            </p:nvSpPr>
            <p:spPr>
              <a:xfrm>
                <a:off x="5882000" y="3536313"/>
                <a:ext cx="45850" cy="83375"/>
              </a:xfrm>
              <a:custGeom>
                <a:avLst/>
                <a:gdLst/>
                <a:ahLst/>
                <a:cxnLst/>
                <a:rect l="l" t="t" r="r" b="b"/>
                <a:pathLst>
                  <a:path w="1834" h="3335" extrusionOk="0">
                    <a:moveTo>
                      <a:pt x="1334" y="0"/>
                    </a:moveTo>
                    <a:lnTo>
                      <a:pt x="1334" y="0"/>
                    </a:lnTo>
                    <a:cubicBezTo>
                      <a:pt x="1370" y="917"/>
                      <a:pt x="1274" y="1834"/>
                      <a:pt x="1084" y="2727"/>
                    </a:cubicBezTo>
                    <a:cubicBezTo>
                      <a:pt x="679" y="2786"/>
                      <a:pt x="298" y="2977"/>
                      <a:pt x="0" y="3251"/>
                    </a:cubicBezTo>
                    <a:lnTo>
                      <a:pt x="1834" y="3334"/>
                    </a:lnTo>
                    <a:lnTo>
                      <a:pt x="1739" y="1274"/>
                    </a:lnTo>
                    <a:lnTo>
                      <a:pt x="1417" y="167"/>
                    </a:lnTo>
                    <a:lnTo>
                      <a:pt x="1334" y="0"/>
                    </a:lnTo>
                    <a:close/>
                  </a:path>
                </a:pathLst>
              </a:custGeom>
              <a:solidFill>
                <a:srgbClr val="000000">
                  <a:alpha val="313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9" name="Google Shape;2437;p70"/>
              <p:cNvSpPr/>
              <p:nvPr/>
            </p:nvSpPr>
            <p:spPr>
              <a:xfrm>
                <a:off x="5746275" y="3366063"/>
                <a:ext cx="127400" cy="23225"/>
              </a:xfrm>
              <a:custGeom>
                <a:avLst/>
                <a:gdLst/>
                <a:ahLst/>
                <a:cxnLst/>
                <a:rect l="l" t="t" r="r" b="b"/>
                <a:pathLst>
                  <a:path w="5096" h="929" extrusionOk="0">
                    <a:moveTo>
                      <a:pt x="24" y="0"/>
                    </a:moveTo>
                    <a:cubicBezTo>
                      <a:pt x="0" y="71"/>
                      <a:pt x="0" y="155"/>
                      <a:pt x="24" y="214"/>
                    </a:cubicBezTo>
                    <a:cubicBezTo>
                      <a:pt x="95" y="417"/>
                      <a:pt x="250" y="571"/>
                      <a:pt x="441" y="631"/>
                    </a:cubicBezTo>
                    <a:cubicBezTo>
                      <a:pt x="1072" y="833"/>
                      <a:pt x="1726" y="929"/>
                      <a:pt x="2393" y="929"/>
                    </a:cubicBezTo>
                    <a:cubicBezTo>
                      <a:pt x="3048" y="917"/>
                      <a:pt x="3715" y="822"/>
                      <a:pt x="4346" y="631"/>
                    </a:cubicBezTo>
                    <a:cubicBezTo>
                      <a:pt x="4536" y="571"/>
                      <a:pt x="4715" y="500"/>
                      <a:pt x="4905" y="417"/>
                    </a:cubicBezTo>
                    <a:cubicBezTo>
                      <a:pt x="4965" y="393"/>
                      <a:pt x="5036" y="357"/>
                      <a:pt x="5096" y="321"/>
                    </a:cubicBezTo>
                    <a:cubicBezTo>
                      <a:pt x="5096" y="319"/>
                      <a:pt x="5094" y="318"/>
                      <a:pt x="5089" y="318"/>
                    </a:cubicBezTo>
                    <a:cubicBezTo>
                      <a:pt x="5043" y="318"/>
                      <a:pt x="4757" y="427"/>
                      <a:pt x="4322" y="536"/>
                    </a:cubicBezTo>
                    <a:cubicBezTo>
                      <a:pt x="3691" y="702"/>
                      <a:pt x="3036" y="798"/>
                      <a:pt x="2393" y="798"/>
                    </a:cubicBezTo>
                    <a:cubicBezTo>
                      <a:pt x="2352" y="798"/>
                      <a:pt x="2311" y="799"/>
                      <a:pt x="2271" y="799"/>
                    </a:cubicBezTo>
                    <a:cubicBezTo>
                      <a:pt x="1658" y="799"/>
                      <a:pt x="1056" y="715"/>
                      <a:pt x="464" y="548"/>
                    </a:cubicBezTo>
                    <a:cubicBezTo>
                      <a:pt x="286" y="500"/>
                      <a:pt x="131" y="369"/>
                      <a:pt x="60" y="191"/>
                    </a:cubicBezTo>
                    <a:cubicBezTo>
                      <a:pt x="36" y="131"/>
                      <a:pt x="24" y="60"/>
                      <a:pt x="24" y="0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0" name="Google Shape;2438;p70"/>
              <p:cNvSpPr/>
              <p:nvPr/>
            </p:nvSpPr>
            <p:spPr>
              <a:xfrm>
                <a:off x="5968625" y="3508338"/>
                <a:ext cx="13100" cy="32175"/>
              </a:xfrm>
              <a:custGeom>
                <a:avLst/>
                <a:gdLst/>
                <a:ahLst/>
                <a:cxnLst/>
                <a:rect l="l" t="t" r="r" b="b"/>
                <a:pathLst>
                  <a:path w="524" h="1287" extrusionOk="0">
                    <a:moveTo>
                      <a:pt x="524" y="0"/>
                    </a:moveTo>
                    <a:cubicBezTo>
                      <a:pt x="381" y="191"/>
                      <a:pt x="274" y="405"/>
                      <a:pt x="214" y="619"/>
                    </a:cubicBezTo>
                    <a:cubicBezTo>
                      <a:pt x="107" y="834"/>
                      <a:pt x="36" y="1060"/>
                      <a:pt x="0" y="1286"/>
                    </a:cubicBezTo>
                    <a:cubicBezTo>
                      <a:pt x="143" y="1096"/>
                      <a:pt x="250" y="893"/>
                      <a:pt x="322" y="667"/>
                    </a:cubicBezTo>
                    <a:cubicBezTo>
                      <a:pt x="417" y="465"/>
                      <a:pt x="488" y="238"/>
                      <a:pt x="524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1" name="Google Shape;2439;p70"/>
              <p:cNvSpPr/>
              <p:nvPr/>
            </p:nvSpPr>
            <p:spPr>
              <a:xfrm>
                <a:off x="5995100" y="3614588"/>
                <a:ext cx="37525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466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227" y="132"/>
                      <a:pt x="477" y="227"/>
                      <a:pt x="739" y="286"/>
                    </a:cubicBezTo>
                    <a:cubicBezTo>
                      <a:pt x="977" y="382"/>
                      <a:pt x="1239" y="441"/>
                      <a:pt x="1501" y="465"/>
                    </a:cubicBezTo>
                    <a:cubicBezTo>
                      <a:pt x="1275" y="334"/>
                      <a:pt x="1025" y="239"/>
                      <a:pt x="763" y="179"/>
                    </a:cubicBezTo>
                    <a:cubicBezTo>
                      <a:pt x="525" y="84"/>
                      <a:pt x="263" y="25"/>
                      <a:pt x="1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2" name="Google Shape;2440;p70"/>
              <p:cNvSpPr/>
              <p:nvPr/>
            </p:nvSpPr>
            <p:spPr>
              <a:xfrm>
                <a:off x="5998975" y="3657163"/>
                <a:ext cx="4200" cy="33050"/>
              </a:xfrm>
              <a:custGeom>
                <a:avLst/>
                <a:gdLst/>
                <a:ahLst/>
                <a:cxnLst/>
                <a:rect l="l" t="t" r="r" b="b"/>
                <a:pathLst>
                  <a:path w="168" h="1322" extrusionOk="0">
                    <a:moveTo>
                      <a:pt x="60" y="0"/>
                    </a:moveTo>
                    <a:cubicBezTo>
                      <a:pt x="12" y="215"/>
                      <a:pt x="0" y="441"/>
                      <a:pt x="24" y="667"/>
                    </a:cubicBezTo>
                    <a:cubicBezTo>
                      <a:pt x="12" y="893"/>
                      <a:pt x="36" y="1108"/>
                      <a:pt x="96" y="1322"/>
                    </a:cubicBezTo>
                    <a:cubicBezTo>
                      <a:pt x="155" y="1108"/>
                      <a:pt x="167" y="881"/>
                      <a:pt x="131" y="667"/>
                    </a:cubicBezTo>
                    <a:cubicBezTo>
                      <a:pt x="155" y="441"/>
                      <a:pt x="120" y="215"/>
                      <a:pt x="60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3" name="Google Shape;2441;p70"/>
              <p:cNvSpPr/>
              <p:nvPr/>
            </p:nvSpPr>
            <p:spPr>
              <a:xfrm>
                <a:off x="5909675" y="3645838"/>
                <a:ext cx="25025" cy="22350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894" extrusionOk="0">
                    <a:moveTo>
                      <a:pt x="1001" y="1"/>
                    </a:moveTo>
                    <a:lnTo>
                      <a:pt x="1001" y="1"/>
                    </a:lnTo>
                    <a:cubicBezTo>
                      <a:pt x="584" y="191"/>
                      <a:pt x="239" y="501"/>
                      <a:pt x="1" y="882"/>
                    </a:cubicBezTo>
                    <a:lnTo>
                      <a:pt x="1" y="894"/>
                    </a:lnTo>
                    <a:cubicBezTo>
                      <a:pt x="179" y="763"/>
                      <a:pt x="358" y="620"/>
                      <a:pt x="513" y="465"/>
                    </a:cubicBezTo>
                    <a:cubicBezTo>
                      <a:pt x="691" y="322"/>
                      <a:pt x="858" y="168"/>
                      <a:pt x="1001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4" name="Google Shape;2442;p70"/>
              <p:cNvSpPr/>
              <p:nvPr/>
            </p:nvSpPr>
            <p:spPr>
              <a:xfrm>
                <a:off x="5844200" y="3629163"/>
                <a:ext cx="19075" cy="1910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764" extrusionOk="0">
                    <a:moveTo>
                      <a:pt x="28" y="0"/>
                    </a:moveTo>
                    <a:cubicBezTo>
                      <a:pt x="26" y="0"/>
                      <a:pt x="25" y="1"/>
                      <a:pt x="24" y="1"/>
                    </a:cubicBezTo>
                    <a:cubicBezTo>
                      <a:pt x="0" y="25"/>
                      <a:pt x="143" y="215"/>
                      <a:pt x="334" y="418"/>
                    </a:cubicBezTo>
                    <a:cubicBezTo>
                      <a:pt x="528" y="624"/>
                      <a:pt x="701" y="764"/>
                      <a:pt x="735" y="764"/>
                    </a:cubicBezTo>
                    <a:cubicBezTo>
                      <a:pt x="736" y="764"/>
                      <a:pt x="737" y="764"/>
                      <a:pt x="738" y="763"/>
                    </a:cubicBezTo>
                    <a:cubicBezTo>
                      <a:pt x="762" y="739"/>
                      <a:pt x="619" y="549"/>
                      <a:pt x="417" y="346"/>
                    </a:cubicBezTo>
                    <a:cubicBezTo>
                      <a:pt x="234" y="140"/>
                      <a:pt x="62" y="0"/>
                      <a:pt x="28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5" name="Google Shape;2443;p70"/>
              <p:cNvSpPr/>
              <p:nvPr/>
            </p:nvSpPr>
            <p:spPr>
              <a:xfrm>
                <a:off x="5935275" y="3442238"/>
                <a:ext cx="28900" cy="18500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740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346" y="311"/>
                      <a:pt x="739" y="561"/>
                      <a:pt x="1155" y="739"/>
                    </a:cubicBezTo>
                    <a:cubicBezTo>
                      <a:pt x="822" y="430"/>
                      <a:pt x="429" y="180"/>
                      <a:pt x="1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6" name="Google Shape;2444;p70"/>
              <p:cNvSpPr/>
              <p:nvPr/>
            </p:nvSpPr>
            <p:spPr>
              <a:xfrm>
                <a:off x="5862050" y="3392238"/>
                <a:ext cx="13725" cy="32775"/>
              </a:xfrm>
              <a:custGeom>
                <a:avLst/>
                <a:gdLst/>
                <a:ahLst/>
                <a:cxnLst/>
                <a:rect l="l" t="t" r="r" b="b"/>
                <a:pathLst>
                  <a:path w="549" h="1311" extrusionOk="0">
                    <a:moveTo>
                      <a:pt x="548" y="1"/>
                    </a:moveTo>
                    <a:cubicBezTo>
                      <a:pt x="394" y="191"/>
                      <a:pt x="263" y="394"/>
                      <a:pt x="191" y="632"/>
                    </a:cubicBezTo>
                    <a:cubicBezTo>
                      <a:pt x="84" y="846"/>
                      <a:pt x="13" y="1072"/>
                      <a:pt x="1" y="1310"/>
                    </a:cubicBezTo>
                    <a:cubicBezTo>
                      <a:pt x="120" y="1108"/>
                      <a:pt x="227" y="894"/>
                      <a:pt x="298" y="667"/>
                    </a:cubicBezTo>
                    <a:cubicBezTo>
                      <a:pt x="405" y="465"/>
                      <a:pt x="489" y="239"/>
                      <a:pt x="548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7" name="Google Shape;2445;p70"/>
              <p:cNvSpPr/>
              <p:nvPr/>
            </p:nvSpPr>
            <p:spPr>
              <a:xfrm>
                <a:off x="5855200" y="3495838"/>
                <a:ext cx="31275" cy="21450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858" extrusionOk="0">
                    <a:moveTo>
                      <a:pt x="1251" y="0"/>
                    </a:moveTo>
                    <a:cubicBezTo>
                      <a:pt x="1025" y="107"/>
                      <a:pt x="810" y="250"/>
                      <a:pt x="608" y="405"/>
                    </a:cubicBezTo>
                    <a:cubicBezTo>
                      <a:pt x="394" y="536"/>
                      <a:pt x="179" y="679"/>
                      <a:pt x="1" y="857"/>
                    </a:cubicBezTo>
                    <a:cubicBezTo>
                      <a:pt x="239" y="786"/>
                      <a:pt x="477" y="667"/>
                      <a:pt x="668" y="500"/>
                    </a:cubicBezTo>
                    <a:cubicBezTo>
                      <a:pt x="894" y="369"/>
                      <a:pt x="1096" y="203"/>
                      <a:pt x="1251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8" name="Google Shape;2446;p70"/>
              <p:cNvSpPr/>
              <p:nvPr/>
            </p:nvSpPr>
            <p:spPr>
              <a:xfrm>
                <a:off x="5802225" y="3561913"/>
                <a:ext cx="43175" cy="22950"/>
              </a:xfrm>
              <a:custGeom>
                <a:avLst/>
                <a:gdLst/>
                <a:ahLst/>
                <a:cxnLst/>
                <a:rect l="l" t="t" r="r" b="b"/>
                <a:pathLst>
                  <a:path w="1727" h="918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262" y="203"/>
                      <a:pt x="536" y="381"/>
                      <a:pt x="834" y="512"/>
                    </a:cubicBezTo>
                    <a:cubicBezTo>
                      <a:pt x="1120" y="679"/>
                      <a:pt x="1417" y="810"/>
                      <a:pt x="1727" y="917"/>
                    </a:cubicBezTo>
                    <a:cubicBezTo>
                      <a:pt x="1465" y="715"/>
                      <a:pt x="1179" y="548"/>
                      <a:pt x="893" y="405"/>
                    </a:cubicBezTo>
                    <a:cubicBezTo>
                      <a:pt x="608" y="238"/>
                      <a:pt x="310" y="107"/>
                      <a:pt x="0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9" name="Google Shape;2447;p70"/>
              <p:cNvSpPr/>
              <p:nvPr/>
            </p:nvSpPr>
            <p:spPr>
              <a:xfrm>
                <a:off x="5777525" y="3477963"/>
                <a:ext cx="7450" cy="30400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216" extrusionOk="0">
                    <a:moveTo>
                      <a:pt x="286" y="1"/>
                    </a:moveTo>
                    <a:lnTo>
                      <a:pt x="286" y="1"/>
                    </a:lnTo>
                    <a:cubicBezTo>
                      <a:pt x="191" y="179"/>
                      <a:pt x="119" y="382"/>
                      <a:pt x="95" y="596"/>
                    </a:cubicBezTo>
                    <a:cubicBezTo>
                      <a:pt x="24" y="798"/>
                      <a:pt x="0" y="1001"/>
                      <a:pt x="0" y="1215"/>
                    </a:cubicBezTo>
                    <a:cubicBezTo>
                      <a:pt x="107" y="1025"/>
                      <a:pt x="179" y="822"/>
                      <a:pt x="203" y="620"/>
                    </a:cubicBezTo>
                    <a:cubicBezTo>
                      <a:pt x="274" y="417"/>
                      <a:pt x="298" y="215"/>
                      <a:pt x="286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0" name="Google Shape;2448;p70"/>
              <p:cNvSpPr/>
              <p:nvPr/>
            </p:nvSpPr>
            <p:spPr>
              <a:xfrm>
                <a:off x="5710850" y="3527963"/>
                <a:ext cx="15800" cy="31300"/>
              </a:xfrm>
              <a:custGeom>
                <a:avLst/>
                <a:gdLst/>
                <a:ahLst/>
                <a:cxnLst/>
                <a:rect l="l" t="t" r="r" b="b"/>
                <a:pathLst>
                  <a:path w="632" h="1252" extrusionOk="0">
                    <a:moveTo>
                      <a:pt x="631" y="1"/>
                    </a:moveTo>
                    <a:lnTo>
                      <a:pt x="631" y="1"/>
                    </a:lnTo>
                    <a:cubicBezTo>
                      <a:pt x="476" y="180"/>
                      <a:pt x="357" y="382"/>
                      <a:pt x="262" y="596"/>
                    </a:cubicBezTo>
                    <a:cubicBezTo>
                      <a:pt x="143" y="799"/>
                      <a:pt x="48" y="1025"/>
                      <a:pt x="0" y="1251"/>
                    </a:cubicBezTo>
                    <a:cubicBezTo>
                      <a:pt x="155" y="1073"/>
                      <a:pt x="274" y="870"/>
                      <a:pt x="369" y="656"/>
                    </a:cubicBezTo>
                    <a:cubicBezTo>
                      <a:pt x="488" y="453"/>
                      <a:pt x="584" y="227"/>
                      <a:pt x="631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1" name="Google Shape;2449;p70"/>
              <p:cNvSpPr/>
              <p:nvPr/>
            </p:nvSpPr>
            <p:spPr>
              <a:xfrm>
                <a:off x="5720075" y="3412788"/>
                <a:ext cx="28900" cy="20550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822" extrusionOk="0">
                    <a:moveTo>
                      <a:pt x="0" y="0"/>
                    </a:moveTo>
                    <a:cubicBezTo>
                      <a:pt x="155" y="191"/>
                      <a:pt x="346" y="346"/>
                      <a:pt x="548" y="465"/>
                    </a:cubicBezTo>
                    <a:cubicBezTo>
                      <a:pt x="727" y="619"/>
                      <a:pt x="929" y="738"/>
                      <a:pt x="1155" y="822"/>
                    </a:cubicBezTo>
                    <a:cubicBezTo>
                      <a:pt x="822" y="488"/>
                      <a:pt x="429" y="215"/>
                      <a:pt x="0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2" name="Google Shape;2450;p70"/>
              <p:cNvSpPr/>
              <p:nvPr/>
            </p:nvSpPr>
            <p:spPr>
              <a:xfrm>
                <a:off x="5781975" y="3398488"/>
                <a:ext cx="10150" cy="18800"/>
              </a:xfrm>
              <a:custGeom>
                <a:avLst/>
                <a:gdLst/>
                <a:ahLst/>
                <a:cxnLst/>
                <a:rect l="l" t="t" r="r" b="b"/>
                <a:pathLst>
                  <a:path w="406" h="752" extrusionOk="0">
                    <a:moveTo>
                      <a:pt x="378" y="0"/>
                    </a:moveTo>
                    <a:cubicBezTo>
                      <a:pt x="338" y="0"/>
                      <a:pt x="235" y="151"/>
                      <a:pt x="144" y="346"/>
                    </a:cubicBezTo>
                    <a:cubicBezTo>
                      <a:pt x="48" y="560"/>
                      <a:pt x="1" y="727"/>
                      <a:pt x="25" y="751"/>
                    </a:cubicBezTo>
                    <a:cubicBezTo>
                      <a:pt x="26" y="751"/>
                      <a:pt x="27" y="752"/>
                      <a:pt x="29" y="752"/>
                    </a:cubicBezTo>
                    <a:cubicBezTo>
                      <a:pt x="67" y="752"/>
                      <a:pt x="159" y="600"/>
                      <a:pt x="251" y="394"/>
                    </a:cubicBezTo>
                    <a:cubicBezTo>
                      <a:pt x="334" y="191"/>
                      <a:pt x="406" y="13"/>
                      <a:pt x="382" y="1"/>
                    </a:cubicBezTo>
                    <a:cubicBezTo>
                      <a:pt x="381" y="0"/>
                      <a:pt x="379" y="0"/>
                      <a:pt x="378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3" name="Google Shape;2451;p70"/>
              <p:cNvSpPr/>
              <p:nvPr/>
            </p:nvSpPr>
            <p:spPr>
              <a:xfrm>
                <a:off x="5820375" y="3360888"/>
                <a:ext cx="19675" cy="29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117" extrusionOk="0">
                    <a:moveTo>
                      <a:pt x="237" y="0"/>
                    </a:moveTo>
                    <a:cubicBezTo>
                      <a:pt x="94" y="0"/>
                      <a:pt x="1" y="14"/>
                      <a:pt x="1" y="40"/>
                    </a:cubicBezTo>
                    <a:cubicBezTo>
                      <a:pt x="1" y="76"/>
                      <a:pt x="167" y="112"/>
                      <a:pt x="394" y="112"/>
                    </a:cubicBezTo>
                    <a:cubicBezTo>
                      <a:pt x="447" y="115"/>
                      <a:pt x="499" y="116"/>
                      <a:pt x="545" y="116"/>
                    </a:cubicBezTo>
                    <a:cubicBezTo>
                      <a:pt x="686" y="116"/>
                      <a:pt x="787" y="103"/>
                      <a:pt x="787" y="76"/>
                    </a:cubicBezTo>
                    <a:cubicBezTo>
                      <a:pt x="787" y="40"/>
                      <a:pt x="608" y="5"/>
                      <a:pt x="394" y="5"/>
                    </a:cubicBezTo>
                    <a:cubicBezTo>
                      <a:pt x="337" y="2"/>
                      <a:pt x="284" y="0"/>
                      <a:pt x="237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4" name="Google Shape;2452;p70"/>
              <p:cNvSpPr/>
              <p:nvPr/>
            </p:nvSpPr>
            <p:spPr>
              <a:xfrm>
                <a:off x="5765325" y="3348413"/>
                <a:ext cx="11925" cy="14475"/>
              </a:xfrm>
              <a:custGeom>
                <a:avLst/>
                <a:gdLst/>
                <a:ahLst/>
                <a:cxnLst/>
                <a:rect l="l" t="t" r="r" b="b"/>
                <a:pathLst>
                  <a:path w="477" h="579" extrusionOk="0">
                    <a:moveTo>
                      <a:pt x="32" y="0"/>
                    </a:moveTo>
                    <a:cubicBezTo>
                      <a:pt x="29" y="0"/>
                      <a:pt x="26" y="1"/>
                      <a:pt x="24" y="4"/>
                    </a:cubicBezTo>
                    <a:cubicBezTo>
                      <a:pt x="0" y="27"/>
                      <a:pt x="72" y="170"/>
                      <a:pt x="191" y="325"/>
                    </a:cubicBezTo>
                    <a:cubicBezTo>
                      <a:pt x="299" y="466"/>
                      <a:pt x="408" y="578"/>
                      <a:pt x="444" y="578"/>
                    </a:cubicBezTo>
                    <a:cubicBezTo>
                      <a:pt x="448" y="578"/>
                      <a:pt x="450" y="577"/>
                      <a:pt x="453" y="575"/>
                    </a:cubicBezTo>
                    <a:cubicBezTo>
                      <a:pt x="476" y="551"/>
                      <a:pt x="405" y="408"/>
                      <a:pt x="286" y="254"/>
                    </a:cubicBezTo>
                    <a:cubicBezTo>
                      <a:pt x="177" y="112"/>
                      <a:pt x="68" y="0"/>
                      <a:pt x="32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5" name="Google Shape;2453;p70"/>
              <p:cNvSpPr/>
              <p:nvPr/>
            </p:nvSpPr>
            <p:spPr>
              <a:xfrm>
                <a:off x="5655175" y="3441063"/>
                <a:ext cx="5400" cy="34850"/>
              </a:xfrm>
              <a:custGeom>
                <a:avLst/>
                <a:gdLst/>
                <a:ahLst/>
                <a:cxnLst/>
                <a:rect l="l" t="t" r="r" b="b"/>
                <a:pathLst>
                  <a:path w="216" h="1394" extrusionOk="0">
                    <a:moveTo>
                      <a:pt x="179" y="0"/>
                    </a:moveTo>
                    <a:lnTo>
                      <a:pt x="179" y="0"/>
                    </a:lnTo>
                    <a:cubicBezTo>
                      <a:pt x="60" y="453"/>
                      <a:pt x="1" y="929"/>
                      <a:pt x="25" y="1393"/>
                    </a:cubicBezTo>
                    <a:cubicBezTo>
                      <a:pt x="108" y="1179"/>
                      <a:pt x="156" y="941"/>
                      <a:pt x="167" y="703"/>
                    </a:cubicBezTo>
                    <a:cubicBezTo>
                      <a:pt x="215" y="477"/>
                      <a:pt x="215" y="238"/>
                      <a:pt x="179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6" name="Google Shape;2454;p70"/>
              <p:cNvSpPr/>
              <p:nvPr/>
            </p:nvSpPr>
            <p:spPr>
              <a:xfrm>
                <a:off x="5641500" y="3520838"/>
                <a:ext cx="19075" cy="2387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955" extrusionOk="0">
                    <a:moveTo>
                      <a:pt x="762" y="0"/>
                    </a:moveTo>
                    <a:lnTo>
                      <a:pt x="762" y="0"/>
                    </a:lnTo>
                    <a:cubicBezTo>
                      <a:pt x="488" y="298"/>
                      <a:pt x="226" y="619"/>
                      <a:pt x="0" y="953"/>
                    </a:cubicBezTo>
                    <a:lnTo>
                      <a:pt x="12" y="953"/>
                    </a:lnTo>
                    <a:cubicBezTo>
                      <a:pt x="13" y="954"/>
                      <a:pt x="16" y="955"/>
                      <a:pt x="18" y="955"/>
                    </a:cubicBezTo>
                    <a:cubicBezTo>
                      <a:pt x="61" y="955"/>
                      <a:pt x="262" y="782"/>
                      <a:pt x="453" y="536"/>
                    </a:cubicBezTo>
                    <a:cubicBezTo>
                      <a:pt x="595" y="381"/>
                      <a:pt x="703" y="203"/>
                      <a:pt x="762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7" name="Google Shape;2455;p70"/>
              <p:cNvSpPr/>
              <p:nvPr/>
            </p:nvSpPr>
            <p:spPr>
              <a:xfrm>
                <a:off x="5645350" y="3585713"/>
                <a:ext cx="16100" cy="29500"/>
              </a:xfrm>
              <a:custGeom>
                <a:avLst/>
                <a:gdLst/>
                <a:ahLst/>
                <a:cxnLst/>
                <a:rect l="l" t="t" r="r" b="b"/>
                <a:pathLst>
                  <a:path w="644" h="1180" extrusionOk="0">
                    <a:moveTo>
                      <a:pt x="1" y="1"/>
                    </a:moveTo>
                    <a:cubicBezTo>
                      <a:pt x="60" y="227"/>
                      <a:pt x="156" y="429"/>
                      <a:pt x="275" y="620"/>
                    </a:cubicBezTo>
                    <a:cubicBezTo>
                      <a:pt x="370" y="834"/>
                      <a:pt x="489" y="1025"/>
                      <a:pt x="644" y="1180"/>
                    </a:cubicBezTo>
                    <a:cubicBezTo>
                      <a:pt x="596" y="965"/>
                      <a:pt x="501" y="751"/>
                      <a:pt x="382" y="572"/>
                    </a:cubicBezTo>
                    <a:cubicBezTo>
                      <a:pt x="287" y="358"/>
                      <a:pt x="156" y="167"/>
                      <a:pt x="1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8" name="Google Shape;2456;p70"/>
              <p:cNvSpPr/>
              <p:nvPr/>
            </p:nvSpPr>
            <p:spPr>
              <a:xfrm>
                <a:off x="5637625" y="3680363"/>
                <a:ext cx="14000" cy="37550"/>
              </a:xfrm>
              <a:custGeom>
                <a:avLst/>
                <a:gdLst/>
                <a:ahLst/>
                <a:cxnLst/>
                <a:rect l="l" t="t" r="r" b="b"/>
                <a:pathLst>
                  <a:path w="560" h="1502" extrusionOk="0">
                    <a:moveTo>
                      <a:pt x="560" y="1"/>
                    </a:moveTo>
                    <a:lnTo>
                      <a:pt x="560" y="1"/>
                    </a:lnTo>
                    <a:cubicBezTo>
                      <a:pt x="405" y="227"/>
                      <a:pt x="298" y="477"/>
                      <a:pt x="227" y="727"/>
                    </a:cubicBezTo>
                    <a:cubicBezTo>
                      <a:pt x="119" y="977"/>
                      <a:pt x="36" y="1239"/>
                      <a:pt x="0" y="1501"/>
                    </a:cubicBezTo>
                    <a:cubicBezTo>
                      <a:pt x="143" y="1275"/>
                      <a:pt x="262" y="1025"/>
                      <a:pt x="334" y="775"/>
                    </a:cubicBezTo>
                    <a:cubicBezTo>
                      <a:pt x="441" y="525"/>
                      <a:pt x="512" y="275"/>
                      <a:pt x="560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9" name="Google Shape;2457;p70"/>
              <p:cNvSpPr/>
              <p:nvPr/>
            </p:nvSpPr>
            <p:spPr>
              <a:xfrm>
                <a:off x="5565875" y="3668163"/>
                <a:ext cx="2682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501" extrusionOk="0">
                    <a:moveTo>
                      <a:pt x="1072" y="1"/>
                    </a:moveTo>
                    <a:lnTo>
                      <a:pt x="1072" y="1"/>
                    </a:lnTo>
                    <a:cubicBezTo>
                      <a:pt x="691" y="96"/>
                      <a:pt x="322" y="263"/>
                      <a:pt x="1" y="501"/>
                    </a:cubicBezTo>
                    <a:cubicBezTo>
                      <a:pt x="394" y="406"/>
                      <a:pt x="751" y="227"/>
                      <a:pt x="1072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0" name="Google Shape;2458;p70"/>
              <p:cNvSpPr/>
              <p:nvPr/>
            </p:nvSpPr>
            <p:spPr>
              <a:xfrm>
                <a:off x="5518850" y="3608038"/>
                <a:ext cx="8075" cy="33975"/>
              </a:xfrm>
              <a:custGeom>
                <a:avLst/>
                <a:gdLst/>
                <a:ahLst/>
                <a:cxnLst/>
                <a:rect l="l" t="t" r="r" b="b"/>
                <a:pathLst>
                  <a:path w="323" h="1359" extrusionOk="0">
                    <a:moveTo>
                      <a:pt x="1" y="1"/>
                    </a:moveTo>
                    <a:cubicBezTo>
                      <a:pt x="25" y="227"/>
                      <a:pt x="60" y="453"/>
                      <a:pt x="132" y="679"/>
                    </a:cubicBezTo>
                    <a:cubicBezTo>
                      <a:pt x="155" y="906"/>
                      <a:pt x="203" y="1144"/>
                      <a:pt x="275" y="1358"/>
                    </a:cubicBezTo>
                    <a:cubicBezTo>
                      <a:pt x="322" y="1132"/>
                      <a:pt x="310" y="894"/>
                      <a:pt x="239" y="668"/>
                    </a:cubicBezTo>
                    <a:cubicBezTo>
                      <a:pt x="215" y="429"/>
                      <a:pt x="132" y="191"/>
                      <a:pt x="1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1" name="Google Shape;2459;p70"/>
              <p:cNvSpPr/>
              <p:nvPr/>
            </p:nvSpPr>
            <p:spPr>
              <a:xfrm>
                <a:off x="5748950" y="3586913"/>
                <a:ext cx="14000" cy="30375"/>
              </a:xfrm>
              <a:custGeom>
                <a:avLst/>
                <a:gdLst/>
                <a:ahLst/>
                <a:cxnLst/>
                <a:rect l="l" t="t" r="r" b="b"/>
                <a:pathLst>
                  <a:path w="560" h="1215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36" y="227"/>
                      <a:pt x="119" y="441"/>
                      <a:pt x="226" y="631"/>
                    </a:cubicBezTo>
                    <a:cubicBezTo>
                      <a:pt x="310" y="846"/>
                      <a:pt x="417" y="1036"/>
                      <a:pt x="560" y="1215"/>
                    </a:cubicBezTo>
                    <a:cubicBezTo>
                      <a:pt x="512" y="989"/>
                      <a:pt x="441" y="774"/>
                      <a:pt x="334" y="584"/>
                    </a:cubicBezTo>
                    <a:cubicBezTo>
                      <a:pt x="250" y="370"/>
                      <a:pt x="143" y="179"/>
                      <a:pt x="0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2" name="Google Shape;2460;p70"/>
              <p:cNvSpPr/>
              <p:nvPr/>
            </p:nvSpPr>
            <p:spPr>
              <a:xfrm>
                <a:off x="5877525" y="3722338"/>
                <a:ext cx="18775" cy="25925"/>
              </a:xfrm>
              <a:custGeom>
                <a:avLst/>
                <a:gdLst/>
                <a:ahLst/>
                <a:cxnLst/>
                <a:rect l="l" t="t" r="r" b="b"/>
                <a:pathLst>
                  <a:path w="751" h="1037" extrusionOk="0">
                    <a:moveTo>
                      <a:pt x="751" y="1"/>
                    </a:moveTo>
                    <a:cubicBezTo>
                      <a:pt x="584" y="144"/>
                      <a:pt x="441" y="310"/>
                      <a:pt x="322" y="489"/>
                    </a:cubicBezTo>
                    <a:cubicBezTo>
                      <a:pt x="179" y="656"/>
                      <a:pt x="72" y="834"/>
                      <a:pt x="1" y="1037"/>
                    </a:cubicBezTo>
                    <a:cubicBezTo>
                      <a:pt x="167" y="906"/>
                      <a:pt x="310" y="739"/>
                      <a:pt x="417" y="560"/>
                    </a:cubicBezTo>
                    <a:cubicBezTo>
                      <a:pt x="560" y="394"/>
                      <a:pt x="667" y="203"/>
                      <a:pt x="751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3" name="Google Shape;2461;p70"/>
              <p:cNvSpPr/>
              <p:nvPr/>
            </p:nvSpPr>
            <p:spPr>
              <a:xfrm>
                <a:off x="5809675" y="3700013"/>
                <a:ext cx="13400" cy="33975"/>
              </a:xfrm>
              <a:custGeom>
                <a:avLst/>
                <a:gdLst/>
                <a:ahLst/>
                <a:cxnLst/>
                <a:rect l="l" t="t" r="r" b="b"/>
                <a:pathLst>
                  <a:path w="536" h="1359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107" y="477"/>
                      <a:pt x="286" y="929"/>
                      <a:pt x="536" y="1358"/>
                    </a:cubicBezTo>
                    <a:cubicBezTo>
                      <a:pt x="500" y="1120"/>
                      <a:pt x="429" y="882"/>
                      <a:pt x="322" y="656"/>
                    </a:cubicBezTo>
                    <a:cubicBezTo>
                      <a:pt x="250" y="418"/>
                      <a:pt x="143" y="203"/>
                      <a:pt x="0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4" name="Google Shape;2462;p70"/>
              <p:cNvSpPr/>
              <p:nvPr/>
            </p:nvSpPr>
            <p:spPr>
              <a:xfrm>
                <a:off x="5735550" y="3731263"/>
                <a:ext cx="32175" cy="18200"/>
              </a:xfrm>
              <a:custGeom>
                <a:avLst/>
                <a:gdLst/>
                <a:ahLst/>
                <a:cxnLst/>
                <a:rect l="l" t="t" r="r" b="b"/>
                <a:pathLst>
                  <a:path w="1287" h="728" extrusionOk="0">
                    <a:moveTo>
                      <a:pt x="1286" y="1"/>
                    </a:moveTo>
                    <a:lnTo>
                      <a:pt x="1286" y="1"/>
                    </a:lnTo>
                    <a:cubicBezTo>
                      <a:pt x="1060" y="108"/>
                      <a:pt x="846" y="227"/>
                      <a:pt x="643" y="370"/>
                    </a:cubicBezTo>
                    <a:cubicBezTo>
                      <a:pt x="417" y="465"/>
                      <a:pt x="203" y="584"/>
                      <a:pt x="0" y="727"/>
                    </a:cubicBezTo>
                    <a:cubicBezTo>
                      <a:pt x="489" y="620"/>
                      <a:pt x="941" y="370"/>
                      <a:pt x="1286" y="1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" name="Google Shape;2463;p70"/>
              <p:cNvSpPr/>
              <p:nvPr/>
            </p:nvSpPr>
            <p:spPr>
              <a:xfrm>
                <a:off x="5699825" y="3656563"/>
                <a:ext cx="8950" cy="36350"/>
              </a:xfrm>
              <a:custGeom>
                <a:avLst/>
                <a:gdLst/>
                <a:ahLst/>
                <a:cxnLst/>
                <a:rect l="l" t="t" r="r" b="b"/>
                <a:pathLst>
                  <a:path w="358" h="1454" extrusionOk="0">
                    <a:moveTo>
                      <a:pt x="334" y="0"/>
                    </a:moveTo>
                    <a:lnTo>
                      <a:pt x="334" y="0"/>
                    </a:lnTo>
                    <a:cubicBezTo>
                      <a:pt x="251" y="227"/>
                      <a:pt x="191" y="477"/>
                      <a:pt x="155" y="727"/>
                    </a:cubicBezTo>
                    <a:cubicBezTo>
                      <a:pt x="84" y="965"/>
                      <a:pt x="25" y="1203"/>
                      <a:pt x="1" y="1453"/>
                    </a:cubicBezTo>
                    <a:cubicBezTo>
                      <a:pt x="239" y="1013"/>
                      <a:pt x="358" y="501"/>
                      <a:pt x="334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" name="Google Shape;2464;p70"/>
              <p:cNvSpPr/>
              <p:nvPr/>
            </p:nvSpPr>
            <p:spPr>
              <a:xfrm>
                <a:off x="5714725" y="3649413"/>
                <a:ext cx="235150" cy="94225"/>
              </a:xfrm>
              <a:custGeom>
                <a:avLst/>
                <a:gdLst/>
                <a:ahLst/>
                <a:cxnLst/>
                <a:rect l="l" t="t" r="r" b="b"/>
                <a:pathLst>
                  <a:path w="9406" h="3769" extrusionOk="0">
                    <a:moveTo>
                      <a:pt x="1107" y="1"/>
                    </a:moveTo>
                    <a:cubicBezTo>
                      <a:pt x="869" y="36"/>
                      <a:pt x="655" y="108"/>
                      <a:pt x="441" y="191"/>
                    </a:cubicBezTo>
                    <a:cubicBezTo>
                      <a:pt x="119" y="298"/>
                      <a:pt x="0" y="715"/>
                      <a:pt x="48" y="1048"/>
                    </a:cubicBezTo>
                    <a:cubicBezTo>
                      <a:pt x="155" y="1882"/>
                      <a:pt x="917" y="2525"/>
                      <a:pt x="1738" y="2739"/>
                    </a:cubicBezTo>
                    <a:cubicBezTo>
                      <a:pt x="2036" y="2812"/>
                      <a:pt x="2338" y="2842"/>
                      <a:pt x="2642" y="2842"/>
                    </a:cubicBezTo>
                    <a:cubicBezTo>
                      <a:pt x="3178" y="2842"/>
                      <a:pt x="3719" y="2750"/>
                      <a:pt x="4251" y="2644"/>
                    </a:cubicBezTo>
                    <a:cubicBezTo>
                      <a:pt x="4481" y="2580"/>
                      <a:pt x="4721" y="2549"/>
                      <a:pt x="4962" y="2549"/>
                    </a:cubicBezTo>
                    <a:cubicBezTo>
                      <a:pt x="5083" y="2549"/>
                      <a:pt x="5203" y="2557"/>
                      <a:pt x="5322" y="2572"/>
                    </a:cubicBezTo>
                    <a:cubicBezTo>
                      <a:pt x="5632" y="2656"/>
                      <a:pt x="5929" y="2787"/>
                      <a:pt x="6203" y="2977"/>
                    </a:cubicBezTo>
                    <a:cubicBezTo>
                      <a:pt x="6679" y="3287"/>
                      <a:pt x="7191" y="3525"/>
                      <a:pt x="7727" y="3680"/>
                    </a:cubicBezTo>
                    <a:cubicBezTo>
                      <a:pt x="7941" y="3739"/>
                      <a:pt x="8159" y="3769"/>
                      <a:pt x="8374" y="3769"/>
                    </a:cubicBezTo>
                    <a:cubicBezTo>
                      <a:pt x="8722" y="3769"/>
                      <a:pt x="9066" y="3691"/>
                      <a:pt x="9382" y="3537"/>
                    </a:cubicBezTo>
                    <a:lnTo>
                      <a:pt x="9394" y="3239"/>
                    </a:lnTo>
                    <a:cubicBezTo>
                      <a:pt x="9406" y="3144"/>
                      <a:pt x="4620" y="286"/>
                      <a:pt x="1107" y="1"/>
                    </a:cubicBezTo>
                    <a:close/>
                  </a:path>
                </a:pathLst>
              </a:custGeom>
              <a:solidFill>
                <a:srgbClr val="000000">
                  <a:alpha val="313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" name="Google Shape;2465;p70"/>
              <p:cNvSpPr/>
              <p:nvPr/>
            </p:nvSpPr>
            <p:spPr>
              <a:xfrm>
                <a:off x="5529275" y="4734663"/>
                <a:ext cx="118775" cy="178025"/>
              </a:xfrm>
              <a:custGeom>
                <a:avLst/>
                <a:gdLst/>
                <a:ahLst/>
                <a:cxnLst/>
                <a:rect l="l" t="t" r="r" b="b"/>
                <a:pathLst>
                  <a:path w="4751" h="7121" extrusionOk="0">
                    <a:moveTo>
                      <a:pt x="893" y="1"/>
                    </a:moveTo>
                    <a:lnTo>
                      <a:pt x="0" y="6930"/>
                    </a:lnTo>
                    <a:lnTo>
                      <a:pt x="3144" y="7121"/>
                    </a:lnTo>
                    <a:lnTo>
                      <a:pt x="4751" y="477"/>
                    </a:lnTo>
                    <a:lnTo>
                      <a:pt x="893" y="1"/>
                    </a:lnTo>
                    <a:close/>
                  </a:path>
                </a:pathLst>
              </a:custGeom>
              <a:solidFill>
                <a:srgbClr val="B788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" name="Google Shape;2466;p70"/>
              <p:cNvSpPr/>
              <p:nvPr/>
            </p:nvSpPr>
            <p:spPr>
              <a:xfrm>
                <a:off x="5473900" y="4873688"/>
                <a:ext cx="149150" cy="148775"/>
              </a:xfrm>
              <a:custGeom>
                <a:avLst/>
                <a:gdLst/>
                <a:ahLst/>
                <a:cxnLst/>
                <a:rect l="l" t="t" r="r" b="b"/>
                <a:pathLst>
                  <a:path w="5966" h="5951" extrusionOk="0">
                    <a:moveTo>
                      <a:pt x="2370" y="0"/>
                    </a:moveTo>
                    <a:lnTo>
                      <a:pt x="2013" y="607"/>
                    </a:lnTo>
                    <a:lnTo>
                      <a:pt x="132" y="5084"/>
                    </a:lnTo>
                    <a:cubicBezTo>
                      <a:pt x="1" y="5370"/>
                      <a:pt x="108" y="5715"/>
                      <a:pt x="382" y="5870"/>
                    </a:cubicBezTo>
                    <a:cubicBezTo>
                      <a:pt x="474" y="5924"/>
                      <a:pt x="578" y="5951"/>
                      <a:pt x="682" y="5951"/>
                    </a:cubicBezTo>
                    <a:cubicBezTo>
                      <a:pt x="808" y="5951"/>
                      <a:pt x="933" y="5912"/>
                      <a:pt x="1037" y="5834"/>
                    </a:cubicBezTo>
                    <a:cubicBezTo>
                      <a:pt x="2049" y="5108"/>
                      <a:pt x="5775" y="2393"/>
                      <a:pt x="5799" y="1953"/>
                    </a:cubicBezTo>
                    <a:lnTo>
                      <a:pt x="5942" y="810"/>
                    </a:lnTo>
                    <a:cubicBezTo>
                      <a:pt x="5966" y="583"/>
                      <a:pt x="5859" y="345"/>
                      <a:pt x="5644" y="238"/>
                    </a:cubicBezTo>
                    <a:lnTo>
                      <a:pt x="5644" y="226"/>
                    </a:lnTo>
                    <a:cubicBezTo>
                      <a:pt x="5644" y="226"/>
                      <a:pt x="4698" y="720"/>
                      <a:pt x="3777" y="720"/>
                    </a:cubicBezTo>
                    <a:cubicBezTo>
                      <a:pt x="3233" y="720"/>
                      <a:pt x="2697" y="548"/>
                      <a:pt x="2370" y="0"/>
                    </a:cubicBezTo>
                    <a:close/>
                  </a:path>
                </a:pathLst>
              </a:custGeom>
              <a:solidFill>
                <a:srgbClr val="F166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" name="Google Shape;2467;p70"/>
              <p:cNvSpPr/>
              <p:nvPr/>
            </p:nvSpPr>
            <p:spPr>
              <a:xfrm>
                <a:off x="5486125" y="4912363"/>
                <a:ext cx="134250" cy="109975"/>
              </a:xfrm>
              <a:custGeom>
                <a:avLst/>
                <a:gdLst/>
                <a:ahLst/>
                <a:cxnLst/>
                <a:rect l="l" t="t" r="r" b="b"/>
                <a:pathLst>
                  <a:path w="5370" h="4399" extrusionOk="0">
                    <a:moveTo>
                      <a:pt x="5370" y="1"/>
                    </a:moveTo>
                    <a:lnTo>
                      <a:pt x="0" y="4359"/>
                    </a:lnTo>
                    <a:cubicBezTo>
                      <a:pt x="71" y="4385"/>
                      <a:pt x="146" y="4399"/>
                      <a:pt x="220" y="4399"/>
                    </a:cubicBezTo>
                    <a:cubicBezTo>
                      <a:pt x="343" y="4399"/>
                      <a:pt x="463" y="4361"/>
                      <a:pt x="560" y="4287"/>
                    </a:cubicBezTo>
                    <a:cubicBezTo>
                      <a:pt x="3381" y="2227"/>
                      <a:pt x="4596" y="1227"/>
                      <a:pt x="5036" y="775"/>
                    </a:cubicBezTo>
                    <a:cubicBezTo>
                      <a:pt x="5191" y="620"/>
                      <a:pt x="5322" y="525"/>
                      <a:pt x="5334" y="251"/>
                    </a:cubicBezTo>
                    <a:lnTo>
                      <a:pt x="537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" name="Google Shape;2468;p70"/>
              <p:cNvSpPr/>
              <p:nvPr/>
            </p:nvSpPr>
            <p:spPr>
              <a:xfrm>
                <a:off x="5599825" y="4890688"/>
                <a:ext cx="193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75" h="694" extrusionOk="0">
                    <a:moveTo>
                      <a:pt x="377" y="1"/>
                    </a:moveTo>
                    <a:cubicBezTo>
                      <a:pt x="317" y="1"/>
                      <a:pt x="257" y="15"/>
                      <a:pt x="203" y="46"/>
                    </a:cubicBezTo>
                    <a:lnTo>
                      <a:pt x="226" y="34"/>
                    </a:lnTo>
                    <a:lnTo>
                      <a:pt x="226" y="34"/>
                    </a:lnTo>
                    <a:cubicBezTo>
                      <a:pt x="72" y="130"/>
                      <a:pt x="0" y="320"/>
                      <a:pt x="60" y="499"/>
                    </a:cubicBezTo>
                    <a:cubicBezTo>
                      <a:pt x="121" y="622"/>
                      <a:pt x="248" y="693"/>
                      <a:pt x="382" y="693"/>
                    </a:cubicBezTo>
                    <a:cubicBezTo>
                      <a:pt x="429" y="693"/>
                      <a:pt x="477" y="684"/>
                      <a:pt x="524" y="665"/>
                    </a:cubicBezTo>
                    <a:cubicBezTo>
                      <a:pt x="691" y="570"/>
                      <a:pt x="774" y="356"/>
                      <a:pt x="691" y="177"/>
                    </a:cubicBezTo>
                    <a:cubicBezTo>
                      <a:pt x="626" y="65"/>
                      <a:pt x="502" y="1"/>
                      <a:pt x="37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" name="Google Shape;2469;p70"/>
              <p:cNvSpPr/>
              <p:nvPr/>
            </p:nvSpPr>
            <p:spPr>
              <a:xfrm>
                <a:off x="5501000" y="4941838"/>
                <a:ext cx="28000" cy="20275"/>
              </a:xfrm>
              <a:custGeom>
                <a:avLst/>
                <a:gdLst/>
                <a:ahLst/>
                <a:cxnLst/>
                <a:rect l="l" t="t" r="r" b="b"/>
                <a:pathLst>
                  <a:path w="1120" h="811" extrusionOk="0">
                    <a:moveTo>
                      <a:pt x="215" y="1"/>
                    </a:moveTo>
                    <a:cubicBezTo>
                      <a:pt x="72" y="1"/>
                      <a:pt x="0" y="36"/>
                      <a:pt x="0" y="60"/>
                    </a:cubicBezTo>
                    <a:cubicBezTo>
                      <a:pt x="227" y="84"/>
                      <a:pt x="453" y="167"/>
                      <a:pt x="667" y="274"/>
                    </a:cubicBezTo>
                    <a:cubicBezTo>
                      <a:pt x="971" y="485"/>
                      <a:pt x="1068" y="810"/>
                      <a:pt x="1106" y="810"/>
                    </a:cubicBezTo>
                    <a:cubicBezTo>
                      <a:pt x="1106" y="810"/>
                      <a:pt x="1107" y="810"/>
                      <a:pt x="1108" y="810"/>
                    </a:cubicBezTo>
                    <a:cubicBezTo>
                      <a:pt x="1120" y="798"/>
                      <a:pt x="1120" y="715"/>
                      <a:pt x="1072" y="584"/>
                    </a:cubicBezTo>
                    <a:cubicBezTo>
                      <a:pt x="1000" y="417"/>
                      <a:pt x="881" y="274"/>
                      <a:pt x="727" y="179"/>
                    </a:cubicBezTo>
                    <a:cubicBezTo>
                      <a:pt x="584" y="72"/>
                      <a:pt x="405" y="12"/>
                      <a:pt x="215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" name="Google Shape;2470;p70"/>
              <p:cNvSpPr/>
              <p:nvPr/>
            </p:nvSpPr>
            <p:spPr>
              <a:xfrm>
                <a:off x="5489100" y="4966663"/>
                <a:ext cx="27100" cy="13350"/>
              </a:xfrm>
              <a:custGeom>
                <a:avLst/>
                <a:gdLst/>
                <a:ahLst/>
                <a:cxnLst/>
                <a:rect l="l" t="t" r="r" b="b"/>
                <a:pathLst>
                  <a:path w="1084" h="534" extrusionOk="0">
                    <a:moveTo>
                      <a:pt x="274" y="1"/>
                    </a:moveTo>
                    <a:cubicBezTo>
                      <a:pt x="182" y="1"/>
                      <a:pt x="89" y="19"/>
                      <a:pt x="0" y="55"/>
                    </a:cubicBezTo>
                    <a:cubicBezTo>
                      <a:pt x="191" y="91"/>
                      <a:pt x="381" y="151"/>
                      <a:pt x="572" y="210"/>
                    </a:cubicBezTo>
                    <a:cubicBezTo>
                      <a:pt x="843" y="334"/>
                      <a:pt x="1006" y="533"/>
                      <a:pt x="1043" y="533"/>
                    </a:cubicBezTo>
                    <a:cubicBezTo>
                      <a:pt x="1045" y="533"/>
                      <a:pt x="1047" y="533"/>
                      <a:pt x="1048" y="532"/>
                    </a:cubicBezTo>
                    <a:cubicBezTo>
                      <a:pt x="1084" y="532"/>
                      <a:pt x="953" y="246"/>
                      <a:pt x="619" y="91"/>
                    </a:cubicBezTo>
                    <a:cubicBezTo>
                      <a:pt x="512" y="31"/>
                      <a:pt x="394" y="1"/>
                      <a:pt x="274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" name="Google Shape;2471;p70"/>
              <p:cNvSpPr/>
              <p:nvPr/>
            </p:nvSpPr>
            <p:spPr>
              <a:xfrm>
                <a:off x="5512600" y="4917663"/>
                <a:ext cx="39025" cy="22125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885" extrusionOk="0">
                    <a:moveTo>
                      <a:pt x="92" y="1"/>
                    </a:moveTo>
                    <a:cubicBezTo>
                      <a:pt x="61" y="1"/>
                      <a:pt x="31" y="1"/>
                      <a:pt x="1" y="3"/>
                    </a:cubicBezTo>
                    <a:cubicBezTo>
                      <a:pt x="1" y="39"/>
                      <a:pt x="417" y="75"/>
                      <a:pt x="846" y="325"/>
                    </a:cubicBezTo>
                    <a:cubicBezTo>
                      <a:pt x="1083" y="483"/>
                      <a:pt x="1310" y="651"/>
                      <a:pt x="1525" y="841"/>
                    </a:cubicBezTo>
                    <a:lnTo>
                      <a:pt x="1525" y="841"/>
                    </a:lnTo>
                    <a:cubicBezTo>
                      <a:pt x="1235" y="322"/>
                      <a:pt x="684" y="1"/>
                      <a:pt x="92" y="1"/>
                    </a:cubicBezTo>
                    <a:close/>
                    <a:moveTo>
                      <a:pt x="1525" y="841"/>
                    </a:moveTo>
                    <a:cubicBezTo>
                      <a:pt x="1533" y="855"/>
                      <a:pt x="1541" y="870"/>
                      <a:pt x="1548" y="884"/>
                    </a:cubicBezTo>
                    <a:lnTo>
                      <a:pt x="1560" y="872"/>
                    </a:lnTo>
                    <a:cubicBezTo>
                      <a:pt x="1549" y="862"/>
                      <a:pt x="1537" y="851"/>
                      <a:pt x="1525" y="84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" name="Google Shape;2472;p70"/>
              <p:cNvSpPr/>
              <p:nvPr/>
            </p:nvSpPr>
            <p:spPr>
              <a:xfrm>
                <a:off x="5520950" y="4895163"/>
                <a:ext cx="38125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1525" h="384" extrusionOk="0">
                    <a:moveTo>
                      <a:pt x="524" y="1"/>
                    </a:moveTo>
                    <a:cubicBezTo>
                      <a:pt x="348" y="1"/>
                      <a:pt x="171" y="31"/>
                      <a:pt x="0" y="94"/>
                    </a:cubicBezTo>
                    <a:cubicBezTo>
                      <a:pt x="5" y="113"/>
                      <a:pt x="63" y="114"/>
                      <a:pt x="158" y="114"/>
                    </a:cubicBezTo>
                    <a:cubicBezTo>
                      <a:pt x="181" y="114"/>
                      <a:pt x="207" y="114"/>
                      <a:pt x="235" y="114"/>
                    </a:cubicBezTo>
                    <a:cubicBezTo>
                      <a:pt x="375" y="114"/>
                      <a:pt x="566" y="117"/>
                      <a:pt x="774" y="153"/>
                    </a:cubicBezTo>
                    <a:cubicBezTo>
                      <a:pt x="1156" y="218"/>
                      <a:pt x="1447" y="384"/>
                      <a:pt x="1512" y="384"/>
                    </a:cubicBezTo>
                    <a:cubicBezTo>
                      <a:pt x="1518" y="384"/>
                      <a:pt x="1522" y="382"/>
                      <a:pt x="1524" y="379"/>
                    </a:cubicBezTo>
                    <a:cubicBezTo>
                      <a:pt x="1243" y="131"/>
                      <a:pt x="887" y="1"/>
                      <a:pt x="524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5" name="Google Shape;2473;p70"/>
              <p:cNvSpPr/>
              <p:nvPr/>
            </p:nvSpPr>
            <p:spPr>
              <a:xfrm>
                <a:off x="5516775" y="4869088"/>
                <a:ext cx="44675" cy="29175"/>
              </a:xfrm>
              <a:custGeom>
                <a:avLst/>
                <a:gdLst/>
                <a:ahLst/>
                <a:cxnLst/>
                <a:rect l="l" t="t" r="r" b="b"/>
                <a:pathLst>
                  <a:path w="1787" h="1167" extrusionOk="0">
                    <a:moveTo>
                      <a:pt x="272" y="112"/>
                    </a:moveTo>
                    <a:cubicBezTo>
                      <a:pt x="292" y="112"/>
                      <a:pt x="313" y="116"/>
                      <a:pt x="334" y="125"/>
                    </a:cubicBezTo>
                    <a:cubicBezTo>
                      <a:pt x="441" y="196"/>
                      <a:pt x="536" y="279"/>
                      <a:pt x="608" y="398"/>
                    </a:cubicBezTo>
                    <a:cubicBezTo>
                      <a:pt x="690" y="528"/>
                      <a:pt x="764" y="666"/>
                      <a:pt x="825" y="807"/>
                    </a:cubicBezTo>
                    <a:lnTo>
                      <a:pt x="825" y="807"/>
                    </a:lnTo>
                    <a:cubicBezTo>
                      <a:pt x="803" y="848"/>
                      <a:pt x="781" y="890"/>
                      <a:pt x="762" y="934"/>
                    </a:cubicBezTo>
                    <a:cubicBezTo>
                      <a:pt x="751" y="956"/>
                      <a:pt x="741" y="978"/>
                      <a:pt x="733" y="1001"/>
                    </a:cubicBezTo>
                    <a:lnTo>
                      <a:pt x="733" y="1001"/>
                    </a:lnTo>
                    <a:cubicBezTo>
                      <a:pt x="431" y="909"/>
                      <a:pt x="199" y="649"/>
                      <a:pt x="143" y="327"/>
                    </a:cubicBezTo>
                    <a:cubicBezTo>
                      <a:pt x="131" y="267"/>
                      <a:pt x="143" y="196"/>
                      <a:pt x="179" y="148"/>
                    </a:cubicBezTo>
                    <a:cubicBezTo>
                      <a:pt x="202" y="125"/>
                      <a:pt x="235" y="112"/>
                      <a:pt x="272" y="112"/>
                    </a:cubicBezTo>
                    <a:close/>
                    <a:moveTo>
                      <a:pt x="853" y="871"/>
                    </a:moveTo>
                    <a:cubicBezTo>
                      <a:pt x="875" y="925"/>
                      <a:pt x="895" y="978"/>
                      <a:pt x="912" y="1032"/>
                    </a:cubicBezTo>
                    <a:lnTo>
                      <a:pt x="912" y="1032"/>
                    </a:lnTo>
                    <a:cubicBezTo>
                      <a:pt x="874" y="1030"/>
                      <a:pt x="836" y="1025"/>
                      <a:pt x="798" y="1017"/>
                    </a:cubicBezTo>
                    <a:cubicBezTo>
                      <a:pt x="789" y="1015"/>
                      <a:pt x="780" y="1013"/>
                      <a:pt x="771" y="1011"/>
                    </a:cubicBezTo>
                    <a:lnTo>
                      <a:pt x="771" y="1011"/>
                    </a:lnTo>
                    <a:cubicBezTo>
                      <a:pt x="796" y="964"/>
                      <a:pt x="824" y="917"/>
                      <a:pt x="853" y="871"/>
                    </a:cubicBezTo>
                    <a:close/>
                    <a:moveTo>
                      <a:pt x="1489" y="315"/>
                    </a:moveTo>
                    <a:cubicBezTo>
                      <a:pt x="1548" y="315"/>
                      <a:pt x="1596" y="339"/>
                      <a:pt x="1620" y="398"/>
                    </a:cubicBezTo>
                    <a:cubicBezTo>
                      <a:pt x="1643" y="458"/>
                      <a:pt x="1643" y="529"/>
                      <a:pt x="1620" y="589"/>
                    </a:cubicBezTo>
                    <a:cubicBezTo>
                      <a:pt x="1508" y="863"/>
                      <a:pt x="1241" y="1033"/>
                      <a:pt x="950" y="1033"/>
                    </a:cubicBezTo>
                    <a:cubicBezTo>
                      <a:pt x="948" y="1033"/>
                      <a:pt x="946" y="1033"/>
                      <a:pt x="944" y="1033"/>
                    </a:cubicBezTo>
                    <a:lnTo>
                      <a:pt x="944" y="1033"/>
                    </a:lnTo>
                    <a:cubicBezTo>
                      <a:pt x="941" y="992"/>
                      <a:pt x="931" y="951"/>
                      <a:pt x="917" y="910"/>
                    </a:cubicBezTo>
                    <a:cubicBezTo>
                      <a:pt x="909" y="877"/>
                      <a:pt x="901" y="845"/>
                      <a:pt x="891" y="813"/>
                    </a:cubicBezTo>
                    <a:lnTo>
                      <a:pt x="891" y="813"/>
                    </a:lnTo>
                    <a:cubicBezTo>
                      <a:pt x="969" y="699"/>
                      <a:pt x="1057" y="592"/>
                      <a:pt x="1155" y="494"/>
                    </a:cubicBezTo>
                    <a:cubicBezTo>
                      <a:pt x="1251" y="398"/>
                      <a:pt x="1370" y="339"/>
                      <a:pt x="1489" y="315"/>
                    </a:cubicBezTo>
                    <a:close/>
                    <a:moveTo>
                      <a:pt x="258" y="1"/>
                    </a:moveTo>
                    <a:cubicBezTo>
                      <a:pt x="198" y="1"/>
                      <a:pt x="138" y="22"/>
                      <a:pt x="96" y="65"/>
                    </a:cubicBezTo>
                    <a:cubicBezTo>
                      <a:pt x="36" y="148"/>
                      <a:pt x="0" y="244"/>
                      <a:pt x="24" y="351"/>
                    </a:cubicBezTo>
                    <a:cubicBezTo>
                      <a:pt x="91" y="716"/>
                      <a:pt x="352" y="1019"/>
                      <a:pt x="704" y="1127"/>
                    </a:cubicBezTo>
                    <a:lnTo>
                      <a:pt x="704" y="1127"/>
                    </a:lnTo>
                    <a:cubicBezTo>
                      <a:pt x="703" y="1134"/>
                      <a:pt x="703" y="1141"/>
                      <a:pt x="703" y="1148"/>
                    </a:cubicBezTo>
                    <a:cubicBezTo>
                      <a:pt x="706" y="1142"/>
                      <a:pt x="709" y="1136"/>
                      <a:pt x="711" y="1129"/>
                    </a:cubicBezTo>
                    <a:lnTo>
                      <a:pt x="711" y="1129"/>
                    </a:lnTo>
                    <a:cubicBezTo>
                      <a:pt x="736" y="1137"/>
                      <a:pt x="761" y="1143"/>
                      <a:pt x="786" y="1148"/>
                    </a:cubicBezTo>
                    <a:cubicBezTo>
                      <a:pt x="845" y="1160"/>
                      <a:pt x="903" y="1166"/>
                      <a:pt x="961" y="1166"/>
                    </a:cubicBezTo>
                    <a:cubicBezTo>
                      <a:pt x="1303" y="1166"/>
                      <a:pt x="1618" y="962"/>
                      <a:pt x="1751" y="636"/>
                    </a:cubicBezTo>
                    <a:cubicBezTo>
                      <a:pt x="1786" y="541"/>
                      <a:pt x="1786" y="446"/>
                      <a:pt x="1751" y="351"/>
                    </a:cubicBezTo>
                    <a:cubicBezTo>
                      <a:pt x="1707" y="264"/>
                      <a:pt x="1624" y="206"/>
                      <a:pt x="1528" y="206"/>
                    </a:cubicBezTo>
                    <a:cubicBezTo>
                      <a:pt x="1519" y="206"/>
                      <a:pt x="1510" y="207"/>
                      <a:pt x="1501" y="208"/>
                    </a:cubicBezTo>
                    <a:cubicBezTo>
                      <a:pt x="1358" y="244"/>
                      <a:pt x="1215" y="315"/>
                      <a:pt x="1120" y="434"/>
                    </a:cubicBezTo>
                    <a:cubicBezTo>
                      <a:pt x="1021" y="525"/>
                      <a:pt x="937" y="626"/>
                      <a:pt x="867" y="737"/>
                    </a:cubicBezTo>
                    <a:lnTo>
                      <a:pt x="867" y="737"/>
                    </a:lnTo>
                    <a:cubicBezTo>
                      <a:pt x="819" y="598"/>
                      <a:pt x="755" y="465"/>
                      <a:pt x="679" y="339"/>
                    </a:cubicBezTo>
                    <a:cubicBezTo>
                      <a:pt x="608" y="208"/>
                      <a:pt x="500" y="101"/>
                      <a:pt x="369" y="29"/>
                    </a:cubicBezTo>
                    <a:cubicBezTo>
                      <a:pt x="336" y="10"/>
                      <a:pt x="297" y="1"/>
                      <a:pt x="258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6" name="Google Shape;2474;p70"/>
              <p:cNvSpPr/>
              <p:nvPr/>
            </p:nvSpPr>
            <p:spPr>
              <a:xfrm>
                <a:off x="5790325" y="4727238"/>
                <a:ext cx="109850" cy="177125"/>
              </a:xfrm>
              <a:custGeom>
                <a:avLst/>
                <a:gdLst/>
                <a:ahLst/>
                <a:cxnLst/>
                <a:rect l="l" t="t" r="r" b="b"/>
                <a:pathLst>
                  <a:path w="4394" h="7085" extrusionOk="0">
                    <a:moveTo>
                      <a:pt x="84" y="0"/>
                    </a:moveTo>
                    <a:lnTo>
                      <a:pt x="0" y="7084"/>
                    </a:lnTo>
                    <a:lnTo>
                      <a:pt x="3822" y="6941"/>
                    </a:lnTo>
                    <a:lnTo>
                      <a:pt x="4394" y="84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B788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7" name="Google Shape;2475;p70"/>
              <p:cNvSpPr/>
              <p:nvPr/>
            </p:nvSpPr>
            <p:spPr>
              <a:xfrm>
                <a:off x="5789425" y="4879338"/>
                <a:ext cx="205700" cy="59250"/>
              </a:xfrm>
              <a:custGeom>
                <a:avLst/>
                <a:gdLst/>
                <a:ahLst/>
                <a:cxnLst/>
                <a:rect l="l" t="t" r="r" b="b"/>
                <a:pathLst>
                  <a:path w="8228" h="2370" extrusionOk="0">
                    <a:moveTo>
                      <a:pt x="3930" y="0"/>
                    </a:moveTo>
                    <a:cubicBezTo>
                      <a:pt x="3210" y="289"/>
                      <a:pt x="2449" y="435"/>
                      <a:pt x="1687" y="435"/>
                    </a:cubicBezTo>
                    <a:cubicBezTo>
                      <a:pt x="1226" y="435"/>
                      <a:pt x="764" y="382"/>
                      <a:pt x="310" y="274"/>
                    </a:cubicBezTo>
                    <a:lnTo>
                      <a:pt x="0" y="203"/>
                    </a:lnTo>
                    <a:lnTo>
                      <a:pt x="0" y="2358"/>
                    </a:lnTo>
                    <a:lnTo>
                      <a:pt x="8228" y="2370"/>
                    </a:lnTo>
                    <a:cubicBezTo>
                      <a:pt x="8180" y="1596"/>
                      <a:pt x="3930" y="0"/>
                      <a:pt x="3930" y="0"/>
                    </a:cubicBezTo>
                    <a:close/>
                  </a:path>
                </a:pathLst>
              </a:custGeom>
              <a:solidFill>
                <a:srgbClr val="F166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8" name="Google Shape;2476;p70"/>
              <p:cNvSpPr/>
              <p:nvPr/>
            </p:nvSpPr>
            <p:spPr>
              <a:xfrm>
                <a:off x="5806700" y="4894363"/>
                <a:ext cx="17275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691" h="633" extrusionOk="0">
                    <a:moveTo>
                      <a:pt x="342" y="1"/>
                    </a:moveTo>
                    <a:cubicBezTo>
                      <a:pt x="307" y="1"/>
                      <a:pt x="272" y="6"/>
                      <a:pt x="238" y="18"/>
                    </a:cubicBezTo>
                    <a:lnTo>
                      <a:pt x="262" y="6"/>
                    </a:lnTo>
                    <a:lnTo>
                      <a:pt x="262" y="6"/>
                    </a:lnTo>
                    <a:cubicBezTo>
                      <a:pt x="95" y="66"/>
                      <a:pt x="0" y="233"/>
                      <a:pt x="36" y="387"/>
                    </a:cubicBezTo>
                    <a:cubicBezTo>
                      <a:pt x="77" y="532"/>
                      <a:pt x="209" y="632"/>
                      <a:pt x="352" y="632"/>
                    </a:cubicBezTo>
                    <a:cubicBezTo>
                      <a:pt x="373" y="632"/>
                      <a:pt x="395" y="630"/>
                      <a:pt x="417" y="626"/>
                    </a:cubicBezTo>
                    <a:cubicBezTo>
                      <a:pt x="583" y="578"/>
                      <a:pt x="691" y="399"/>
                      <a:pt x="655" y="221"/>
                    </a:cubicBezTo>
                    <a:cubicBezTo>
                      <a:pt x="607" y="88"/>
                      <a:pt x="477" y="1"/>
                      <a:pt x="34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9" name="Google Shape;2477;p70"/>
              <p:cNvSpPr/>
              <p:nvPr/>
            </p:nvSpPr>
            <p:spPr>
              <a:xfrm>
                <a:off x="5789725" y="4921588"/>
                <a:ext cx="206600" cy="17000"/>
              </a:xfrm>
              <a:custGeom>
                <a:avLst/>
                <a:gdLst/>
                <a:ahLst/>
                <a:cxnLst/>
                <a:rect l="l" t="t" r="r" b="b"/>
                <a:pathLst>
                  <a:path w="8264" h="680" extrusionOk="0">
                    <a:moveTo>
                      <a:pt x="0" y="1"/>
                    </a:moveTo>
                    <a:lnTo>
                      <a:pt x="0" y="668"/>
                    </a:lnTo>
                    <a:lnTo>
                      <a:pt x="8228" y="680"/>
                    </a:lnTo>
                    <a:cubicBezTo>
                      <a:pt x="8263" y="430"/>
                      <a:pt x="7894" y="263"/>
                      <a:pt x="7894" y="263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0" name="Google Shape;2478;p70"/>
              <p:cNvSpPr/>
              <p:nvPr/>
            </p:nvSpPr>
            <p:spPr>
              <a:xfrm>
                <a:off x="5871575" y="4877388"/>
                <a:ext cx="1952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81" h="508" extrusionOk="0">
                    <a:moveTo>
                      <a:pt x="651" y="1"/>
                    </a:moveTo>
                    <a:cubicBezTo>
                      <a:pt x="561" y="1"/>
                      <a:pt x="431" y="26"/>
                      <a:pt x="298" y="102"/>
                    </a:cubicBezTo>
                    <a:cubicBezTo>
                      <a:pt x="60" y="257"/>
                      <a:pt x="1" y="483"/>
                      <a:pt x="36" y="507"/>
                    </a:cubicBezTo>
                    <a:cubicBezTo>
                      <a:pt x="38" y="507"/>
                      <a:pt x="39" y="507"/>
                      <a:pt x="40" y="507"/>
                    </a:cubicBezTo>
                    <a:cubicBezTo>
                      <a:pt x="79" y="507"/>
                      <a:pt x="186" y="348"/>
                      <a:pt x="382" y="221"/>
                    </a:cubicBezTo>
                    <a:cubicBezTo>
                      <a:pt x="572" y="90"/>
                      <a:pt x="775" y="78"/>
                      <a:pt x="775" y="43"/>
                    </a:cubicBezTo>
                    <a:cubicBezTo>
                      <a:pt x="780" y="20"/>
                      <a:pt x="731" y="1"/>
                      <a:pt x="651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1" name="Google Shape;2479;p70"/>
              <p:cNvSpPr/>
              <p:nvPr/>
            </p:nvSpPr>
            <p:spPr>
              <a:xfrm>
                <a:off x="5897775" y="4886738"/>
                <a:ext cx="14900" cy="16125"/>
              </a:xfrm>
              <a:custGeom>
                <a:avLst/>
                <a:gdLst/>
                <a:ahLst/>
                <a:cxnLst/>
                <a:rect l="l" t="t" r="r" b="b"/>
                <a:pathLst>
                  <a:path w="596" h="645" extrusionOk="0">
                    <a:moveTo>
                      <a:pt x="532" y="0"/>
                    </a:moveTo>
                    <a:cubicBezTo>
                      <a:pt x="447" y="0"/>
                      <a:pt x="293" y="49"/>
                      <a:pt x="179" y="204"/>
                    </a:cubicBezTo>
                    <a:cubicBezTo>
                      <a:pt x="0" y="431"/>
                      <a:pt x="24" y="645"/>
                      <a:pt x="72" y="645"/>
                    </a:cubicBezTo>
                    <a:cubicBezTo>
                      <a:pt x="119" y="645"/>
                      <a:pt x="155" y="466"/>
                      <a:pt x="286" y="300"/>
                    </a:cubicBezTo>
                    <a:cubicBezTo>
                      <a:pt x="429" y="133"/>
                      <a:pt x="596" y="61"/>
                      <a:pt x="596" y="26"/>
                    </a:cubicBezTo>
                    <a:cubicBezTo>
                      <a:pt x="596" y="11"/>
                      <a:pt x="571" y="0"/>
                      <a:pt x="532" y="0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2" name="Google Shape;2480;p70"/>
              <p:cNvSpPr/>
              <p:nvPr/>
            </p:nvSpPr>
            <p:spPr>
              <a:xfrm>
                <a:off x="5922475" y="4895813"/>
                <a:ext cx="10750" cy="17175"/>
              </a:xfrm>
              <a:custGeom>
                <a:avLst/>
                <a:gdLst/>
                <a:ahLst/>
                <a:cxnLst/>
                <a:rect l="l" t="t" r="r" b="b"/>
                <a:pathLst>
                  <a:path w="430" h="687" extrusionOk="0">
                    <a:moveTo>
                      <a:pt x="391" y="1"/>
                    </a:moveTo>
                    <a:cubicBezTo>
                      <a:pt x="343" y="1"/>
                      <a:pt x="190" y="97"/>
                      <a:pt x="108" y="282"/>
                    </a:cubicBezTo>
                    <a:cubicBezTo>
                      <a:pt x="1" y="496"/>
                      <a:pt x="60" y="687"/>
                      <a:pt x="96" y="687"/>
                    </a:cubicBezTo>
                    <a:cubicBezTo>
                      <a:pt x="132" y="687"/>
                      <a:pt x="143" y="520"/>
                      <a:pt x="227" y="341"/>
                    </a:cubicBezTo>
                    <a:cubicBezTo>
                      <a:pt x="310" y="151"/>
                      <a:pt x="429" y="44"/>
                      <a:pt x="405" y="8"/>
                    </a:cubicBezTo>
                    <a:cubicBezTo>
                      <a:pt x="404" y="3"/>
                      <a:pt x="399" y="1"/>
                      <a:pt x="391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3" name="Google Shape;2481;p70"/>
              <p:cNvSpPr/>
              <p:nvPr/>
            </p:nvSpPr>
            <p:spPr>
              <a:xfrm>
                <a:off x="5857000" y="4860888"/>
                <a:ext cx="318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706" extrusionOk="0">
                    <a:moveTo>
                      <a:pt x="246" y="144"/>
                    </a:moveTo>
                    <a:cubicBezTo>
                      <a:pt x="277" y="144"/>
                      <a:pt x="315" y="150"/>
                      <a:pt x="357" y="155"/>
                    </a:cubicBezTo>
                    <a:cubicBezTo>
                      <a:pt x="429" y="179"/>
                      <a:pt x="512" y="202"/>
                      <a:pt x="584" y="238"/>
                    </a:cubicBezTo>
                    <a:cubicBezTo>
                      <a:pt x="715" y="286"/>
                      <a:pt x="846" y="357"/>
                      <a:pt x="953" y="441"/>
                    </a:cubicBezTo>
                    <a:cubicBezTo>
                      <a:pt x="1070" y="529"/>
                      <a:pt x="1156" y="608"/>
                      <a:pt x="1207" y="655"/>
                    </a:cubicBezTo>
                    <a:lnTo>
                      <a:pt x="1207" y="655"/>
                    </a:lnTo>
                    <a:cubicBezTo>
                      <a:pt x="1099" y="619"/>
                      <a:pt x="990" y="591"/>
                      <a:pt x="881" y="572"/>
                    </a:cubicBezTo>
                    <a:cubicBezTo>
                      <a:pt x="738" y="536"/>
                      <a:pt x="607" y="476"/>
                      <a:pt x="476" y="417"/>
                    </a:cubicBezTo>
                    <a:cubicBezTo>
                      <a:pt x="405" y="381"/>
                      <a:pt x="334" y="333"/>
                      <a:pt x="262" y="298"/>
                    </a:cubicBezTo>
                    <a:cubicBezTo>
                      <a:pt x="226" y="274"/>
                      <a:pt x="191" y="250"/>
                      <a:pt x="167" y="226"/>
                    </a:cubicBezTo>
                    <a:cubicBezTo>
                      <a:pt x="167" y="191"/>
                      <a:pt x="143" y="214"/>
                      <a:pt x="167" y="179"/>
                    </a:cubicBezTo>
                    <a:cubicBezTo>
                      <a:pt x="180" y="152"/>
                      <a:pt x="208" y="144"/>
                      <a:pt x="246" y="144"/>
                    </a:cubicBezTo>
                    <a:close/>
                    <a:moveTo>
                      <a:pt x="226" y="0"/>
                    </a:moveTo>
                    <a:cubicBezTo>
                      <a:pt x="155" y="0"/>
                      <a:pt x="95" y="36"/>
                      <a:pt x="48" y="95"/>
                    </a:cubicBezTo>
                    <a:cubicBezTo>
                      <a:pt x="0" y="167"/>
                      <a:pt x="12" y="262"/>
                      <a:pt x="72" y="322"/>
                    </a:cubicBezTo>
                    <a:cubicBezTo>
                      <a:pt x="107" y="357"/>
                      <a:pt x="143" y="393"/>
                      <a:pt x="191" y="417"/>
                    </a:cubicBezTo>
                    <a:cubicBezTo>
                      <a:pt x="274" y="464"/>
                      <a:pt x="345" y="500"/>
                      <a:pt x="429" y="536"/>
                    </a:cubicBezTo>
                    <a:cubicBezTo>
                      <a:pt x="572" y="607"/>
                      <a:pt x="715" y="643"/>
                      <a:pt x="857" y="679"/>
                    </a:cubicBezTo>
                    <a:cubicBezTo>
                      <a:pt x="929" y="697"/>
                      <a:pt x="1000" y="706"/>
                      <a:pt x="1070" y="706"/>
                    </a:cubicBezTo>
                    <a:cubicBezTo>
                      <a:pt x="1129" y="706"/>
                      <a:pt x="1186" y="699"/>
                      <a:pt x="1241" y="687"/>
                    </a:cubicBezTo>
                    <a:lnTo>
                      <a:pt x="1241" y="687"/>
                    </a:lnTo>
                    <a:cubicBezTo>
                      <a:pt x="1253" y="697"/>
                      <a:pt x="1260" y="703"/>
                      <a:pt x="1262" y="703"/>
                    </a:cubicBezTo>
                    <a:cubicBezTo>
                      <a:pt x="1265" y="700"/>
                      <a:pt x="1264" y="693"/>
                      <a:pt x="1260" y="682"/>
                    </a:cubicBezTo>
                    <a:lnTo>
                      <a:pt x="1260" y="682"/>
                    </a:lnTo>
                    <a:cubicBezTo>
                      <a:pt x="1265" y="681"/>
                      <a:pt x="1269" y="680"/>
                      <a:pt x="1274" y="679"/>
                    </a:cubicBezTo>
                    <a:cubicBezTo>
                      <a:pt x="1268" y="676"/>
                      <a:pt x="1262" y="674"/>
                      <a:pt x="1256" y="672"/>
                    </a:cubicBezTo>
                    <a:lnTo>
                      <a:pt x="1256" y="672"/>
                    </a:lnTo>
                    <a:cubicBezTo>
                      <a:pt x="1232" y="619"/>
                      <a:pt x="1156" y="504"/>
                      <a:pt x="1012" y="369"/>
                    </a:cubicBezTo>
                    <a:cubicBezTo>
                      <a:pt x="905" y="262"/>
                      <a:pt x="774" y="179"/>
                      <a:pt x="631" y="119"/>
                    </a:cubicBezTo>
                    <a:cubicBezTo>
                      <a:pt x="560" y="83"/>
                      <a:pt x="465" y="48"/>
                      <a:pt x="381" y="24"/>
                    </a:cubicBezTo>
                    <a:cubicBezTo>
                      <a:pt x="334" y="12"/>
                      <a:pt x="286" y="0"/>
                      <a:pt x="226" y="0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4" name="Google Shape;2482;p70"/>
              <p:cNvSpPr/>
              <p:nvPr/>
            </p:nvSpPr>
            <p:spPr>
              <a:xfrm>
                <a:off x="5884675" y="4846588"/>
                <a:ext cx="17000" cy="32475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299" extrusionOk="0">
                    <a:moveTo>
                      <a:pt x="429" y="1"/>
                    </a:moveTo>
                    <a:cubicBezTo>
                      <a:pt x="310" y="24"/>
                      <a:pt x="215" y="108"/>
                      <a:pt x="167" y="215"/>
                    </a:cubicBezTo>
                    <a:cubicBezTo>
                      <a:pt x="120" y="286"/>
                      <a:pt x="84" y="382"/>
                      <a:pt x="60" y="465"/>
                    </a:cubicBezTo>
                    <a:cubicBezTo>
                      <a:pt x="12" y="608"/>
                      <a:pt x="0" y="751"/>
                      <a:pt x="0" y="905"/>
                    </a:cubicBezTo>
                    <a:cubicBezTo>
                      <a:pt x="24" y="1167"/>
                      <a:pt x="96" y="1298"/>
                      <a:pt x="120" y="1298"/>
                    </a:cubicBezTo>
                    <a:cubicBezTo>
                      <a:pt x="131" y="1298"/>
                      <a:pt x="96" y="1144"/>
                      <a:pt x="108" y="905"/>
                    </a:cubicBezTo>
                    <a:cubicBezTo>
                      <a:pt x="120" y="774"/>
                      <a:pt x="143" y="632"/>
                      <a:pt x="191" y="501"/>
                    </a:cubicBezTo>
                    <a:cubicBezTo>
                      <a:pt x="215" y="429"/>
                      <a:pt x="251" y="346"/>
                      <a:pt x="298" y="274"/>
                    </a:cubicBezTo>
                    <a:cubicBezTo>
                      <a:pt x="322" y="203"/>
                      <a:pt x="405" y="155"/>
                      <a:pt x="441" y="143"/>
                    </a:cubicBezTo>
                    <a:cubicBezTo>
                      <a:pt x="443" y="143"/>
                      <a:pt x="445" y="142"/>
                      <a:pt x="446" y="142"/>
                    </a:cubicBezTo>
                    <a:cubicBezTo>
                      <a:pt x="470" y="142"/>
                      <a:pt x="501" y="209"/>
                      <a:pt x="512" y="286"/>
                    </a:cubicBezTo>
                    <a:cubicBezTo>
                      <a:pt x="524" y="370"/>
                      <a:pt x="524" y="453"/>
                      <a:pt x="512" y="536"/>
                    </a:cubicBezTo>
                    <a:cubicBezTo>
                      <a:pt x="501" y="667"/>
                      <a:pt x="453" y="798"/>
                      <a:pt x="381" y="917"/>
                    </a:cubicBezTo>
                    <a:cubicBezTo>
                      <a:pt x="262" y="1120"/>
                      <a:pt x="131" y="1203"/>
                      <a:pt x="131" y="1215"/>
                    </a:cubicBezTo>
                    <a:cubicBezTo>
                      <a:pt x="133" y="1216"/>
                      <a:pt x="136" y="1217"/>
                      <a:pt x="141" y="1217"/>
                    </a:cubicBezTo>
                    <a:cubicBezTo>
                      <a:pt x="179" y="1217"/>
                      <a:pt x="327" y="1168"/>
                      <a:pt x="465" y="977"/>
                    </a:cubicBezTo>
                    <a:cubicBezTo>
                      <a:pt x="620" y="774"/>
                      <a:pt x="679" y="524"/>
                      <a:pt x="643" y="274"/>
                    </a:cubicBezTo>
                    <a:cubicBezTo>
                      <a:pt x="632" y="215"/>
                      <a:pt x="620" y="167"/>
                      <a:pt x="608" y="120"/>
                    </a:cubicBezTo>
                    <a:cubicBezTo>
                      <a:pt x="572" y="48"/>
                      <a:pt x="501" y="1"/>
                      <a:pt x="429" y="1"/>
                    </a:cubicBezTo>
                    <a:close/>
                  </a:path>
                </a:pathLst>
              </a:custGeom>
              <a:solidFill>
                <a:srgbClr val="2540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5" name="Google Shape;2483;p70"/>
              <p:cNvSpPr/>
              <p:nvPr/>
            </p:nvSpPr>
            <p:spPr>
              <a:xfrm>
                <a:off x="5544450" y="3761038"/>
                <a:ext cx="442650" cy="1009375"/>
              </a:xfrm>
              <a:custGeom>
                <a:avLst/>
                <a:gdLst/>
                <a:ahLst/>
                <a:cxnLst/>
                <a:rect l="l" t="t" r="r" b="b"/>
                <a:pathLst>
                  <a:path w="17706" h="40375" extrusionOk="0">
                    <a:moveTo>
                      <a:pt x="10109" y="1"/>
                    </a:moveTo>
                    <a:lnTo>
                      <a:pt x="10109" y="24"/>
                    </a:lnTo>
                    <a:lnTo>
                      <a:pt x="5585" y="393"/>
                    </a:lnTo>
                    <a:cubicBezTo>
                      <a:pt x="5585" y="393"/>
                      <a:pt x="2632" y="4584"/>
                      <a:pt x="2465" y="8418"/>
                    </a:cubicBezTo>
                    <a:cubicBezTo>
                      <a:pt x="2299" y="12264"/>
                      <a:pt x="1" y="40375"/>
                      <a:pt x="1" y="40375"/>
                    </a:cubicBezTo>
                    <a:lnTo>
                      <a:pt x="4787" y="40375"/>
                    </a:lnTo>
                    <a:lnTo>
                      <a:pt x="9621" y="7561"/>
                    </a:lnTo>
                    <a:lnTo>
                      <a:pt x="9716" y="39291"/>
                    </a:lnTo>
                    <a:lnTo>
                      <a:pt x="14502" y="39291"/>
                    </a:lnTo>
                    <a:cubicBezTo>
                      <a:pt x="14502" y="39291"/>
                      <a:pt x="16515" y="17360"/>
                      <a:pt x="17110" y="11395"/>
                    </a:cubicBezTo>
                    <a:cubicBezTo>
                      <a:pt x="17705" y="5430"/>
                      <a:pt x="15407" y="429"/>
                      <a:pt x="15407" y="429"/>
                    </a:cubicBezTo>
                    <a:lnTo>
                      <a:pt x="1020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6" name="Google Shape;2484;p70"/>
              <p:cNvSpPr/>
              <p:nvPr/>
            </p:nvSpPr>
            <p:spPr>
              <a:xfrm>
                <a:off x="5775725" y="4729913"/>
                <a:ext cx="145875" cy="80975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239" extrusionOk="0">
                    <a:moveTo>
                      <a:pt x="5835" y="0"/>
                    </a:moveTo>
                    <a:lnTo>
                      <a:pt x="1" y="238"/>
                    </a:lnTo>
                    <a:lnTo>
                      <a:pt x="298" y="3215"/>
                    </a:lnTo>
                    <a:lnTo>
                      <a:pt x="5168" y="3239"/>
                    </a:lnTo>
                    <a:lnTo>
                      <a:pt x="5835" y="0"/>
                    </a:ln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7" name="Google Shape;2485;p70"/>
              <p:cNvSpPr/>
              <p:nvPr/>
            </p:nvSpPr>
            <p:spPr>
              <a:xfrm>
                <a:off x="5532250" y="4728713"/>
                <a:ext cx="139925" cy="118200"/>
              </a:xfrm>
              <a:custGeom>
                <a:avLst/>
                <a:gdLst/>
                <a:ahLst/>
                <a:cxnLst/>
                <a:rect l="l" t="t" r="r" b="b"/>
                <a:pathLst>
                  <a:path w="5597" h="4728" extrusionOk="0">
                    <a:moveTo>
                      <a:pt x="227" y="1"/>
                    </a:moveTo>
                    <a:lnTo>
                      <a:pt x="0" y="4096"/>
                    </a:lnTo>
                    <a:lnTo>
                      <a:pt x="4525" y="4727"/>
                    </a:lnTo>
                    <a:lnTo>
                      <a:pt x="5596" y="1084"/>
                    </a:lnTo>
                    <a:lnTo>
                      <a:pt x="227" y="1"/>
                    </a:ln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8" name="Google Shape;2486;p70"/>
              <p:cNvSpPr/>
              <p:nvPr/>
            </p:nvSpPr>
            <p:spPr>
              <a:xfrm>
                <a:off x="5780200" y="3784863"/>
                <a:ext cx="30375" cy="164325"/>
              </a:xfrm>
              <a:custGeom>
                <a:avLst/>
                <a:gdLst/>
                <a:ahLst/>
                <a:cxnLst/>
                <a:rect l="l" t="t" r="r" b="b"/>
                <a:pathLst>
                  <a:path w="1215" h="6573" extrusionOk="0">
                    <a:moveTo>
                      <a:pt x="1203" y="0"/>
                    </a:moveTo>
                    <a:cubicBezTo>
                      <a:pt x="1179" y="95"/>
                      <a:pt x="1155" y="179"/>
                      <a:pt x="1155" y="274"/>
                    </a:cubicBezTo>
                    <a:cubicBezTo>
                      <a:pt x="1131" y="464"/>
                      <a:pt x="1108" y="714"/>
                      <a:pt x="1072" y="1000"/>
                    </a:cubicBezTo>
                    <a:cubicBezTo>
                      <a:pt x="1012" y="1643"/>
                      <a:pt x="917" y="2488"/>
                      <a:pt x="822" y="3417"/>
                    </a:cubicBezTo>
                    <a:cubicBezTo>
                      <a:pt x="727" y="4346"/>
                      <a:pt x="631" y="5215"/>
                      <a:pt x="536" y="5822"/>
                    </a:cubicBezTo>
                    <a:cubicBezTo>
                      <a:pt x="512" y="6060"/>
                      <a:pt x="405" y="6287"/>
                      <a:pt x="239" y="6453"/>
                    </a:cubicBezTo>
                    <a:cubicBezTo>
                      <a:pt x="167" y="6513"/>
                      <a:pt x="84" y="6548"/>
                      <a:pt x="0" y="6572"/>
                    </a:cubicBezTo>
                    <a:lnTo>
                      <a:pt x="60" y="6572"/>
                    </a:lnTo>
                    <a:cubicBezTo>
                      <a:pt x="131" y="6560"/>
                      <a:pt x="203" y="6537"/>
                      <a:pt x="250" y="6489"/>
                    </a:cubicBezTo>
                    <a:cubicBezTo>
                      <a:pt x="441" y="6322"/>
                      <a:pt x="572" y="6096"/>
                      <a:pt x="620" y="5846"/>
                    </a:cubicBezTo>
                    <a:cubicBezTo>
                      <a:pt x="727" y="5227"/>
                      <a:pt x="834" y="4370"/>
                      <a:pt x="929" y="3429"/>
                    </a:cubicBezTo>
                    <a:cubicBezTo>
                      <a:pt x="1036" y="2488"/>
                      <a:pt x="1108" y="1631"/>
                      <a:pt x="1155" y="1012"/>
                    </a:cubicBezTo>
                    <a:cubicBezTo>
                      <a:pt x="1179" y="703"/>
                      <a:pt x="1191" y="452"/>
                      <a:pt x="1203" y="274"/>
                    </a:cubicBezTo>
                    <a:cubicBezTo>
                      <a:pt x="1215" y="179"/>
                      <a:pt x="1215" y="95"/>
                      <a:pt x="1203" y="0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9" name="Google Shape;2487;p70"/>
              <p:cNvSpPr/>
              <p:nvPr/>
            </p:nvSpPr>
            <p:spPr>
              <a:xfrm>
                <a:off x="5771875" y="3778238"/>
                <a:ext cx="26500" cy="26250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1050" extrusionOk="0">
                    <a:moveTo>
                      <a:pt x="565" y="0"/>
                    </a:moveTo>
                    <a:cubicBezTo>
                      <a:pt x="473" y="0"/>
                      <a:pt x="377" y="25"/>
                      <a:pt x="298" y="75"/>
                    </a:cubicBezTo>
                    <a:cubicBezTo>
                      <a:pt x="155" y="170"/>
                      <a:pt x="48" y="313"/>
                      <a:pt x="24" y="479"/>
                    </a:cubicBezTo>
                    <a:cubicBezTo>
                      <a:pt x="0" y="587"/>
                      <a:pt x="24" y="694"/>
                      <a:pt x="71" y="789"/>
                    </a:cubicBezTo>
                    <a:cubicBezTo>
                      <a:pt x="131" y="884"/>
                      <a:pt x="214" y="968"/>
                      <a:pt x="321" y="1003"/>
                    </a:cubicBezTo>
                    <a:cubicBezTo>
                      <a:pt x="392" y="1035"/>
                      <a:pt x="464" y="1049"/>
                      <a:pt x="534" y="1049"/>
                    </a:cubicBezTo>
                    <a:cubicBezTo>
                      <a:pt x="677" y="1049"/>
                      <a:pt x="813" y="988"/>
                      <a:pt x="917" y="884"/>
                    </a:cubicBezTo>
                    <a:cubicBezTo>
                      <a:pt x="1024" y="741"/>
                      <a:pt x="1060" y="563"/>
                      <a:pt x="1024" y="396"/>
                    </a:cubicBezTo>
                    <a:cubicBezTo>
                      <a:pt x="988" y="289"/>
                      <a:pt x="929" y="182"/>
                      <a:pt x="845" y="110"/>
                    </a:cubicBezTo>
                    <a:cubicBezTo>
                      <a:pt x="786" y="63"/>
                      <a:pt x="750" y="51"/>
                      <a:pt x="738" y="51"/>
                    </a:cubicBezTo>
                    <a:lnTo>
                      <a:pt x="738" y="51"/>
                    </a:lnTo>
                    <a:cubicBezTo>
                      <a:pt x="845" y="146"/>
                      <a:pt x="905" y="277"/>
                      <a:pt x="941" y="408"/>
                    </a:cubicBezTo>
                    <a:cubicBezTo>
                      <a:pt x="964" y="551"/>
                      <a:pt x="929" y="706"/>
                      <a:pt x="833" y="813"/>
                    </a:cubicBezTo>
                    <a:cubicBezTo>
                      <a:pt x="756" y="891"/>
                      <a:pt x="647" y="933"/>
                      <a:pt x="538" y="933"/>
                    </a:cubicBezTo>
                    <a:cubicBezTo>
                      <a:pt x="481" y="933"/>
                      <a:pt x="423" y="921"/>
                      <a:pt x="369" y="896"/>
                    </a:cubicBezTo>
                    <a:cubicBezTo>
                      <a:pt x="202" y="848"/>
                      <a:pt x="95" y="682"/>
                      <a:pt x="119" y="515"/>
                    </a:cubicBezTo>
                    <a:cubicBezTo>
                      <a:pt x="143" y="360"/>
                      <a:pt x="226" y="241"/>
                      <a:pt x="345" y="146"/>
                    </a:cubicBezTo>
                    <a:cubicBezTo>
                      <a:pt x="464" y="75"/>
                      <a:pt x="595" y="39"/>
                      <a:pt x="738" y="39"/>
                    </a:cubicBezTo>
                    <a:cubicBezTo>
                      <a:pt x="738" y="39"/>
                      <a:pt x="691" y="15"/>
                      <a:pt x="619" y="3"/>
                    </a:cubicBezTo>
                    <a:cubicBezTo>
                      <a:pt x="601" y="1"/>
                      <a:pt x="583" y="0"/>
                      <a:pt x="565" y="0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0" name="Google Shape;2488;p70"/>
              <p:cNvSpPr/>
              <p:nvPr/>
            </p:nvSpPr>
            <p:spPr>
              <a:xfrm>
                <a:off x="5703100" y="3546138"/>
                <a:ext cx="160475" cy="146475"/>
              </a:xfrm>
              <a:custGeom>
                <a:avLst/>
                <a:gdLst/>
                <a:ahLst/>
                <a:cxnLst/>
                <a:rect l="l" t="t" r="r" b="b"/>
                <a:pathLst>
                  <a:path w="6419" h="5859" extrusionOk="0">
                    <a:moveTo>
                      <a:pt x="6109" y="0"/>
                    </a:moveTo>
                    <a:lnTo>
                      <a:pt x="286" y="36"/>
                    </a:lnTo>
                    <a:cubicBezTo>
                      <a:pt x="120" y="36"/>
                      <a:pt x="1" y="155"/>
                      <a:pt x="1" y="322"/>
                    </a:cubicBezTo>
                    <a:cubicBezTo>
                      <a:pt x="1" y="334"/>
                      <a:pt x="1" y="346"/>
                      <a:pt x="1" y="346"/>
                    </a:cubicBezTo>
                    <a:lnTo>
                      <a:pt x="596" y="5501"/>
                    </a:lnTo>
                    <a:cubicBezTo>
                      <a:pt x="620" y="5703"/>
                      <a:pt x="798" y="5858"/>
                      <a:pt x="1001" y="5858"/>
                    </a:cubicBezTo>
                    <a:lnTo>
                      <a:pt x="4799" y="5834"/>
                    </a:lnTo>
                    <a:cubicBezTo>
                      <a:pt x="4977" y="5822"/>
                      <a:pt x="5144" y="5703"/>
                      <a:pt x="5180" y="5525"/>
                    </a:cubicBezTo>
                    <a:lnTo>
                      <a:pt x="5930" y="2596"/>
                    </a:lnTo>
                    <a:lnTo>
                      <a:pt x="6394" y="346"/>
                    </a:lnTo>
                    <a:cubicBezTo>
                      <a:pt x="6418" y="191"/>
                      <a:pt x="6323" y="36"/>
                      <a:pt x="6168" y="12"/>
                    </a:cubicBezTo>
                    <a:cubicBezTo>
                      <a:pt x="6144" y="0"/>
                      <a:pt x="6120" y="0"/>
                      <a:pt x="6109" y="0"/>
                    </a:cubicBezTo>
                    <a:close/>
                  </a:path>
                </a:pathLst>
              </a:custGeom>
              <a:solidFill>
                <a:srgbClr val="1D18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1" name="Google Shape;2489;p70"/>
              <p:cNvSpPr/>
              <p:nvPr/>
            </p:nvSpPr>
            <p:spPr>
              <a:xfrm>
                <a:off x="5708450" y="3581563"/>
                <a:ext cx="156000" cy="90300"/>
              </a:xfrm>
              <a:custGeom>
                <a:avLst/>
                <a:gdLst/>
                <a:ahLst/>
                <a:cxnLst/>
                <a:rect l="l" t="t" r="r" b="b"/>
                <a:pathLst>
                  <a:path w="6240" h="3612" extrusionOk="0">
                    <a:moveTo>
                      <a:pt x="6240" y="0"/>
                    </a:moveTo>
                    <a:cubicBezTo>
                      <a:pt x="5978" y="0"/>
                      <a:pt x="5752" y="155"/>
                      <a:pt x="5656" y="393"/>
                    </a:cubicBezTo>
                    <a:cubicBezTo>
                      <a:pt x="5561" y="631"/>
                      <a:pt x="5430" y="929"/>
                      <a:pt x="5275" y="1012"/>
                    </a:cubicBezTo>
                    <a:cubicBezTo>
                      <a:pt x="5072" y="1122"/>
                      <a:pt x="4760" y="1221"/>
                      <a:pt x="4502" y="1221"/>
                    </a:cubicBezTo>
                    <a:cubicBezTo>
                      <a:pt x="4398" y="1221"/>
                      <a:pt x="4303" y="1205"/>
                      <a:pt x="4228" y="1167"/>
                    </a:cubicBezTo>
                    <a:cubicBezTo>
                      <a:pt x="3978" y="1042"/>
                      <a:pt x="3029" y="196"/>
                      <a:pt x="2783" y="196"/>
                    </a:cubicBezTo>
                    <a:cubicBezTo>
                      <a:pt x="2771" y="196"/>
                      <a:pt x="2760" y="198"/>
                      <a:pt x="2751" y="203"/>
                    </a:cubicBezTo>
                    <a:cubicBezTo>
                      <a:pt x="2573" y="310"/>
                      <a:pt x="2418" y="548"/>
                      <a:pt x="2597" y="750"/>
                    </a:cubicBezTo>
                    <a:cubicBezTo>
                      <a:pt x="2775" y="953"/>
                      <a:pt x="3740" y="1584"/>
                      <a:pt x="3561" y="1786"/>
                    </a:cubicBezTo>
                    <a:cubicBezTo>
                      <a:pt x="3542" y="1809"/>
                      <a:pt x="3503" y="1819"/>
                      <a:pt x="3447" y="1819"/>
                    </a:cubicBezTo>
                    <a:cubicBezTo>
                      <a:pt x="2996" y="1819"/>
                      <a:pt x="1473" y="1162"/>
                      <a:pt x="1087" y="1162"/>
                    </a:cubicBezTo>
                    <a:cubicBezTo>
                      <a:pt x="1067" y="1162"/>
                      <a:pt x="1050" y="1163"/>
                      <a:pt x="1037" y="1167"/>
                    </a:cubicBezTo>
                    <a:cubicBezTo>
                      <a:pt x="727" y="1238"/>
                      <a:pt x="549" y="1441"/>
                      <a:pt x="727" y="1560"/>
                    </a:cubicBezTo>
                    <a:cubicBezTo>
                      <a:pt x="906" y="1691"/>
                      <a:pt x="2287" y="2203"/>
                      <a:pt x="2358" y="2381"/>
                    </a:cubicBezTo>
                    <a:cubicBezTo>
                      <a:pt x="2358" y="2381"/>
                      <a:pt x="713" y="1956"/>
                      <a:pt x="296" y="1956"/>
                    </a:cubicBezTo>
                    <a:cubicBezTo>
                      <a:pt x="245" y="1956"/>
                      <a:pt x="212" y="1962"/>
                      <a:pt x="203" y="1977"/>
                    </a:cubicBezTo>
                    <a:cubicBezTo>
                      <a:pt x="120" y="2096"/>
                      <a:pt x="1" y="2310"/>
                      <a:pt x="203" y="2381"/>
                    </a:cubicBezTo>
                    <a:cubicBezTo>
                      <a:pt x="418" y="2465"/>
                      <a:pt x="2192" y="2929"/>
                      <a:pt x="2358" y="3012"/>
                    </a:cubicBezTo>
                    <a:cubicBezTo>
                      <a:pt x="2620" y="3120"/>
                      <a:pt x="2894" y="3203"/>
                      <a:pt x="3168" y="3251"/>
                    </a:cubicBezTo>
                    <a:cubicBezTo>
                      <a:pt x="3216" y="3251"/>
                      <a:pt x="3620" y="3381"/>
                      <a:pt x="4001" y="3512"/>
                    </a:cubicBezTo>
                    <a:cubicBezTo>
                      <a:pt x="4194" y="3578"/>
                      <a:pt x="4396" y="3611"/>
                      <a:pt x="4600" y="3611"/>
                    </a:cubicBezTo>
                    <a:cubicBezTo>
                      <a:pt x="4837" y="3611"/>
                      <a:pt x="5075" y="3566"/>
                      <a:pt x="5299" y="3477"/>
                    </a:cubicBezTo>
                    <a:lnTo>
                      <a:pt x="5514" y="3393"/>
                    </a:lnTo>
                    <a:cubicBezTo>
                      <a:pt x="5847" y="3262"/>
                      <a:pt x="6049" y="2929"/>
                      <a:pt x="6026" y="2572"/>
                    </a:cubicBezTo>
                    <a:lnTo>
                      <a:pt x="5990" y="1869"/>
                    </a:lnTo>
                    <a:lnTo>
                      <a:pt x="6204" y="1286"/>
                    </a:lnTo>
                    <a:lnTo>
                      <a:pt x="6240" y="0"/>
                    </a:lnTo>
                    <a:close/>
                  </a:path>
                </a:pathLst>
              </a:custGeom>
              <a:solidFill>
                <a:srgbClr val="B788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2" name="Google Shape;2490;p70"/>
              <p:cNvSpPr/>
              <p:nvPr/>
            </p:nvSpPr>
            <p:spPr>
              <a:xfrm>
                <a:off x="5776925" y="3562213"/>
                <a:ext cx="11025" cy="113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453" extrusionOk="0">
                    <a:moveTo>
                      <a:pt x="215" y="0"/>
                    </a:moveTo>
                    <a:cubicBezTo>
                      <a:pt x="96" y="12"/>
                      <a:pt x="0" y="107"/>
                      <a:pt x="0" y="226"/>
                    </a:cubicBezTo>
                    <a:cubicBezTo>
                      <a:pt x="0" y="345"/>
                      <a:pt x="108" y="453"/>
                      <a:pt x="227" y="453"/>
                    </a:cubicBezTo>
                    <a:cubicBezTo>
                      <a:pt x="346" y="441"/>
                      <a:pt x="441" y="345"/>
                      <a:pt x="441" y="226"/>
                    </a:cubicBezTo>
                    <a:cubicBezTo>
                      <a:pt x="441" y="107"/>
                      <a:pt x="346" y="0"/>
                      <a:pt x="227" y="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42"/>
          <p:cNvSpPr txBox="1">
            <a:spLocks noGrp="1"/>
          </p:cNvSpPr>
          <p:nvPr>
            <p:ph type="title"/>
          </p:nvPr>
        </p:nvSpPr>
        <p:spPr>
          <a:xfrm>
            <a:off x="447332" y="1757301"/>
            <a:ext cx="1337918" cy="9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99" name="Google Shape;599;p42"/>
          <p:cNvSpPr txBox="1">
            <a:spLocks noGrp="1"/>
          </p:cNvSpPr>
          <p:nvPr>
            <p:ph type="title" idx="2"/>
          </p:nvPr>
        </p:nvSpPr>
        <p:spPr>
          <a:xfrm>
            <a:off x="447332" y="3089801"/>
            <a:ext cx="1337918" cy="9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00" name="Google Shape;600;p42"/>
          <p:cNvSpPr txBox="1">
            <a:spLocks noGrp="1"/>
          </p:cNvSpPr>
          <p:nvPr>
            <p:ph type="title" idx="3"/>
          </p:nvPr>
        </p:nvSpPr>
        <p:spPr>
          <a:xfrm>
            <a:off x="4631206" y="1757301"/>
            <a:ext cx="1291169" cy="9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4">
                    <a:lumMod val="75000"/>
                  </a:schemeClr>
                </a:solidFill>
              </a:rPr>
              <a:t>03</a:t>
            </a:r>
            <a:endParaRPr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01" name="Google Shape;601;p42"/>
          <p:cNvSpPr txBox="1">
            <a:spLocks noGrp="1"/>
          </p:cNvSpPr>
          <p:nvPr>
            <p:ph type="title" idx="4"/>
          </p:nvPr>
        </p:nvSpPr>
        <p:spPr>
          <a:xfrm>
            <a:off x="4634300" y="2920906"/>
            <a:ext cx="1277869" cy="93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4">
                    <a:lumMod val="75000"/>
                  </a:schemeClr>
                </a:solidFill>
              </a:rPr>
              <a:t>04</a:t>
            </a:r>
            <a:endParaRPr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02" name="Google Shape;602;p42"/>
          <p:cNvSpPr txBox="1">
            <a:spLocks noGrp="1"/>
          </p:cNvSpPr>
          <p:nvPr>
            <p:ph type="subTitle" idx="1"/>
          </p:nvPr>
        </p:nvSpPr>
        <p:spPr>
          <a:xfrm flipH="1">
            <a:off x="1847450" y="1773425"/>
            <a:ext cx="2426400" cy="2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Listening </a:t>
            </a:r>
            <a:endParaRPr b="1" dirty="0">
              <a:solidFill>
                <a:schemeClr val="accent1"/>
              </a:solidFill>
            </a:endParaRPr>
          </a:p>
        </p:txBody>
      </p:sp>
      <p:sp>
        <p:nvSpPr>
          <p:cNvPr id="604" name="Google Shape;604;p42"/>
          <p:cNvSpPr txBox="1">
            <a:spLocks noGrp="1"/>
          </p:cNvSpPr>
          <p:nvPr>
            <p:ph type="subTitle" idx="6"/>
          </p:nvPr>
        </p:nvSpPr>
        <p:spPr>
          <a:xfrm flipH="1">
            <a:off x="1847375" y="3194226"/>
            <a:ext cx="2426400" cy="72624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Conclusion</a:t>
            </a:r>
          </a:p>
        </p:txBody>
      </p:sp>
      <p:sp>
        <p:nvSpPr>
          <p:cNvPr id="606" name="Google Shape;606;p42"/>
          <p:cNvSpPr txBox="1">
            <a:spLocks noGrp="1"/>
          </p:cNvSpPr>
          <p:nvPr>
            <p:ph type="subTitle" idx="8"/>
          </p:nvPr>
        </p:nvSpPr>
        <p:spPr>
          <a:xfrm flipH="1">
            <a:off x="5987200" y="1904424"/>
            <a:ext cx="2426400" cy="64085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Methods  to Improve Listening</a:t>
            </a:r>
            <a:endParaRPr b="1" dirty="0">
              <a:solidFill>
                <a:schemeClr val="accent1"/>
              </a:solidFill>
            </a:endParaRPr>
          </a:p>
        </p:txBody>
      </p:sp>
      <p:sp>
        <p:nvSpPr>
          <p:cNvPr id="607" name="Google Shape;607;p42"/>
          <p:cNvSpPr txBox="1">
            <a:spLocks noGrp="1"/>
          </p:cNvSpPr>
          <p:nvPr>
            <p:ph type="subTitle" idx="9"/>
          </p:nvPr>
        </p:nvSpPr>
        <p:spPr>
          <a:xfrm>
            <a:off x="10559200" y="-1663400"/>
            <a:ext cx="2426400" cy="40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you could describe the topic of the section</a:t>
            </a:r>
            <a:endParaRPr dirty="0"/>
          </a:p>
        </p:txBody>
      </p:sp>
      <p:sp>
        <p:nvSpPr>
          <p:cNvPr id="608" name="Google Shape;608;p42"/>
          <p:cNvSpPr txBox="1">
            <a:spLocks noGrp="1"/>
          </p:cNvSpPr>
          <p:nvPr>
            <p:ph type="subTitle" idx="13"/>
          </p:nvPr>
        </p:nvSpPr>
        <p:spPr>
          <a:xfrm flipH="1">
            <a:off x="5990294" y="3241905"/>
            <a:ext cx="2426400" cy="2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R</a:t>
            </a:r>
            <a:r>
              <a:rPr lang="en" b="1" dirty="0" smtClean="0">
                <a:solidFill>
                  <a:schemeClr val="accent1"/>
                </a:solidFill>
              </a:rPr>
              <a:t>eflection </a:t>
            </a:r>
            <a:endParaRPr b="1" dirty="0">
              <a:solidFill>
                <a:schemeClr val="accent1"/>
              </a:solidFill>
            </a:endParaRPr>
          </a:p>
        </p:txBody>
      </p:sp>
      <p:sp>
        <p:nvSpPr>
          <p:cNvPr id="610" name="Google Shape;610;p42"/>
          <p:cNvSpPr txBox="1">
            <a:spLocks noGrp="1"/>
          </p:cNvSpPr>
          <p:nvPr>
            <p:ph type="title" idx="15"/>
          </p:nvPr>
        </p:nvSpPr>
        <p:spPr>
          <a:xfrm>
            <a:off x="1165200" y="445025"/>
            <a:ext cx="681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/>
              <a:t>TABLE OF </a:t>
            </a:r>
            <a:r>
              <a:rPr lang="en" sz="3200" b="1" dirty="0">
                <a:solidFill>
                  <a:srgbClr val="CC6600"/>
                </a:solidFill>
              </a:rPr>
              <a:t>CONTENTS</a:t>
            </a:r>
            <a:endParaRPr sz="3200" b="1" dirty="0">
              <a:solidFill>
                <a:srgbClr val="CC6600"/>
              </a:solidFill>
            </a:endParaRPr>
          </a:p>
        </p:txBody>
      </p:sp>
      <p:grpSp>
        <p:nvGrpSpPr>
          <p:cNvPr id="15" name="Google Shape;2140;p65"/>
          <p:cNvGrpSpPr/>
          <p:nvPr/>
        </p:nvGrpSpPr>
        <p:grpSpPr>
          <a:xfrm>
            <a:off x="-1001556" y="-311127"/>
            <a:ext cx="3115394" cy="2068428"/>
            <a:chOff x="-1113389" y="3553125"/>
            <a:chExt cx="3115394" cy="2068428"/>
          </a:xfrm>
        </p:grpSpPr>
        <p:sp>
          <p:nvSpPr>
            <p:cNvPr id="16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14282" y="4460167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02</a:t>
            </a:r>
            <a:endParaRPr lang="en-US" sz="2400" b="1" dirty="0"/>
          </a:p>
        </p:txBody>
      </p:sp>
      <p:sp>
        <p:nvSpPr>
          <p:cNvPr id="23" name="Google Shape;338;p36"/>
          <p:cNvSpPr txBox="1">
            <a:spLocks/>
          </p:cNvSpPr>
          <p:nvPr/>
        </p:nvSpPr>
        <p:spPr>
          <a:xfrm>
            <a:off x="1847375" y="2157499"/>
            <a:ext cx="1712667" cy="534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None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285750" indent="-285750" algn="l">
              <a:buClr>
                <a:schemeClr val="accent6">
                  <a:lumMod val="50000"/>
                </a:schemeClr>
              </a:buClr>
              <a:buFontTx/>
              <a:buChar char="●"/>
            </a:pPr>
            <a:r>
              <a:rPr lang="en-US" dirty="0" smtClean="0">
                <a:solidFill>
                  <a:schemeClr val="bg2"/>
                </a:solidFill>
              </a:rPr>
              <a:t>Introduction</a:t>
            </a:r>
          </a:p>
          <a:p>
            <a:pPr marL="285750" indent="-285750" algn="l">
              <a:buClr>
                <a:schemeClr val="accent6">
                  <a:lumMod val="50000"/>
                </a:schemeClr>
              </a:buClr>
              <a:buFontTx/>
              <a:buChar char="●"/>
            </a:pPr>
            <a:r>
              <a:rPr lang="en-US" dirty="0" smtClean="0">
                <a:solidFill>
                  <a:schemeClr val="bg2"/>
                </a:solidFill>
              </a:rPr>
              <a:t>Definition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" name="Google Shape;601;p42"/>
          <p:cNvSpPr txBox="1">
            <a:spLocks/>
          </p:cNvSpPr>
          <p:nvPr/>
        </p:nvSpPr>
        <p:spPr>
          <a:xfrm>
            <a:off x="4631206" y="4024901"/>
            <a:ext cx="1277869" cy="9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Oswald SemiBold"/>
              <a:buNone/>
              <a:defRPr sz="7500" b="0" i="0" u="none" strike="noStrike" cap="none">
                <a:solidFill>
                  <a:schemeClr val="dk1"/>
                </a:solidFill>
                <a:latin typeface="Oswald SemiBold"/>
                <a:ea typeface="Oswald SemiBold"/>
                <a:cs typeface="Oswald SemiBold"/>
                <a:sym typeface="Oswald SemiBol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jalla One"/>
              <a:buNone/>
              <a:defRPr sz="56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jalla One"/>
              <a:buNone/>
              <a:defRPr sz="56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jalla One"/>
              <a:buNone/>
              <a:defRPr sz="56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jalla One"/>
              <a:buNone/>
              <a:defRPr sz="56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jalla One"/>
              <a:buNone/>
              <a:defRPr sz="56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jalla One"/>
              <a:buNone/>
              <a:defRPr sz="56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jalla One"/>
              <a:buNone/>
              <a:defRPr sz="56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Fjalla One"/>
              <a:buNone/>
              <a:defRPr sz="56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>
            <a:r>
              <a:rPr lang="en" dirty="0" smtClean="0">
                <a:solidFill>
                  <a:schemeClr val="accent4">
                    <a:lumMod val="75000"/>
                  </a:schemeClr>
                </a:solidFill>
              </a:rPr>
              <a:t>05</a:t>
            </a:r>
            <a:endParaRPr lang="en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Google Shape;608;p42"/>
          <p:cNvSpPr txBox="1">
            <a:spLocks noGrp="1"/>
          </p:cNvSpPr>
          <p:nvPr>
            <p:ph type="subTitle" idx="13"/>
          </p:nvPr>
        </p:nvSpPr>
        <p:spPr>
          <a:xfrm flipH="1">
            <a:off x="5987200" y="4345900"/>
            <a:ext cx="2426400" cy="29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R</a:t>
            </a:r>
            <a:r>
              <a:rPr lang="en" b="1" dirty="0" smtClean="0">
                <a:solidFill>
                  <a:schemeClr val="accent1"/>
                </a:solidFill>
              </a:rPr>
              <a:t>eferences </a:t>
            </a:r>
            <a:endParaRPr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601;p56"/>
          <p:cNvSpPr txBox="1">
            <a:spLocks/>
          </p:cNvSpPr>
          <p:nvPr/>
        </p:nvSpPr>
        <p:spPr>
          <a:xfrm>
            <a:off x="1977316" y="395933"/>
            <a:ext cx="5189368" cy="703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0"/>
              <a:buFont typeface="Oswald SemiBold"/>
              <a:buNone/>
              <a:defRPr sz="8000" b="0" i="0" u="none" strike="noStrike" cap="none">
                <a:solidFill>
                  <a:schemeClr val="lt2"/>
                </a:solidFill>
                <a:latin typeface="Oswald SemiBold"/>
                <a:ea typeface="Oswald SemiBold"/>
                <a:cs typeface="Oswald SemiBold"/>
                <a:sym typeface="Oswald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>
            <a:r>
              <a:rPr lang="en-US" sz="4000" b="1" dirty="0" smtClean="0">
                <a:solidFill>
                  <a:schemeClr val="dk1"/>
                </a:solidFill>
              </a:rPr>
              <a:t>Learning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Objectives</a:t>
            </a:r>
            <a:endParaRPr lang="en-US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Google Shape;1077;p47"/>
          <p:cNvSpPr txBox="1">
            <a:spLocks/>
          </p:cNvSpPr>
          <p:nvPr/>
        </p:nvSpPr>
        <p:spPr>
          <a:xfrm>
            <a:off x="1136650" y="1832077"/>
            <a:ext cx="6870700" cy="14246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chemeClr val="accent1"/>
              </a:buClr>
            </a:pPr>
            <a:r>
              <a:rPr lang="en-US" sz="2000" dirty="0" smtClean="0">
                <a:solidFill>
                  <a:schemeClr val="tx1"/>
                </a:solidFill>
              </a:rPr>
              <a:t>Hopefully at the end of this presentation you’ll be able to:</a:t>
            </a:r>
          </a:p>
          <a:p>
            <a:pPr marL="285750" indent="-285750" algn="just">
              <a:lnSpc>
                <a:spcPct val="200000"/>
              </a:lnSpc>
              <a:buClr>
                <a:schemeClr val="tx2">
                  <a:lumMod val="50000"/>
                </a:schemeClr>
              </a:buClr>
              <a:buFontTx/>
              <a:buChar char="►"/>
            </a:pPr>
            <a:r>
              <a:rPr lang="en-US" sz="1800" dirty="0" smtClean="0">
                <a:solidFill>
                  <a:schemeClr val="tx1"/>
                </a:solidFill>
              </a:rPr>
              <a:t>Define listening.</a:t>
            </a:r>
          </a:p>
          <a:p>
            <a:pPr marL="285750" indent="-285750" algn="just">
              <a:buClr>
                <a:schemeClr val="tx2">
                  <a:lumMod val="50000"/>
                </a:schemeClr>
              </a:buClr>
              <a:buFontTx/>
              <a:buChar char="►"/>
            </a:pPr>
            <a:r>
              <a:rPr lang="en-US" sz="1800" dirty="0" smtClean="0">
                <a:solidFill>
                  <a:schemeClr val="tx1"/>
                </a:solidFill>
              </a:rPr>
              <a:t>List ways to improve your listening understanding.</a:t>
            </a:r>
            <a:r>
              <a:rPr lang="ar-LY" sz="1800" dirty="0" smtClean="0">
                <a:solidFill>
                  <a:schemeClr val="tx1"/>
                </a:solidFill>
              </a:rPr>
              <a:t> 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014" y="4440431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03</a:t>
            </a:r>
            <a:endParaRPr lang="en-US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43"/>
          <p:cNvSpPr txBox="1">
            <a:spLocks noGrp="1"/>
          </p:cNvSpPr>
          <p:nvPr>
            <p:ph type="ctrTitle"/>
          </p:nvPr>
        </p:nvSpPr>
        <p:spPr>
          <a:xfrm>
            <a:off x="1076638" y="3036604"/>
            <a:ext cx="2988824" cy="80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bg2"/>
                </a:solidFill>
              </a:rPr>
              <a:t>Listening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endParaRPr dirty="0">
              <a:solidFill>
                <a:schemeClr val="bg2"/>
              </a:solidFill>
            </a:endParaRPr>
          </a:p>
        </p:txBody>
      </p:sp>
      <p:sp>
        <p:nvSpPr>
          <p:cNvPr id="699" name="Google Shape;699;p43"/>
          <p:cNvSpPr txBox="1">
            <a:spLocks noGrp="1"/>
          </p:cNvSpPr>
          <p:nvPr>
            <p:ph type="title" idx="2"/>
          </p:nvPr>
        </p:nvSpPr>
        <p:spPr>
          <a:xfrm>
            <a:off x="1076638" y="1472821"/>
            <a:ext cx="1708500" cy="147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2">
                    <a:lumMod val="75000"/>
                  </a:schemeClr>
                </a:solidFill>
              </a:rPr>
              <a:t>01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114282" y="4460167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04</a:t>
            </a:r>
            <a:endParaRPr lang="en-US" sz="2400" b="1" dirty="0"/>
          </a:p>
        </p:txBody>
      </p:sp>
      <p:sp>
        <p:nvSpPr>
          <p:cNvPr id="88" name="Google Shape;338;p36"/>
          <p:cNvSpPr txBox="1">
            <a:spLocks/>
          </p:cNvSpPr>
          <p:nvPr/>
        </p:nvSpPr>
        <p:spPr>
          <a:xfrm>
            <a:off x="1076639" y="3928888"/>
            <a:ext cx="2988823" cy="6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None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285750" indent="-285750" algn="l">
              <a:buClr>
                <a:srgbClr val="CC9900"/>
              </a:buClr>
              <a:buFontTx/>
              <a:buChar char="●"/>
            </a:pPr>
            <a:r>
              <a:rPr lang="en-US" sz="1800" dirty="0" smtClean="0">
                <a:solidFill>
                  <a:schemeClr val="bg2"/>
                </a:solidFill>
              </a:rPr>
              <a:t>Introduction </a:t>
            </a:r>
          </a:p>
          <a:p>
            <a:pPr marL="285750" indent="-285750" algn="l">
              <a:buClr>
                <a:srgbClr val="CC9900"/>
              </a:buClr>
              <a:buFontTx/>
              <a:buChar char="●"/>
            </a:pPr>
            <a:r>
              <a:rPr lang="en-US" sz="1800" dirty="0" smtClean="0">
                <a:solidFill>
                  <a:schemeClr val="bg2"/>
                </a:solidFill>
              </a:rPr>
              <a:t>Definition 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90" name="Google Shape;1776;p59"/>
          <p:cNvSpPr/>
          <p:nvPr/>
        </p:nvSpPr>
        <p:spPr>
          <a:xfrm rot="-5400000" flipH="1">
            <a:off x="-327301" y="325651"/>
            <a:ext cx="1527047" cy="875745"/>
          </a:xfrm>
          <a:custGeom>
            <a:avLst/>
            <a:gdLst/>
            <a:ahLst/>
            <a:cxnLst/>
            <a:rect l="l" t="t" r="r" b="b"/>
            <a:pathLst>
              <a:path w="51817" h="29719" extrusionOk="0">
                <a:moveTo>
                  <a:pt x="1" y="1"/>
                </a:moveTo>
                <a:lnTo>
                  <a:pt x="1" y="29719"/>
                </a:lnTo>
                <a:lnTo>
                  <a:pt x="5181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1777;p59"/>
          <p:cNvSpPr/>
          <p:nvPr/>
        </p:nvSpPr>
        <p:spPr>
          <a:xfrm rot="-5400000" flipH="1">
            <a:off x="-430281" y="1724606"/>
            <a:ext cx="1504944" cy="848369"/>
          </a:xfrm>
          <a:custGeom>
            <a:avLst/>
            <a:gdLst/>
            <a:ahLst/>
            <a:cxnLst/>
            <a:rect l="l" t="t" r="r" b="b"/>
            <a:pathLst>
              <a:path w="51067" h="28790" extrusionOk="0">
                <a:moveTo>
                  <a:pt x="48709" y="1"/>
                </a:moveTo>
                <a:lnTo>
                  <a:pt x="1" y="27456"/>
                </a:lnTo>
                <a:lnTo>
                  <a:pt x="2358" y="28790"/>
                </a:lnTo>
                <a:lnTo>
                  <a:pt x="51066" y="1358"/>
                </a:lnTo>
                <a:lnTo>
                  <a:pt x="4870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1778;p59"/>
          <p:cNvSpPr/>
          <p:nvPr/>
        </p:nvSpPr>
        <p:spPr>
          <a:xfrm rot="-5400000">
            <a:off x="300839" y="1608736"/>
            <a:ext cx="270828" cy="309550"/>
          </a:xfrm>
          <a:custGeom>
            <a:avLst/>
            <a:gdLst/>
            <a:ahLst/>
            <a:cxnLst/>
            <a:rect l="l" t="t" r="r" b="b"/>
            <a:pathLst>
              <a:path w="3657" h="4180" extrusionOk="0">
                <a:moveTo>
                  <a:pt x="1" y="0"/>
                </a:moveTo>
                <a:lnTo>
                  <a:pt x="1" y="4179"/>
                </a:lnTo>
                <a:lnTo>
                  <a:pt x="3656" y="2108"/>
                </a:ln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3" name="Google Shape;1779;p59"/>
          <p:cNvSpPr/>
          <p:nvPr/>
        </p:nvSpPr>
        <p:spPr>
          <a:xfrm flipH="1">
            <a:off x="-352409" y="109609"/>
            <a:ext cx="1165800" cy="10323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1780;p59"/>
          <p:cNvSpPr/>
          <p:nvPr/>
        </p:nvSpPr>
        <p:spPr>
          <a:xfrm rot="-1825914">
            <a:off x="22941" y="1138189"/>
            <a:ext cx="598615" cy="340851"/>
          </a:xfrm>
          <a:custGeom>
            <a:avLst/>
            <a:gdLst/>
            <a:ahLst/>
            <a:cxnLst/>
            <a:rect l="l" t="t" r="r" b="b"/>
            <a:pathLst>
              <a:path w="20539" h="11693" extrusionOk="0">
                <a:moveTo>
                  <a:pt x="17157" y="0"/>
                </a:moveTo>
                <a:lnTo>
                  <a:pt x="0" y="9775"/>
                </a:lnTo>
                <a:lnTo>
                  <a:pt x="3382" y="11692"/>
                </a:lnTo>
                <a:lnTo>
                  <a:pt x="20538" y="1953"/>
                </a:lnTo>
                <a:lnTo>
                  <a:pt x="171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01" name="Picture 100" descr="&lt;strong&gt;Listen&lt;/strong&gt; &lt;strong&gt;Icon&lt;/strong&gt; - REM Audiology - Hearing Aids and Hearing Tests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9913" l="0" r="100000">
                        <a14:foregroundMark x1="4717" y1="51234" x2="11684" y2="49855"/>
                        <a14:foregroundMark x1="70972" y1="45428" x2="71626" y2="5406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8171" y="24100996"/>
            <a:ext cx="2651760" cy="2651760"/>
          </a:xfrm>
          <a:prstGeom prst="rect">
            <a:avLst/>
          </a:prstGeom>
        </p:spPr>
      </p:pic>
      <p:grpSp>
        <p:nvGrpSpPr>
          <p:cNvPr id="102" name="Google Shape;2140;p65"/>
          <p:cNvGrpSpPr/>
          <p:nvPr/>
        </p:nvGrpSpPr>
        <p:grpSpPr>
          <a:xfrm>
            <a:off x="4925597" y="2329544"/>
            <a:ext cx="3840480" cy="3017520"/>
            <a:chOff x="-1113389" y="3553125"/>
            <a:chExt cx="3115394" cy="2068428"/>
          </a:xfrm>
        </p:grpSpPr>
        <p:sp>
          <p:nvSpPr>
            <p:cNvPr id="103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45"/>
          <p:cNvSpPr txBox="1">
            <a:spLocks noGrp="1"/>
          </p:cNvSpPr>
          <p:nvPr>
            <p:ph type="subTitle" idx="1"/>
          </p:nvPr>
        </p:nvSpPr>
        <p:spPr>
          <a:xfrm>
            <a:off x="2112982" y="1661613"/>
            <a:ext cx="4918036" cy="130445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“We have two ears and one mouth so that we can listen twice as much as we speak.”</a:t>
            </a:r>
            <a:endParaRPr dirty="0"/>
          </a:p>
        </p:txBody>
      </p:sp>
      <p:sp>
        <p:nvSpPr>
          <p:cNvPr id="1035" name="Google Shape;1035;p45"/>
          <p:cNvSpPr txBox="1">
            <a:spLocks noGrp="1"/>
          </p:cNvSpPr>
          <p:nvPr>
            <p:ph type="title"/>
          </p:nvPr>
        </p:nvSpPr>
        <p:spPr>
          <a:xfrm>
            <a:off x="4238678" y="2469575"/>
            <a:ext cx="2600700" cy="4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—Epictetus</a:t>
            </a:r>
            <a:endParaRPr dirty="0"/>
          </a:p>
        </p:txBody>
      </p:sp>
      <p:grpSp>
        <p:nvGrpSpPr>
          <p:cNvPr id="1037" name="Google Shape;1037;p45"/>
          <p:cNvGrpSpPr/>
          <p:nvPr/>
        </p:nvGrpSpPr>
        <p:grpSpPr>
          <a:xfrm>
            <a:off x="399618" y="216124"/>
            <a:ext cx="8020108" cy="4606043"/>
            <a:chOff x="399618" y="216124"/>
            <a:chExt cx="8020108" cy="4606043"/>
          </a:xfrm>
        </p:grpSpPr>
        <p:sp>
          <p:nvSpPr>
            <p:cNvPr id="1038" name="Google Shape;1038;p45"/>
            <p:cNvSpPr/>
            <p:nvPr/>
          </p:nvSpPr>
          <p:spPr>
            <a:xfrm>
              <a:off x="6616061" y="4103525"/>
              <a:ext cx="1271264" cy="718643"/>
            </a:xfrm>
            <a:custGeom>
              <a:avLst/>
              <a:gdLst/>
              <a:ahLst/>
              <a:cxnLst/>
              <a:rect l="l" t="t" r="r" b="b"/>
              <a:pathLst>
                <a:path w="16241" h="9181" extrusionOk="0">
                  <a:moveTo>
                    <a:pt x="14562" y="0"/>
                  </a:moveTo>
                  <a:lnTo>
                    <a:pt x="1" y="8228"/>
                  </a:lnTo>
                  <a:lnTo>
                    <a:pt x="1691" y="9180"/>
                  </a:lnTo>
                  <a:lnTo>
                    <a:pt x="16241" y="977"/>
                  </a:lnTo>
                  <a:lnTo>
                    <a:pt x="145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9" name="Google Shape;1039;p45"/>
            <p:cNvSpPr/>
            <p:nvPr/>
          </p:nvSpPr>
          <p:spPr>
            <a:xfrm flipH="1">
              <a:off x="399618" y="1143952"/>
              <a:ext cx="637007" cy="728973"/>
            </a:xfrm>
            <a:custGeom>
              <a:avLst/>
              <a:gdLst/>
              <a:ahLst/>
              <a:cxnLst/>
              <a:rect l="l" t="t" r="r" b="b"/>
              <a:pathLst>
                <a:path w="6763" h="7740" extrusionOk="0">
                  <a:moveTo>
                    <a:pt x="6763" y="1"/>
                  </a:moveTo>
                  <a:lnTo>
                    <a:pt x="0" y="3918"/>
                  </a:lnTo>
                  <a:lnTo>
                    <a:pt x="6763" y="7740"/>
                  </a:lnTo>
                  <a:lnTo>
                    <a:pt x="676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0" name="Google Shape;1040;p45"/>
            <p:cNvSpPr/>
            <p:nvPr/>
          </p:nvSpPr>
          <p:spPr>
            <a:xfrm flipH="1">
              <a:off x="6616040" y="216124"/>
              <a:ext cx="1803685" cy="1030346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1" name="Google Shape;1041;p45"/>
            <p:cNvSpPr/>
            <p:nvPr/>
          </p:nvSpPr>
          <p:spPr>
            <a:xfrm rot="-5400000">
              <a:off x="853950" y="338250"/>
              <a:ext cx="1053900" cy="9336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114282" y="4460167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05</a:t>
            </a:r>
            <a:endParaRPr lang="en-US" sz="2400" b="1" dirty="0"/>
          </a:p>
        </p:txBody>
      </p:sp>
      <p:sp>
        <p:nvSpPr>
          <p:cNvPr id="10" name="Google Shape;1601;p56"/>
          <p:cNvSpPr txBox="1">
            <a:spLocks/>
          </p:cNvSpPr>
          <p:nvPr/>
        </p:nvSpPr>
        <p:spPr>
          <a:xfrm>
            <a:off x="3021326" y="628535"/>
            <a:ext cx="3101097" cy="703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0"/>
              <a:buFont typeface="Oswald SemiBold"/>
              <a:buNone/>
              <a:defRPr sz="8000" b="0" i="0" u="none" strike="noStrike" cap="none">
                <a:solidFill>
                  <a:schemeClr val="lt2"/>
                </a:solidFill>
                <a:latin typeface="Oswald SemiBold"/>
                <a:ea typeface="Oswald SemiBold"/>
                <a:cs typeface="Oswald SemiBold"/>
                <a:sym typeface="Oswald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Fjalla One"/>
              <a:buNone/>
              <a:defRPr sz="12000" b="0" i="0" u="none" strike="noStrike" cap="none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>
            <a:r>
              <a:rPr lang="en-US" sz="3600" b="1" dirty="0" smtClean="0">
                <a:solidFill>
                  <a:srgbClr val="CC6600"/>
                </a:solidFill>
              </a:rPr>
              <a:t>Introduction </a:t>
            </a:r>
            <a:endParaRPr lang="en-US" sz="3600" b="1" dirty="0">
              <a:solidFill>
                <a:srgbClr val="CC6600"/>
              </a:solidFill>
            </a:endParaRPr>
          </a:p>
        </p:txBody>
      </p:sp>
      <p:pic>
        <p:nvPicPr>
          <p:cNvPr id="11" name="Picture 10" descr="&lt;strong&gt;Listen&lt;/strong&gt; &lt;strong&gt;Icon&lt;/strong&gt; - REM Audiology - Hearing Aids and Hearing Tests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9913" l="0" r="100000">
                        <a14:foregroundMark x1="4717" y1="51234" x2="11684" y2="49855"/>
                        <a14:foregroundMark x1="70972" y1="45428" x2="71626" y2="5406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045" y="2955362"/>
            <a:ext cx="1188720" cy="1188720"/>
          </a:xfrm>
          <a:prstGeom prst="rect">
            <a:avLst/>
          </a:prstGeom>
        </p:spPr>
      </p:pic>
      <p:pic>
        <p:nvPicPr>
          <p:cNvPr id="2" name="Picture 1" descr="&lt;strong&gt;Speech&lt;/strong&gt; Therapy &lt;strong&gt;Icon&lt;/strong&gt; at Vectorified.com | Collection of &lt;strong&gt;Speech&lt;/strong&gt; Therapy ...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4088" y1="48771" x2="64088" y2="48771"/>
                        <a14:foregroundMark x1="75580" y1="49370" x2="75580" y2="49370"/>
                        <a14:foregroundMark x1="85988" y1="44833" x2="85988" y2="44833"/>
                        <a14:foregroundMark x1="24546" y1="30466" x2="24546" y2="304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78" t="2665"/>
          <a:stretch/>
        </p:blipFill>
        <p:spPr>
          <a:xfrm>
            <a:off x="1115608" y="3183962"/>
            <a:ext cx="849568" cy="731520"/>
          </a:xfrm>
          <a:prstGeom prst="rect">
            <a:avLst/>
          </a:prstGeom>
        </p:spPr>
      </p:pic>
      <p:grpSp>
        <p:nvGrpSpPr>
          <p:cNvPr id="19" name="Google Shape;2140;p65"/>
          <p:cNvGrpSpPr/>
          <p:nvPr/>
        </p:nvGrpSpPr>
        <p:grpSpPr>
          <a:xfrm>
            <a:off x="-1001556" y="-311127"/>
            <a:ext cx="3115394" cy="2068428"/>
            <a:chOff x="-1113389" y="3553125"/>
            <a:chExt cx="3115394" cy="2068428"/>
          </a:xfrm>
        </p:grpSpPr>
        <p:sp>
          <p:nvSpPr>
            <p:cNvPr id="20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8" name="Google Shape;243;p19"/>
          <p:cNvSpPr/>
          <p:nvPr/>
        </p:nvSpPr>
        <p:spPr>
          <a:xfrm>
            <a:off x="4196056" y="3145242"/>
            <a:ext cx="689400" cy="689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9" name="Google Shape;244;p19"/>
          <p:cNvGrpSpPr/>
          <p:nvPr/>
        </p:nvGrpSpPr>
        <p:grpSpPr>
          <a:xfrm>
            <a:off x="4974899" y="3260940"/>
            <a:ext cx="2580525" cy="481200"/>
            <a:chOff x="3053304" y="3585665"/>
            <a:chExt cx="2580525" cy="481200"/>
          </a:xfrm>
        </p:grpSpPr>
        <p:sp>
          <p:nvSpPr>
            <p:cNvPr id="30" name="Google Shape;245;p19"/>
            <p:cNvSpPr txBox="1"/>
            <p:nvPr/>
          </p:nvSpPr>
          <p:spPr>
            <a:xfrm>
              <a:off x="3053304" y="3585665"/>
              <a:ext cx="16563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dirty="0">
                  <a:solidFill>
                    <a:schemeClr val="dk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Time people spend listening</a:t>
              </a:r>
              <a:endParaRPr sz="1500" dirty="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2" name="Google Shape;247;p19"/>
            <p:cNvSpPr txBox="1"/>
            <p:nvPr/>
          </p:nvSpPr>
          <p:spPr>
            <a:xfrm>
              <a:off x="4812312" y="3683941"/>
              <a:ext cx="821517" cy="260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chemeClr val="dk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55%</a:t>
              </a:r>
              <a:endParaRPr sz="2400" dirty="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33" name="Google Shape;248;p19"/>
          <p:cNvGrpSpPr/>
          <p:nvPr/>
        </p:nvGrpSpPr>
        <p:grpSpPr>
          <a:xfrm>
            <a:off x="4846993" y="3842817"/>
            <a:ext cx="2708431" cy="260708"/>
            <a:chOff x="5264350" y="2534967"/>
            <a:chExt cx="2708431" cy="260708"/>
          </a:xfrm>
        </p:grpSpPr>
        <p:sp>
          <p:nvSpPr>
            <p:cNvPr id="34" name="Google Shape;249;p19"/>
            <p:cNvSpPr/>
            <p:nvPr/>
          </p:nvSpPr>
          <p:spPr>
            <a:xfrm>
              <a:off x="5264381" y="2534967"/>
              <a:ext cx="2708400" cy="2607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" name="Google Shape;250;p19"/>
            <p:cNvSpPr/>
            <p:nvPr/>
          </p:nvSpPr>
          <p:spPr>
            <a:xfrm rot="-5400000">
              <a:off x="5877550" y="1921775"/>
              <a:ext cx="260700" cy="14871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lt2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6" name="Google Shape;297;p19"/>
          <p:cNvGrpSpPr/>
          <p:nvPr/>
        </p:nvGrpSpPr>
        <p:grpSpPr>
          <a:xfrm>
            <a:off x="4325873" y="3291161"/>
            <a:ext cx="429766" cy="397548"/>
            <a:chOff x="-1518725" y="3020575"/>
            <a:chExt cx="453675" cy="417900"/>
          </a:xfrm>
        </p:grpSpPr>
        <p:sp>
          <p:nvSpPr>
            <p:cNvPr id="37" name="Google Shape;298;p19"/>
            <p:cNvSpPr/>
            <p:nvPr/>
          </p:nvSpPr>
          <p:spPr>
            <a:xfrm>
              <a:off x="-1329300" y="3028725"/>
              <a:ext cx="256125" cy="401625"/>
            </a:xfrm>
            <a:custGeom>
              <a:avLst/>
              <a:gdLst/>
              <a:ahLst/>
              <a:cxnLst/>
              <a:rect l="l" t="t" r="r" b="b"/>
              <a:pathLst>
                <a:path w="10245" h="16065" extrusionOk="0">
                  <a:moveTo>
                    <a:pt x="5106" y="0"/>
                  </a:moveTo>
                  <a:cubicBezTo>
                    <a:pt x="2277" y="0"/>
                    <a:pt x="1" y="2341"/>
                    <a:pt x="1" y="5171"/>
                  </a:cubicBezTo>
                  <a:lnTo>
                    <a:pt x="1" y="12748"/>
                  </a:lnTo>
                  <a:cubicBezTo>
                    <a:pt x="1" y="14569"/>
                    <a:pt x="1431" y="16032"/>
                    <a:pt x="3220" y="16065"/>
                  </a:cubicBezTo>
                  <a:cubicBezTo>
                    <a:pt x="4098" y="16065"/>
                    <a:pt x="4911" y="15707"/>
                    <a:pt x="5529" y="15089"/>
                  </a:cubicBezTo>
                  <a:cubicBezTo>
                    <a:pt x="6147" y="14504"/>
                    <a:pt x="6472" y="13658"/>
                    <a:pt x="6472" y="12813"/>
                  </a:cubicBezTo>
                  <a:lnTo>
                    <a:pt x="6472" y="12715"/>
                  </a:lnTo>
                  <a:cubicBezTo>
                    <a:pt x="6439" y="11187"/>
                    <a:pt x="7090" y="10081"/>
                    <a:pt x="8261" y="9171"/>
                  </a:cubicBezTo>
                  <a:cubicBezTo>
                    <a:pt x="9529" y="8195"/>
                    <a:pt x="10244" y="6732"/>
                    <a:pt x="10244" y="5138"/>
                  </a:cubicBezTo>
                  <a:cubicBezTo>
                    <a:pt x="10244" y="2276"/>
                    <a:pt x="7935" y="0"/>
                    <a:pt x="5106" y="0"/>
                  </a:cubicBezTo>
                  <a:close/>
                </a:path>
              </a:pathLst>
            </a:custGeom>
            <a:solidFill>
              <a:srgbClr val="F9EA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Google Shape;299;p19"/>
            <p:cNvSpPr/>
            <p:nvPr/>
          </p:nvSpPr>
          <p:spPr>
            <a:xfrm>
              <a:off x="-1277275" y="3028725"/>
              <a:ext cx="204100" cy="401625"/>
            </a:xfrm>
            <a:custGeom>
              <a:avLst/>
              <a:gdLst/>
              <a:ahLst/>
              <a:cxnLst/>
              <a:rect l="l" t="t" r="r" b="b"/>
              <a:pathLst>
                <a:path w="8164" h="16065" extrusionOk="0">
                  <a:moveTo>
                    <a:pt x="3025" y="0"/>
                  </a:moveTo>
                  <a:cubicBezTo>
                    <a:pt x="2635" y="0"/>
                    <a:pt x="2245" y="33"/>
                    <a:pt x="1887" y="130"/>
                  </a:cubicBezTo>
                  <a:cubicBezTo>
                    <a:pt x="4131" y="650"/>
                    <a:pt x="5822" y="2699"/>
                    <a:pt x="5822" y="5138"/>
                  </a:cubicBezTo>
                  <a:cubicBezTo>
                    <a:pt x="5822" y="6732"/>
                    <a:pt x="5106" y="8195"/>
                    <a:pt x="3838" y="9171"/>
                  </a:cubicBezTo>
                  <a:cubicBezTo>
                    <a:pt x="2700" y="10081"/>
                    <a:pt x="2017" y="11187"/>
                    <a:pt x="2082" y="12715"/>
                  </a:cubicBezTo>
                  <a:lnTo>
                    <a:pt x="2082" y="12813"/>
                  </a:lnTo>
                  <a:cubicBezTo>
                    <a:pt x="2082" y="13658"/>
                    <a:pt x="1724" y="14504"/>
                    <a:pt x="1106" y="15089"/>
                  </a:cubicBezTo>
                  <a:cubicBezTo>
                    <a:pt x="781" y="15414"/>
                    <a:pt x="424" y="15675"/>
                    <a:pt x="1" y="15837"/>
                  </a:cubicBezTo>
                  <a:cubicBezTo>
                    <a:pt x="359" y="15967"/>
                    <a:pt x="716" y="16065"/>
                    <a:pt x="1139" y="16065"/>
                  </a:cubicBezTo>
                  <a:cubicBezTo>
                    <a:pt x="2017" y="16065"/>
                    <a:pt x="2830" y="15707"/>
                    <a:pt x="3448" y="15089"/>
                  </a:cubicBezTo>
                  <a:cubicBezTo>
                    <a:pt x="4066" y="14471"/>
                    <a:pt x="4391" y="13658"/>
                    <a:pt x="4391" y="12813"/>
                  </a:cubicBezTo>
                  <a:lnTo>
                    <a:pt x="4391" y="12715"/>
                  </a:lnTo>
                  <a:cubicBezTo>
                    <a:pt x="4358" y="11187"/>
                    <a:pt x="5009" y="10081"/>
                    <a:pt x="6180" y="9171"/>
                  </a:cubicBezTo>
                  <a:cubicBezTo>
                    <a:pt x="7448" y="8195"/>
                    <a:pt x="8163" y="6732"/>
                    <a:pt x="8163" y="5106"/>
                  </a:cubicBezTo>
                  <a:cubicBezTo>
                    <a:pt x="8163" y="2276"/>
                    <a:pt x="5854" y="0"/>
                    <a:pt x="3025" y="0"/>
                  </a:cubicBezTo>
                  <a:close/>
                </a:path>
              </a:pathLst>
            </a:custGeom>
            <a:solidFill>
              <a:srgbClr val="F5DB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Google Shape;300;p19"/>
            <p:cNvSpPr/>
            <p:nvPr/>
          </p:nvSpPr>
          <p:spPr>
            <a:xfrm>
              <a:off x="-1280525" y="3077500"/>
              <a:ext cx="158575" cy="303275"/>
            </a:xfrm>
            <a:custGeom>
              <a:avLst/>
              <a:gdLst/>
              <a:ahLst/>
              <a:cxnLst/>
              <a:rect l="l" t="t" r="r" b="b"/>
              <a:pathLst>
                <a:path w="6343" h="12131" extrusionOk="0">
                  <a:moveTo>
                    <a:pt x="3155" y="0"/>
                  </a:moveTo>
                  <a:cubicBezTo>
                    <a:pt x="1432" y="0"/>
                    <a:pt x="1" y="1464"/>
                    <a:pt x="1" y="3220"/>
                  </a:cubicBezTo>
                  <a:lnTo>
                    <a:pt x="1" y="10797"/>
                  </a:lnTo>
                  <a:cubicBezTo>
                    <a:pt x="1" y="11545"/>
                    <a:pt x="586" y="12130"/>
                    <a:pt x="1269" y="12130"/>
                  </a:cubicBezTo>
                  <a:cubicBezTo>
                    <a:pt x="1627" y="12130"/>
                    <a:pt x="1919" y="12000"/>
                    <a:pt x="2180" y="11772"/>
                  </a:cubicBezTo>
                  <a:cubicBezTo>
                    <a:pt x="2407" y="11512"/>
                    <a:pt x="2537" y="11220"/>
                    <a:pt x="2537" y="10862"/>
                  </a:cubicBezTo>
                  <a:lnTo>
                    <a:pt x="2537" y="10829"/>
                  </a:lnTo>
                  <a:cubicBezTo>
                    <a:pt x="2505" y="8748"/>
                    <a:pt x="3350" y="7024"/>
                    <a:pt x="5106" y="5659"/>
                  </a:cubicBezTo>
                  <a:cubicBezTo>
                    <a:pt x="5887" y="5073"/>
                    <a:pt x="6342" y="4163"/>
                    <a:pt x="6342" y="3155"/>
                  </a:cubicBezTo>
                  <a:cubicBezTo>
                    <a:pt x="6342" y="1431"/>
                    <a:pt x="4911" y="0"/>
                    <a:pt x="3155" y="0"/>
                  </a:cubicBezTo>
                  <a:close/>
                </a:path>
              </a:pathLst>
            </a:custGeom>
            <a:solidFill>
              <a:srgbClr val="F0C9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" name="Google Shape;301;p19"/>
            <p:cNvSpPr/>
            <p:nvPr/>
          </p:nvSpPr>
          <p:spPr>
            <a:xfrm>
              <a:off x="-1277275" y="3077500"/>
              <a:ext cx="155325" cy="303275"/>
            </a:xfrm>
            <a:custGeom>
              <a:avLst/>
              <a:gdLst/>
              <a:ahLst/>
              <a:cxnLst/>
              <a:rect l="l" t="t" r="r" b="b"/>
              <a:pathLst>
                <a:path w="6213" h="12131" extrusionOk="0">
                  <a:moveTo>
                    <a:pt x="3025" y="0"/>
                  </a:moveTo>
                  <a:cubicBezTo>
                    <a:pt x="2635" y="0"/>
                    <a:pt x="2245" y="98"/>
                    <a:pt x="1887" y="228"/>
                  </a:cubicBezTo>
                  <a:cubicBezTo>
                    <a:pt x="3058" y="683"/>
                    <a:pt x="3871" y="1821"/>
                    <a:pt x="3871" y="3155"/>
                  </a:cubicBezTo>
                  <a:cubicBezTo>
                    <a:pt x="3871" y="4163"/>
                    <a:pt x="3415" y="5073"/>
                    <a:pt x="2635" y="5659"/>
                  </a:cubicBezTo>
                  <a:cubicBezTo>
                    <a:pt x="879" y="7024"/>
                    <a:pt x="33" y="8748"/>
                    <a:pt x="98" y="10829"/>
                  </a:cubicBezTo>
                  <a:lnTo>
                    <a:pt x="98" y="10862"/>
                  </a:lnTo>
                  <a:cubicBezTo>
                    <a:pt x="98" y="11024"/>
                    <a:pt x="66" y="11220"/>
                    <a:pt x="1" y="11350"/>
                  </a:cubicBezTo>
                  <a:cubicBezTo>
                    <a:pt x="196" y="11805"/>
                    <a:pt x="619" y="12130"/>
                    <a:pt x="1139" y="12130"/>
                  </a:cubicBezTo>
                  <a:lnTo>
                    <a:pt x="1172" y="12130"/>
                  </a:lnTo>
                  <a:cubicBezTo>
                    <a:pt x="1497" y="12130"/>
                    <a:pt x="1822" y="12000"/>
                    <a:pt x="2050" y="11772"/>
                  </a:cubicBezTo>
                  <a:cubicBezTo>
                    <a:pt x="2310" y="11512"/>
                    <a:pt x="2407" y="11220"/>
                    <a:pt x="2407" y="10862"/>
                  </a:cubicBezTo>
                  <a:lnTo>
                    <a:pt x="2407" y="10829"/>
                  </a:lnTo>
                  <a:cubicBezTo>
                    <a:pt x="2375" y="8781"/>
                    <a:pt x="3220" y="7024"/>
                    <a:pt x="4976" y="5659"/>
                  </a:cubicBezTo>
                  <a:cubicBezTo>
                    <a:pt x="5757" y="5073"/>
                    <a:pt x="6212" y="4163"/>
                    <a:pt x="6212" y="3155"/>
                  </a:cubicBezTo>
                  <a:cubicBezTo>
                    <a:pt x="6212" y="1431"/>
                    <a:pt x="4781" y="0"/>
                    <a:pt x="3025" y="0"/>
                  </a:cubicBezTo>
                  <a:close/>
                </a:path>
              </a:pathLst>
            </a:custGeom>
            <a:solidFill>
              <a:srgbClr val="000000">
                <a:alpha val="1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302;p19"/>
            <p:cNvSpPr/>
            <p:nvPr/>
          </p:nvSpPr>
          <p:spPr>
            <a:xfrm>
              <a:off x="-1444750" y="3131975"/>
              <a:ext cx="57750" cy="219525"/>
            </a:xfrm>
            <a:custGeom>
              <a:avLst/>
              <a:gdLst/>
              <a:ahLst/>
              <a:cxnLst/>
              <a:rect l="l" t="t" r="r" b="b"/>
              <a:pathLst>
                <a:path w="2310" h="8781" extrusionOk="0">
                  <a:moveTo>
                    <a:pt x="310" y="0"/>
                  </a:moveTo>
                  <a:cubicBezTo>
                    <a:pt x="228" y="0"/>
                    <a:pt x="147" y="33"/>
                    <a:pt x="98" y="98"/>
                  </a:cubicBezTo>
                  <a:cubicBezTo>
                    <a:pt x="33" y="130"/>
                    <a:pt x="1" y="228"/>
                    <a:pt x="1" y="293"/>
                  </a:cubicBezTo>
                  <a:cubicBezTo>
                    <a:pt x="1" y="390"/>
                    <a:pt x="33" y="488"/>
                    <a:pt x="98" y="520"/>
                  </a:cubicBezTo>
                  <a:cubicBezTo>
                    <a:pt x="1106" y="1561"/>
                    <a:pt x="1692" y="2927"/>
                    <a:pt x="1692" y="4390"/>
                  </a:cubicBezTo>
                  <a:cubicBezTo>
                    <a:pt x="1692" y="5854"/>
                    <a:pt x="1106" y="7219"/>
                    <a:pt x="98" y="8260"/>
                  </a:cubicBezTo>
                  <a:cubicBezTo>
                    <a:pt x="33" y="8293"/>
                    <a:pt x="1" y="8390"/>
                    <a:pt x="1" y="8455"/>
                  </a:cubicBezTo>
                  <a:cubicBezTo>
                    <a:pt x="1" y="8553"/>
                    <a:pt x="33" y="8650"/>
                    <a:pt x="98" y="8683"/>
                  </a:cubicBezTo>
                  <a:cubicBezTo>
                    <a:pt x="131" y="8748"/>
                    <a:pt x="228" y="8780"/>
                    <a:pt x="293" y="8780"/>
                  </a:cubicBezTo>
                  <a:cubicBezTo>
                    <a:pt x="391" y="8780"/>
                    <a:pt x="456" y="8748"/>
                    <a:pt x="521" y="8683"/>
                  </a:cubicBezTo>
                  <a:cubicBezTo>
                    <a:pt x="1692" y="7545"/>
                    <a:pt x="2310" y="6016"/>
                    <a:pt x="2310" y="4390"/>
                  </a:cubicBezTo>
                  <a:cubicBezTo>
                    <a:pt x="2310" y="2764"/>
                    <a:pt x="1692" y="1236"/>
                    <a:pt x="521" y="98"/>
                  </a:cubicBezTo>
                  <a:cubicBezTo>
                    <a:pt x="472" y="33"/>
                    <a:pt x="391" y="0"/>
                    <a:pt x="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303;p19"/>
            <p:cNvSpPr/>
            <p:nvPr/>
          </p:nvSpPr>
          <p:spPr>
            <a:xfrm>
              <a:off x="-1481325" y="3168550"/>
              <a:ext cx="52875" cy="146350"/>
            </a:xfrm>
            <a:custGeom>
              <a:avLst/>
              <a:gdLst/>
              <a:ahLst/>
              <a:cxnLst/>
              <a:rect l="l" t="t" r="r" b="b"/>
              <a:pathLst>
                <a:path w="2115" h="5854" extrusionOk="0">
                  <a:moveTo>
                    <a:pt x="309" y="0"/>
                  </a:moveTo>
                  <a:cubicBezTo>
                    <a:pt x="228" y="0"/>
                    <a:pt x="147" y="33"/>
                    <a:pt x="98" y="98"/>
                  </a:cubicBezTo>
                  <a:cubicBezTo>
                    <a:pt x="33" y="131"/>
                    <a:pt x="0" y="228"/>
                    <a:pt x="0" y="293"/>
                  </a:cubicBezTo>
                  <a:cubicBezTo>
                    <a:pt x="0" y="391"/>
                    <a:pt x="33" y="488"/>
                    <a:pt x="98" y="521"/>
                  </a:cubicBezTo>
                  <a:cubicBezTo>
                    <a:pt x="1399" y="1854"/>
                    <a:pt x="1399" y="4000"/>
                    <a:pt x="98" y="5301"/>
                  </a:cubicBezTo>
                  <a:cubicBezTo>
                    <a:pt x="33" y="5366"/>
                    <a:pt x="0" y="5464"/>
                    <a:pt x="0" y="5529"/>
                  </a:cubicBezTo>
                  <a:cubicBezTo>
                    <a:pt x="0" y="5626"/>
                    <a:pt x="33" y="5691"/>
                    <a:pt x="98" y="5756"/>
                  </a:cubicBezTo>
                  <a:cubicBezTo>
                    <a:pt x="130" y="5821"/>
                    <a:pt x="228" y="5854"/>
                    <a:pt x="293" y="5854"/>
                  </a:cubicBezTo>
                  <a:cubicBezTo>
                    <a:pt x="391" y="5854"/>
                    <a:pt x="488" y="5821"/>
                    <a:pt x="521" y="5756"/>
                  </a:cubicBezTo>
                  <a:cubicBezTo>
                    <a:pt x="2114" y="4195"/>
                    <a:pt x="2114" y="1659"/>
                    <a:pt x="521" y="98"/>
                  </a:cubicBezTo>
                  <a:cubicBezTo>
                    <a:pt x="472" y="33"/>
                    <a:pt x="391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304;p19"/>
            <p:cNvSpPr/>
            <p:nvPr/>
          </p:nvSpPr>
          <p:spPr>
            <a:xfrm>
              <a:off x="-1518725" y="3205125"/>
              <a:ext cx="28475" cy="73200"/>
            </a:xfrm>
            <a:custGeom>
              <a:avLst/>
              <a:gdLst/>
              <a:ahLst/>
              <a:cxnLst/>
              <a:rect l="l" t="t" r="r" b="b"/>
              <a:pathLst>
                <a:path w="1139" h="2928" extrusionOk="0">
                  <a:moveTo>
                    <a:pt x="338" y="1"/>
                  </a:moveTo>
                  <a:cubicBezTo>
                    <a:pt x="253" y="1"/>
                    <a:pt x="163" y="33"/>
                    <a:pt x="98" y="98"/>
                  </a:cubicBezTo>
                  <a:cubicBezTo>
                    <a:pt x="0" y="228"/>
                    <a:pt x="0" y="424"/>
                    <a:pt x="98" y="554"/>
                  </a:cubicBezTo>
                  <a:cubicBezTo>
                    <a:pt x="358" y="781"/>
                    <a:pt x="488" y="1106"/>
                    <a:pt x="488" y="1464"/>
                  </a:cubicBezTo>
                  <a:cubicBezTo>
                    <a:pt x="488" y="1822"/>
                    <a:pt x="358" y="2147"/>
                    <a:pt x="98" y="2407"/>
                  </a:cubicBezTo>
                  <a:cubicBezTo>
                    <a:pt x="0" y="2505"/>
                    <a:pt x="0" y="2732"/>
                    <a:pt x="98" y="2830"/>
                  </a:cubicBezTo>
                  <a:cubicBezTo>
                    <a:pt x="163" y="2895"/>
                    <a:pt x="261" y="2928"/>
                    <a:pt x="326" y="2928"/>
                  </a:cubicBezTo>
                  <a:cubicBezTo>
                    <a:pt x="423" y="2928"/>
                    <a:pt x="488" y="2895"/>
                    <a:pt x="553" y="2830"/>
                  </a:cubicBezTo>
                  <a:cubicBezTo>
                    <a:pt x="911" y="2472"/>
                    <a:pt x="1139" y="1985"/>
                    <a:pt x="1139" y="1464"/>
                  </a:cubicBezTo>
                  <a:cubicBezTo>
                    <a:pt x="1139" y="944"/>
                    <a:pt x="944" y="456"/>
                    <a:pt x="553" y="98"/>
                  </a:cubicBezTo>
                  <a:cubicBezTo>
                    <a:pt x="505" y="33"/>
                    <a:pt x="423" y="1"/>
                    <a:pt x="3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305;p19"/>
            <p:cNvSpPr/>
            <p:nvPr/>
          </p:nvSpPr>
          <p:spPr>
            <a:xfrm>
              <a:off x="-1337425" y="3020575"/>
              <a:ext cx="272375" cy="417900"/>
            </a:xfrm>
            <a:custGeom>
              <a:avLst/>
              <a:gdLst/>
              <a:ahLst/>
              <a:cxnLst/>
              <a:rect l="l" t="t" r="r" b="b"/>
              <a:pathLst>
                <a:path w="10895" h="16716" extrusionOk="0">
                  <a:moveTo>
                    <a:pt x="5431" y="1"/>
                  </a:moveTo>
                  <a:cubicBezTo>
                    <a:pt x="2439" y="1"/>
                    <a:pt x="0" y="2472"/>
                    <a:pt x="0" y="5529"/>
                  </a:cubicBezTo>
                  <a:lnTo>
                    <a:pt x="0" y="11155"/>
                  </a:lnTo>
                  <a:cubicBezTo>
                    <a:pt x="0" y="11318"/>
                    <a:pt x="130" y="11480"/>
                    <a:pt x="326" y="11480"/>
                  </a:cubicBezTo>
                  <a:cubicBezTo>
                    <a:pt x="488" y="11480"/>
                    <a:pt x="618" y="11318"/>
                    <a:pt x="618" y="11155"/>
                  </a:cubicBezTo>
                  <a:lnTo>
                    <a:pt x="618" y="5529"/>
                  </a:lnTo>
                  <a:cubicBezTo>
                    <a:pt x="618" y="2830"/>
                    <a:pt x="2765" y="651"/>
                    <a:pt x="5431" y="651"/>
                  </a:cubicBezTo>
                  <a:cubicBezTo>
                    <a:pt x="8098" y="651"/>
                    <a:pt x="10244" y="2798"/>
                    <a:pt x="10244" y="5464"/>
                  </a:cubicBezTo>
                  <a:cubicBezTo>
                    <a:pt x="10244" y="6960"/>
                    <a:pt x="9594" y="8326"/>
                    <a:pt x="8390" y="9269"/>
                  </a:cubicBezTo>
                  <a:cubicBezTo>
                    <a:pt x="7057" y="10277"/>
                    <a:pt x="6439" y="11513"/>
                    <a:pt x="6472" y="13041"/>
                  </a:cubicBezTo>
                  <a:cubicBezTo>
                    <a:pt x="6504" y="13854"/>
                    <a:pt x="6212" y="14602"/>
                    <a:pt x="5659" y="15188"/>
                  </a:cubicBezTo>
                  <a:cubicBezTo>
                    <a:pt x="5106" y="15740"/>
                    <a:pt x="4358" y="16066"/>
                    <a:pt x="3578" y="16066"/>
                  </a:cubicBezTo>
                  <a:lnTo>
                    <a:pt x="3545" y="16066"/>
                  </a:lnTo>
                  <a:cubicBezTo>
                    <a:pt x="1919" y="16066"/>
                    <a:pt x="618" y="14700"/>
                    <a:pt x="618" y="13074"/>
                  </a:cubicBezTo>
                  <a:lnTo>
                    <a:pt x="618" y="12391"/>
                  </a:lnTo>
                  <a:cubicBezTo>
                    <a:pt x="618" y="12228"/>
                    <a:pt x="488" y="12098"/>
                    <a:pt x="326" y="12098"/>
                  </a:cubicBezTo>
                  <a:cubicBezTo>
                    <a:pt x="130" y="12098"/>
                    <a:pt x="0" y="12228"/>
                    <a:pt x="0" y="12391"/>
                  </a:cubicBezTo>
                  <a:lnTo>
                    <a:pt x="0" y="13074"/>
                  </a:lnTo>
                  <a:cubicBezTo>
                    <a:pt x="0" y="15057"/>
                    <a:pt x="1594" y="16683"/>
                    <a:pt x="3545" y="16716"/>
                  </a:cubicBezTo>
                  <a:cubicBezTo>
                    <a:pt x="5529" y="16716"/>
                    <a:pt x="7122" y="15090"/>
                    <a:pt x="7122" y="13139"/>
                  </a:cubicBezTo>
                  <a:cubicBezTo>
                    <a:pt x="7122" y="11838"/>
                    <a:pt x="7415" y="10830"/>
                    <a:pt x="8781" y="9757"/>
                  </a:cubicBezTo>
                  <a:cubicBezTo>
                    <a:pt x="10114" y="8716"/>
                    <a:pt x="10894" y="7155"/>
                    <a:pt x="10894" y="5464"/>
                  </a:cubicBezTo>
                  <a:cubicBezTo>
                    <a:pt x="10894" y="2440"/>
                    <a:pt x="8455" y="1"/>
                    <a:pt x="54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Google Shape;306;p19"/>
            <p:cNvSpPr/>
            <p:nvPr/>
          </p:nvSpPr>
          <p:spPr>
            <a:xfrm>
              <a:off x="-1287825" y="3141725"/>
              <a:ext cx="175625" cy="247175"/>
            </a:xfrm>
            <a:custGeom>
              <a:avLst/>
              <a:gdLst/>
              <a:ahLst/>
              <a:cxnLst/>
              <a:rect l="l" t="t" r="r" b="b"/>
              <a:pathLst>
                <a:path w="7025" h="9887" extrusionOk="0">
                  <a:moveTo>
                    <a:pt x="6569" y="0"/>
                  </a:moveTo>
                  <a:cubicBezTo>
                    <a:pt x="6406" y="33"/>
                    <a:pt x="6276" y="163"/>
                    <a:pt x="6276" y="358"/>
                  </a:cubicBezTo>
                  <a:cubicBezTo>
                    <a:pt x="6374" y="1334"/>
                    <a:pt x="5951" y="2244"/>
                    <a:pt x="5203" y="2830"/>
                  </a:cubicBezTo>
                  <a:cubicBezTo>
                    <a:pt x="3350" y="4293"/>
                    <a:pt x="2472" y="6081"/>
                    <a:pt x="2537" y="8260"/>
                  </a:cubicBezTo>
                  <a:cubicBezTo>
                    <a:pt x="2537" y="8520"/>
                    <a:pt x="2439" y="8781"/>
                    <a:pt x="2244" y="8976"/>
                  </a:cubicBezTo>
                  <a:cubicBezTo>
                    <a:pt x="2081" y="9138"/>
                    <a:pt x="1854" y="9236"/>
                    <a:pt x="1594" y="9236"/>
                  </a:cubicBezTo>
                  <a:lnTo>
                    <a:pt x="1561" y="9236"/>
                  </a:lnTo>
                  <a:cubicBezTo>
                    <a:pt x="1041" y="9236"/>
                    <a:pt x="618" y="8781"/>
                    <a:pt x="618" y="8228"/>
                  </a:cubicBezTo>
                  <a:cubicBezTo>
                    <a:pt x="618" y="8065"/>
                    <a:pt x="488" y="7935"/>
                    <a:pt x="293" y="7935"/>
                  </a:cubicBezTo>
                  <a:cubicBezTo>
                    <a:pt x="130" y="7935"/>
                    <a:pt x="0" y="8065"/>
                    <a:pt x="0" y="8228"/>
                  </a:cubicBezTo>
                  <a:cubicBezTo>
                    <a:pt x="0" y="9138"/>
                    <a:pt x="683" y="9886"/>
                    <a:pt x="1561" y="9886"/>
                  </a:cubicBezTo>
                  <a:lnTo>
                    <a:pt x="1594" y="9886"/>
                  </a:lnTo>
                  <a:cubicBezTo>
                    <a:pt x="2016" y="9886"/>
                    <a:pt x="2407" y="9691"/>
                    <a:pt x="2732" y="9398"/>
                  </a:cubicBezTo>
                  <a:cubicBezTo>
                    <a:pt x="3024" y="9106"/>
                    <a:pt x="3187" y="8683"/>
                    <a:pt x="3154" y="8228"/>
                  </a:cubicBezTo>
                  <a:cubicBezTo>
                    <a:pt x="3089" y="6277"/>
                    <a:pt x="3935" y="4651"/>
                    <a:pt x="5593" y="3350"/>
                  </a:cubicBezTo>
                  <a:cubicBezTo>
                    <a:pt x="6536" y="2634"/>
                    <a:pt x="7024" y="1464"/>
                    <a:pt x="6927" y="293"/>
                  </a:cubicBezTo>
                  <a:cubicBezTo>
                    <a:pt x="6927" y="228"/>
                    <a:pt x="6862" y="130"/>
                    <a:pt x="6797" y="98"/>
                  </a:cubicBezTo>
                  <a:cubicBezTo>
                    <a:pt x="6732" y="33"/>
                    <a:pt x="6667" y="0"/>
                    <a:pt x="65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" name="Google Shape;307;p19"/>
            <p:cNvSpPr/>
            <p:nvPr/>
          </p:nvSpPr>
          <p:spPr>
            <a:xfrm>
              <a:off x="-1288650" y="3069375"/>
              <a:ext cx="166700" cy="201625"/>
            </a:xfrm>
            <a:custGeom>
              <a:avLst/>
              <a:gdLst/>
              <a:ahLst/>
              <a:cxnLst/>
              <a:rect l="l" t="t" r="r" b="b"/>
              <a:pathLst>
                <a:path w="6668" h="8065" extrusionOk="0">
                  <a:moveTo>
                    <a:pt x="3480" y="0"/>
                  </a:moveTo>
                  <a:cubicBezTo>
                    <a:pt x="1594" y="33"/>
                    <a:pt x="1" y="1626"/>
                    <a:pt x="1" y="3480"/>
                  </a:cubicBezTo>
                  <a:lnTo>
                    <a:pt x="1" y="5171"/>
                  </a:lnTo>
                  <a:cubicBezTo>
                    <a:pt x="1" y="5626"/>
                    <a:pt x="391" y="6049"/>
                    <a:pt x="879" y="6114"/>
                  </a:cubicBezTo>
                  <a:cubicBezTo>
                    <a:pt x="1074" y="6114"/>
                    <a:pt x="1204" y="5984"/>
                    <a:pt x="1236" y="5821"/>
                  </a:cubicBezTo>
                  <a:cubicBezTo>
                    <a:pt x="1236" y="5724"/>
                    <a:pt x="1236" y="5658"/>
                    <a:pt x="1171" y="5593"/>
                  </a:cubicBezTo>
                  <a:cubicBezTo>
                    <a:pt x="1106" y="5528"/>
                    <a:pt x="1041" y="5463"/>
                    <a:pt x="944" y="5463"/>
                  </a:cubicBezTo>
                  <a:cubicBezTo>
                    <a:pt x="781" y="5463"/>
                    <a:pt x="651" y="5333"/>
                    <a:pt x="651" y="5171"/>
                  </a:cubicBezTo>
                  <a:lnTo>
                    <a:pt x="651" y="4585"/>
                  </a:lnTo>
                  <a:cubicBezTo>
                    <a:pt x="846" y="4488"/>
                    <a:pt x="1074" y="4455"/>
                    <a:pt x="1269" y="4455"/>
                  </a:cubicBezTo>
                  <a:cubicBezTo>
                    <a:pt x="2082" y="4455"/>
                    <a:pt x="2765" y="5106"/>
                    <a:pt x="2765" y="5951"/>
                  </a:cubicBezTo>
                  <a:cubicBezTo>
                    <a:pt x="2765" y="6764"/>
                    <a:pt x="2082" y="7415"/>
                    <a:pt x="1269" y="7415"/>
                  </a:cubicBezTo>
                  <a:cubicBezTo>
                    <a:pt x="1074" y="7415"/>
                    <a:pt x="944" y="7577"/>
                    <a:pt x="944" y="7740"/>
                  </a:cubicBezTo>
                  <a:cubicBezTo>
                    <a:pt x="944" y="7902"/>
                    <a:pt x="1074" y="8065"/>
                    <a:pt x="1269" y="8065"/>
                  </a:cubicBezTo>
                  <a:cubicBezTo>
                    <a:pt x="2440" y="8065"/>
                    <a:pt x="3383" y="7122"/>
                    <a:pt x="3383" y="5951"/>
                  </a:cubicBezTo>
                  <a:cubicBezTo>
                    <a:pt x="3383" y="4780"/>
                    <a:pt x="2440" y="3805"/>
                    <a:pt x="1269" y="3805"/>
                  </a:cubicBezTo>
                  <a:cubicBezTo>
                    <a:pt x="1074" y="3805"/>
                    <a:pt x="846" y="3870"/>
                    <a:pt x="651" y="3902"/>
                  </a:cubicBezTo>
                  <a:lnTo>
                    <a:pt x="651" y="3545"/>
                  </a:lnTo>
                  <a:cubicBezTo>
                    <a:pt x="651" y="1951"/>
                    <a:pt x="1919" y="650"/>
                    <a:pt x="3480" y="650"/>
                  </a:cubicBezTo>
                  <a:cubicBezTo>
                    <a:pt x="4553" y="650"/>
                    <a:pt x="5496" y="1236"/>
                    <a:pt x="6017" y="2179"/>
                  </a:cubicBezTo>
                  <a:cubicBezTo>
                    <a:pt x="6064" y="2274"/>
                    <a:pt x="6182" y="2334"/>
                    <a:pt x="6305" y="2334"/>
                  </a:cubicBezTo>
                  <a:cubicBezTo>
                    <a:pt x="6350" y="2334"/>
                    <a:pt x="6396" y="2326"/>
                    <a:pt x="6439" y="2309"/>
                  </a:cubicBezTo>
                  <a:cubicBezTo>
                    <a:pt x="6602" y="2211"/>
                    <a:pt x="6667" y="2016"/>
                    <a:pt x="6569" y="1886"/>
                  </a:cubicBezTo>
                  <a:cubicBezTo>
                    <a:pt x="5952" y="715"/>
                    <a:pt x="4781" y="0"/>
                    <a:pt x="34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030;p44"/>
          <p:cNvSpPr txBox="1">
            <a:spLocks noGrp="1"/>
          </p:cNvSpPr>
          <p:nvPr>
            <p:ph type="title"/>
          </p:nvPr>
        </p:nvSpPr>
        <p:spPr>
          <a:xfrm>
            <a:off x="1192258" y="448732"/>
            <a:ext cx="3811542" cy="5416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 smtClean="0"/>
              <a:t>Listening </a:t>
            </a:r>
            <a:r>
              <a:rPr lang="en-US" sz="2400" b="1" dirty="0" smtClean="0">
                <a:solidFill>
                  <a:srgbClr val="CC6600"/>
                </a:solidFill>
              </a:rPr>
              <a:t>- Definition</a:t>
            </a:r>
            <a:endParaRPr b="1" dirty="0">
              <a:solidFill>
                <a:srgbClr val="CC6600"/>
              </a:solidFill>
            </a:endParaRPr>
          </a:p>
        </p:txBody>
      </p:sp>
      <p:grpSp>
        <p:nvGrpSpPr>
          <p:cNvPr id="8" name="Google Shape;2140;p65"/>
          <p:cNvGrpSpPr/>
          <p:nvPr/>
        </p:nvGrpSpPr>
        <p:grpSpPr>
          <a:xfrm flipH="1">
            <a:off x="6518718" y="80274"/>
            <a:ext cx="3115394" cy="2068428"/>
            <a:chOff x="-1113389" y="3553125"/>
            <a:chExt cx="3115394" cy="2068428"/>
          </a:xfrm>
        </p:grpSpPr>
        <p:sp>
          <p:nvSpPr>
            <p:cNvPr id="9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8014" y="4440431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06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85524" y="1884517"/>
            <a:ext cx="737295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Listening</a:t>
            </a: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 smtClean="0"/>
              <a:t>Is defined as the process of receiving, understanding, remembering, analyzing, and reacting to verbal messages [spoken or written] and/or non-verbal messages.</a:t>
            </a:r>
          </a:p>
          <a:p>
            <a:pPr algn="just"/>
            <a:endParaRPr lang="en-US" sz="1800" dirty="0" smtClean="0"/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The </a:t>
            </a:r>
            <a:r>
              <a:rPr lang="en-US" sz="1800" dirty="0"/>
              <a:t>study of Listening has </a:t>
            </a:r>
            <a:r>
              <a:rPr lang="en-US" sz="1800" dirty="0" smtClean="0"/>
              <a:t>traditionally focused on spoken words (Emmert, 1994; Brownell, 2010, Worthington &amp; Fitch-Hauser, 2012).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Effective communication depends on listening. Without the ability to listen effectively messages are easily interpreted.</a:t>
            </a:r>
          </a:p>
        </p:txBody>
      </p:sp>
      <p:sp>
        <p:nvSpPr>
          <p:cNvPr id="16" name="Google Shape;1777;p59"/>
          <p:cNvSpPr/>
          <p:nvPr/>
        </p:nvSpPr>
        <p:spPr>
          <a:xfrm rot="-5400000" flipH="1">
            <a:off x="7769633" y="4551906"/>
            <a:ext cx="1504944" cy="848369"/>
          </a:xfrm>
          <a:custGeom>
            <a:avLst/>
            <a:gdLst/>
            <a:ahLst/>
            <a:cxnLst/>
            <a:rect l="l" t="t" r="r" b="b"/>
            <a:pathLst>
              <a:path w="51067" h="28790" extrusionOk="0">
                <a:moveTo>
                  <a:pt x="48709" y="1"/>
                </a:moveTo>
                <a:lnTo>
                  <a:pt x="1" y="27456"/>
                </a:lnTo>
                <a:lnTo>
                  <a:pt x="2358" y="28790"/>
                </a:lnTo>
                <a:lnTo>
                  <a:pt x="51066" y="1358"/>
                </a:lnTo>
                <a:lnTo>
                  <a:pt x="4870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1778;p59"/>
          <p:cNvSpPr/>
          <p:nvPr/>
        </p:nvSpPr>
        <p:spPr>
          <a:xfrm rot="-5400000">
            <a:off x="8500753" y="4436036"/>
            <a:ext cx="270828" cy="309550"/>
          </a:xfrm>
          <a:custGeom>
            <a:avLst/>
            <a:gdLst/>
            <a:ahLst/>
            <a:cxnLst/>
            <a:rect l="l" t="t" r="r" b="b"/>
            <a:pathLst>
              <a:path w="3657" h="4180" extrusionOk="0">
                <a:moveTo>
                  <a:pt x="1" y="0"/>
                </a:moveTo>
                <a:lnTo>
                  <a:pt x="1" y="4179"/>
                </a:lnTo>
                <a:lnTo>
                  <a:pt x="3656" y="2108"/>
                </a:ln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" name="Google Shape;1780;p59"/>
          <p:cNvSpPr/>
          <p:nvPr/>
        </p:nvSpPr>
        <p:spPr>
          <a:xfrm rot="-1825914">
            <a:off x="8222855" y="3965489"/>
            <a:ext cx="598615" cy="340851"/>
          </a:xfrm>
          <a:custGeom>
            <a:avLst/>
            <a:gdLst/>
            <a:ahLst/>
            <a:cxnLst/>
            <a:rect l="l" t="t" r="r" b="b"/>
            <a:pathLst>
              <a:path w="20539" h="11693" extrusionOk="0">
                <a:moveTo>
                  <a:pt x="17157" y="0"/>
                </a:moveTo>
                <a:lnTo>
                  <a:pt x="0" y="9775"/>
                </a:lnTo>
                <a:lnTo>
                  <a:pt x="3382" y="11692"/>
                </a:lnTo>
                <a:lnTo>
                  <a:pt x="20538" y="1953"/>
                </a:lnTo>
                <a:lnTo>
                  <a:pt x="171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8114282" y="4460167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07</a:t>
            </a:r>
            <a:endParaRPr lang="en-US" sz="2400" b="1" dirty="0"/>
          </a:p>
        </p:txBody>
      </p:sp>
      <p:sp>
        <p:nvSpPr>
          <p:cNvPr id="33" name="Google Shape;1030;p44"/>
          <p:cNvSpPr txBox="1">
            <a:spLocks/>
          </p:cNvSpPr>
          <p:nvPr/>
        </p:nvSpPr>
        <p:spPr>
          <a:xfrm>
            <a:off x="2024108" y="379038"/>
            <a:ext cx="3773442" cy="541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Oswald SemiBold"/>
              <a:buNone/>
              <a:defRPr sz="2000" b="0" i="0" u="none" strike="noStrike" cap="none">
                <a:solidFill>
                  <a:schemeClr val="accent4"/>
                </a:solidFill>
                <a:latin typeface="Oswald SemiBold"/>
                <a:ea typeface="Oswald SemiBold"/>
                <a:cs typeface="Oswald SemiBold"/>
                <a:sym typeface="Oswald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jalla One"/>
              <a:buNone/>
              <a:defRPr sz="1800" b="0" i="0" u="none" strike="noStrike" cap="none">
                <a:solidFill>
                  <a:schemeClr val="accent4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jalla One"/>
              <a:buNone/>
              <a:defRPr sz="1800" b="0" i="0" u="none" strike="noStrike" cap="none">
                <a:solidFill>
                  <a:schemeClr val="accent4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jalla One"/>
              <a:buNone/>
              <a:defRPr sz="1800" b="0" i="0" u="none" strike="noStrike" cap="none">
                <a:solidFill>
                  <a:schemeClr val="accent4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jalla One"/>
              <a:buNone/>
              <a:defRPr sz="1800" b="0" i="0" u="none" strike="noStrike" cap="none">
                <a:solidFill>
                  <a:schemeClr val="accent4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jalla One"/>
              <a:buNone/>
              <a:defRPr sz="1800" b="0" i="0" u="none" strike="noStrike" cap="none">
                <a:solidFill>
                  <a:schemeClr val="accent4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jalla One"/>
              <a:buNone/>
              <a:defRPr sz="1800" b="0" i="0" u="none" strike="noStrike" cap="none">
                <a:solidFill>
                  <a:schemeClr val="accent4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jalla One"/>
              <a:buNone/>
              <a:defRPr sz="1800" b="0" i="0" u="none" strike="noStrike" cap="none">
                <a:solidFill>
                  <a:schemeClr val="accent4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Fjalla One"/>
              <a:buNone/>
              <a:defRPr sz="1800" b="0" i="0" u="none" strike="noStrike" cap="none">
                <a:solidFill>
                  <a:schemeClr val="accent4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>
            <a:pPr algn="l"/>
            <a:r>
              <a:rPr lang="en-US" sz="3200" b="1" dirty="0" smtClean="0">
                <a:solidFill>
                  <a:schemeClr val="tx1"/>
                </a:solidFill>
              </a:rPr>
              <a:t>Listening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CC6600"/>
                </a:solidFill>
              </a:rPr>
              <a:t>- Definition</a:t>
            </a:r>
            <a:endParaRPr lang="en-US" sz="2400" b="1" dirty="0">
              <a:solidFill>
                <a:srgbClr val="CC66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85524" y="1370167"/>
            <a:ext cx="73729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accent1"/>
                </a:solidFill>
              </a:rPr>
              <a:t>What is listening?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Being quiet while someone is talking.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Listening with ears.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Hearing words.</a:t>
            </a:r>
          </a:p>
          <a:p>
            <a:pPr algn="just">
              <a:buClr>
                <a:srgbClr val="954F72"/>
              </a:buClr>
            </a:pPr>
            <a:endParaRPr lang="en-US" sz="1800" dirty="0"/>
          </a:p>
          <a:p>
            <a:pPr algn="just">
              <a:buClr>
                <a:srgbClr val="954F72"/>
              </a:buClr>
            </a:pPr>
            <a:r>
              <a:rPr lang="en-US" sz="1800" dirty="0" smtClean="0"/>
              <a:t>Listening to just words is not enough; great listeners pay attention to the non-verbal cues of the speaker, and hear with their mind.</a:t>
            </a:r>
          </a:p>
        </p:txBody>
      </p:sp>
      <p:grpSp>
        <p:nvGrpSpPr>
          <p:cNvPr id="41" name="Google Shape;2140;p65"/>
          <p:cNvGrpSpPr/>
          <p:nvPr/>
        </p:nvGrpSpPr>
        <p:grpSpPr>
          <a:xfrm>
            <a:off x="-584726" y="3656785"/>
            <a:ext cx="3115394" cy="2068428"/>
            <a:chOff x="-1113389" y="3553125"/>
            <a:chExt cx="3115394" cy="2068428"/>
          </a:xfrm>
        </p:grpSpPr>
        <p:sp>
          <p:nvSpPr>
            <p:cNvPr id="42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47" name="Google Shape;1776;p59"/>
          <p:cNvSpPr/>
          <p:nvPr/>
        </p:nvSpPr>
        <p:spPr>
          <a:xfrm rot="5400000">
            <a:off x="7942606" y="325651"/>
            <a:ext cx="1527047" cy="875745"/>
          </a:xfrm>
          <a:custGeom>
            <a:avLst/>
            <a:gdLst/>
            <a:ahLst/>
            <a:cxnLst/>
            <a:rect l="l" t="t" r="r" b="b"/>
            <a:pathLst>
              <a:path w="51817" h="29719" extrusionOk="0">
                <a:moveTo>
                  <a:pt x="1" y="1"/>
                </a:moveTo>
                <a:lnTo>
                  <a:pt x="1" y="29719"/>
                </a:lnTo>
                <a:lnTo>
                  <a:pt x="5181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" name="Google Shape;1777;p59"/>
          <p:cNvSpPr/>
          <p:nvPr/>
        </p:nvSpPr>
        <p:spPr>
          <a:xfrm rot="5400000">
            <a:off x="7839626" y="1724606"/>
            <a:ext cx="1504944" cy="848369"/>
          </a:xfrm>
          <a:custGeom>
            <a:avLst/>
            <a:gdLst/>
            <a:ahLst/>
            <a:cxnLst/>
            <a:rect l="l" t="t" r="r" b="b"/>
            <a:pathLst>
              <a:path w="51067" h="28790" extrusionOk="0">
                <a:moveTo>
                  <a:pt x="48709" y="1"/>
                </a:moveTo>
                <a:lnTo>
                  <a:pt x="1" y="27456"/>
                </a:lnTo>
                <a:lnTo>
                  <a:pt x="2358" y="28790"/>
                </a:lnTo>
                <a:lnTo>
                  <a:pt x="51066" y="1358"/>
                </a:lnTo>
                <a:lnTo>
                  <a:pt x="4870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9" name="Google Shape;1778;p59"/>
          <p:cNvSpPr/>
          <p:nvPr/>
        </p:nvSpPr>
        <p:spPr>
          <a:xfrm rot="5400000" flipH="1">
            <a:off x="8570746" y="1608736"/>
            <a:ext cx="270828" cy="309550"/>
          </a:xfrm>
          <a:custGeom>
            <a:avLst/>
            <a:gdLst/>
            <a:ahLst/>
            <a:cxnLst/>
            <a:rect l="l" t="t" r="r" b="b"/>
            <a:pathLst>
              <a:path w="3657" h="4180" extrusionOk="0">
                <a:moveTo>
                  <a:pt x="1" y="0"/>
                </a:moveTo>
                <a:lnTo>
                  <a:pt x="1" y="4179"/>
                </a:lnTo>
                <a:lnTo>
                  <a:pt x="3656" y="2108"/>
                </a:ln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0" name="Google Shape;1779;p59"/>
          <p:cNvSpPr/>
          <p:nvPr/>
        </p:nvSpPr>
        <p:spPr>
          <a:xfrm>
            <a:off x="7917498" y="109609"/>
            <a:ext cx="1165800" cy="10323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1" name="Google Shape;1780;p59"/>
          <p:cNvSpPr/>
          <p:nvPr/>
        </p:nvSpPr>
        <p:spPr>
          <a:xfrm rot="1825914" flipH="1">
            <a:off x="8292848" y="1138189"/>
            <a:ext cx="598615" cy="340851"/>
          </a:xfrm>
          <a:custGeom>
            <a:avLst/>
            <a:gdLst/>
            <a:ahLst/>
            <a:cxnLst/>
            <a:rect l="l" t="t" r="r" b="b"/>
            <a:pathLst>
              <a:path w="20539" h="11693" extrusionOk="0">
                <a:moveTo>
                  <a:pt x="17157" y="0"/>
                </a:moveTo>
                <a:lnTo>
                  <a:pt x="0" y="9775"/>
                </a:lnTo>
                <a:lnTo>
                  <a:pt x="3382" y="11692"/>
                </a:lnTo>
                <a:lnTo>
                  <a:pt x="20538" y="1953"/>
                </a:lnTo>
                <a:lnTo>
                  <a:pt x="171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2131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43"/>
          <p:cNvSpPr txBox="1">
            <a:spLocks noGrp="1"/>
          </p:cNvSpPr>
          <p:nvPr>
            <p:ph type="ctrTitle"/>
          </p:nvPr>
        </p:nvSpPr>
        <p:spPr>
          <a:xfrm>
            <a:off x="2615792" y="2635524"/>
            <a:ext cx="5797808" cy="150678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 smtClean="0">
                <a:solidFill>
                  <a:schemeClr val="bg2"/>
                </a:solidFill>
              </a:rPr>
              <a:t>Methods to Improve Listening </a:t>
            </a:r>
            <a:endParaRPr sz="4400" b="1" dirty="0">
              <a:solidFill>
                <a:schemeClr val="bg2"/>
              </a:solidFill>
            </a:endParaRPr>
          </a:p>
        </p:txBody>
      </p:sp>
      <p:sp>
        <p:nvSpPr>
          <p:cNvPr id="699" name="Google Shape;699;p43"/>
          <p:cNvSpPr txBox="1">
            <a:spLocks noGrp="1"/>
          </p:cNvSpPr>
          <p:nvPr>
            <p:ph type="title" idx="2"/>
          </p:nvPr>
        </p:nvSpPr>
        <p:spPr>
          <a:xfrm>
            <a:off x="6700023" y="1129905"/>
            <a:ext cx="1708500" cy="147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CC6600"/>
                </a:solidFill>
              </a:rPr>
              <a:t>02</a:t>
            </a:r>
            <a:endParaRPr dirty="0">
              <a:solidFill>
                <a:srgbClr val="CC66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114282" y="4460167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08</a:t>
            </a:r>
            <a:endParaRPr lang="en-US" sz="2400" b="1" dirty="0"/>
          </a:p>
        </p:txBody>
      </p:sp>
      <p:sp>
        <p:nvSpPr>
          <p:cNvPr id="90" name="Google Shape;1776;p59"/>
          <p:cNvSpPr/>
          <p:nvPr/>
        </p:nvSpPr>
        <p:spPr>
          <a:xfrm rot="-5400000" flipH="1">
            <a:off x="-327301" y="325651"/>
            <a:ext cx="1527047" cy="875745"/>
          </a:xfrm>
          <a:custGeom>
            <a:avLst/>
            <a:gdLst/>
            <a:ahLst/>
            <a:cxnLst/>
            <a:rect l="l" t="t" r="r" b="b"/>
            <a:pathLst>
              <a:path w="51817" h="29719" extrusionOk="0">
                <a:moveTo>
                  <a:pt x="1" y="1"/>
                </a:moveTo>
                <a:lnTo>
                  <a:pt x="1" y="29719"/>
                </a:lnTo>
                <a:lnTo>
                  <a:pt x="51817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1777;p59"/>
          <p:cNvSpPr/>
          <p:nvPr/>
        </p:nvSpPr>
        <p:spPr>
          <a:xfrm rot="-5400000" flipH="1">
            <a:off x="-430281" y="1724606"/>
            <a:ext cx="1504944" cy="848369"/>
          </a:xfrm>
          <a:custGeom>
            <a:avLst/>
            <a:gdLst/>
            <a:ahLst/>
            <a:cxnLst/>
            <a:rect l="l" t="t" r="r" b="b"/>
            <a:pathLst>
              <a:path w="51067" h="28790" extrusionOk="0">
                <a:moveTo>
                  <a:pt x="48709" y="1"/>
                </a:moveTo>
                <a:lnTo>
                  <a:pt x="1" y="27456"/>
                </a:lnTo>
                <a:lnTo>
                  <a:pt x="2358" y="28790"/>
                </a:lnTo>
                <a:lnTo>
                  <a:pt x="51066" y="1358"/>
                </a:lnTo>
                <a:lnTo>
                  <a:pt x="48709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1778;p59"/>
          <p:cNvSpPr/>
          <p:nvPr/>
        </p:nvSpPr>
        <p:spPr>
          <a:xfrm rot="-5400000">
            <a:off x="300839" y="1608736"/>
            <a:ext cx="270828" cy="309550"/>
          </a:xfrm>
          <a:custGeom>
            <a:avLst/>
            <a:gdLst/>
            <a:ahLst/>
            <a:cxnLst/>
            <a:rect l="l" t="t" r="r" b="b"/>
            <a:pathLst>
              <a:path w="3657" h="4180" extrusionOk="0">
                <a:moveTo>
                  <a:pt x="1" y="0"/>
                </a:moveTo>
                <a:lnTo>
                  <a:pt x="1" y="4179"/>
                </a:lnTo>
                <a:lnTo>
                  <a:pt x="3656" y="2108"/>
                </a:lnTo>
                <a:lnTo>
                  <a:pt x="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3" name="Google Shape;1779;p59"/>
          <p:cNvSpPr/>
          <p:nvPr/>
        </p:nvSpPr>
        <p:spPr>
          <a:xfrm flipH="1">
            <a:off x="-352409" y="109609"/>
            <a:ext cx="1165800" cy="1032300"/>
          </a:xfrm>
          <a:prstGeom prst="hexagon">
            <a:avLst>
              <a:gd name="adj" fmla="val 28631"/>
              <a:gd name="vf" fmla="val 11547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1780;p59"/>
          <p:cNvSpPr/>
          <p:nvPr/>
        </p:nvSpPr>
        <p:spPr>
          <a:xfrm rot="-1825914">
            <a:off x="22941" y="1138189"/>
            <a:ext cx="598615" cy="340851"/>
          </a:xfrm>
          <a:custGeom>
            <a:avLst/>
            <a:gdLst/>
            <a:ahLst/>
            <a:cxnLst/>
            <a:rect l="l" t="t" r="r" b="b"/>
            <a:pathLst>
              <a:path w="20539" h="11693" extrusionOk="0">
                <a:moveTo>
                  <a:pt x="17157" y="0"/>
                </a:moveTo>
                <a:lnTo>
                  <a:pt x="0" y="9775"/>
                </a:lnTo>
                <a:lnTo>
                  <a:pt x="3382" y="11692"/>
                </a:lnTo>
                <a:lnTo>
                  <a:pt x="20538" y="1953"/>
                </a:lnTo>
                <a:lnTo>
                  <a:pt x="1715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01" name="Picture 100" descr="&lt;strong&gt;Listen&lt;/strong&gt; &lt;strong&gt;Icon&lt;/strong&gt; - REM Audiology - Hearing Aids and Hearing Tests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9913" l="0" r="100000">
                        <a14:foregroundMark x1="4717" y1="51234" x2="11684" y2="49855"/>
                        <a14:foregroundMark x1="70972" y1="45428" x2="71626" y2="5406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8171" y="24100996"/>
            <a:ext cx="2651760" cy="2651760"/>
          </a:xfrm>
          <a:prstGeom prst="rect">
            <a:avLst/>
          </a:prstGeom>
        </p:spPr>
      </p:pic>
      <p:grpSp>
        <p:nvGrpSpPr>
          <p:cNvPr id="102" name="Google Shape;2140;p65"/>
          <p:cNvGrpSpPr/>
          <p:nvPr/>
        </p:nvGrpSpPr>
        <p:grpSpPr>
          <a:xfrm>
            <a:off x="-1253596" y="3182239"/>
            <a:ext cx="3840480" cy="3017520"/>
            <a:chOff x="-1113389" y="3553125"/>
            <a:chExt cx="3115394" cy="2068428"/>
          </a:xfrm>
        </p:grpSpPr>
        <p:sp>
          <p:nvSpPr>
            <p:cNvPr id="103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26564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42"/>
          <p:cNvSpPr txBox="1">
            <a:spLocks noGrp="1"/>
          </p:cNvSpPr>
          <p:nvPr>
            <p:ph type="title" idx="15"/>
          </p:nvPr>
        </p:nvSpPr>
        <p:spPr>
          <a:xfrm>
            <a:off x="1730849" y="486334"/>
            <a:ext cx="5319870" cy="5597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 smtClean="0"/>
              <a:t>Methods</a:t>
            </a:r>
            <a:r>
              <a:rPr lang="en" sz="2600" b="1" dirty="0" smtClean="0"/>
              <a:t> to Improve </a:t>
            </a:r>
            <a:r>
              <a:rPr lang="en" sz="2600" b="1" dirty="0" smtClean="0">
                <a:solidFill>
                  <a:srgbClr val="CC6600"/>
                </a:solidFill>
              </a:rPr>
              <a:t>Listening</a:t>
            </a:r>
            <a:endParaRPr sz="2600" b="1" dirty="0">
              <a:solidFill>
                <a:srgbClr val="CC6600"/>
              </a:solidFill>
            </a:endParaRPr>
          </a:p>
        </p:txBody>
      </p:sp>
      <p:grpSp>
        <p:nvGrpSpPr>
          <p:cNvPr id="15" name="Google Shape;2140;p65"/>
          <p:cNvGrpSpPr/>
          <p:nvPr/>
        </p:nvGrpSpPr>
        <p:grpSpPr>
          <a:xfrm>
            <a:off x="-1479758" y="5916"/>
            <a:ext cx="3115394" cy="2068428"/>
            <a:chOff x="-1113389" y="3553125"/>
            <a:chExt cx="3115394" cy="2068428"/>
          </a:xfrm>
        </p:grpSpPr>
        <p:sp>
          <p:nvSpPr>
            <p:cNvPr id="16" name="Google Shape;2141;p65"/>
            <p:cNvSpPr/>
            <p:nvPr/>
          </p:nvSpPr>
          <p:spPr>
            <a:xfrm rot="5400000" flipH="1">
              <a:off x="-706709" y="3643425"/>
              <a:ext cx="1409400" cy="12288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2142;p65"/>
            <p:cNvSpPr/>
            <p:nvPr/>
          </p:nvSpPr>
          <p:spPr>
            <a:xfrm>
              <a:off x="768154" y="3960972"/>
              <a:ext cx="1233851" cy="704854"/>
            </a:xfrm>
            <a:custGeom>
              <a:avLst/>
              <a:gdLst/>
              <a:ahLst/>
              <a:cxnLst/>
              <a:rect l="l" t="t" r="r" b="b"/>
              <a:pathLst>
                <a:path w="23385" h="13359" extrusionOk="0">
                  <a:moveTo>
                    <a:pt x="11692" y="0"/>
                  </a:moveTo>
                  <a:lnTo>
                    <a:pt x="1" y="6751"/>
                  </a:lnTo>
                  <a:lnTo>
                    <a:pt x="11692" y="13359"/>
                  </a:lnTo>
                  <a:lnTo>
                    <a:pt x="23384" y="6751"/>
                  </a:lnTo>
                  <a:lnTo>
                    <a:pt x="116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2143;p65"/>
            <p:cNvSpPr/>
            <p:nvPr/>
          </p:nvSpPr>
          <p:spPr>
            <a:xfrm rot="5400000" flipH="1">
              <a:off x="-74359" y="4534975"/>
              <a:ext cx="991200" cy="503400"/>
            </a:xfrm>
            <a:prstGeom prst="hexagon">
              <a:avLst>
                <a:gd name="adj" fmla="val 28631"/>
                <a:gd name="vf" fmla="val 11547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2144;p65"/>
            <p:cNvSpPr/>
            <p:nvPr/>
          </p:nvSpPr>
          <p:spPr>
            <a:xfrm rot="-3551518" flipH="1">
              <a:off x="503520" y="4207969"/>
              <a:ext cx="891655" cy="503921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2145;p65"/>
            <p:cNvSpPr/>
            <p:nvPr/>
          </p:nvSpPr>
          <p:spPr>
            <a:xfrm rot="-3551486" flipH="1">
              <a:off x="-1115235" y="4318931"/>
              <a:ext cx="1520462" cy="859275"/>
            </a:xfrm>
            <a:custGeom>
              <a:avLst/>
              <a:gdLst/>
              <a:ahLst/>
              <a:cxnLst/>
              <a:rect l="l" t="t" r="r" b="b"/>
              <a:pathLst>
                <a:path w="32672" h="18467" extrusionOk="0">
                  <a:moveTo>
                    <a:pt x="29290" y="0"/>
                  </a:moveTo>
                  <a:lnTo>
                    <a:pt x="0" y="16550"/>
                  </a:lnTo>
                  <a:lnTo>
                    <a:pt x="3394" y="18467"/>
                  </a:lnTo>
                  <a:lnTo>
                    <a:pt x="32671" y="1953"/>
                  </a:lnTo>
                  <a:lnTo>
                    <a:pt x="29290" y="0"/>
                  </a:lnTo>
                  <a:close/>
                </a:path>
              </a:pathLst>
            </a:custGeom>
            <a:solidFill>
              <a:srgbClr val="FFFFFF">
                <a:alpha val="31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14282" y="4460167"/>
            <a:ext cx="59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09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85524" y="1424682"/>
            <a:ext cx="73729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 Maintain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eye contact with the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speaker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You should be focused, paying attention to the speaker, and limiting </a:t>
            </a:r>
            <a:r>
              <a:rPr lang="en-US" sz="1800" dirty="0"/>
              <a:t>any unnecessary </a:t>
            </a:r>
            <a:r>
              <a:rPr lang="en-US" sz="1800" dirty="0" smtClean="0"/>
              <a:t>distractions. </a:t>
            </a: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Provide </a:t>
            </a:r>
            <a:r>
              <a:rPr lang="en-US" sz="1800" dirty="0"/>
              <a:t>the speaker with your undivided attention and make an effort to look at them. This provides them with a nonverbal cue that you are interested in what they are </a:t>
            </a:r>
            <a:r>
              <a:rPr lang="en-US" sz="1800" dirty="0" smtClean="0"/>
              <a:t>saying.</a:t>
            </a:r>
            <a:endParaRPr lang="en-US" sz="2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885524" y="3357923"/>
            <a:ext cx="7372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Visualize what the speaker is saying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algn="just">
              <a:buClr>
                <a:srgbClr val="954F72"/>
              </a:buClr>
              <a:buFont typeface="Arial" panose="020B0604020202020204" pitchFamily="34" charset="0"/>
              <a:buChar char="●"/>
            </a:pPr>
            <a:r>
              <a:rPr lang="en-US" sz="1800" dirty="0" smtClean="0"/>
              <a:t>You should try to imagine and conjure up images of what the speaker is talking about to help save the information.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247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 Consulting by Slidesgo">
  <a:themeElements>
    <a:clrScheme name="Custom 25">
      <a:dk1>
        <a:srgbClr val="343434"/>
      </a:dk1>
      <a:lt1>
        <a:srgbClr val="FFFFFF"/>
      </a:lt1>
      <a:dk2>
        <a:srgbClr val="343434"/>
      </a:dk2>
      <a:lt2>
        <a:srgbClr val="F0F7ED"/>
      </a:lt2>
      <a:accent1>
        <a:srgbClr val="00899D"/>
      </a:accent1>
      <a:accent2>
        <a:srgbClr val="FF7210"/>
      </a:accent2>
      <a:accent3>
        <a:srgbClr val="343434"/>
      </a:accent3>
      <a:accent4>
        <a:srgbClr val="CECECE"/>
      </a:accent4>
      <a:accent5>
        <a:srgbClr val="00BBC1"/>
      </a:accent5>
      <a:accent6>
        <a:srgbClr val="D5DEE4"/>
      </a:accent6>
      <a:hlink>
        <a:srgbClr val="66A74A"/>
      </a:hlink>
      <a:folHlink>
        <a:srgbClr val="FF721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692</Words>
  <Application>Microsoft Office PowerPoint</Application>
  <PresentationFormat>On-screen Show (16:9)</PresentationFormat>
  <Paragraphs>90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Arial</vt:lpstr>
      <vt:lpstr>Be Vietnam</vt:lpstr>
      <vt:lpstr>Fira Sans Extra Condensed Medium</vt:lpstr>
      <vt:lpstr>Fjalla One</vt:lpstr>
      <vt:lpstr>Helvetica Neue</vt:lpstr>
      <vt:lpstr>Livvic</vt:lpstr>
      <vt:lpstr>Montserrat Medium</vt:lpstr>
      <vt:lpstr>Noto Sans</vt:lpstr>
      <vt:lpstr>Oswald</vt:lpstr>
      <vt:lpstr>Oswald Medium</vt:lpstr>
      <vt:lpstr>Oswald SemiBold</vt:lpstr>
      <vt:lpstr>Roboto</vt:lpstr>
      <vt:lpstr>Roboto Condensed Light</vt:lpstr>
      <vt:lpstr>PR Consulting by Slidesgo</vt:lpstr>
      <vt:lpstr>Listening and Ways to Improve It.</vt:lpstr>
      <vt:lpstr>01</vt:lpstr>
      <vt:lpstr>PowerPoint Presentation</vt:lpstr>
      <vt:lpstr>Listening </vt:lpstr>
      <vt:lpstr>—Epictetus</vt:lpstr>
      <vt:lpstr>Listening - Definition</vt:lpstr>
      <vt:lpstr>PowerPoint Presentation</vt:lpstr>
      <vt:lpstr>Methods to Improve Listening </vt:lpstr>
      <vt:lpstr>Methods to Improve Listening</vt:lpstr>
      <vt:lpstr>Methods to Improve Listening</vt:lpstr>
      <vt:lpstr>Methods to Improve Listening</vt:lpstr>
      <vt:lpstr>PowerPoint Presentation</vt:lpstr>
      <vt:lpstr>PowerPoint Presentation</vt:lpstr>
      <vt:lpstr>References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Listening ways to imrove</dc:title>
  <dc:creator>ECS-Y</dc:creator>
  <cp:lastModifiedBy>Maher Fattouh</cp:lastModifiedBy>
  <cp:revision>49</cp:revision>
  <dcterms:modified xsi:type="dcterms:W3CDTF">2023-02-18T12:03:59Z</dcterms:modified>
</cp:coreProperties>
</file>