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autoCompressPictures="0">
  <p:sldMasterIdLst>
    <p:sldMasterId id="2147483696" r:id="rId1"/>
  </p:sldMasterIdLst>
  <p:sldIdLst>
    <p:sldId id="256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03"/>
    <p:restoredTop sz="94709"/>
  </p:normalViewPr>
  <p:slideViewPr>
    <p:cSldViewPr snapToGrid="0" snapToObjects="1">
      <p:cViewPr varScale="1">
        <p:scale>
          <a:sx n="55" d="100"/>
          <a:sy n="55" d="100"/>
        </p:scale>
        <p:origin x="36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5554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86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740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5952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084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9720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83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4606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501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5814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2073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519A3-EB0A-EC4F-8F0F-CBB3406507E3}" type="datetimeFigureOut">
              <a:rPr lang="x-none" smtClean="0"/>
              <a:pPr/>
              <a:t>4/19/2022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2263C-6206-A344-A040-5F21FE45135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929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FF8EB11-1EE3-2E40-988F-4443195E8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8620" y="1672389"/>
            <a:ext cx="10586655" cy="1419727"/>
          </a:xfrm>
        </p:spPr>
        <p:txBody>
          <a:bodyPr>
            <a:normAutofit/>
          </a:bodyPr>
          <a:lstStyle/>
          <a:p>
            <a: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dirty="0"/>
              <a:t>Principle of Management</a:t>
            </a:r>
            <a:endParaRPr lang="x-none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1AD829EA-04D8-3842-81BD-C9E5B0C008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8060" y="3465020"/>
            <a:ext cx="7110663" cy="1073655"/>
          </a:xfrm>
        </p:spPr>
        <p:txBody>
          <a:bodyPr>
            <a:normAutofit/>
          </a:bodyPr>
          <a:lstStyle/>
          <a:p>
            <a:pPr rtl="0"/>
            <a:r>
              <a:rPr lang="en-US" sz="4000" dirty="0"/>
              <a:t>The Different Types of Managers</a:t>
            </a:r>
            <a:endParaRPr lang="x-none" sz="400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3E2A8C0-7244-C64F-AA1F-CF3403180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" y="8972"/>
            <a:ext cx="10193383" cy="1318462"/>
          </a:xfrm>
          <a:prstGeom prst="rect">
            <a:avLst/>
          </a:prstGeo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D89D28E5-149B-DE43-BF88-168B4244E524}"/>
              </a:ext>
            </a:extLst>
          </p:cNvPr>
          <p:cNvSpPr txBox="1"/>
          <p:nvPr/>
        </p:nvSpPr>
        <p:spPr>
          <a:xfrm>
            <a:off x="3164305" y="5089358"/>
            <a:ext cx="167000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 err="1"/>
              <a:t>By:Dania</a:t>
            </a:r>
            <a:r>
              <a:rPr lang="en-US" dirty="0"/>
              <a:t> Gamal</a:t>
            </a:r>
            <a:endParaRPr lang="x-none" dirty="0"/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D56D38CF-2E3D-9748-8B0E-61810C6B0C9A}"/>
              </a:ext>
            </a:extLst>
          </p:cNvPr>
          <p:cNvSpPr txBox="1"/>
          <p:nvPr/>
        </p:nvSpPr>
        <p:spPr>
          <a:xfrm>
            <a:off x="3380874" y="5582653"/>
            <a:ext cx="91563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/>
              <a:t>ID:3731</a:t>
            </a:r>
            <a:endParaRPr lang="x-none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21597644-94A0-BA43-B50C-165FD3023217}"/>
              </a:ext>
            </a:extLst>
          </p:cNvPr>
          <p:cNvSpPr txBox="1"/>
          <p:nvPr/>
        </p:nvSpPr>
        <p:spPr>
          <a:xfrm>
            <a:off x="5390147" y="5137484"/>
            <a:ext cx="253627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/>
              <a:t>dania_3731@limu.edu.ly</a:t>
            </a:r>
            <a:endParaRPr lang="x-none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6869AAA5-AB61-934B-81E1-B084CE44DAAF}"/>
              </a:ext>
            </a:extLst>
          </p:cNvPr>
          <p:cNvSpPr txBox="1"/>
          <p:nvPr/>
        </p:nvSpPr>
        <p:spPr>
          <a:xfrm flipV="1">
            <a:off x="2323909" y="1029582"/>
            <a:ext cx="9261366" cy="2840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x-none" dirty="0"/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04201AFD-3F36-304E-846D-6B3041C10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8846" y="21078"/>
            <a:ext cx="1772193" cy="165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66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655886A-2FCC-B54B-98B8-EE7ECC696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References</a:t>
            </a:r>
            <a:endParaRPr lang="x-none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69B7FD0-A307-CC43-9B24-CA0294858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i="1" dirty="0"/>
              <a:t>Types of managers</a:t>
            </a:r>
            <a:r>
              <a:rPr lang="en-US" dirty="0"/>
              <a:t>. Strategic Management :: Types Of Managers. (n.d.). Retrieved April 6, 2022, from https://www.introduction-to-management.24xls.com/en114 </a:t>
            </a:r>
          </a:p>
          <a:p>
            <a:pPr algn="l" rtl="0">
              <a:buNone/>
            </a:pPr>
            <a:r>
              <a:rPr lang="en-US" i="1" dirty="0"/>
              <a:t>Types of </a:t>
            </a:r>
            <a:r>
              <a:rPr lang="en-US" i="1" dirty="0" err="1"/>
              <a:t>managerhttps</a:t>
            </a:r>
            <a:r>
              <a:rPr lang="en-US" i="1" dirty="0"/>
              <a:t>://</a:t>
            </a:r>
            <a:r>
              <a:rPr lang="en-US" i="1" dirty="0" err="1"/>
              <a:t>courses.lumenlearning.com</a:t>
            </a:r>
            <a:r>
              <a:rPr lang="en-US" i="1" dirty="0"/>
              <a:t>/boundless-management/chapter/management-levels-and-types/</a:t>
            </a:r>
            <a:r>
              <a:rPr lang="en-US" dirty="0"/>
              <a:t>. Strategic Management :: Types Of Managers. (n.d.). Retrieved April 6, 2022, from https://www.introduction-to-management.24xls.com/en114 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en-US" dirty="0"/>
          </a:p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endParaRPr lang="x-none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CCE5502C-8113-C245-95D4-A3DCBD2CD756}"/>
              </a:ext>
            </a:extLst>
          </p:cNvPr>
          <p:cNvSpPr txBox="1"/>
          <p:nvPr/>
        </p:nvSpPr>
        <p:spPr>
          <a:xfrm>
            <a:off x="11610474" y="6412832"/>
            <a:ext cx="5815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10</a:t>
            </a:r>
            <a:endParaRPr lang="ar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60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45CA849-654C-4173-AD99-B3A2528275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87931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عنصر نائب للمحتوى 3">
            <a:extLst>
              <a:ext uri="{FF2B5EF4-FFF2-40B4-BE49-F238E27FC236}">
                <a16:creationId xmlns:a16="http://schemas.microsoft.com/office/drawing/2014/main" id="{B354EA7B-4216-964E-A4DB-2FBC9794A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7" r="-2" b="-2"/>
          <a:stretch/>
        </p:blipFill>
        <p:spPr>
          <a:xfrm>
            <a:off x="4213163" y="-13063"/>
            <a:ext cx="9023865" cy="6858000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1FB37318-C645-8A4D-9F36-0B4F39B789C4}"/>
              </a:ext>
            </a:extLst>
          </p:cNvPr>
          <p:cNvSpPr txBox="1"/>
          <p:nvPr/>
        </p:nvSpPr>
        <p:spPr>
          <a:xfrm>
            <a:off x="2272937" y="450668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1726D5CB-3D08-5E46-96F6-DDB8468524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088" b="-3"/>
          <a:stretch/>
        </p:blipFill>
        <p:spPr>
          <a:xfrm>
            <a:off x="-5268" y="0"/>
            <a:ext cx="4218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2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2F54D2A-6FA9-D448-ABB2-312EA90CC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dirty="0">
                <a:solidFill>
                  <a:srgbClr val="7030A0"/>
                </a:solidFill>
              </a:rPr>
              <a:t>CONTENTS</a:t>
            </a:r>
            <a:endParaRPr lang="x-none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25A05DC-AE7B-ED4F-8739-EDC2F2A56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12086" cy="4351338"/>
          </a:xfrm>
        </p:spPr>
        <p:txBody>
          <a:bodyPr/>
          <a:lstStyle/>
          <a:p>
            <a:pPr marL="476238" indent="-465524" algn="l">
              <a:buNone/>
            </a:pPr>
            <a:r>
              <a:rPr lang="en-US" dirty="0">
                <a:solidFill>
                  <a:srgbClr val="0070C0"/>
                </a:solidFill>
              </a:rPr>
              <a:t>1-INTRODUCTION</a:t>
            </a:r>
          </a:p>
          <a:p>
            <a:pPr marL="476238" indent="-465524" algn="l">
              <a:buNone/>
            </a:pPr>
            <a:r>
              <a:rPr lang="en-US" dirty="0">
                <a:solidFill>
                  <a:srgbClr val="0070C0"/>
                </a:solidFill>
              </a:rPr>
              <a:t>2-DIFFERENT TYPES OF MANAGERS </a:t>
            </a:r>
          </a:p>
          <a:p>
            <a:pPr algn="l">
              <a:buNone/>
            </a:pPr>
            <a:r>
              <a:rPr lang="en-US" dirty="0">
                <a:solidFill>
                  <a:srgbClr val="0070C0"/>
                </a:solidFill>
              </a:rPr>
              <a:t>3-UNDERSTANDING DIFFERENT MANAGEMENT STYLE</a:t>
            </a:r>
            <a:r>
              <a:rPr lang="en-US" sz="1800" dirty="0">
                <a:solidFill>
                  <a:srgbClr val="0070C0"/>
                </a:solidFill>
              </a:rPr>
              <a:t>  </a:t>
            </a:r>
          </a:p>
          <a:p>
            <a:pPr algn="l">
              <a:buNone/>
            </a:pP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4-CONCLUSION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0FBDC99-BD63-EE42-BA52-F1895D7B9626}"/>
              </a:ext>
            </a:extLst>
          </p:cNvPr>
          <p:cNvSpPr txBox="1"/>
          <p:nvPr/>
        </p:nvSpPr>
        <p:spPr>
          <a:xfrm>
            <a:off x="11766884" y="6509084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2</a:t>
            </a:r>
            <a:endParaRPr lang="ar-US" dirty="0">
              <a:solidFill>
                <a:srgbClr val="7030A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6D136C9-522A-4C40-998C-52764D8BADEE}"/>
              </a:ext>
            </a:extLst>
          </p:cNvPr>
          <p:cNvSpPr txBox="1"/>
          <p:nvPr/>
        </p:nvSpPr>
        <p:spPr>
          <a:xfrm>
            <a:off x="992777" y="3814354"/>
            <a:ext cx="208730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5-References</a:t>
            </a:r>
            <a:endParaRPr lang="ar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24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372416C-780A-CF40-8D0D-BF5A38058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>
                <a:solidFill>
                  <a:srgbClr val="7030A0"/>
                </a:solidFill>
              </a:rPr>
              <a:t/>
            </a:r>
            <a:br>
              <a:rPr lang="x-none">
                <a:solidFill>
                  <a:srgbClr val="7030A0"/>
                </a:solidFill>
              </a:rPr>
            </a:br>
            <a:endParaRPr lang="ar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C1713F1-FB08-2543-9360-338CE3540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dirty="0">
                <a:solidFill>
                  <a:srgbClr val="0070C0"/>
                </a:solidFill>
              </a:rPr>
              <a:t>The manager is responsible for overseeing and leading the work of a group of people in many instances.</a:t>
            </a:r>
          </a:p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ar-US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04832B8A-B96B-F740-8DE5-AFA5793067C9}"/>
              </a:ext>
            </a:extLst>
          </p:cNvPr>
          <p:cNvSpPr txBox="1"/>
          <p:nvPr/>
        </p:nvSpPr>
        <p:spPr>
          <a:xfrm>
            <a:off x="11782697" y="6518366"/>
            <a:ext cx="3016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3</a:t>
            </a:r>
            <a:endParaRPr lang="ar-US" dirty="0">
              <a:solidFill>
                <a:srgbClr val="7030A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3C78FCF3-6C0D-EA4E-A3F1-3D8E6A27D954}"/>
              </a:ext>
            </a:extLst>
          </p:cNvPr>
          <p:cNvSpPr txBox="1"/>
          <p:nvPr/>
        </p:nvSpPr>
        <p:spPr>
          <a:xfrm>
            <a:off x="4519749" y="681037"/>
            <a:ext cx="373597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>
                <a:solidFill>
                  <a:srgbClr val="7030A0"/>
                </a:solidFill>
              </a:rPr>
              <a:t>Introduction</a:t>
            </a:r>
            <a:endParaRPr lang="ar-US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082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18D81F9-7B84-BC49-9345-6B7EC0AA4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3" y="2117558"/>
            <a:ext cx="11004132" cy="490888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800" dirty="0">
                <a:solidFill>
                  <a:schemeClr val="accent1"/>
                </a:solidFill>
              </a:rPr>
              <a:t>.</a:t>
            </a:r>
            <a:r>
              <a:rPr lang="en-US" dirty="0">
                <a:solidFill>
                  <a:schemeClr val="accent1"/>
                </a:solidFill>
              </a:rPr>
              <a:t>The four most common types of managers are top-level managers, middle managers, first-line managers, and team leaders.</a:t>
            </a:r>
          </a:p>
          <a:p>
            <a:pPr marL="0" indent="0" algn="l" rtl="0">
              <a:buNone/>
            </a:pPr>
            <a:r>
              <a:rPr lang="en-US" sz="4400" dirty="0">
                <a:solidFill>
                  <a:srgbClr val="0070C0"/>
                </a:solidFill>
              </a:rPr>
              <a:t>.</a:t>
            </a:r>
            <a:r>
              <a:rPr lang="en-US" dirty="0">
                <a:solidFill>
                  <a:srgbClr val="7030A0"/>
                </a:solidFill>
              </a:rPr>
              <a:t> Top-Level Managers</a:t>
            </a:r>
          </a:p>
          <a:p>
            <a:pPr marL="0" indent="0" algn="l" rtl="0">
              <a:buNone/>
            </a:pPr>
            <a:r>
              <a:rPr lang="en-US" sz="4800" dirty="0">
                <a:solidFill>
                  <a:srgbClr val="0070C0"/>
                </a:solidFill>
              </a:rPr>
              <a:t>.</a:t>
            </a:r>
            <a:r>
              <a:rPr lang="en-US" dirty="0">
                <a:solidFill>
                  <a:srgbClr val="0070C0"/>
                </a:solidFill>
              </a:rPr>
              <a:t>Top-level managers are those who represent the highest level of executive management.</a:t>
            </a:r>
          </a:p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endParaRPr lang="x-none" sz="4400" dirty="0">
              <a:solidFill>
                <a:srgbClr val="0070C0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86523F03-86A6-B14C-92F8-1C8C15505D6F}"/>
              </a:ext>
            </a:extLst>
          </p:cNvPr>
          <p:cNvSpPr txBox="1"/>
          <p:nvPr/>
        </p:nvSpPr>
        <p:spPr>
          <a:xfrm>
            <a:off x="2779066" y="449639"/>
            <a:ext cx="838222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What Are the Different Types of Managers?</a:t>
            </a:r>
            <a:br>
              <a:rPr lang="en-US" sz="3200" dirty="0">
                <a:solidFill>
                  <a:srgbClr val="7030A0"/>
                </a:solidFill>
              </a:rPr>
            </a:br>
            <a:endParaRPr lang="x-none" sz="3200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42CB1694-1CE0-314F-B54C-2F50B5613A25}"/>
              </a:ext>
            </a:extLst>
          </p:cNvPr>
          <p:cNvSpPr txBox="1"/>
          <p:nvPr/>
        </p:nvSpPr>
        <p:spPr>
          <a:xfrm>
            <a:off x="11875168" y="6485021"/>
            <a:ext cx="31451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4</a:t>
            </a:r>
            <a:endParaRPr lang="x-none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457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5706ACC-87E4-3740-B304-FBEB719C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16" y="365125"/>
            <a:ext cx="2818147" cy="1325563"/>
          </a:xfrm>
        </p:spPr>
        <p:txBody>
          <a:bodyPr>
            <a:normAutofit/>
          </a:bodyPr>
          <a:lstStyle/>
          <a:p>
            <a:pPr rtl="0"/>
            <a:r>
              <a:rPr lang="en-US" sz="2800" dirty="0">
                <a:solidFill>
                  <a:srgbClr val="7030A0"/>
                </a:solidFill>
              </a:rPr>
              <a:t>Middle Managers</a:t>
            </a:r>
            <a:br>
              <a:rPr lang="en-US" sz="2800" dirty="0">
                <a:solidFill>
                  <a:srgbClr val="7030A0"/>
                </a:solidFill>
              </a:rPr>
            </a:br>
            <a:endParaRPr lang="x-none" sz="28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60F6535-D30E-B74A-812B-2B1DA0CCD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726" y="1204615"/>
            <a:ext cx="11718758" cy="50638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800" dirty="0">
                <a:solidFill>
                  <a:srgbClr val="0070C0"/>
                </a:solidFill>
              </a:rPr>
              <a:t>.</a:t>
            </a:r>
            <a:r>
              <a:rPr lang="en-US" dirty="0">
                <a:solidFill>
                  <a:srgbClr val="0070C0"/>
                </a:solidFill>
              </a:rPr>
              <a:t>Middle managers usually report to the top-level managers, yet they still have a lot of autonomy to make decisions within their area or department of the company. </a:t>
            </a:r>
          </a:p>
          <a:p>
            <a:pPr marL="0" indent="0" algn="l" rtl="0">
              <a:buNone/>
            </a:pPr>
            <a:r>
              <a:rPr lang="en-US" dirty="0">
                <a:solidFill>
                  <a:srgbClr val="7030A0"/>
                </a:solidFill>
              </a:rPr>
              <a:t>First-Line Managers</a:t>
            </a:r>
          </a:p>
          <a:p>
            <a:pPr marL="0" indent="0" algn="l" rtl="0">
              <a:buNone/>
            </a:pPr>
            <a:r>
              <a:rPr lang="en-US" sz="4800" dirty="0">
                <a:solidFill>
                  <a:srgbClr val="0070C0"/>
                </a:solidFill>
              </a:rPr>
              <a:t>.</a:t>
            </a:r>
            <a:r>
              <a:rPr lang="en-US" dirty="0">
                <a:solidFill>
                  <a:srgbClr val="0070C0"/>
                </a:solidFill>
              </a:rPr>
              <a:t>This role represents an entry-level position for management professionals. First-line managers work directly with non-management employees and project team members.</a:t>
            </a:r>
          </a:p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endParaRPr lang="x-none" sz="4400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B0CE72FE-9797-4B47-90B7-999D300D96C7}"/>
              </a:ext>
            </a:extLst>
          </p:cNvPr>
          <p:cNvSpPr txBox="1"/>
          <p:nvPr/>
        </p:nvSpPr>
        <p:spPr>
          <a:xfrm>
            <a:off x="11743508" y="6485021"/>
            <a:ext cx="44849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5</a:t>
            </a:r>
            <a:endParaRPr lang="x-non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3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2769B74-5857-4747-A29A-BABE8E802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36" y="365125"/>
            <a:ext cx="11149264" cy="1325563"/>
          </a:xfrm>
        </p:spPr>
        <p:txBody>
          <a:bodyPr>
            <a:normAutofit/>
          </a:bodyPr>
          <a:lstStyle/>
          <a:p>
            <a:pPr rtl="0"/>
            <a:r>
              <a:rPr lang="en-US" sz="3200" dirty="0">
                <a:solidFill>
                  <a:srgbClr val="7030A0"/>
                </a:solidFill>
              </a:rPr>
              <a:t>Team Leaders</a:t>
            </a:r>
            <a:br>
              <a:rPr lang="en-US" sz="3200" dirty="0">
                <a:solidFill>
                  <a:srgbClr val="7030A0"/>
                </a:solidFill>
              </a:rPr>
            </a:br>
            <a:endParaRPr lang="x-none" sz="32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AA82D66-5EA7-7C46-886E-846B3847C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38" y="1227221"/>
            <a:ext cx="11782926" cy="563077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4800" dirty="0">
                <a:solidFill>
                  <a:srgbClr val="0070C0"/>
                </a:solidFill>
              </a:rPr>
              <a:t>.</a:t>
            </a:r>
            <a:r>
              <a:rPr lang="en-US" dirty="0">
                <a:solidFill>
                  <a:srgbClr val="0070C0"/>
                </a:solidFill>
              </a:rPr>
              <a:t>Team leaders are managers who specialize in a particular task, product, or project. Their role is to oversee all the logistics of their assignment.</a:t>
            </a:r>
          </a:p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</a:pPr>
            <a:endParaRPr lang="x-none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509220C-57AA-DB4E-A2F9-15455A0BB47C}"/>
              </a:ext>
            </a:extLst>
          </p:cNvPr>
          <p:cNvSpPr txBox="1"/>
          <p:nvPr/>
        </p:nvSpPr>
        <p:spPr>
          <a:xfrm>
            <a:off x="0" y="3152883"/>
            <a:ext cx="6886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</a:rPr>
              <a:t>Understanding Different Management Styles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FCD0665F-165E-B947-B888-4F486AF4E2C8}"/>
              </a:ext>
            </a:extLst>
          </p:cNvPr>
          <p:cNvSpPr txBox="1"/>
          <p:nvPr/>
        </p:nvSpPr>
        <p:spPr>
          <a:xfrm>
            <a:off x="204536" y="3983465"/>
            <a:ext cx="11507452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>
                <a:solidFill>
                  <a:srgbClr val="0070C0"/>
                </a:solidFill>
              </a:rPr>
              <a:t>.</a:t>
            </a:r>
            <a:r>
              <a:rPr lang="en-US" sz="2800" dirty="0">
                <a:solidFill>
                  <a:srgbClr val="0070C0"/>
                </a:solidFill>
              </a:rPr>
              <a:t>In addition to there being different types of managers, there are also different management styles. No matter which type of managerial.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4460CD5D-33BB-FB43-BC0C-4D060E5BA76A}"/>
              </a:ext>
            </a:extLst>
          </p:cNvPr>
          <p:cNvSpPr txBox="1"/>
          <p:nvPr/>
        </p:nvSpPr>
        <p:spPr>
          <a:xfrm>
            <a:off x="11711988" y="6492240"/>
            <a:ext cx="27547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6</a:t>
            </a:r>
            <a:endParaRPr lang="x-none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55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1FD9E18-45CF-994C-BA8C-8BFDC5BB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12" y="1"/>
            <a:ext cx="11215688" cy="1690688"/>
          </a:xfrm>
        </p:spPr>
        <p:txBody>
          <a:bodyPr>
            <a:normAutofit/>
          </a:bodyPr>
          <a:lstStyle/>
          <a:p>
            <a: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5400" dirty="0">
                <a:solidFill>
                  <a:srgbClr val="0070C0"/>
                </a:solidFill>
              </a:rPr>
              <a:t>.</a:t>
            </a:r>
            <a:r>
              <a:rPr lang="en-US" sz="3600" dirty="0">
                <a:solidFill>
                  <a:srgbClr val="7030A0"/>
                </a:solidFill>
              </a:rPr>
              <a:t>visionary</a:t>
            </a:r>
            <a:endParaRPr lang="x-none" sz="36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CBDBCBE-8207-EF4E-A645-4445A7C2E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112" y="1400175"/>
            <a:ext cx="11777663" cy="2957513"/>
          </a:xfrm>
        </p:spPr>
        <p:txBody>
          <a:bodyPr>
            <a:normAutofit/>
          </a:bodyPr>
          <a:lstStyle/>
          <a:p>
            <a:pPr algn="l" rtl="0"/>
            <a:r>
              <a:rPr lang="en-US" sz="3000" dirty="0">
                <a:solidFill>
                  <a:srgbClr val="0070C0"/>
                </a:solidFill>
              </a:rPr>
              <a:t>Visionary managers can paint a picture of what the future could look like.</a:t>
            </a:r>
          </a:p>
          <a:p>
            <a:pPr marL="0" indent="0" algn="l" rtl="0">
              <a:buNone/>
            </a:pPr>
            <a:r>
              <a:rPr lang="en-US" sz="4800" dirty="0">
                <a:solidFill>
                  <a:srgbClr val="0070C0"/>
                </a:solidFill>
              </a:rPr>
              <a:t>.</a:t>
            </a:r>
            <a:r>
              <a:rPr lang="en-US" sz="3200" dirty="0">
                <a:solidFill>
                  <a:srgbClr val="7030A0"/>
                </a:solidFill>
              </a:rPr>
              <a:t>Participative</a:t>
            </a:r>
          </a:p>
          <a:p>
            <a:pPr algn="l" rtl="0"/>
            <a:r>
              <a:rPr lang="en-US" sz="3000" dirty="0">
                <a:solidFill>
                  <a:srgbClr val="0070C0"/>
                </a:solidFill>
              </a:rPr>
              <a:t>Participative leaders actively court feedback and try to involve their employees in the decision-making process.</a:t>
            </a:r>
          </a:p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x-none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64713323-2293-044C-9C6E-FF8730F69661}"/>
              </a:ext>
            </a:extLst>
          </p:cNvPr>
          <p:cNvSpPr txBox="1"/>
          <p:nvPr/>
        </p:nvSpPr>
        <p:spPr>
          <a:xfrm>
            <a:off x="11743509" y="6505303"/>
            <a:ext cx="497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7</a:t>
            </a:r>
            <a:endParaRPr lang="ar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51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403AE9B-163C-A44B-AE1F-19226D63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Coaching</a:t>
            </a:r>
            <a:br>
              <a:rPr lang="en-US" sz="3200" dirty="0">
                <a:solidFill>
                  <a:srgbClr val="7030A0"/>
                </a:solidFill>
              </a:rPr>
            </a:br>
            <a:endParaRPr lang="x-none" sz="3200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1338CEA-45B9-EE4E-AE3B-92602938D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pPr algn="l" rtl="0"/>
            <a:r>
              <a:rPr lang="en-US" dirty="0">
                <a:solidFill>
                  <a:srgbClr val="0070C0"/>
                </a:solidFill>
              </a:rPr>
              <a:t>Managers using the coaching style focus on developing their team members, helping them hone the skills they need to perform at an optimal level.</a:t>
            </a:r>
          </a:p>
          <a:p>
            <a:pPr algn="l" rtl="0"/>
            <a:r>
              <a:rPr lang="en-US" dirty="0">
                <a:solidFill>
                  <a:srgbClr val="7030A0"/>
                </a:solidFill>
              </a:rPr>
              <a:t>Authoritative</a:t>
            </a:r>
          </a:p>
          <a:p>
            <a:pPr algn="l" rtl="0"/>
            <a:r>
              <a:rPr lang="en-US" dirty="0">
                <a:solidFill>
                  <a:srgbClr val="0070C0"/>
                </a:solidFill>
              </a:rPr>
              <a:t>Finally, there are the “take-charge” leaders who provide their employees with constant monitoring and direction. </a:t>
            </a:r>
          </a:p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x-none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7884AE8-B453-5148-A346-008593CBB4F6}"/>
              </a:ext>
            </a:extLst>
          </p:cNvPr>
          <p:cNvSpPr txBox="1"/>
          <p:nvPr/>
        </p:nvSpPr>
        <p:spPr>
          <a:xfrm>
            <a:off x="11795760" y="6507480"/>
            <a:ext cx="31451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8</a:t>
            </a:r>
            <a:endParaRPr lang="x-none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20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666E441-83D9-E346-96F4-328C211A7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>
                <a:solidFill>
                  <a:srgbClr val="7030A0"/>
                </a:solidFill>
              </a:rPr>
              <a:t>Conclusion</a:t>
            </a:r>
            <a:br>
              <a:rPr lang="en-US" dirty="0">
                <a:solidFill>
                  <a:srgbClr val="7030A0"/>
                </a:solidFill>
              </a:rPr>
            </a:br>
            <a:endParaRPr lang="x-none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669E971-E9C1-5C4B-A1F4-162F514B8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rgbClr val="0070C0"/>
                </a:solidFill>
              </a:rPr>
              <a:t>For a successful economy and management of companies and organizations, the most important thing is the choice of specialists working in it.</a:t>
            </a:r>
          </a:p>
          <a:p>
            <a:pPr algn="l" rtl="0"/>
            <a:r>
              <a:rPr lang="en-US" dirty="0">
                <a:solidFill>
                  <a:srgbClr val="0070C0"/>
                </a:solidFill>
              </a:rPr>
              <a:t>Managerial skills are both personal qualities of the person and acquired skills for communication with people.</a:t>
            </a:r>
          </a:p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x-none" dirty="0">
              <a:solidFill>
                <a:srgbClr val="0070C0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9477C28A-14B0-0549-8A07-F5FF172B629C}"/>
              </a:ext>
            </a:extLst>
          </p:cNvPr>
          <p:cNvSpPr txBox="1"/>
          <p:nvPr/>
        </p:nvSpPr>
        <p:spPr>
          <a:xfrm>
            <a:off x="11643360" y="6446520"/>
            <a:ext cx="31451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9</a:t>
            </a:r>
            <a:endParaRPr lang="x-none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14316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</TotalTime>
  <Words>349</Words>
  <Application>Microsoft Office PowerPoint</Application>
  <PresentationFormat>Widescreen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نسق Office</vt:lpstr>
      <vt:lpstr>Principle of Management</vt:lpstr>
      <vt:lpstr>CONTENTS</vt:lpstr>
      <vt:lpstr> </vt:lpstr>
      <vt:lpstr>PowerPoint Presentation</vt:lpstr>
      <vt:lpstr>Middle Managers </vt:lpstr>
      <vt:lpstr>Team Leaders </vt:lpstr>
      <vt:lpstr>.visionary</vt:lpstr>
      <vt:lpstr>Coaching </vt:lpstr>
      <vt:lpstr>Conclusion 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 of Management</dc:title>
  <dc:creator>7447</dc:creator>
  <cp:lastModifiedBy>Maher Fattouh</cp:lastModifiedBy>
  <cp:revision>26</cp:revision>
  <dcterms:created xsi:type="dcterms:W3CDTF">2022-04-04T21:36:21Z</dcterms:created>
  <dcterms:modified xsi:type="dcterms:W3CDTF">2022-04-19T09:16:42Z</dcterms:modified>
</cp:coreProperties>
</file>