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3" r:id="rId1"/>
  </p:sldMasterIdLst>
  <p:notesMasterIdLst>
    <p:notesMasterId r:id="rId12"/>
  </p:notesMasterIdLst>
  <p:sldIdLst>
    <p:sldId id="256" r:id="rId2"/>
    <p:sldId id="259" r:id="rId3"/>
    <p:sldId id="260" r:id="rId4"/>
    <p:sldId id="261" r:id="rId5"/>
    <p:sldId id="270" r:id="rId6"/>
    <p:sldId id="277" r:id="rId7"/>
    <p:sldId id="281" r:id="rId8"/>
    <p:sldId id="282" r:id="rId9"/>
    <p:sldId id="287" r:id="rId10"/>
    <p:sldId id="290" r:id="rId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64699AC-C11E-4F37-85DC-8E1FE50923AE}">
  <a:tblStyle styleId="{F64699AC-C11E-4F37-85DC-8E1FE50923A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57711B7-BFC1-4950-86DF-7FDE717F6CAB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720" y="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0516850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1" name="Google Shape;43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4" name="Google Shape;4784;geebc273f4e_0_215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85" name="Google Shape;4785;geebc273f4e_0_215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gea901b6474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4" name="Google Shape;774;gea901b6474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7" name="Google Shape;837;geea78fb5ef_1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8" name="Google Shape;838;geea78fb5ef_1_2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gea901b6474_0_5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6" name="Google Shape;886;gea901b6474_0_5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" name="Google Shape;1607;geebc273f4e_0_19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8" name="Google Shape;1608;geebc273f4e_0_191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" name="Google Shape;2078;geebc273f4e_0_195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9" name="Google Shape;2079;geebc273f4e_0_195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1" name="Google Shape;2311;geebc273f4e_0_196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2" name="Google Shape;2312;geebc273f4e_0_196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0" name="Google Shape;2380;geebc273f4e_0_197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1" name="Google Shape;2381;geebc273f4e_0_197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6" name="Google Shape;4406;geebc273f4e_0_213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07" name="Google Shape;4407;geebc273f4e_0_213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039325" y="415225"/>
            <a:ext cx="5770800" cy="160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5400"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039325" y="2109200"/>
            <a:ext cx="3882000" cy="27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latin typeface="Sora"/>
                <a:ea typeface="Sora"/>
                <a:cs typeface="Sora"/>
                <a:sym typeface="Sor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 rot="-1799990">
            <a:off x="-621258" y="2601494"/>
            <a:ext cx="3812743" cy="3812743"/>
          </a:xfrm>
          <a:prstGeom prst="lightningBol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rot="9000020">
            <a:off x="7089177" y="-831705"/>
            <a:ext cx="2447629" cy="2447629"/>
          </a:xfrm>
          <a:prstGeom prst="lightningBol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4">
  <p:cSld name="CUSTOM_5_1_1_1"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1"/>
          <p:cNvSpPr txBox="1">
            <a:spLocks noGrp="1"/>
          </p:cNvSpPr>
          <p:nvPr>
            <p:ph type="title"/>
          </p:nvPr>
        </p:nvSpPr>
        <p:spPr>
          <a:xfrm flipH="1">
            <a:off x="3568600" y="751150"/>
            <a:ext cx="4250400" cy="59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5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52" name="Google Shape;252;p31"/>
          <p:cNvSpPr txBox="1">
            <a:spLocks noGrp="1"/>
          </p:cNvSpPr>
          <p:nvPr>
            <p:ph type="subTitle" idx="1"/>
          </p:nvPr>
        </p:nvSpPr>
        <p:spPr>
          <a:xfrm flipH="1">
            <a:off x="3568588" y="1555825"/>
            <a:ext cx="4075800" cy="3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3" name="Google Shape;253;p31"/>
          <p:cNvSpPr txBox="1">
            <a:spLocks noGrp="1"/>
          </p:cNvSpPr>
          <p:nvPr>
            <p:ph type="title" idx="2" hasCustomPrompt="1"/>
          </p:nvPr>
        </p:nvSpPr>
        <p:spPr>
          <a:xfrm flipH="1">
            <a:off x="1325013" y="739800"/>
            <a:ext cx="2218200" cy="119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03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54" name="Google Shape;254;p31"/>
          <p:cNvSpPr/>
          <p:nvPr/>
        </p:nvSpPr>
        <p:spPr>
          <a:xfrm rot="-8773762">
            <a:off x="-475907" y="2168822"/>
            <a:ext cx="3812749" cy="3812749"/>
          </a:xfrm>
          <a:prstGeom prst="lightningBol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31"/>
          <p:cNvSpPr/>
          <p:nvPr/>
        </p:nvSpPr>
        <p:spPr>
          <a:xfrm rot="8743419" flipH="1">
            <a:off x="6093763" y="2743769"/>
            <a:ext cx="3287453" cy="3287483"/>
          </a:xfrm>
          <a:prstGeom prst="lightningBol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5">
  <p:cSld name="CUSTOM_5_1_1_1_1"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2"/>
          <p:cNvSpPr txBox="1">
            <a:spLocks noGrp="1"/>
          </p:cNvSpPr>
          <p:nvPr>
            <p:ph type="title"/>
          </p:nvPr>
        </p:nvSpPr>
        <p:spPr>
          <a:xfrm flipH="1">
            <a:off x="694188" y="2784488"/>
            <a:ext cx="4250400" cy="68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500">
                <a:solidFill>
                  <a:schemeClr val="accent4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58" name="Google Shape;258;p32"/>
          <p:cNvSpPr txBox="1">
            <a:spLocks noGrp="1"/>
          </p:cNvSpPr>
          <p:nvPr>
            <p:ph type="subTitle" idx="1"/>
          </p:nvPr>
        </p:nvSpPr>
        <p:spPr>
          <a:xfrm flipH="1">
            <a:off x="868788" y="3684413"/>
            <a:ext cx="4075800" cy="3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9" name="Google Shape;259;p32"/>
          <p:cNvSpPr txBox="1">
            <a:spLocks noGrp="1"/>
          </p:cNvSpPr>
          <p:nvPr>
            <p:ph type="title" idx="2" hasCustomPrompt="1"/>
          </p:nvPr>
        </p:nvSpPr>
        <p:spPr>
          <a:xfrm flipH="1">
            <a:off x="2726388" y="1587413"/>
            <a:ext cx="2218200" cy="119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03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60" name="Google Shape;260;p32"/>
          <p:cNvSpPr/>
          <p:nvPr/>
        </p:nvSpPr>
        <p:spPr>
          <a:xfrm rot="10584227" flipH="1">
            <a:off x="5982502" y="3284721"/>
            <a:ext cx="3068274" cy="3068223"/>
          </a:xfrm>
          <a:prstGeom prst="lightningBol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32"/>
          <p:cNvSpPr/>
          <p:nvPr/>
        </p:nvSpPr>
        <p:spPr>
          <a:xfrm rot="-288175" flipH="1">
            <a:off x="282778" y="-1177452"/>
            <a:ext cx="4200506" cy="4200506"/>
          </a:xfrm>
          <a:prstGeom prst="lightningBol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8"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4" name="Google Shape;294;p41"/>
          <p:cNvGrpSpPr/>
          <p:nvPr/>
        </p:nvGrpSpPr>
        <p:grpSpPr>
          <a:xfrm flipH="1">
            <a:off x="574557" y="785625"/>
            <a:ext cx="8174968" cy="4079838"/>
            <a:chOff x="803157" y="785625"/>
            <a:chExt cx="8174968" cy="4079838"/>
          </a:xfrm>
        </p:grpSpPr>
        <p:grpSp>
          <p:nvGrpSpPr>
            <p:cNvPr id="295" name="Google Shape;295;p41"/>
            <p:cNvGrpSpPr/>
            <p:nvPr/>
          </p:nvGrpSpPr>
          <p:grpSpPr>
            <a:xfrm>
              <a:off x="803157" y="4098576"/>
              <a:ext cx="545147" cy="506901"/>
              <a:chOff x="4818730" y="3307263"/>
              <a:chExt cx="1827512" cy="1699300"/>
            </a:xfrm>
          </p:grpSpPr>
          <p:sp>
            <p:nvSpPr>
              <p:cNvPr id="296" name="Google Shape;296;p41"/>
              <p:cNvSpPr/>
              <p:nvPr/>
            </p:nvSpPr>
            <p:spPr>
              <a:xfrm rot="-2700000">
                <a:off x="4865915" y="33544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" name="Google Shape;297;p41"/>
              <p:cNvSpPr/>
              <p:nvPr/>
            </p:nvSpPr>
            <p:spPr>
              <a:xfrm rot="-2700000">
                <a:off x="5242240" y="33544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" name="Google Shape;298;p41"/>
              <p:cNvSpPr/>
              <p:nvPr/>
            </p:nvSpPr>
            <p:spPr>
              <a:xfrm rot="-2700000">
                <a:off x="5618569" y="33544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361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9" name="Google Shape;299;p41"/>
              <p:cNvSpPr/>
              <p:nvPr/>
            </p:nvSpPr>
            <p:spPr>
              <a:xfrm rot="-2700000">
                <a:off x="5994898" y="33544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" name="Google Shape;300;p41"/>
              <p:cNvSpPr/>
              <p:nvPr/>
            </p:nvSpPr>
            <p:spPr>
              <a:xfrm rot="-2700000">
                <a:off x="6371227" y="33544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1" name="Google Shape;301;p41"/>
              <p:cNvSpPr/>
              <p:nvPr/>
            </p:nvSpPr>
            <p:spPr>
              <a:xfrm rot="-2700000">
                <a:off x="4865915" y="369872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2" name="Google Shape;302;p41"/>
              <p:cNvSpPr/>
              <p:nvPr/>
            </p:nvSpPr>
            <p:spPr>
              <a:xfrm rot="-2700000">
                <a:off x="5242240" y="369872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3" name="Google Shape;303;p41"/>
              <p:cNvSpPr/>
              <p:nvPr/>
            </p:nvSpPr>
            <p:spPr>
              <a:xfrm rot="-2700000">
                <a:off x="5618569" y="369872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" name="Google Shape;304;p41"/>
              <p:cNvSpPr/>
              <p:nvPr/>
            </p:nvSpPr>
            <p:spPr>
              <a:xfrm rot="-2700000">
                <a:off x="5994898" y="369872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5" name="Google Shape;305;p41"/>
              <p:cNvSpPr/>
              <p:nvPr/>
            </p:nvSpPr>
            <p:spPr>
              <a:xfrm rot="-2700000">
                <a:off x="6371227" y="369872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5267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6" name="Google Shape;306;p41"/>
              <p:cNvSpPr/>
              <p:nvPr/>
            </p:nvSpPr>
            <p:spPr>
              <a:xfrm rot="-2700000">
                <a:off x="4865915" y="404299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7" name="Google Shape;307;p41"/>
              <p:cNvSpPr/>
              <p:nvPr/>
            </p:nvSpPr>
            <p:spPr>
              <a:xfrm rot="-2700000">
                <a:off x="5242240" y="404299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339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8" name="Google Shape;308;p41"/>
              <p:cNvSpPr/>
              <p:nvPr/>
            </p:nvSpPr>
            <p:spPr>
              <a:xfrm rot="-2700000">
                <a:off x="5618569" y="404299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9" name="Google Shape;309;p41"/>
              <p:cNvSpPr/>
              <p:nvPr/>
            </p:nvSpPr>
            <p:spPr>
              <a:xfrm rot="-2700000">
                <a:off x="5994898" y="404299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0" name="Google Shape;310;p41"/>
              <p:cNvSpPr/>
              <p:nvPr/>
            </p:nvSpPr>
            <p:spPr>
              <a:xfrm rot="-2700000">
                <a:off x="6371227" y="404299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1" name="Google Shape;311;p41"/>
              <p:cNvSpPr/>
              <p:nvPr/>
            </p:nvSpPr>
            <p:spPr>
              <a:xfrm rot="-2700000">
                <a:off x="4865915" y="438727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2" name="Google Shape;312;p41"/>
              <p:cNvSpPr/>
              <p:nvPr/>
            </p:nvSpPr>
            <p:spPr>
              <a:xfrm rot="-2700000">
                <a:off x="5242240" y="438727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3" name="Google Shape;313;p41"/>
              <p:cNvSpPr/>
              <p:nvPr/>
            </p:nvSpPr>
            <p:spPr>
              <a:xfrm rot="-2700000">
                <a:off x="5618569" y="438727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4" name="Google Shape;314;p41"/>
              <p:cNvSpPr/>
              <p:nvPr/>
            </p:nvSpPr>
            <p:spPr>
              <a:xfrm rot="-2700000">
                <a:off x="5994898" y="438727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5" name="Google Shape;315;p41"/>
              <p:cNvSpPr/>
              <p:nvPr/>
            </p:nvSpPr>
            <p:spPr>
              <a:xfrm rot="-2700000">
                <a:off x="6371227" y="438727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6" name="Google Shape;316;p41"/>
              <p:cNvSpPr/>
              <p:nvPr/>
            </p:nvSpPr>
            <p:spPr>
              <a:xfrm rot="-2700000">
                <a:off x="4865915" y="47315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482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7" name="Google Shape;317;p41"/>
              <p:cNvSpPr/>
              <p:nvPr/>
            </p:nvSpPr>
            <p:spPr>
              <a:xfrm rot="-2700000">
                <a:off x="5242240" y="47315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8" name="Google Shape;318;p41"/>
              <p:cNvSpPr/>
              <p:nvPr/>
            </p:nvSpPr>
            <p:spPr>
              <a:xfrm rot="-2700000">
                <a:off x="5618569" y="47315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9" name="Google Shape;319;p41"/>
              <p:cNvSpPr/>
              <p:nvPr/>
            </p:nvSpPr>
            <p:spPr>
              <a:xfrm rot="-2700000">
                <a:off x="5994898" y="47315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75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0" name="Google Shape;320;p41"/>
              <p:cNvSpPr/>
              <p:nvPr/>
            </p:nvSpPr>
            <p:spPr>
              <a:xfrm rot="-2700000">
                <a:off x="6371227" y="47315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33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21" name="Google Shape;321;p41"/>
            <p:cNvSpPr/>
            <p:nvPr/>
          </p:nvSpPr>
          <p:spPr>
            <a:xfrm>
              <a:off x="2505525" y="4165475"/>
              <a:ext cx="141300" cy="141300"/>
            </a:xfrm>
            <a:prstGeom prst="ellipse">
              <a:avLst/>
            </a:prstGeom>
            <a:noFill/>
            <a:ln w="1905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41"/>
            <p:cNvSpPr/>
            <p:nvPr/>
          </p:nvSpPr>
          <p:spPr>
            <a:xfrm>
              <a:off x="2551425" y="785625"/>
              <a:ext cx="189600" cy="189600"/>
            </a:xfrm>
            <a:prstGeom prst="ellipse">
              <a:avLst/>
            </a:prstGeom>
            <a:noFill/>
            <a:ln w="1905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41"/>
            <p:cNvSpPr/>
            <p:nvPr/>
          </p:nvSpPr>
          <p:spPr>
            <a:xfrm>
              <a:off x="8189350" y="851475"/>
              <a:ext cx="189600" cy="189600"/>
            </a:xfrm>
            <a:prstGeom prst="ellipse">
              <a:avLst/>
            </a:prstGeom>
            <a:noFill/>
            <a:ln w="1905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24" name="Google Shape;324;p41"/>
            <p:cNvGrpSpPr/>
            <p:nvPr/>
          </p:nvGrpSpPr>
          <p:grpSpPr>
            <a:xfrm rot="-7546048">
              <a:off x="3886452" y="4314969"/>
              <a:ext cx="660231" cy="356756"/>
              <a:chOff x="6755327" y="3818809"/>
              <a:chExt cx="660228" cy="356754"/>
            </a:xfrm>
          </p:grpSpPr>
          <p:sp>
            <p:nvSpPr>
              <p:cNvPr id="325" name="Google Shape;325;p41"/>
              <p:cNvSpPr/>
              <p:nvPr/>
            </p:nvSpPr>
            <p:spPr>
              <a:xfrm rot="-6510132" flipH="1">
                <a:off x="7242777" y="3847741"/>
                <a:ext cx="161656" cy="139836"/>
              </a:xfrm>
              <a:prstGeom prst="triangle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" name="Google Shape;326;p41"/>
              <p:cNvSpPr/>
              <p:nvPr/>
            </p:nvSpPr>
            <p:spPr>
              <a:xfrm rot="-6510132" flipH="1">
                <a:off x="7084001" y="3900759"/>
                <a:ext cx="161656" cy="139836"/>
              </a:xfrm>
              <a:prstGeom prst="triangle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7" name="Google Shape;327;p41"/>
              <p:cNvSpPr/>
              <p:nvPr/>
            </p:nvSpPr>
            <p:spPr>
              <a:xfrm rot="-6510132" flipH="1">
                <a:off x="6925225" y="3953777"/>
                <a:ext cx="161656" cy="139836"/>
              </a:xfrm>
              <a:prstGeom prst="triangle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8" name="Google Shape;328;p41"/>
              <p:cNvSpPr/>
              <p:nvPr/>
            </p:nvSpPr>
            <p:spPr>
              <a:xfrm rot="-6510132" flipH="1">
                <a:off x="6766450" y="4006795"/>
                <a:ext cx="161656" cy="139836"/>
              </a:xfrm>
              <a:prstGeom prst="triangle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29" name="Google Shape;329;p41"/>
            <p:cNvSpPr/>
            <p:nvPr/>
          </p:nvSpPr>
          <p:spPr>
            <a:xfrm>
              <a:off x="4829900" y="1784225"/>
              <a:ext cx="141300" cy="141300"/>
            </a:xfrm>
            <a:prstGeom prst="ellipse">
              <a:avLst/>
            </a:prstGeom>
            <a:noFill/>
            <a:ln w="1905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41"/>
            <p:cNvSpPr/>
            <p:nvPr/>
          </p:nvSpPr>
          <p:spPr>
            <a:xfrm>
              <a:off x="8788525" y="2613575"/>
              <a:ext cx="189600" cy="189600"/>
            </a:xfrm>
            <a:prstGeom prst="ellipse">
              <a:avLst/>
            </a:prstGeom>
            <a:noFill/>
            <a:ln w="1905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1" name="Google Shape;331;p41"/>
          <p:cNvSpPr/>
          <p:nvPr/>
        </p:nvSpPr>
        <p:spPr>
          <a:xfrm rot="-8628331">
            <a:off x="-493777" y="3617392"/>
            <a:ext cx="2591878" cy="2591854"/>
          </a:xfrm>
          <a:prstGeom prst="lightningBol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2" name="Google Shape;332;p41"/>
          <p:cNvSpPr/>
          <p:nvPr/>
        </p:nvSpPr>
        <p:spPr>
          <a:xfrm rot="3595944" flipH="1">
            <a:off x="7359195" y="-612379"/>
            <a:ext cx="3139411" cy="3139411"/>
          </a:xfrm>
          <a:prstGeom prst="lightningBol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8_1"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4" name="Google Shape;334;p42"/>
          <p:cNvGrpSpPr/>
          <p:nvPr/>
        </p:nvGrpSpPr>
        <p:grpSpPr>
          <a:xfrm>
            <a:off x="717425" y="730175"/>
            <a:ext cx="8016856" cy="3964307"/>
            <a:chOff x="717425" y="730175"/>
            <a:chExt cx="8016856" cy="3964307"/>
          </a:xfrm>
        </p:grpSpPr>
        <p:grpSp>
          <p:nvGrpSpPr>
            <p:cNvPr id="335" name="Google Shape;335;p42"/>
            <p:cNvGrpSpPr/>
            <p:nvPr/>
          </p:nvGrpSpPr>
          <p:grpSpPr>
            <a:xfrm rot="-7546048">
              <a:off x="8345722" y="4120268"/>
              <a:ext cx="161701" cy="641985"/>
              <a:chOff x="7004550" y="3676293"/>
              <a:chExt cx="161700" cy="641982"/>
            </a:xfrm>
          </p:grpSpPr>
          <p:sp>
            <p:nvSpPr>
              <p:cNvPr id="336" name="Google Shape;336;p42"/>
              <p:cNvSpPr/>
              <p:nvPr/>
            </p:nvSpPr>
            <p:spPr>
              <a:xfrm>
                <a:off x="7004550" y="4178475"/>
                <a:ext cx="161700" cy="139800"/>
              </a:xfrm>
              <a:prstGeom prst="triangle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" name="Google Shape;337;p42"/>
              <p:cNvSpPr/>
              <p:nvPr/>
            </p:nvSpPr>
            <p:spPr>
              <a:xfrm>
                <a:off x="7004550" y="4011081"/>
                <a:ext cx="161700" cy="139800"/>
              </a:xfrm>
              <a:prstGeom prst="triangle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" name="Google Shape;338;p42"/>
              <p:cNvSpPr/>
              <p:nvPr/>
            </p:nvSpPr>
            <p:spPr>
              <a:xfrm>
                <a:off x="7004550" y="3843687"/>
                <a:ext cx="161700" cy="139800"/>
              </a:xfrm>
              <a:prstGeom prst="triangle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9" name="Google Shape;339;p42"/>
              <p:cNvSpPr/>
              <p:nvPr/>
            </p:nvSpPr>
            <p:spPr>
              <a:xfrm>
                <a:off x="7004550" y="3676293"/>
                <a:ext cx="161700" cy="139800"/>
              </a:xfrm>
              <a:prstGeom prst="triangle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40" name="Google Shape;340;p42"/>
            <p:cNvSpPr/>
            <p:nvPr/>
          </p:nvSpPr>
          <p:spPr>
            <a:xfrm>
              <a:off x="6414800" y="1034825"/>
              <a:ext cx="141300" cy="141300"/>
            </a:xfrm>
            <a:prstGeom prst="ellipse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42"/>
            <p:cNvSpPr/>
            <p:nvPr/>
          </p:nvSpPr>
          <p:spPr>
            <a:xfrm>
              <a:off x="717425" y="3623625"/>
              <a:ext cx="189600" cy="189600"/>
            </a:xfrm>
            <a:prstGeom prst="ellipse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42"/>
            <p:cNvSpPr/>
            <p:nvPr/>
          </p:nvSpPr>
          <p:spPr>
            <a:xfrm>
              <a:off x="7814075" y="2707950"/>
              <a:ext cx="189600" cy="189600"/>
            </a:xfrm>
            <a:prstGeom prst="ellipse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42"/>
            <p:cNvSpPr/>
            <p:nvPr/>
          </p:nvSpPr>
          <p:spPr>
            <a:xfrm>
              <a:off x="8264225" y="730175"/>
              <a:ext cx="141300" cy="141300"/>
            </a:xfrm>
            <a:prstGeom prst="ellipse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4" name="Google Shape;344;p42"/>
          <p:cNvSpPr/>
          <p:nvPr/>
        </p:nvSpPr>
        <p:spPr>
          <a:xfrm rot="-1805619">
            <a:off x="-173181" y="-1286635"/>
            <a:ext cx="3812736" cy="3812736"/>
          </a:xfrm>
          <a:prstGeom prst="lightningBol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8_1_1"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6" name="Google Shape;346;p43"/>
          <p:cNvGrpSpPr/>
          <p:nvPr/>
        </p:nvGrpSpPr>
        <p:grpSpPr>
          <a:xfrm>
            <a:off x="646775" y="593376"/>
            <a:ext cx="7860143" cy="3984356"/>
            <a:chOff x="646775" y="593376"/>
            <a:chExt cx="7860143" cy="3984356"/>
          </a:xfrm>
        </p:grpSpPr>
        <p:grpSp>
          <p:nvGrpSpPr>
            <p:cNvPr id="347" name="Google Shape;347;p43"/>
            <p:cNvGrpSpPr/>
            <p:nvPr/>
          </p:nvGrpSpPr>
          <p:grpSpPr>
            <a:xfrm flipH="1">
              <a:off x="7805389" y="593376"/>
              <a:ext cx="545147" cy="506901"/>
              <a:chOff x="4818730" y="3307263"/>
              <a:chExt cx="1827512" cy="1699300"/>
            </a:xfrm>
          </p:grpSpPr>
          <p:sp>
            <p:nvSpPr>
              <p:cNvPr id="348" name="Google Shape;348;p43"/>
              <p:cNvSpPr/>
              <p:nvPr/>
            </p:nvSpPr>
            <p:spPr>
              <a:xfrm rot="-2700000">
                <a:off x="4865915" y="33544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" name="Google Shape;349;p43"/>
              <p:cNvSpPr/>
              <p:nvPr/>
            </p:nvSpPr>
            <p:spPr>
              <a:xfrm rot="-2700000">
                <a:off x="5242240" y="33544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" name="Google Shape;350;p43"/>
              <p:cNvSpPr/>
              <p:nvPr/>
            </p:nvSpPr>
            <p:spPr>
              <a:xfrm rot="-2700000">
                <a:off x="5618569" y="33544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361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" name="Google Shape;351;p43"/>
              <p:cNvSpPr/>
              <p:nvPr/>
            </p:nvSpPr>
            <p:spPr>
              <a:xfrm rot="-2700000">
                <a:off x="5994898" y="33544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" name="Google Shape;352;p43"/>
              <p:cNvSpPr/>
              <p:nvPr/>
            </p:nvSpPr>
            <p:spPr>
              <a:xfrm rot="-2700000">
                <a:off x="6371227" y="33544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" name="Google Shape;353;p43"/>
              <p:cNvSpPr/>
              <p:nvPr/>
            </p:nvSpPr>
            <p:spPr>
              <a:xfrm rot="-2700000">
                <a:off x="4865915" y="369872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" name="Google Shape;354;p43"/>
              <p:cNvSpPr/>
              <p:nvPr/>
            </p:nvSpPr>
            <p:spPr>
              <a:xfrm rot="-2700000">
                <a:off x="5242240" y="369872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" name="Google Shape;355;p43"/>
              <p:cNvSpPr/>
              <p:nvPr/>
            </p:nvSpPr>
            <p:spPr>
              <a:xfrm rot="-2700000">
                <a:off x="5618569" y="369872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" name="Google Shape;356;p43"/>
              <p:cNvSpPr/>
              <p:nvPr/>
            </p:nvSpPr>
            <p:spPr>
              <a:xfrm rot="-2700000">
                <a:off x="5994898" y="369872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7" name="Google Shape;357;p43"/>
              <p:cNvSpPr/>
              <p:nvPr/>
            </p:nvSpPr>
            <p:spPr>
              <a:xfrm rot="-2700000">
                <a:off x="6371227" y="369872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5267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8" name="Google Shape;358;p43"/>
              <p:cNvSpPr/>
              <p:nvPr/>
            </p:nvSpPr>
            <p:spPr>
              <a:xfrm rot="-2700000">
                <a:off x="4865915" y="404299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9" name="Google Shape;359;p43"/>
              <p:cNvSpPr/>
              <p:nvPr/>
            </p:nvSpPr>
            <p:spPr>
              <a:xfrm rot="-2700000">
                <a:off x="5242240" y="404299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339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0" name="Google Shape;360;p43"/>
              <p:cNvSpPr/>
              <p:nvPr/>
            </p:nvSpPr>
            <p:spPr>
              <a:xfrm rot="-2700000">
                <a:off x="5618569" y="404299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1" name="Google Shape;361;p43"/>
              <p:cNvSpPr/>
              <p:nvPr/>
            </p:nvSpPr>
            <p:spPr>
              <a:xfrm rot="-2700000">
                <a:off x="5994898" y="404299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2" name="Google Shape;362;p43"/>
              <p:cNvSpPr/>
              <p:nvPr/>
            </p:nvSpPr>
            <p:spPr>
              <a:xfrm rot="-2700000">
                <a:off x="6371227" y="404299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3" name="Google Shape;363;p43"/>
              <p:cNvSpPr/>
              <p:nvPr/>
            </p:nvSpPr>
            <p:spPr>
              <a:xfrm rot="-2700000">
                <a:off x="4865915" y="438727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4" name="Google Shape;364;p43"/>
              <p:cNvSpPr/>
              <p:nvPr/>
            </p:nvSpPr>
            <p:spPr>
              <a:xfrm rot="-2700000">
                <a:off x="5242240" y="438727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5" name="Google Shape;365;p43"/>
              <p:cNvSpPr/>
              <p:nvPr/>
            </p:nvSpPr>
            <p:spPr>
              <a:xfrm rot="-2700000">
                <a:off x="5618569" y="438727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6" name="Google Shape;366;p43"/>
              <p:cNvSpPr/>
              <p:nvPr/>
            </p:nvSpPr>
            <p:spPr>
              <a:xfrm rot="-2700000">
                <a:off x="5994898" y="438727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7" name="Google Shape;367;p43"/>
              <p:cNvSpPr/>
              <p:nvPr/>
            </p:nvSpPr>
            <p:spPr>
              <a:xfrm rot="-2700000">
                <a:off x="6371227" y="438727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8" name="Google Shape;368;p43"/>
              <p:cNvSpPr/>
              <p:nvPr/>
            </p:nvSpPr>
            <p:spPr>
              <a:xfrm rot="-2700000">
                <a:off x="4865915" y="47315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482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9" name="Google Shape;369;p43"/>
              <p:cNvSpPr/>
              <p:nvPr/>
            </p:nvSpPr>
            <p:spPr>
              <a:xfrm rot="-2700000">
                <a:off x="5242240" y="47315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0" name="Google Shape;370;p43"/>
              <p:cNvSpPr/>
              <p:nvPr/>
            </p:nvSpPr>
            <p:spPr>
              <a:xfrm rot="-2700000">
                <a:off x="5618569" y="47315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1" name="Google Shape;371;p43"/>
              <p:cNvSpPr/>
              <p:nvPr/>
            </p:nvSpPr>
            <p:spPr>
              <a:xfrm rot="-2700000">
                <a:off x="5994898" y="47315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75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2" name="Google Shape;372;p43"/>
              <p:cNvSpPr/>
              <p:nvPr/>
            </p:nvSpPr>
            <p:spPr>
              <a:xfrm rot="-2700000">
                <a:off x="6371227" y="47315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33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73" name="Google Shape;373;p43"/>
            <p:cNvGrpSpPr/>
            <p:nvPr/>
          </p:nvGrpSpPr>
          <p:grpSpPr>
            <a:xfrm rot="3253952">
              <a:off x="873633" y="4003518"/>
              <a:ext cx="161701" cy="641985"/>
              <a:chOff x="7004550" y="3676293"/>
              <a:chExt cx="161700" cy="641982"/>
            </a:xfrm>
          </p:grpSpPr>
          <p:sp>
            <p:nvSpPr>
              <p:cNvPr id="374" name="Google Shape;374;p43"/>
              <p:cNvSpPr/>
              <p:nvPr/>
            </p:nvSpPr>
            <p:spPr>
              <a:xfrm>
                <a:off x="7004550" y="4178475"/>
                <a:ext cx="161700" cy="139800"/>
              </a:xfrm>
              <a:prstGeom prst="triangle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" name="Google Shape;375;p43"/>
              <p:cNvSpPr/>
              <p:nvPr/>
            </p:nvSpPr>
            <p:spPr>
              <a:xfrm>
                <a:off x="7004550" y="4011081"/>
                <a:ext cx="161700" cy="139800"/>
              </a:xfrm>
              <a:prstGeom prst="triangle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" name="Google Shape;376;p43"/>
              <p:cNvSpPr/>
              <p:nvPr/>
            </p:nvSpPr>
            <p:spPr>
              <a:xfrm>
                <a:off x="7004550" y="3843687"/>
                <a:ext cx="161700" cy="139800"/>
              </a:xfrm>
              <a:prstGeom prst="triangle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" name="Google Shape;377;p43"/>
              <p:cNvSpPr/>
              <p:nvPr/>
            </p:nvSpPr>
            <p:spPr>
              <a:xfrm>
                <a:off x="7004550" y="3676293"/>
                <a:ext cx="161700" cy="139800"/>
              </a:xfrm>
              <a:prstGeom prst="triangle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78" name="Google Shape;378;p43"/>
            <p:cNvSpPr/>
            <p:nvPr/>
          </p:nvSpPr>
          <p:spPr>
            <a:xfrm flipH="1">
              <a:off x="8365618" y="3501750"/>
              <a:ext cx="141300" cy="141300"/>
            </a:xfrm>
            <a:prstGeom prst="ellipse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43"/>
            <p:cNvSpPr/>
            <p:nvPr/>
          </p:nvSpPr>
          <p:spPr>
            <a:xfrm flipH="1">
              <a:off x="3031293" y="1638913"/>
              <a:ext cx="189600" cy="189600"/>
            </a:xfrm>
            <a:prstGeom prst="ellipse">
              <a:avLst/>
            </a:prstGeom>
            <a:noFill/>
            <a:ln w="1905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43"/>
            <p:cNvSpPr/>
            <p:nvPr/>
          </p:nvSpPr>
          <p:spPr>
            <a:xfrm flipH="1">
              <a:off x="2138593" y="4098575"/>
              <a:ext cx="189600" cy="189600"/>
            </a:xfrm>
            <a:prstGeom prst="ellipse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43"/>
            <p:cNvSpPr/>
            <p:nvPr/>
          </p:nvSpPr>
          <p:spPr>
            <a:xfrm flipH="1">
              <a:off x="6552243" y="3778525"/>
              <a:ext cx="189600" cy="189600"/>
            </a:xfrm>
            <a:prstGeom prst="ellipse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2" name="Google Shape;382;p43"/>
          <p:cNvSpPr/>
          <p:nvPr/>
        </p:nvSpPr>
        <p:spPr>
          <a:xfrm rot="-7417684" flipH="1">
            <a:off x="-287063" y="-1324932"/>
            <a:ext cx="3570751" cy="3570751"/>
          </a:xfrm>
          <a:prstGeom prst="lightningBol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3" name="Google Shape;383;p43"/>
          <p:cNvSpPr/>
          <p:nvPr/>
        </p:nvSpPr>
        <p:spPr>
          <a:xfrm rot="2700040" flipH="1">
            <a:off x="6166423" y="3141160"/>
            <a:ext cx="3287431" cy="3287470"/>
          </a:xfrm>
          <a:prstGeom prst="lightningBol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8_1_1_1"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44"/>
          <p:cNvSpPr/>
          <p:nvPr/>
        </p:nvSpPr>
        <p:spPr>
          <a:xfrm rot="-288175" flipH="1">
            <a:off x="282778" y="-1177452"/>
            <a:ext cx="4200506" cy="4200506"/>
          </a:xfrm>
          <a:prstGeom prst="lightningBol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86" name="Google Shape;386;p44"/>
          <p:cNvGrpSpPr/>
          <p:nvPr/>
        </p:nvGrpSpPr>
        <p:grpSpPr>
          <a:xfrm>
            <a:off x="803157" y="718490"/>
            <a:ext cx="7703761" cy="3886987"/>
            <a:chOff x="803157" y="718490"/>
            <a:chExt cx="7703761" cy="3886987"/>
          </a:xfrm>
        </p:grpSpPr>
        <p:grpSp>
          <p:nvGrpSpPr>
            <p:cNvPr id="387" name="Google Shape;387;p44"/>
            <p:cNvGrpSpPr/>
            <p:nvPr/>
          </p:nvGrpSpPr>
          <p:grpSpPr>
            <a:xfrm>
              <a:off x="803157" y="4098576"/>
              <a:ext cx="545147" cy="506901"/>
              <a:chOff x="4818730" y="3307263"/>
              <a:chExt cx="1827512" cy="1699300"/>
            </a:xfrm>
          </p:grpSpPr>
          <p:sp>
            <p:nvSpPr>
              <p:cNvPr id="388" name="Google Shape;388;p44"/>
              <p:cNvSpPr/>
              <p:nvPr/>
            </p:nvSpPr>
            <p:spPr>
              <a:xfrm rot="-2700000">
                <a:off x="4865915" y="33544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" name="Google Shape;389;p44"/>
              <p:cNvSpPr/>
              <p:nvPr/>
            </p:nvSpPr>
            <p:spPr>
              <a:xfrm rot="-2700000">
                <a:off x="5242240" y="33544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" name="Google Shape;390;p44"/>
              <p:cNvSpPr/>
              <p:nvPr/>
            </p:nvSpPr>
            <p:spPr>
              <a:xfrm rot="-2700000">
                <a:off x="5618569" y="33544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361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" name="Google Shape;391;p44"/>
              <p:cNvSpPr/>
              <p:nvPr/>
            </p:nvSpPr>
            <p:spPr>
              <a:xfrm rot="-2700000">
                <a:off x="5994898" y="33544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" name="Google Shape;392;p44"/>
              <p:cNvSpPr/>
              <p:nvPr/>
            </p:nvSpPr>
            <p:spPr>
              <a:xfrm rot="-2700000">
                <a:off x="6371227" y="33544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" name="Google Shape;393;p44"/>
              <p:cNvSpPr/>
              <p:nvPr/>
            </p:nvSpPr>
            <p:spPr>
              <a:xfrm rot="-2700000">
                <a:off x="4865915" y="369872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" name="Google Shape;394;p44"/>
              <p:cNvSpPr/>
              <p:nvPr/>
            </p:nvSpPr>
            <p:spPr>
              <a:xfrm rot="-2700000">
                <a:off x="5242240" y="369872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" name="Google Shape;395;p44"/>
              <p:cNvSpPr/>
              <p:nvPr/>
            </p:nvSpPr>
            <p:spPr>
              <a:xfrm rot="-2700000">
                <a:off x="5618569" y="369872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" name="Google Shape;396;p44"/>
              <p:cNvSpPr/>
              <p:nvPr/>
            </p:nvSpPr>
            <p:spPr>
              <a:xfrm rot="-2700000">
                <a:off x="5994898" y="369872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" name="Google Shape;397;p44"/>
              <p:cNvSpPr/>
              <p:nvPr/>
            </p:nvSpPr>
            <p:spPr>
              <a:xfrm rot="-2700000">
                <a:off x="6371227" y="369872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5267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" name="Google Shape;398;p44"/>
              <p:cNvSpPr/>
              <p:nvPr/>
            </p:nvSpPr>
            <p:spPr>
              <a:xfrm rot="-2700000">
                <a:off x="4865915" y="404299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" name="Google Shape;399;p44"/>
              <p:cNvSpPr/>
              <p:nvPr/>
            </p:nvSpPr>
            <p:spPr>
              <a:xfrm rot="-2700000">
                <a:off x="5242240" y="404299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339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" name="Google Shape;400;p44"/>
              <p:cNvSpPr/>
              <p:nvPr/>
            </p:nvSpPr>
            <p:spPr>
              <a:xfrm rot="-2700000">
                <a:off x="5618569" y="404299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" name="Google Shape;401;p44"/>
              <p:cNvSpPr/>
              <p:nvPr/>
            </p:nvSpPr>
            <p:spPr>
              <a:xfrm rot="-2700000">
                <a:off x="5994898" y="404299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2" name="Google Shape;402;p44"/>
              <p:cNvSpPr/>
              <p:nvPr/>
            </p:nvSpPr>
            <p:spPr>
              <a:xfrm rot="-2700000">
                <a:off x="6371227" y="404299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3" name="Google Shape;403;p44"/>
              <p:cNvSpPr/>
              <p:nvPr/>
            </p:nvSpPr>
            <p:spPr>
              <a:xfrm rot="-2700000">
                <a:off x="4865915" y="438727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" name="Google Shape;404;p44"/>
              <p:cNvSpPr/>
              <p:nvPr/>
            </p:nvSpPr>
            <p:spPr>
              <a:xfrm rot="-2700000">
                <a:off x="5242240" y="438727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5" name="Google Shape;405;p44"/>
              <p:cNvSpPr/>
              <p:nvPr/>
            </p:nvSpPr>
            <p:spPr>
              <a:xfrm rot="-2700000">
                <a:off x="5618569" y="438727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6" name="Google Shape;406;p44"/>
              <p:cNvSpPr/>
              <p:nvPr/>
            </p:nvSpPr>
            <p:spPr>
              <a:xfrm rot="-2700000">
                <a:off x="5994898" y="438727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7" name="Google Shape;407;p44"/>
              <p:cNvSpPr/>
              <p:nvPr/>
            </p:nvSpPr>
            <p:spPr>
              <a:xfrm rot="-2700000">
                <a:off x="6371227" y="438727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8" name="Google Shape;408;p44"/>
              <p:cNvSpPr/>
              <p:nvPr/>
            </p:nvSpPr>
            <p:spPr>
              <a:xfrm rot="-2700000">
                <a:off x="4865915" y="47315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482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9" name="Google Shape;409;p44"/>
              <p:cNvSpPr/>
              <p:nvPr/>
            </p:nvSpPr>
            <p:spPr>
              <a:xfrm rot="-2700000">
                <a:off x="5242240" y="47315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0" name="Google Shape;410;p44"/>
              <p:cNvSpPr/>
              <p:nvPr/>
            </p:nvSpPr>
            <p:spPr>
              <a:xfrm rot="-2700000">
                <a:off x="5618569" y="47315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1" name="Google Shape;411;p44"/>
              <p:cNvSpPr/>
              <p:nvPr/>
            </p:nvSpPr>
            <p:spPr>
              <a:xfrm rot="-2700000">
                <a:off x="5994898" y="47315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75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2" name="Google Shape;412;p44"/>
              <p:cNvSpPr/>
              <p:nvPr/>
            </p:nvSpPr>
            <p:spPr>
              <a:xfrm rot="-2700000">
                <a:off x="6371227" y="47315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33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13" name="Google Shape;413;p44"/>
            <p:cNvGrpSpPr/>
            <p:nvPr/>
          </p:nvGrpSpPr>
          <p:grpSpPr>
            <a:xfrm rot="-7546048">
              <a:off x="8118359" y="650718"/>
              <a:ext cx="161701" cy="641985"/>
              <a:chOff x="7004550" y="3676293"/>
              <a:chExt cx="161700" cy="641982"/>
            </a:xfrm>
          </p:grpSpPr>
          <p:sp>
            <p:nvSpPr>
              <p:cNvPr id="414" name="Google Shape;414;p44"/>
              <p:cNvSpPr/>
              <p:nvPr/>
            </p:nvSpPr>
            <p:spPr>
              <a:xfrm>
                <a:off x="7004550" y="4178475"/>
                <a:ext cx="161700" cy="139800"/>
              </a:xfrm>
              <a:prstGeom prst="triangle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5" name="Google Shape;415;p44"/>
              <p:cNvSpPr/>
              <p:nvPr/>
            </p:nvSpPr>
            <p:spPr>
              <a:xfrm>
                <a:off x="7004550" y="4011081"/>
                <a:ext cx="161700" cy="139800"/>
              </a:xfrm>
              <a:prstGeom prst="triangle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6" name="Google Shape;416;p44"/>
              <p:cNvSpPr/>
              <p:nvPr/>
            </p:nvSpPr>
            <p:spPr>
              <a:xfrm>
                <a:off x="7004550" y="3843687"/>
                <a:ext cx="161700" cy="139800"/>
              </a:xfrm>
              <a:prstGeom prst="triangle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7" name="Google Shape;417;p44"/>
              <p:cNvSpPr/>
              <p:nvPr/>
            </p:nvSpPr>
            <p:spPr>
              <a:xfrm>
                <a:off x="7004550" y="3676293"/>
                <a:ext cx="161700" cy="139800"/>
              </a:xfrm>
              <a:prstGeom prst="triangle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18" name="Google Shape;418;p44"/>
            <p:cNvSpPr/>
            <p:nvPr/>
          </p:nvSpPr>
          <p:spPr>
            <a:xfrm>
              <a:off x="3215825" y="1729950"/>
              <a:ext cx="141300" cy="141300"/>
            </a:xfrm>
            <a:prstGeom prst="ellipse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44"/>
            <p:cNvSpPr/>
            <p:nvPr/>
          </p:nvSpPr>
          <p:spPr>
            <a:xfrm>
              <a:off x="2387425" y="3634025"/>
              <a:ext cx="189600" cy="189600"/>
            </a:xfrm>
            <a:prstGeom prst="ellipse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44"/>
            <p:cNvSpPr/>
            <p:nvPr/>
          </p:nvSpPr>
          <p:spPr>
            <a:xfrm>
              <a:off x="6950200" y="4257225"/>
              <a:ext cx="189600" cy="189600"/>
            </a:xfrm>
            <a:prstGeom prst="ellipse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44"/>
            <p:cNvSpPr/>
            <p:nvPr/>
          </p:nvSpPr>
          <p:spPr>
            <a:xfrm>
              <a:off x="8206925" y="3088725"/>
              <a:ext cx="141300" cy="141300"/>
            </a:xfrm>
            <a:prstGeom prst="ellipse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22" name="Google Shape;422;p44"/>
          <p:cNvSpPr/>
          <p:nvPr/>
        </p:nvSpPr>
        <p:spPr>
          <a:xfrm rot="10584227" flipH="1">
            <a:off x="5982502" y="3284721"/>
            <a:ext cx="3068274" cy="3068223"/>
          </a:xfrm>
          <a:prstGeom prst="lightningBol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720800" y="2460300"/>
            <a:ext cx="4250400" cy="68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500">
                <a:solidFill>
                  <a:schemeClr val="accent4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>
            <a:off x="720800" y="3426900"/>
            <a:ext cx="4075800" cy="3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title" idx="2" hasCustomPrompt="1"/>
          </p:nvPr>
        </p:nvSpPr>
        <p:spPr>
          <a:xfrm>
            <a:off x="720800" y="1041075"/>
            <a:ext cx="2218200" cy="119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0"/>
              <a:buNone/>
              <a:defRPr sz="10300"/>
            </a:lvl1pPr>
            <a:lvl2pPr lvl="1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7" name="Google Shape;17;p3"/>
          <p:cNvSpPr/>
          <p:nvPr/>
        </p:nvSpPr>
        <p:spPr>
          <a:xfrm rot="489472" flipH="1">
            <a:off x="2869317" y="-755258"/>
            <a:ext cx="2994906" cy="2994906"/>
          </a:xfrm>
          <a:prstGeom prst="lightningBol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>
            <a:spLocks noGrp="1"/>
          </p:cNvSpPr>
          <p:nvPr>
            <p:ph type="title"/>
          </p:nvPr>
        </p:nvSpPr>
        <p:spPr>
          <a:xfrm>
            <a:off x="2549400" y="1443450"/>
            <a:ext cx="4045200" cy="96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100">
                <a:solidFill>
                  <a:schemeClr val="accent4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subTitle" idx="1"/>
          </p:nvPr>
        </p:nvSpPr>
        <p:spPr>
          <a:xfrm>
            <a:off x="2116050" y="2726875"/>
            <a:ext cx="4911900" cy="111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grpSp>
        <p:nvGrpSpPr>
          <p:cNvPr id="44" name="Google Shape;44;p9"/>
          <p:cNvGrpSpPr/>
          <p:nvPr/>
        </p:nvGrpSpPr>
        <p:grpSpPr>
          <a:xfrm>
            <a:off x="803157" y="593376"/>
            <a:ext cx="545147" cy="506901"/>
            <a:chOff x="4818730" y="3307263"/>
            <a:chExt cx="1827512" cy="1699300"/>
          </a:xfrm>
        </p:grpSpPr>
        <p:sp>
          <p:nvSpPr>
            <p:cNvPr id="45" name="Google Shape;45;p9"/>
            <p:cNvSpPr/>
            <p:nvPr/>
          </p:nvSpPr>
          <p:spPr>
            <a:xfrm rot="-2700000">
              <a:off x="4865915" y="3354448"/>
              <a:ext cx="227830" cy="227830"/>
            </a:xfrm>
            <a:prstGeom prst="plus">
              <a:avLst>
                <a:gd name="adj" fmla="val 3901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9"/>
            <p:cNvSpPr/>
            <p:nvPr/>
          </p:nvSpPr>
          <p:spPr>
            <a:xfrm rot="-2700000">
              <a:off x="5242240" y="3354448"/>
              <a:ext cx="227830" cy="227830"/>
            </a:xfrm>
            <a:prstGeom prst="plus">
              <a:avLst>
                <a:gd name="adj" fmla="val 3901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9"/>
            <p:cNvSpPr/>
            <p:nvPr/>
          </p:nvSpPr>
          <p:spPr>
            <a:xfrm rot="-2700000">
              <a:off x="5618569" y="3354448"/>
              <a:ext cx="227830" cy="227830"/>
            </a:xfrm>
            <a:prstGeom prst="plus">
              <a:avLst>
                <a:gd name="adj" fmla="val 39015"/>
              </a:avLst>
            </a:prstGeom>
            <a:solidFill>
              <a:srgbClr val="FFFFFF">
                <a:alpha val="36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9"/>
            <p:cNvSpPr/>
            <p:nvPr/>
          </p:nvSpPr>
          <p:spPr>
            <a:xfrm rot="-2700000">
              <a:off x="5994898" y="3354448"/>
              <a:ext cx="227830" cy="227830"/>
            </a:xfrm>
            <a:prstGeom prst="plus">
              <a:avLst>
                <a:gd name="adj" fmla="val 3901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9"/>
            <p:cNvSpPr/>
            <p:nvPr/>
          </p:nvSpPr>
          <p:spPr>
            <a:xfrm rot="-2700000">
              <a:off x="6371227" y="3354448"/>
              <a:ext cx="227830" cy="227830"/>
            </a:xfrm>
            <a:prstGeom prst="plus">
              <a:avLst>
                <a:gd name="adj" fmla="val 3901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9"/>
            <p:cNvSpPr/>
            <p:nvPr/>
          </p:nvSpPr>
          <p:spPr>
            <a:xfrm rot="-2700000">
              <a:off x="4865915" y="3698723"/>
              <a:ext cx="227830" cy="227830"/>
            </a:xfrm>
            <a:prstGeom prst="plus">
              <a:avLst>
                <a:gd name="adj" fmla="val 3901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9"/>
            <p:cNvSpPr/>
            <p:nvPr/>
          </p:nvSpPr>
          <p:spPr>
            <a:xfrm rot="-2700000">
              <a:off x="5242240" y="3698723"/>
              <a:ext cx="227830" cy="227830"/>
            </a:xfrm>
            <a:prstGeom prst="plus">
              <a:avLst>
                <a:gd name="adj" fmla="val 3901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9"/>
            <p:cNvSpPr/>
            <p:nvPr/>
          </p:nvSpPr>
          <p:spPr>
            <a:xfrm rot="-2700000">
              <a:off x="5618569" y="3698723"/>
              <a:ext cx="227830" cy="227830"/>
            </a:xfrm>
            <a:prstGeom prst="plus">
              <a:avLst>
                <a:gd name="adj" fmla="val 3901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9"/>
            <p:cNvSpPr/>
            <p:nvPr/>
          </p:nvSpPr>
          <p:spPr>
            <a:xfrm rot="-2700000">
              <a:off x="5994898" y="3698723"/>
              <a:ext cx="227830" cy="227830"/>
            </a:xfrm>
            <a:prstGeom prst="plus">
              <a:avLst>
                <a:gd name="adj" fmla="val 3901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9"/>
            <p:cNvSpPr/>
            <p:nvPr/>
          </p:nvSpPr>
          <p:spPr>
            <a:xfrm rot="-2700000">
              <a:off x="6371227" y="3698723"/>
              <a:ext cx="227830" cy="227830"/>
            </a:xfrm>
            <a:prstGeom prst="plus">
              <a:avLst>
                <a:gd name="adj" fmla="val 39015"/>
              </a:avLst>
            </a:prstGeom>
            <a:solidFill>
              <a:srgbClr val="FFFFFF">
                <a:alpha val="5267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9"/>
            <p:cNvSpPr/>
            <p:nvPr/>
          </p:nvSpPr>
          <p:spPr>
            <a:xfrm rot="-2700000">
              <a:off x="4865915" y="4042998"/>
              <a:ext cx="227830" cy="227830"/>
            </a:xfrm>
            <a:prstGeom prst="plus">
              <a:avLst>
                <a:gd name="adj" fmla="val 3901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9"/>
            <p:cNvSpPr/>
            <p:nvPr/>
          </p:nvSpPr>
          <p:spPr>
            <a:xfrm rot="-2700000">
              <a:off x="5242240" y="4042998"/>
              <a:ext cx="227830" cy="227830"/>
            </a:xfrm>
            <a:prstGeom prst="plus">
              <a:avLst>
                <a:gd name="adj" fmla="val 39015"/>
              </a:avLst>
            </a:prstGeom>
            <a:solidFill>
              <a:srgbClr val="FFFFFF">
                <a:alpha val="339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9"/>
            <p:cNvSpPr/>
            <p:nvPr/>
          </p:nvSpPr>
          <p:spPr>
            <a:xfrm rot="-2700000">
              <a:off x="5618569" y="4042998"/>
              <a:ext cx="227830" cy="227830"/>
            </a:xfrm>
            <a:prstGeom prst="plus">
              <a:avLst>
                <a:gd name="adj" fmla="val 3901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9"/>
            <p:cNvSpPr/>
            <p:nvPr/>
          </p:nvSpPr>
          <p:spPr>
            <a:xfrm rot="-2700000">
              <a:off x="5994898" y="4042998"/>
              <a:ext cx="227830" cy="227830"/>
            </a:xfrm>
            <a:prstGeom prst="plus">
              <a:avLst>
                <a:gd name="adj" fmla="val 3901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9"/>
            <p:cNvSpPr/>
            <p:nvPr/>
          </p:nvSpPr>
          <p:spPr>
            <a:xfrm rot="-2700000">
              <a:off x="6371227" y="4042998"/>
              <a:ext cx="227830" cy="227830"/>
            </a:xfrm>
            <a:prstGeom prst="plus">
              <a:avLst>
                <a:gd name="adj" fmla="val 3901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9"/>
            <p:cNvSpPr/>
            <p:nvPr/>
          </p:nvSpPr>
          <p:spPr>
            <a:xfrm rot="-2700000">
              <a:off x="4865915" y="4387273"/>
              <a:ext cx="227830" cy="227830"/>
            </a:xfrm>
            <a:prstGeom prst="plus">
              <a:avLst>
                <a:gd name="adj" fmla="val 3901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9"/>
            <p:cNvSpPr/>
            <p:nvPr/>
          </p:nvSpPr>
          <p:spPr>
            <a:xfrm rot="-2700000">
              <a:off x="5242240" y="4387273"/>
              <a:ext cx="227830" cy="227830"/>
            </a:xfrm>
            <a:prstGeom prst="plus">
              <a:avLst>
                <a:gd name="adj" fmla="val 3901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9"/>
            <p:cNvSpPr/>
            <p:nvPr/>
          </p:nvSpPr>
          <p:spPr>
            <a:xfrm rot="-2700000">
              <a:off x="5618569" y="4387273"/>
              <a:ext cx="227830" cy="227830"/>
            </a:xfrm>
            <a:prstGeom prst="plus">
              <a:avLst>
                <a:gd name="adj" fmla="val 3901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9"/>
            <p:cNvSpPr/>
            <p:nvPr/>
          </p:nvSpPr>
          <p:spPr>
            <a:xfrm rot="-2700000">
              <a:off x="5994898" y="4387273"/>
              <a:ext cx="227830" cy="227830"/>
            </a:xfrm>
            <a:prstGeom prst="plus">
              <a:avLst>
                <a:gd name="adj" fmla="val 3901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9"/>
            <p:cNvSpPr/>
            <p:nvPr/>
          </p:nvSpPr>
          <p:spPr>
            <a:xfrm rot="-2700000">
              <a:off x="6371227" y="4387273"/>
              <a:ext cx="227830" cy="227830"/>
            </a:xfrm>
            <a:prstGeom prst="plus">
              <a:avLst>
                <a:gd name="adj" fmla="val 3901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2700000">
              <a:off x="4865915" y="4731548"/>
              <a:ext cx="227830" cy="227830"/>
            </a:xfrm>
            <a:prstGeom prst="plus">
              <a:avLst>
                <a:gd name="adj" fmla="val 39015"/>
              </a:avLst>
            </a:prstGeom>
            <a:solidFill>
              <a:srgbClr val="FFFFFF">
                <a:alpha val="482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9"/>
            <p:cNvSpPr/>
            <p:nvPr/>
          </p:nvSpPr>
          <p:spPr>
            <a:xfrm rot="-2700000">
              <a:off x="5242240" y="4731548"/>
              <a:ext cx="227830" cy="227830"/>
            </a:xfrm>
            <a:prstGeom prst="plus">
              <a:avLst>
                <a:gd name="adj" fmla="val 3901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9"/>
            <p:cNvSpPr/>
            <p:nvPr/>
          </p:nvSpPr>
          <p:spPr>
            <a:xfrm rot="-2700000">
              <a:off x="5618569" y="4731548"/>
              <a:ext cx="227830" cy="227830"/>
            </a:xfrm>
            <a:prstGeom prst="plus">
              <a:avLst>
                <a:gd name="adj" fmla="val 3901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9"/>
            <p:cNvSpPr/>
            <p:nvPr/>
          </p:nvSpPr>
          <p:spPr>
            <a:xfrm rot="-2700000">
              <a:off x="5994898" y="4731548"/>
              <a:ext cx="227830" cy="227830"/>
            </a:xfrm>
            <a:prstGeom prst="plus">
              <a:avLst>
                <a:gd name="adj" fmla="val 39015"/>
              </a:avLst>
            </a:prstGeom>
            <a:solidFill>
              <a:srgbClr val="FFFFFF">
                <a:alpha val="75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9"/>
            <p:cNvSpPr/>
            <p:nvPr/>
          </p:nvSpPr>
          <p:spPr>
            <a:xfrm rot="-2700000">
              <a:off x="6371227" y="4731548"/>
              <a:ext cx="227830" cy="227830"/>
            </a:xfrm>
            <a:prstGeom prst="plus">
              <a:avLst>
                <a:gd name="adj" fmla="val 39015"/>
              </a:avLst>
            </a:prstGeom>
            <a:solidFill>
              <a:srgbClr val="FFFFFF">
                <a:alpha val="330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0" name="Google Shape;70;p9"/>
          <p:cNvGrpSpPr/>
          <p:nvPr/>
        </p:nvGrpSpPr>
        <p:grpSpPr>
          <a:xfrm rot="-3253952" flipH="1">
            <a:off x="8118359" y="4003518"/>
            <a:ext cx="161701" cy="641985"/>
            <a:chOff x="7004550" y="3676293"/>
            <a:chExt cx="161700" cy="641982"/>
          </a:xfrm>
        </p:grpSpPr>
        <p:sp>
          <p:nvSpPr>
            <p:cNvPr id="71" name="Google Shape;71;p9"/>
            <p:cNvSpPr/>
            <p:nvPr/>
          </p:nvSpPr>
          <p:spPr>
            <a:xfrm>
              <a:off x="7004550" y="4178475"/>
              <a:ext cx="161700" cy="139800"/>
            </a:xfrm>
            <a:prstGeom prst="triangle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9"/>
            <p:cNvSpPr/>
            <p:nvPr/>
          </p:nvSpPr>
          <p:spPr>
            <a:xfrm>
              <a:off x="7004550" y="4011081"/>
              <a:ext cx="161700" cy="139800"/>
            </a:xfrm>
            <a:prstGeom prst="triangle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9"/>
            <p:cNvSpPr/>
            <p:nvPr/>
          </p:nvSpPr>
          <p:spPr>
            <a:xfrm>
              <a:off x="7004550" y="3843687"/>
              <a:ext cx="161700" cy="139800"/>
            </a:xfrm>
            <a:prstGeom prst="triangle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9"/>
            <p:cNvSpPr/>
            <p:nvPr/>
          </p:nvSpPr>
          <p:spPr>
            <a:xfrm>
              <a:off x="7004550" y="3676293"/>
              <a:ext cx="161700" cy="139800"/>
            </a:xfrm>
            <a:prstGeom prst="triangle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" name="Google Shape;75;p9"/>
          <p:cNvSpPr/>
          <p:nvPr/>
        </p:nvSpPr>
        <p:spPr>
          <a:xfrm rot="-9000010" flipH="1">
            <a:off x="-621258" y="-1246672"/>
            <a:ext cx="3812743" cy="3812743"/>
          </a:xfrm>
          <a:prstGeom prst="lightningBol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9"/>
          <p:cNvSpPr/>
          <p:nvPr/>
        </p:nvSpPr>
        <p:spPr>
          <a:xfrm rot="1799997" flipH="1">
            <a:off x="6385427" y="2928645"/>
            <a:ext cx="3287417" cy="3287464"/>
          </a:xfrm>
          <a:prstGeom prst="lightningBol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3"/>
          <p:cNvSpPr txBox="1">
            <a:spLocks noGrp="1"/>
          </p:cNvSpPr>
          <p:nvPr>
            <p:ph type="title"/>
          </p:nvPr>
        </p:nvSpPr>
        <p:spPr>
          <a:xfrm>
            <a:off x="1562500" y="1384020"/>
            <a:ext cx="3120300" cy="34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sz="2400">
                <a:solidFill>
                  <a:schemeClr val="accent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subTitle" idx="1"/>
          </p:nvPr>
        </p:nvSpPr>
        <p:spPr>
          <a:xfrm>
            <a:off x="1562500" y="1725071"/>
            <a:ext cx="2521200" cy="58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title" idx="2"/>
          </p:nvPr>
        </p:nvSpPr>
        <p:spPr>
          <a:xfrm>
            <a:off x="1562500" y="2605576"/>
            <a:ext cx="3120300" cy="34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40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subTitle" idx="3"/>
          </p:nvPr>
        </p:nvSpPr>
        <p:spPr>
          <a:xfrm>
            <a:off x="1562500" y="2941409"/>
            <a:ext cx="2521200" cy="58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title" idx="4"/>
          </p:nvPr>
        </p:nvSpPr>
        <p:spPr>
          <a:xfrm>
            <a:off x="5588280" y="1382351"/>
            <a:ext cx="3120300" cy="34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40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subTitle" idx="5"/>
          </p:nvPr>
        </p:nvSpPr>
        <p:spPr>
          <a:xfrm>
            <a:off x="5588277" y="1729075"/>
            <a:ext cx="2521200" cy="58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title" idx="6"/>
          </p:nvPr>
        </p:nvSpPr>
        <p:spPr>
          <a:xfrm>
            <a:off x="5588280" y="2606743"/>
            <a:ext cx="3120300" cy="34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40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subTitle" idx="7"/>
          </p:nvPr>
        </p:nvSpPr>
        <p:spPr>
          <a:xfrm>
            <a:off x="5588277" y="2951463"/>
            <a:ext cx="2521200" cy="58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3"/>
          <p:cNvSpPr txBox="1">
            <a:spLocks noGrp="1"/>
          </p:cNvSpPr>
          <p:nvPr>
            <p:ph type="title" idx="8" hasCustomPrompt="1"/>
          </p:nvPr>
        </p:nvSpPr>
        <p:spPr>
          <a:xfrm>
            <a:off x="665050" y="1327875"/>
            <a:ext cx="813900" cy="87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r>
              <a:t>xx%</a:t>
            </a:r>
          </a:p>
        </p:txBody>
      </p:sp>
      <p:sp>
        <p:nvSpPr>
          <p:cNvPr id="96" name="Google Shape;96;p13"/>
          <p:cNvSpPr txBox="1">
            <a:spLocks noGrp="1"/>
          </p:cNvSpPr>
          <p:nvPr>
            <p:ph type="title" idx="9" hasCustomPrompt="1"/>
          </p:nvPr>
        </p:nvSpPr>
        <p:spPr>
          <a:xfrm>
            <a:off x="665050" y="2549983"/>
            <a:ext cx="813900" cy="87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r>
              <a:t>xx%</a:t>
            </a:r>
          </a:p>
        </p:txBody>
      </p:sp>
      <p:sp>
        <p:nvSpPr>
          <p:cNvPr id="97" name="Google Shape;97;p13"/>
          <p:cNvSpPr txBox="1">
            <a:spLocks noGrp="1"/>
          </p:cNvSpPr>
          <p:nvPr>
            <p:ph type="title" idx="13" hasCustomPrompt="1"/>
          </p:nvPr>
        </p:nvSpPr>
        <p:spPr>
          <a:xfrm>
            <a:off x="4698187" y="2566745"/>
            <a:ext cx="813900" cy="87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r>
              <a:t>xx%</a:t>
            </a:r>
          </a:p>
        </p:txBody>
      </p:sp>
      <p:sp>
        <p:nvSpPr>
          <p:cNvPr id="98" name="Google Shape;98;p13"/>
          <p:cNvSpPr txBox="1">
            <a:spLocks noGrp="1"/>
          </p:cNvSpPr>
          <p:nvPr>
            <p:ph type="title" idx="14" hasCustomPrompt="1"/>
          </p:nvPr>
        </p:nvSpPr>
        <p:spPr>
          <a:xfrm>
            <a:off x="4698187" y="1338569"/>
            <a:ext cx="813900" cy="87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r>
              <a:t>xx%</a:t>
            </a:r>
          </a:p>
        </p:txBody>
      </p:sp>
      <p:sp>
        <p:nvSpPr>
          <p:cNvPr id="99" name="Google Shape;99;p13"/>
          <p:cNvSpPr txBox="1">
            <a:spLocks noGrp="1"/>
          </p:cNvSpPr>
          <p:nvPr>
            <p:ph type="title" idx="15"/>
          </p:nvPr>
        </p:nvSpPr>
        <p:spPr>
          <a:xfrm>
            <a:off x="1562500" y="3827301"/>
            <a:ext cx="3120300" cy="34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40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00" name="Google Shape;100;p13"/>
          <p:cNvSpPr txBox="1">
            <a:spLocks noGrp="1"/>
          </p:cNvSpPr>
          <p:nvPr>
            <p:ph type="subTitle" idx="16"/>
          </p:nvPr>
        </p:nvSpPr>
        <p:spPr>
          <a:xfrm>
            <a:off x="1562500" y="4157746"/>
            <a:ext cx="2521200" cy="58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3"/>
          <p:cNvSpPr txBox="1">
            <a:spLocks noGrp="1"/>
          </p:cNvSpPr>
          <p:nvPr>
            <p:ph type="title" idx="17"/>
          </p:nvPr>
        </p:nvSpPr>
        <p:spPr>
          <a:xfrm>
            <a:off x="5588277" y="3831321"/>
            <a:ext cx="3120300" cy="34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40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02" name="Google Shape;102;p13"/>
          <p:cNvSpPr txBox="1">
            <a:spLocks noGrp="1"/>
          </p:cNvSpPr>
          <p:nvPr>
            <p:ph type="subTitle" idx="18"/>
          </p:nvPr>
        </p:nvSpPr>
        <p:spPr>
          <a:xfrm>
            <a:off x="5588277" y="4173850"/>
            <a:ext cx="2521200" cy="58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3"/>
          <p:cNvSpPr txBox="1">
            <a:spLocks noGrp="1"/>
          </p:cNvSpPr>
          <p:nvPr>
            <p:ph type="title" idx="19" hasCustomPrompt="1"/>
          </p:nvPr>
        </p:nvSpPr>
        <p:spPr>
          <a:xfrm>
            <a:off x="665050" y="3772090"/>
            <a:ext cx="813900" cy="87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r>
              <a:t>xx%</a:t>
            </a:r>
          </a:p>
        </p:txBody>
      </p:sp>
      <p:sp>
        <p:nvSpPr>
          <p:cNvPr id="104" name="Google Shape;104;p13"/>
          <p:cNvSpPr txBox="1">
            <a:spLocks noGrp="1"/>
          </p:cNvSpPr>
          <p:nvPr>
            <p:ph type="title" idx="20" hasCustomPrompt="1"/>
          </p:nvPr>
        </p:nvSpPr>
        <p:spPr>
          <a:xfrm>
            <a:off x="4698187" y="3794921"/>
            <a:ext cx="813900" cy="87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r>
              <a:t>xx%</a:t>
            </a:r>
          </a:p>
        </p:txBody>
      </p:sp>
      <p:grpSp>
        <p:nvGrpSpPr>
          <p:cNvPr id="105" name="Google Shape;105;p13"/>
          <p:cNvGrpSpPr/>
          <p:nvPr/>
        </p:nvGrpSpPr>
        <p:grpSpPr>
          <a:xfrm rot="-7546048">
            <a:off x="8118359" y="650718"/>
            <a:ext cx="161701" cy="641985"/>
            <a:chOff x="7004550" y="3676293"/>
            <a:chExt cx="161700" cy="641982"/>
          </a:xfrm>
        </p:grpSpPr>
        <p:sp>
          <p:nvSpPr>
            <p:cNvPr id="106" name="Google Shape;106;p13"/>
            <p:cNvSpPr/>
            <p:nvPr/>
          </p:nvSpPr>
          <p:spPr>
            <a:xfrm>
              <a:off x="7004550" y="4178475"/>
              <a:ext cx="161700" cy="139800"/>
            </a:xfrm>
            <a:prstGeom prst="triangle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3"/>
            <p:cNvSpPr/>
            <p:nvPr/>
          </p:nvSpPr>
          <p:spPr>
            <a:xfrm>
              <a:off x="7004550" y="4011081"/>
              <a:ext cx="161700" cy="139800"/>
            </a:xfrm>
            <a:prstGeom prst="triangle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3"/>
            <p:cNvSpPr/>
            <p:nvPr/>
          </p:nvSpPr>
          <p:spPr>
            <a:xfrm>
              <a:off x="7004550" y="3843687"/>
              <a:ext cx="161700" cy="139800"/>
            </a:xfrm>
            <a:prstGeom prst="triangle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3"/>
            <p:cNvSpPr/>
            <p:nvPr/>
          </p:nvSpPr>
          <p:spPr>
            <a:xfrm>
              <a:off x="7004550" y="3676293"/>
              <a:ext cx="161700" cy="139800"/>
            </a:xfrm>
            <a:prstGeom prst="triangle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0" name="Google Shape;110;p13"/>
          <p:cNvSpPr txBox="1">
            <a:spLocks noGrp="1"/>
          </p:cNvSpPr>
          <p:nvPr>
            <p:ph type="title" idx="21"/>
          </p:nvPr>
        </p:nvSpPr>
        <p:spPr>
          <a:xfrm>
            <a:off x="717425" y="388925"/>
            <a:ext cx="7709100" cy="58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13"/>
          <p:cNvSpPr/>
          <p:nvPr/>
        </p:nvSpPr>
        <p:spPr>
          <a:xfrm rot="3592469" flipH="1">
            <a:off x="6400996" y="-625931"/>
            <a:ext cx="2898637" cy="2898637"/>
          </a:xfrm>
          <a:prstGeom prst="lightningBol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2">
  <p:cSld name="CUSTOM_1_1_1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6"/>
          <p:cNvSpPr txBox="1">
            <a:spLocks noGrp="1"/>
          </p:cNvSpPr>
          <p:nvPr>
            <p:ph type="title"/>
          </p:nvPr>
        </p:nvSpPr>
        <p:spPr>
          <a:xfrm>
            <a:off x="1403225" y="1356025"/>
            <a:ext cx="2641500" cy="3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40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35" name="Google Shape;135;p16"/>
          <p:cNvSpPr txBox="1">
            <a:spLocks noGrp="1"/>
          </p:cNvSpPr>
          <p:nvPr>
            <p:ph type="subTitle" idx="1"/>
          </p:nvPr>
        </p:nvSpPr>
        <p:spPr>
          <a:xfrm>
            <a:off x="1403225" y="1768125"/>
            <a:ext cx="4107900" cy="70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16"/>
          <p:cNvSpPr txBox="1">
            <a:spLocks noGrp="1"/>
          </p:cNvSpPr>
          <p:nvPr>
            <p:ph type="title" idx="2"/>
          </p:nvPr>
        </p:nvSpPr>
        <p:spPr>
          <a:xfrm>
            <a:off x="1403225" y="3614900"/>
            <a:ext cx="2712900" cy="3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40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37" name="Google Shape;137;p16"/>
          <p:cNvSpPr txBox="1">
            <a:spLocks noGrp="1"/>
          </p:cNvSpPr>
          <p:nvPr>
            <p:ph type="subTitle" idx="3"/>
          </p:nvPr>
        </p:nvSpPr>
        <p:spPr>
          <a:xfrm>
            <a:off x="1403225" y="4027150"/>
            <a:ext cx="4107900" cy="70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16"/>
          <p:cNvSpPr txBox="1">
            <a:spLocks noGrp="1"/>
          </p:cNvSpPr>
          <p:nvPr>
            <p:ph type="title" idx="4"/>
          </p:nvPr>
        </p:nvSpPr>
        <p:spPr>
          <a:xfrm>
            <a:off x="5027004" y="2488782"/>
            <a:ext cx="2641500" cy="3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 sz="240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  <p:sp>
        <p:nvSpPr>
          <p:cNvPr id="139" name="Google Shape;139;p16"/>
          <p:cNvSpPr txBox="1">
            <a:spLocks noGrp="1"/>
          </p:cNvSpPr>
          <p:nvPr>
            <p:ph type="subTitle" idx="5"/>
          </p:nvPr>
        </p:nvSpPr>
        <p:spPr>
          <a:xfrm>
            <a:off x="3560875" y="2901032"/>
            <a:ext cx="4107900" cy="70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16"/>
          <p:cNvSpPr txBox="1">
            <a:spLocks noGrp="1"/>
          </p:cNvSpPr>
          <p:nvPr>
            <p:ph type="title" idx="6"/>
          </p:nvPr>
        </p:nvSpPr>
        <p:spPr>
          <a:xfrm>
            <a:off x="717425" y="388925"/>
            <a:ext cx="7709100" cy="58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16"/>
          <p:cNvSpPr/>
          <p:nvPr/>
        </p:nvSpPr>
        <p:spPr>
          <a:xfrm rot="2199683" flipH="1">
            <a:off x="6184128" y="-356809"/>
            <a:ext cx="3371221" cy="3371221"/>
          </a:xfrm>
          <a:prstGeom prst="lightningBol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16"/>
          <p:cNvSpPr/>
          <p:nvPr/>
        </p:nvSpPr>
        <p:spPr>
          <a:xfrm rot="7321939">
            <a:off x="7129947" y="2687830"/>
            <a:ext cx="3287459" cy="3287487"/>
          </a:xfrm>
          <a:prstGeom prst="lightningBol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5"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8"/>
          <p:cNvSpPr txBox="1">
            <a:spLocks noGrp="1"/>
          </p:cNvSpPr>
          <p:nvPr>
            <p:ph type="title"/>
          </p:nvPr>
        </p:nvSpPr>
        <p:spPr>
          <a:xfrm flipH="1">
            <a:off x="4197425" y="2460300"/>
            <a:ext cx="4250400" cy="68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500">
                <a:solidFill>
                  <a:schemeClr val="accent4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36" name="Google Shape;236;p28"/>
          <p:cNvSpPr txBox="1">
            <a:spLocks noGrp="1"/>
          </p:cNvSpPr>
          <p:nvPr>
            <p:ph type="subTitle" idx="1"/>
          </p:nvPr>
        </p:nvSpPr>
        <p:spPr>
          <a:xfrm flipH="1">
            <a:off x="4372025" y="3426900"/>
            <a:ext cx="4075800" cy="3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28"/>
          <p:cNvSpPr txBox="1">
            <a:spLocks noGrp="1"/>
          </p:cNvSpPr>
          <p:nvPr>
            <p:ph type="title" idx="2" hasCustomPrompt="1"/>
          </p:nvPr>
        </p:nvSpPr>
        <p:spPr>
          <a:xfrm flipH="1">
            <a:off x="6229625" y="1174425"/>
            <a:ext cx="2218200" cy="119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03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38" name="Google Shape;238;p28"/>
          <p:cNvSpPr/>
          <p:nvPr/>
        </p:nvSpPr>
        <p:spPr>
          <a:xfrm rot="-7417684" flipH="1">
            <a:off x="-287063" y="-1324932"/>
            <a:ext cx="3570751" cy="3570751"/>
          </a:xfrm>
          <a:prstGeom prst="lightningBol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28"/>
          <p:cNvSpPr/>
          <p:nvPr/>
        </p:nvSpPr>
        <p:spPr>
          <a:xfrm rot="2700040" flipH="1">
            <a:off x="6166423" y="3141160"/>
            <a:ext cx="3287431" cy="3287470"/>
          </a:xfrm>
          <a:prstGeom prst="lightningBol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CUSTOM_5_1"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9"/>
          <p:cNvSpPr txBox="1">
            <a:spLocks noGrp="1"/>
          </p:cNvSpPr>
          <p:nvPr>
            <p:ph type="title"/>
          </p:nvPr>
        </p:nvSpPr>
        <p:spPr>
          <a:xfrm flipH="1">
            <a:off x="2446800" y="2593650"/>
            <a:ext cx="4250400" cy="573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5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42" name="Google Shape;242;p29"/>
          <p:cNvSpPr txBox="1">
            <a:spLocks noGrp="1"/>
          </p:cNvSpPr>
          <p:nvPr>
            <p:ph type="subTitle" idx="1"/>
          </p:nvPr>
        </p:nvSpPr>
        <p:spPr>
          <a:xfrm flipH="1">
            <a:off x="2534100" y="3512625"/>
            <a:ext cx="4075800" cy="3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3" name="Google Shape;243;p29"/>
          <p:cNvSpPr txBox="1">
            <a:spLocks noGrp="1"/>
          </p:cNvSpPr>
          <p:nvPr>
            <p:ph type="title" idx="2" hasCustomPrompt="1"/>
          </p:nvPr>
        </p:nvSpPr>
        <p:spPr>
          <a:xfrm flipH="1">
            <a:off x="3462900" y="1341325"/>
            <a:ext cx="2218200" cy="111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03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44" name="Google Shape;244;p29"/>
          <p:cNvSpPr/>
          <p:nvPr/>
        </p:nvSpPr>
        <p:spPr>
          <a:xfrm rot="1805619" flipH="1">
            <a:off x="6380019" y="-1286635"/>
            <a:ext cx="3812736" cy="3812736"/>
          </a:xfrm>
          <a:prstGeom prst="lightningBol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3">
  <p:cSld name="CUSTOM_5_1_1"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0"/>
          <p:cNvSpPr txBox="1">
            <a:spLocks noGrp="1"/>
          </p:cNvSpPr>
          <p:nvPr>
            <p:ph type="title"/>
          </p:nvPr>
        </p:nvSpPr>
        <p:spPr>
          <a:xfrm flipH="1">
            <a:off x="4483075" y="3494350"/>
            <a:ext cx="3947700" cy="52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5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47" name="Google Shape;247;p30"/>
          <p:cNvSpPr txBox="1">
            <a:spLocks noGrp="1"/>
          </p:cNvSpPr>
          <p:nvPr>
            <p:ph type="subTitle" idx="1"/>
          </p:nvPr>
        </p:nvSpPr>
        <p:spPr>
          <a:xfrm flipH="1">
            <a:off x="4483000" y="4363475"/>
            <a:ext cx="3947700" cy="20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8" name="Google Shape;248;p30"/>
          <p:cNvSpPr txBox="1">
            <a:spLocks noGrp="1"/>
          </p:cNvSpPr>
          <p:nvPr>
            <p:ph type="title" idx="2" hasCustomPrompt="1"/>
          </p:nvPr>
        </p:nvSpPr>
        <p:spPr>
          <a:xfrm flipH="1">
            <a:off x="2239413" y="3483000"/>
            <a:ext cx="2218200" cy="119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03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49" name="Google Shape;249;p30"/>
          <p:cNvSpPr/>
          <p:nvPr/>
        </p:nvSpPr>
        <p:spPr>
          <a:xfrm rot="611828" flipH="1">
            <a:off x="5476426" y="-627453"/>
            <a:ext cx="4200481" cy="4200481"/>
          </a:xfrm>
          <a:prstGeom prst="lightningBol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gradFill>
          <a:gsLst>
            <a:gs pos="0">
              <a:srgbClr val="241454"/>
            </a:gs>
            <a:gs pos="100000">
              <a:srgbClr val="4E2CB3"/>
            </a:gs>
          </a:gsLst>
          <a:lin ang="5400700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Saira SemiCondensed ExtraBold"/>
              <a:buNone/>
              <a:defRPr sz="2800">
                <a:solidFill>
                  <a:schemeClr val="accent6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Saira SemiCondensed ExtraBold"/>
              <a:buNone/>
              <a:defRPr sz="2800">
                <a:solidFill>
                  <a:schemeClr val="accent6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Saira SemiCondensed ExtraBold"/>
              <a:buNone/>
              <a:defRPr sz="2800">
                <a:solidFill>
                  <a:schemeClr val="accent6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Saira SemiCondensed ExtraBold"/>
              <a:buNone/>
              <a:defRPr sz="2800">
                <a:solidFill>
                  <a:schemeClr val="accent6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Saira SemiCondensed ExtraBold"/>
              <a:buNone/>
              <a:defRPr sz="2800">
                <a:solidFill>
                  <a:schemeClr val="accent6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Saira SemiCondensed ExtraBold"/>
              <a:buNone/>
              <a:defRPr sz="2800">
                <a:solidFill>
                  <a:schemeClr val="accent6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Saira SemiCondensed ExtraBold"/>
              <a:buNone/>
              <a:defRPr sz="2800">
                <a:solidFill>
                  <a:schemeClr val="accent6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Saira SemiCondensed ExtraBold"/>
              <a:buNone/>
              <a:defRPr sz="2800">
                <a:solidFill>
                  <a:schemeClr val="accent6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Saira SemiCondensed ExtraBold"/>
              <a:buNone/>
              <a:defRPr sz="2800">
                <a:solidFill>
                  <a:schemeClr val="accent6"/>
                </a:solidFill>
                <a:latin typeface="Saira SemiCondensed ExtraBold"/>
                <a:ea typeface="Saira SemiCondensed ExtraBold"/>
                <a:cs typeface="Saira SemiCondensed ExtraBold"/>
                <a:sym typeface="Saira SemiCondensed Extra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Sora"/>
              <a:buChar char="●"/>
              <a:defRPr sz="1800">
                <a:solidFill>
                  <a:schemeClr val="accent6"/>
                </a:solidFill>
                <a:latin typeface="Sora"/>
                <a:ea typeface="Sora"/>
                <a:cs typeface="Sora"/>
                <a:sym typeface="Sora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Sora"/>
              <a:buChar char="○"/>
              <a:defRPr>
                <a:solidFill>
                  <a:schemeClr val="accent6"/>
                </a:solidFill>
                <a:latin typeface="Sora"/>
                <a:ea typeface="Sora"/>
                <a:cs typeface="Sora"/>
                <a:sym typeface="Sora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Sora"/>
              <a:buChar char="■"/>
              <a:defRPr>
                <a:solidFill>
                  <a:schemeClr val="accent6"/>
                </a:solidFill>
                <a:latin typeface="Sora"/>
                <a:ea typeface="Sora"/>
                <a:cs typeface="Sora"/>
                <a:sym typeface="Sora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Sora"/>
              <a:buChar char="●"/>
              <a:defRPr>
                <a:solidFill>
                  <a:schemeClr val="accent6"/>
                </a:solidFill>
                <a:latin typeface="Sora"/>
                <a:ea typeface="Sora"/>
                <a:cs typeface="Sora"/>
                <a:sym typeface="Sora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Sora"/>
              <a:buChar char="○"/>
              <a:defRPr>
                <a:solidFill>
                  <a:schemeClr val="accent6"/>
                </a:solidFill>
                <a:latin typeface="Sora"/>
                <a:ea typeface="Sora"/>
                <a:cs typeface="Sora"/>
                <a:sym typeface="Sora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Sora"/>
              <a:buChar char="■"/>
              <a:defRPr>
                <a:solidFill>
                  <a:schemeClr val="accent6"/>
                </a:solidFill>
                <a:latin typeface="Sora"/>
                <a:ea typeface="Sora"/>
                <a:cs typeface="Sora"/>
                <a:sym typeface="Sora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Sora"/>
              <a:buChar char="●"/>
              <a:defRPr>
                <a:solidFill>
                  <a:schemeClr val="accent6"/>
                </a:solidFill>
                <a:latin typeface="Sora"/>
                <a:ea typeface="Sora"/>
                <a:cs typeface="Sora"/>
                <a:sym typeface="Sora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Sora"/>
              <a:buChar char="○"/>
              <a:defRPr>
                <a:solidFill>
                  <a:schemeClr val="accent6"/>
                </a:solidFill>
                <a:latin typeface="Sora"/>
                <a:ea typeface="Sora"/>
                <a:cs typeface="Sora"/>
                <a:sym typeface="Sora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Sora"/>
              <a:buChar char="■"/>
              <a:defRPr>
                <a:solidFill>
                  <a:schemeClr val="accent6"/>
                </a:solidFill>
                <a:latin typeface="Sora"/>
                <a:ea typeface="Sora"/>
                <a:cs typeface="Sora"/>
                <a:sym typeface="Sor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5" r:id="rId3"/>
    <p:sldLayoutId id="2147483658" r:id="rId4"/>
    <p:sldLayoutId id="2147483659" r:id="rId5"/>
    <p:sldLayoutId id="2147483662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87" r:id="rId12"/>
    <p:sldLayoutId id="2147483688" r:id="rId13"/>
    <p:sldLayoutId id="2147483689" r:id="rId14"/>
    <p:sldLayoutId id="2147483690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48"/>
          <p:cNvSpPr/>
          <p:nvPr/>
        </p:nvSpPr>
        <p:spPr>
          <a:xfrm>
            <a:off x="4793600" y="4526076"/>
            <a:ext cx="3882084" cy="345719"/>
          </a:xfrm>
          <a:custGeom>
            <a:avLst/>
            <a:gdLst/>
            <a:ahLst/>
            <a:cxnLst/>
            <a:rect l="l" t="t" r="r" b="b"/>
            <a:pathLst>
              <a:path w="99547" h="8847" extrusionOk="0">
                <a:moveTo>
                  <a:pt x="49788" y="1"/>
                </a:moveTo>
                <a:cubicBezTo>
                  <a:pt x="22280" y="1"/>
                  <a:pt x="0" y="1977"/>
                  <a:pt x="0" y="4408"/>
                </a:cubicBezTo>
                <a:cubicBezTo>
                  <a:pt x="0" y="6870"/>
                  <a:pt x="22280" y="8846"/>
                  <a:pt x="49788" y="8846"/>
                </a:cubicBezTo>
                <a:cubicBezTo>
                  <a:pt x="77266" y="8846"/>
                  <a:pt x="99546" y="6870"/>
                  <a:pt x="99546" y="4408"/>
                </a:cubicBezTo>
                <a:cubicBezTo>
                  <a:pt x="99546" y="1977"/>
                  <a:pt x="77266" y="1"/>
                  <a:pt x="49788" y="1"/>
                </a:cubicBezTo>
                <a:close/>
              </a:path>
            </a:pathLst>
          </a:custGeom>
          <a:solidFill>
            <a:srgbClr val="241454">
              <a:alpha val="458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4" name="Google Shape;434;p48"/>
          <p:cNvSpPr txBox="1">
            <a:spLocks noGrp="1"/>
          </p:cNvSpPr>
          <p:nvPr>
            <p:ph type="ctrTitle"/>
          </p:nvPr>
        </p:nvSpPr>
        <p:spPr>
          <a:xfrm>
            <a:off x="1178679" y="1665468"/>
            <a:ext cx="6995216" cy="160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n-US" dirty="0">
                <a:solidFill>
                  <a:schemeClr val="accent4"/>
                </a:solidFill>
              </a:rPr>
              <a:t>The Benefits of Public Engagement</a:t>
            </a:r>
            <a:endParaRPr dirty="0">
              <a:solidFill>
                <a:schemeClr val="accent4"/>
              </a:solidFill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54" y="113875"/>
            <a:ext cx="927825" cy="927825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200" y="113875"/>
            <a:ext cx="1115290" cy="833025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2743200" y="222610"/>
            <a:ext cx="3249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Libyan International Medical University</a:t>
            </a:r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2886668" y="544323"/>
            <a:ext cx="29626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Faculty Of Business Administration</a:t>
            </a:r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421790" y="4246661"/>
            <a:ext cx="23471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Rudena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2886 </a:t>
            </a:r>
          </a:p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Rudena_2886@limu.edu.ly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7" name="Google Shape;4787;p82"/>
          <p:cNvSpPr/>
          <p:nvPr/>
        </p:nvSpPr>
        <p:spPr>
          <a:xfrm>
            <a:off x="5243425" y="4061773"/>
            <a:ext cx="1760738" cy="558467"/>
          </a:xfrm>
          <a:custGeom>
            <a:avLst/>
            <a:gdLst/>
            <a:ahLst/>
            <a:cxnLst/>
            <a:rect l="l" t="t" r="r" b="b"/>
            <a:pathLst>
              <a:path w="99547" h="8847" extrusionOk="0">
                <a:moveTo>
                  <a:pt x="49788" y="1"/>
                </a:moveTo>
                <a:cubicBezTo>
                  <a:pt x="22280" y="1"/>
                  <a:pt x="0" y="1977"/>
                  <a:pt x="0" y="4408"/>
                </a:cubicBezTo>
                <a:cubicBezTo>
                  <a:pt x="0" y="6870"/>
                  <a:pt x="22280" y="8846"/>
                  <a:pt x="49788" y="8846"/>
                </a:cubicBezTo>
                <a:cubicBezTo>
                  <a:pt x="77266" y="8846"/>
                  <a:pt x="99546" y="6870"/>
                  <a:pt x="99546" y="4408"/>
                </a:cubicBezTo>
                <a:cubicBezTo>
                  <a:pt x="99546" y="1977"/>
                  <a:pt x="77266" y="1"/>
                  <a:pt x="49788" y="1"/>
                </a:cubicBezTo>
                <a:close/>
              </a:path>
            </a:pathLst>
          </a:custGeom>
          <a:solidFill>
            <a:srgbClr val="241454">
              <a:alpha val="4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829" name="Google Shape;4829;p82"/>
          <p:cNvCxnSpPr/>
          <p:nvPr/>
        </p:nvCxnSpPr>
        <p:spPr>
          <a:xfrm rot="10800000">
            <a:off x="-11762" y="3562700"/>
            <a:ext cx="48141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30" name="Google Shape;4830;p82"/>
          <p:cNvSpPr/>
          <p:nvPr/>
        </p:nvSpPr>
        <p:spPr>
          <a:xfrm rot="10800000" flipH="1">
            <a:off x="4802350" y="3488675"/>
            <a:ext cx="141300" cy="141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831" name="Google Shape;4831;p82"/>
          <p:cNvGrpSpPr/>
          <p:nvPr/>
        </p:nvGrpSpPr>
        <p:grpSpPr>
          <a:xfrm>
            <a:off x="523625" y="492340"/>
            <a:ext cx="7778525" cy="4252412"/>
            <a:chOff x="523625" y="492340"/>
            <a:chExt cx="7778525" cy="4252412"/>
          </a:xfrm>
        </p:grpSpPr>
        <p:sp>
          <p:nvSpPr>
            <p:cNvPr id="4832" name="Google Shape;4832;p82"/>
            <p:cNvSpPr/>
            <p:nvPr/>
          </p:nvSpPr>
          <p:spPr>
            <a:xfrm rot="10800000" flipH="1">
              <a:off x="8160850" y="2769125"/>
              <a:ext cx="141300" cy="141300"/>
            </a:xfrm>
            <a:prstGeom prst="ellipse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3" name="Google Shape;4833;p82"/>
            <p:cNvSpPr/>
            <p:nvPr/>
          </p:nvSpPr>
          <p:spPr>
            <a:xfrm>
              <a:off x="6053138" y="1316025"/>
              <a:ext cx="141300" cy="141300"/>
            </a:xfrm>
            <a:prstGeom prst="ellipse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4" name="Google Shape;4834;p82"/>
            <p:cNvSpPr/>
            <p:nvPr/>
          </p:nvSpPr>
          <p:spPr>
            <a:xfrm>
              <a:off x="2995225" y="4404838"/>
              <a:ext cx="189600" cy="189600"/>
            </a:xfrm>
            <a:prstGeom prst="ellipse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5" name="Google Shape;4835;p82"/>
            <p:cNvSpPr/>
            <p:nvPr/>
          </p:nvSpPr>
          <p:spPr>
            <a:xfrm>
              <a:off x="2001450" y="2866725"/>
              <a:ext cx="189600" cy="189600"/>
            </a:xfrm>
            <a:prstGeom prst="ellipse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6" name="Google Shape;4836;p82"/>
            <p:cNvSpPr/>
            <p:nvPr/>
          </p:nvSpPr>
          <p:spPr>
            <a:xfrm>
              <a:off x="523625" y="1291875"/>
              <a:ext cx="189600" cy="189600"/>
            </a:xfrm>
            <a:prstGeom prst="ellipse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837" name="Google Shape;4837;p82"/>
            <p:cNvGrpSpPr/>
            <p:nvPr/>
          </p:nvGrpSpPr>
          <p:grpSpPr>
            <a:xfrm rot="-7546048">
              <a:off x="5334034" y="424568"/>
              <a:ext cx="161701" cy="641985"/>
              <a:chOff x="7004550" y="3676293"/>
              <a:chExt cx="161700" cy="641982"/>
            </a:xfrm>
          </p:grpSpPr>
          <p:sp>
            <p:nvSpPr>
              <p:cNvPr id="4838" name="Google Shape;4838;p82"/>
              <p:cNvSpPr/>
              <p:nvPr/>
            </p:nvSpPr>
            <p:spPr>
              <a:xfrm>
                <a:off x="7004550" y="4178475"/>
                <a:ext cx="161700" cy="139800"/>
              </a:xfrm>
              <a:prstGeom prst="triangle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39" name="Google Shape;4839;p82"/>
              <p:cNvSpPr/>
              <p:nvPr/>
            </p:nvSpPr>
            <p:spPr>
              <a:xfrm>
                <a:off x="7004550" y="4011081"/>
                <a:ext cx="161700" cy="139800"/>
              </a:xfrm>
              <a:prstGeom prst="triangle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40" name="Google Shape;4840;p82"/>
              <p:cNvSpPr/>
              <p:nvPr/>
            </p:nvSpPr>
            <p:spPr>
              <a:xfrm>
                <a:off x="7004550" y="3843687"/>
                <a:ext cx="161700" cy="139800"/>
              </a:xfrm>
              <a:prstGeom prst="triangle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41" name="Google Shape;4841;p82"/>
              <p:cNvSpPr/>
              <p:nvPr/>
            </p:nvSpPr>
            <p:spPr>
              <a:xfrm>
                <a:off x="7004550" y="3676293"/>
                <a:ext cx="161700" cy="139800"/>
              </a:xfrm>
              <a:prstGeom prst="triangle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842" name="Google Shape;4842;p82"/>
            <p:cNvGrpSpPr/>
            <p:nvPr/>
          </p:nvGrpSpPr>
          <p:grpSpPr>
            <a:xfrm>
              <a:off x="694195" y="4237851"/>
              <a:ext cx="545147" cy="506901"/>
              <a:chOff x="4818730" y="3307263"/>
              <a:chExt cx="1827512" cy="1699300"/>
            </a:xfrm>
          </p:grpSpPr>
          <p:sp>
            <p:nvSpPr>
              <p:cNvPr id="4843" name="Google Shape;4843;p82"/>
              <p:cNvSpPr/>
              <p:nvPr/>
            </p:nvSpPr>
            <p:spPr>
              <a:xfrm rot="-2700000">
                <a:off x="4865915" y="33544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44" name="Google Shape;4844;p82"/>
              <p:cNvSpPr/>
              <p:nvPr/>
            </p:nvSpPr>
            <p:spPr>
              <a:xfrm rot="-2700000">
                <a:off x="5242240" y="33544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45" name="Google Shape;4845;p82"/>
              <p:cNvSpPr/>
              <p:nvPr/>
            </p:nvSpPr>
            <p:spPr>
              <a:xfrm rot="-2700000">
                <a:off x="5618569" y="33544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361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46" name="Google Shape;4846;p82"/>
              <p:cNvSpPr/>
              <p:nvPr/>
            </p:nvSpPr>
            <p:spPr>
              <a:xfrm rot="-2700000">
                <a:off x="5994898" y="33544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47" name="Google Shape;4847;p82"/>
              <p:cNvSpPr/>
              <p:nvPr/>
            </p:nvSpPr>
            <p:spPr>
              <a:xfrm rot="-2700000">
                <a:off x="6371227" y="33544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48" name="Google Shape;4848;p82"/>
              <p:cNvSpPr/>
              <p:nvPr/>
            </p:nvSpPr>
            <p:spPr>
              <a:xfrm rot="-2700000">
                <a:off x="4865915" y="369872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49" name="Google Shape;4849;p82"/>
              <p:cNvSpPr/>
              <p:nvPr/>
            </p:nvSpPr>
            <p:spPr>
              <a:xfrm rot="-2700000">
                <a:off x="5242240" y="369872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0" name="Google Shape;4850;p82"/>
              <p:cNvSpPr/>
              <p:nvPr/>
            </p:nvSpPr>
            <p:spPr>
              <a:xfrm rot="-2700000">
                <a:off x="5618569" y="369872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1" name="Google Shape;4851;p82"/>
              <p:cNvSpPr/>
              <p:nvPr/>
            </p:nvSpPr>
            <p:spPr>
              <a:xfrm rot="-2700000">
                <a:off x="5994898" y="369872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2" name="Google Shape;4852;p82"/>
              <p:cNvSpPr/>
              <p:nvPr/>
            </p:nvSpPr>
            <p:spPr>
              <a:xfrm rot="-2700000">
                <a:off x="6371227" y="369872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5267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3" name="Google Shape;4853;p82"/>
              <p:cNvSpPr/>
              <p:nvPr/>
            </p:nvSpPr>
            <p:spPr>
              <a:xfrm rot="-2700000">
                <a:off x="4865915" y="404299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4" name="Google Shape;4854;p82"/>
              <p:cNvSpPr/>
              <p:nvPr/>
            </p:nvSpPr>
            <p:spPr>
              <a:xfrm rot="-2700000">
                <a:off x="5242240" y="404299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339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5" name="Google Shape;4855;p82"/>
              <p:cNvSpPr/>
              <p:nvPr/>
            </p:nvSpPr>
            <p:spPr>
              <a:xfrm rot="-2700000">
                <a:off x="5618569" y="404299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6" name="Google Shape;4856;p82"/>
              <p:cNvSpPr/>
              <p:nvPr/>
            </p:nvSpPr>
            <p:spPr>
              <a:xfrm rot="-2700000">
                <a:off x="5994898" y="404299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7" name="Google Shape;4857;p82"/>
              <p:cNvSpPr/>
              <p:nvPr/>
            </p:nvSpPr>
            <p:spPr>
              <a:xfrm rot="-2700000">
                <a:off x="6371227" y="404299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8" name="Google Shape;4858;p82"/>
              <p:cNvSpPr/>
              <p:nvPr/>
            </p:nvSpPr>
            <p:spPr>
              <a:xfrm rot="-2700000">
                <a:off x="4865915" y="438727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9" name="Google Shape;4859;p82"/>
              <p:cNvSpPr/>
              <p:nvPr/>
            </p:nvSpPr>
            <p:spPr>
              <a:xfrm rot="-2700000">
                <a:off x="5242240" y="438727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60" name="Google Shape;4860;p82"/>
              <p:cNvSpPr/>
              <p:nvPr/>
            </p:nvSpPr>
            <p:spPr>
              <a:xfrm rot="-2700000">
                <a:off x="5618569" y="438727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61" name="Google Shape;4861;p82"/>
              <p:cNvSpPr/>
              <p:nvPr/>
            </p:nvSpPr>
            <p:spPr>
              <a:xfrm rot="-2700000">
                <a:off x="5994898" y="438727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62" name="Google Shape;4862;p82"/>
              <p:cNvSpPr/>
              <p:nvPr/>
            </p:nvSpPr>
            <p:spPr>
              <a:xfrm rot="-2700000">
                <a:off x="6371227" y="438727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63" name="Google Shape;4863;p82"/>
              <p:cNvSpPr/>
              <p:nvPr/>
            </p:nvSpPr>
            <p:spPr>
              <a:xfrm rot="-2700000">
                <a:off x="4865915" y="47315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482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64" name="Google Shape;4864;p82"/>
              <p:cNvSpPr/>
              <p:nvPr/>
            </p:nvSpPr>
            <p:spPr>
              <a:xfrm rot="-2700000">
                <a:off x="5242240" y="47315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65" name="Google Shape;4865;p82"/>
              <p:cNvSpPr/>
              <p:nvPr/>
            </p:nvSpPr>
            <p:spPr>
              <a:xfrm rot="-2700000">
                <a:off x="5618569" y="47315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66" name="Google Shape;4866;p82"/>
              <p:cNvSpPr/>
              <p:nvPr/>
            </p:nvSpPr>
            <p:spPr>
              <a:xfrm rot="-2700000">
                <a:off x="5994898" y="47315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75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67" name="Google Shape;4867;p82"/>
              <p:cNvSpPr/>
              <p:nvPr/>
            </p:nvSpPr>
            <p:spPr>
              <a:xfrm rot="-2700000">
                <a:off x="6371227" y="47315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33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41454"/>
            </a:gs>
            <a:gs pos="100000">
              <a:srgbClr val="4E2CB3"/>
            </a:gs>
          </a:gsLst>
          <a:lin ang="5400700" scaled="0"/>
        </a:gradFill>
        <a:effectLst/>
      </p:bgPr>
    </p:bg>
    <p:spTree>
      <p:nvGrpSpPr>
        <p:cNvPr id="1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p51"/>
          <p:cNvSpPr/>
          <p:nvPr/>
        </p:nvSpPr>
        <p:spPr>
          <a:xfrm>
            <a:off x="695013" y="1379450"/>
            <a:ext cx="768600" cy="7686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7" name="Google Shape;777;p51"/>
          <p:cNvSpPr/>
          <p:nvPr/>
        </p:nvSpPr>
        <p:spPr>
          <a:xfrm>
            <a:off x="695013" y="2603369"/>
            <a:ext cx="768600" cy="7686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8" name="Google Shape;778;p51"/>
          <p:cNvSpPr/>
          <p:nvPr/>
        </p:nvSpPr>
        <p:spPr>
          <a:xfrm>
            <a:off x="695013" y="3827288"/>
            <a:ext cx="768600" cy="7686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9" name="Google Shape;779;p51"/>
          <p:cNvSpPr/>
          <p:nvPr/>
        </p:nvSpPr>
        <p:spPr>
          <a:xfrm>
            <a:off x="4727413" y="1393738"/>
            <a:ext cx="768600" cy="7686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0" name="Google Shape;780;p51"/>
          <p:cNvSpPr/>
          <p:nvPr/>
        </p:nvSpPr>
        <p:spPr>
          <a:xfrm>
            <a:off x="4727413" y="2617656"/>
            <a:ext cx="768600" cy="7686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2" name="Google Shape;782;p51"/>
          <p:cNvSpPr txBox="1">
            <a:spLocks noGrp="1"/>
          </p:cNvSpPr>
          <p:nvPr>
            <p:ph type="title" idx="8"/>
          </p:nvPr>
        </p:nvSpPr>
        <p:spPr>
          <a:xfrm>
            <a:off x="665050" y="1327875"/>
            <a:ext cx="813900" cy="87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783" name="Google Shape;783;p51"/>
          <p:cNvSpPr txBox="1">
            <a:spLocks noGrp="1"/>
          </p:cNvSpPr>
          <p:nvPr>
            <p:ph type="title" idx="9"/>
          </p:nvPr>
        </p:nvSpPr>
        <p:spPr>
          <a:xfrm>
            <a:off x="665050" y="2549983"/>
            <a:ext cx="813900" cy="87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784" name="Google Shape;784;p51"/>
          <p:cNvSpPr txBox="1">
            <a:spLocks noGrp="1"/>
          </p:cNvSpPr>
          <p:nvPr>
            <p:ph type="title" idx="13"/>
          </p:nvPr>
        </p:nvSpPr>
        <p:spPr>
          <a:xfrm>
            <a:off x="4698187" y="2566745"/>
            <a:ext cx="813900" cy="87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785" name="Google Shape;785;p51"/>
          <p:cNvSpPr txBox="1">
            <a:spLocks noGrp="1"/>
          </p:cNvSpPr>
          <p:nvPr>
            <p:ph type="title" idx="14"/>
          </p:nvPr>
        </p:nvSpPr>
        <p:spPr>
          <a:xfrm>
            <a:off x="4698187" y="1338569"/>
            <a:ext cx="813900" cy="87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786" name="Google Shape;786;p51"/>
          <p:cNvSpPr txBox="1">
            <a:spLocks noGrp="1"/>
          </p:cNvSpPr>
          <p:nvPr>
            <p:ph type="title" idx="19"/>
          </p:nvPr>
        </p:nvSpPr>
        <p:spPr>
          <a:xfrm>
            <a:off x="665050" y="3772090"/>
            <a:ext cx="813900" cy="87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788" name="Google Shape;788;p51"/>
          <p:cNvSpPr txBox="1">
            <a:spLocks noGrp="1"/>
          </p:cNvSpPr>
          <p:nvPr>
            <p:ph type="title" idx="21"/>
          </p:nvPr>
        </p:nvSpPr>
        <p:spPr>
          <a:xfrm>
            <a:off x="717425" y="388925"/>
            <a:ext cx="7709100" cy="58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790" name="Google Shape;790;p51"/>
          <p:cNvSpPr txBox="1">
            <a:spLocks noGrp="1"/>
          </p:cNvSpPr>
          <p:nvPr>
            <p:ph type="title"/>
          </p:nvPr>
        </p:nvSpPr>
        <p:spPr>
          <a:xfrm>
            <a:off x="1595884" y="1581150"/>
            <a:ext cx="3120300" cy="34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I</a:t>
            </a:r>
            <a:r>
              <a:rPr lang="en" dirty="0" smtClean="0"/>
              <a:t>ntroduction </a:t>
            </a:r>
            <a:endParaRPr dirty="0"/>
          </a:p>
        </p:txBody>
      </p:sp>
      <p:sp>
        <p:nvSpPr>
          <p:cNvPr id="791" name="Google Shape;791;p51"/>
          <p:cNvSpPr txBox="1">
            <a:spLocks noGrp="1"/>
          </p:cNvSpPr>
          <p:nvPr>
            <p:ph type="title" idx="2"/>
          </p:nvPr>
        </p:nvSpPr>
        <p:spPr>
          <a:xfrm>
            <a:off x="1575029" y="2712520"/>
            <a:ext cx="3120300" cy="34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Public engagement</a:t>
            </a:r>
            <a:endParaRPr dirty="0"/>
          </a:p>
        </p:txBody>
      </p:sp>
      <p:sp>
        <p:nvSpPr>
          <p:cNvPr id="795" name="Google Shape;795;p51"/>
          <p:cNvSpPr txBox="1">
            <a:spLocks noGrp="1"/>
          </p:cNvSpPr>
          <p:nvPr>
            <p:ph type="title" idx="6"/>
          </p:nvPr>
        </p:nvSpPr>
        <p:spPr>
          <a:xfrm>
            <a:off x="5663148" y="2724150"/>
            <a:ext cx="3120300" cy="34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Reference</a:t>
            </a:r>
            <a:endParaRPr dirty="0"/>
          </a:p>
        </p:txBody>
      </p:sp>
      <p:sp>
        <p:nvSpPr>
          <p:cNvPr id="797" name="Google Shape;797;p51"/>
          <p:cNvSpPr txBox="1">
            <a:spLocks noGrp="1"/>
          </p:cNvSpPr>
          <p:nvPr>
            <p:ph type="title" idx="15"/>
          </p:nvPr>
        </p:nvSpPr>
        <p:spPr>
          <a:xfrm>
            <a:off x="1600199" y="3587920"/>
            <a:ext cx="3127213" cy="100796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just"/>
            <a:r>
              <a:rPr lang="en-US" dirty="0" smtClean="0"/>
              <a:t>Benefits of </a:t>
            </a:r>
            <a:r>
              <a:rPr lang="en-US" dirty="0"/>
              <a:t>public </a:t>
            </a:r>
            <a:r>
              <a:rPr lang="en-US" dirty="0" smtClean="0"/>
              <a:t>engagement</a:t>
            </a:r>
            <a:endParaRPr dirty="0"/>
          </a:p>
        </p:txBody>
      </p:sp>
      <p:sp>
        <p:nvSpPr>
          <p:cNvPr id="5" name="عنوان 4"/>
          <p:cNvSpPr>
            <a:spLocks noGrp="1"/>
          </p:cNvSpPr>
          <p:nvPr>
            <p:ph type="title" idx="4"/>
          </p:nvPr>
        </p:nvSpPr>
        <p:spPr>
          <a:xfrm>
            <a:off x="5604091" y="1568281"/>
            <a:ext cx="3120300" cy="340800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8697119" y="470535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41454"/>
            </a:gs>
            <a:gs pos="100000">
              <a:srgbClr val="4E2CB3"/>
            </a:gs>
          </a:gsLst>
          <a:lin ang="5400012" scaled="0"/>
        </a:gradFill>
        <a:effectLst/>
      </p:bgPr>
    </p:bg>
    <p:spTree>
      <p:nvGrpSpPr>
        <p:cNvPr id="1" name="Shape 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Google Shape;840;p52"/>
          <p:cNvSpPr txBox="1">
            <a:spLocks noGrp="1"/>
          </p:cNvSpPr>
          <p:nvPr>
            <p:ph type="title"/>
          </p:nvPr>
        </p:nvSpPr>
        <p:spPr>
          <a:xfrm>
            <a:off x="2491366" y="1391899"/>
            <a:ext cx="4045200" cy="96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Objective:</a:t>
            </a:r>
            <a:endParaRPr dirty="0"/>
          </a:p>
        </p:txBody>
      </p:sp>
      <p:grpSp>
        <p:nvGrpSpPr>
          <p:cNvPr id="842" name="Google Shape;842;p52"/>
          <p:cNvGrpSpPr/>
          <p:nvPr/>
        </p:nvGrpSpPr>
        <p:grpSpPr>
          <a:xfrm>
            <a:off x="2490250" y="2421875"/>
            <a:ext cx="4129800" cy="141300"/>
            <a:chOff x="2490250" y="2498075"/>
            <a:chExt cx="4129800" cy="141300"/>
          </a:xfrm>
        </p:grpSpPr>
        <p:cxnSp>
          <p:nvCxnSpPr>
            <p:cNvPr id="843" name="Google Shape;843;p52"/>
            <p:cNvCxnSpPr/>
            <p:nvPr/>
          </p:nvCxnSpPr>
          <p:spPr>
            <a:xfrm rot="10800000">
              <a:off x="2631538" y="2572100"/>
              <a:ext cx="38472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844" name="Google Shape;844;p52"/>
            <p:cNvSpPr/>
            <p:nvPr/>
          </p:nvSpPr>
          <p:spPr>
            <a:xfrm rot="10800000" flipH="1">
              <a:off x="2490250" y="2498075"/>
              <a:ext cx="141300" cy="141300"/>
            </a:xfrm>
            <a:prstGeom prst="ellipse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52"/>
            <p:cNvSpPr/>
            <p:nvPr/>
          </p:nvSpPr>
          <p:spPr>
            <a:xfrm rot="10800000" flipH="1">
              <a:off x="6478750" y="2498075"/>
              <a:ext cx="141300" cy="141300"/>
            </a:xfrm>
            <a:prstGeom prst="ellipse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46" name="Google Shape;846;p52"/>
          <p:cNvGrpSpPr/>
          <p:nvPr/>
        </p:nvGrpSpPr>
        <p:grpSpPr>
          <a:xfrm>
            <a:off x="646775" y="876913"/>
            <a:ext cx="7783992" cy="3700813"/>
            <a:chOff x="646775" y="876913"/>
            <a:chExt cx="7783992" cy="3700813"/>
          </a:xfrm>
        </p:grpSpPr>
        <p:sp>
          <p:nvSpPr>
            <p:cNvPr id="847" name="Google Shape;847;p52"/>
            <p:cNvSpPr/>
            <p:nvPr/>
          </p:nvSpPr>
          <p:spPr>
            <a:xfrm>
              <a:off x="646775" y="3501750"/>
              <a:ext cx="141300" cy="141300"/>
            </a:xfrm>
            <a:prstGeom prst="ellipse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52"/>
            <p:cNvSpPr/>
            <p:nvPr/>
          </p:nvSpPr>
          <p:spPr>
            <a:xfrm>
              <a:off x="5094600" y="876913"/>
              <a:ext cx="189600" cy="189600"/>
            </a:xfrm>
            <a:prstGeom prst="ellipse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52"/>
            <p:cNvSpPr/>
            <p:nvPr/>
          </p:nvSpPr>
          <p:spPr>
            <a:xfrm>
              <a:off x="6825500" y="4098575"/>
              <a:ext cx="189600" cy="189600"/>
            </a:xfrm>
            <a:prstGeom prst="ellipse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52"/>
            <p:cNvSpPr/>
            <p:nvPr/>
          </p:nvSpPr>
          <p:spPr>
            <a:xfrm>
              <a:off x="2716650" y="4388125"/>
              <a:ext cx="189600" cy="189600"/>
            </a:xfrm>
            <a:prstGeom prst="ellipse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52"/>
            <p:cNvSpPr/>
            <p:nvPr/>
          </p:nvSpPr>
          <p:spPr>
            <a:xfrm>
              <a:off x="7991850" y="2639375"/>
              <a:ext cx="189600" cy="189600"/>
            </a:xfrm>
            <a:prstGeom prst="ellipse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52"/>
            <p:cNvSpPr/>
            <p:nvPr/>
          </p:nvSpPr>
          <p:spPr>
            <a:xfrm>
              <a:off x="1437575" y="1651950"/>
              <a:ext cx="189600" cy="189600"/>
            </a:xfrm>
            <a:prstGeom prst="ellipse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53" name="Google Shape;853;p52"/>
            <p:cNvGrpSpPr/>
            <p:nvPr/>
          </p:nvGrpSpPr>
          <p:grpSpPr>
            <a:xfrm rot="-7546048">
              <a:off x="1451522" y="3852493"/>
              <a:ext cx="161701" cy="641985"/>
              <a:chOff x="7004550" y="3676293"/>
              <a:chExt cx="161700" cy="641982"/>
            </a:xfrm>
          </p:grpSpPr>
          <p:sp>
            <p:nvSpPr>
              <p:cNvPr id="854" name="Google Shape;854;p52"/>
              <p:cNvSpPr/>
              <p:nvPr/>
            </p:nvSpPr>
            <p:spPr>
              <a:xfrm>
                <a:off x="7004550" y="4178475"/>
                <a:ext cx="161700" cy="139800"/>
              </a:xfrm>
              <a:prstGeom prst="triangle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5" name="Google Shape;855;p52"/>
              <p:cNvSpPr/>
              <p:nvPr/>
            </p:nvSpPr>
            <p:spPr>
              <a:xfrm>
                <a:off x="7004550" y="4011081"/>
                <a:ext cx="161700" cy="139800"/>
              </a:xfrm>
              <a:prstGeom prst="triangle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6" name="Google Shape;856;p52"/>
              <p:cNvSpPr/>
              <p:nvPr/>
            </p:nvSpPr>
            <p:spPr>
              <a:xfrm>
                <a:off x="7004550" y="3843687"/>
                <a:ext cx="161700" cy="139800"/>
              </a:xfrm>
              <a:prstGeom prst="triangle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7" name="Google Shape;857;p52"/>
              <p:cNvSpPr/>
              <p:nvPr/>
            </p:nvSpPr>
            <p:spPr>
              <a:xfrm>
                <a:off x="7004550" y="3676293"/>
                <a:ext cx="161700" cy="139800"/>
              </a:xfrm>
              <a:prstGeom prst="triangle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58" name="Google Shape;858;p52"/>
            <p:cNvGrpSpPr/>
            <p:nvPr/>
          </p:nvGrpSpPr>
          <p:grpSpPr>
            <a:xfrm>
              <a:off x="7885620" y="1519651"/>
              <a:ext cx="545147" cy="506901"/>
              <a:chOff x="4818730" y="3307263"/>
              <a:chExt cx="1827512" cy="1699300"/>
            </a:xfrm>
          </p:grpSpPr>
          <p:sp>
            <p:nvSpPr>
              <p:cNvPr id="859" name="Google Shape;859;p52"/>
              <p:cNvSpPr/>
              <p:nvPr/>
            </p:nvSpPr>
            <p:spPr>
              <a:xfrm rot="-2700000">
                <a:off x="4865915" y="33544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0" name="Google Shape;860;p52"/>
              <p:cNvSpPr/>
              <p:nvPr/>
            </p:nvSpPr>
            <p:spPr>
              <a:xfrm rot="-2700000">
                <a:off x="5242240" y="33544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1" name="Google Shape;861;p52"/>
              <p:cNvSpPr/>
              <p:nvPr/>
            </p:nvSpPr>
            <p:spPr>
              <a:xfrm rot="-2700000">
                <a:off x="5618569" y="33544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361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2" name="Google Shape;862;p52"/>
              <p:cNvSpPr/>
              <p:nvPr/>
            </p:nvSpPr>
            <p:spPr>
              <a:xfrm rot="-2700000">
                <a:off x="5994898" y="33544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3" name="Google Shape;863;p52"/>
              <p:cNvSpPr/>
              <p:nvPr/>
            </p:nvSpPr>
            <p:spPr>
              <a:xfrm rot="-2700000">
                <a:off x="6371227" y="33544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4" name="Google Shape;864;p52"/>
              <p:cNvSpPr/>
              <p:nvPr/>
            </p:nvSpPr>
            <p:spPr>
              <a:xfrm rot="-2700000">
                <a:off x="4865915" y="369872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5" name="Google Shape;865;p52"/>
              <p:cNvSpPr/>
              <p:nvPr/>
            </p:nvSpPr>
            <p:spPr>
              <a:xfrm rot="-2700000">
                <a:off x="5242240" y="369872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6" name="Google Shape;866;p52"/>
              <p:cNvSpPr/>
              <p:nvPr/>
            </p:nvSpPr>
            <p:spPr>
              <a:xfrm rot="-2700000">
                <a:off x="5618569" y="369872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7" name="Google Shape;867;p52"/>
              <p:cNvSpPr/>
              <p:nvPr/>
            </p:nvSpPr>
            <p:spPr>
              <a:xfrm rot="-2700000">
                <a:off x="5994898" y="369872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8" name="Google Shape;868;p52"/>
              <p:cNvSpPr/>
              <p:nvPr/>
            </p:nvSpPr>
            <p:spPr>
              <a:xfrm rot="-2700000">
                <a:off x="6371227" y="369872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5267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9" name="Google Shape;869;p52"/>
              <p:cNvSpPr/>
              <p:nvPr/>
            </p:nvSpPr>
            <p:spPr>
              <a:xfrm rot="-2700000">
                <a:off x="4865915" y="404299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0" name="Google Shape;870;p52"/>
              <p:cNvSpPr/>
              <p:nvPr/>
            </p:nvSpPr>
            <p:spPr>
              <a:xfrm rot="-2700000">
                <a:off x="5242240" y="404299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339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1" name="Google Shape;871;p52"/>
              <p:cNvSpPr/>
              <p:nvPr/>
            </p:nvSpPr>
            <p:spPr>
              <a:xfrm rot="-2700000">
                <a:off x="5618569" y="404299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2" name="Google Shape;872;p52"/>
              <p:cNvSpPr/>
              <p:nvPr/>
            </p:nvSpPr>
            <p:spPr>
              <a:xfrm rot="-2700000">
                <a:off x="5994898" y="404299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3" name="Google Shape;873;p52"/>
              <p:cNvSpPr/>
              <p:nvPr/>
            </p:nvSpPr>
            <p:spPr>
              <a:xfrm rot="-2700000">
                <a:off x="6371227" y="404299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4" name="Google Shape;874;p52"/>
              <p:cNvSpPr/>
              <p:nvPr/>
            </p:nvSpPr>
            <p:spPr>
              <a:xfrm rot="-2700000">
                <a:off x="4865915" y="438727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5" name="Google Shape;875;p52"/>
              <p:cNvSpPr/>
              <p:nvPr/>
            </p:nvSpPr>
            <p:spPr>
              <a:xfrm rot="-2700000">
                <a:off x="5242240" y="438727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6" name="Google Shape;876;p52"/>
              <p:cNvSpPr/>
              <p:nvPr/>
            </p:nvSpPr>
            <p:spPr>
              <a:xfrm rot="-2700000">
                <a:off x="5618569" y="438727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7" name="Google Shape;877;p52"/>
              <p:cNvSpPr/>
              <p:nvPr/>
            </p:nvSpPr>
            <p:spPr>
              <a:xfrm rot="-2700000">
                <a:off x="5994898" y="438727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8" name="Google Shape;878;p52"/>
              <p:cNvSpPr/>
              <p:nvPr/>
            </p:nvSpPr>
            <p:spPr>
              <a:xfrm rot="-2700000">
                <a:off x="6371227" y="438727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9" name="Google Shape;879;p52"/>
              <p:cNvSpPr/>
              <p:nvPr/>
            </p:nvSpPr>
            <p:spPr>
              <a:xfrm rot="-2700000">
                <a:off x="4865915" y="47315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482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0" name="Google Shape;880;p52"/>
              <p:cNvSpPr/>
              <p:nvPr/>
            </p:nvSpPr>
            <p:spPr>
              <a:xfrm rot="-2700000">
                <a:off x="5242240" y="47315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1" name="Google Shape;881;p52"/>
              <p:cNvSpPr/>
              <p:nvPr/>
            </p:nvSpPr>
            <p:spPr>
              <a:xfrm rot="-2700000">
                <a:off x="5618569" y="47315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2" name="Google Shape;882;p52"/>
              <p:cNvSpPr/>
              <p:nvPr/>
            </p:nvSpPr>
            <p:spPr>
              <a:xfrm rot="-2700000">
                <a:off x="5994898" y="47315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75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3" name="Google Shape;883;p52"/>
              <p:cNvSpPr/>
              <p:nvPr/>
            </p:nvSpPr>
            <p:spPr>
              <a:xfrm rot="-2700000">
                <a:off x="6371227" y="47315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33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dirty="0" smtClean="0"/>
              <a:t>Discuss what pushes for engagement.</a:t>
            </a:r>
            <a:endParaRPr lang="en-US" sz="20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8763000" y="47038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p53"/>
          <p:cNvSpPr txBox="1">
            <a:spLocks noGrp="1"/>
          </p:cNvSpPr>
          <p:nvPr>
            <p:ph type="subTitle" idx="1"/>
          </p:nvPr>
        </p:nvSpPr>
        <p:spPr>
          <a:xfrm>
            <a:off x="670553" y="3973836"/>
            <a:ext cx="4075800" cy="3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Aft>
                <a:spcPts val="1600"/>
              </a:spcAft>
              <a:buClr>
                <a:schemeClr val="dk1"/>
              </a:buClr>
              <a:buSzPts val="1100"/>
            </a:pPr>
            <a:r>
              <a:rPr lang="en-US" sz="2000" dirty="0"/>
              <a:t>Public engagement is a term that is widely used in a variety of sectors, from arts and heritage to science policy and local government.</a:t>
            </a:r>
            <a:endParaRPr sz="2000" dirty="0"/>
          </a:p>
        </p:txBody>
      </p:sp>
      <p:sp>
        <p:nvSpPr>
          <p:cNvPr id="890" name="Google Shape;890;p53"/>
          <p:cNvSpPr txBox="1">
            <a:spLocks noGrp="1"/>
          </p:cNvSpPr>
          <p:nvPr>
            <p:ph type="title" idx="2"/>
          </p:nvPr>
        </p:nvSpPr>
        <p:spPr>
          <a:xfrm>
            <a:off x="764573" y="1166473"/>
            <a:ext cx="2218200" cy="119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cxnSp>
        <p:nvCxnSpPr>
          <p:cNvPr id="1186" name="Google Shape;1186;p53"/>
          <p:cNvCxnSpPr/>
          <p:nvPr/>
        </p:nvCxnSpPr>
        <p:spPr>
          <a:xfrm rot="10800000">
            <a:off x="4013" y="3269650"/>
            <a:ext cx="42921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87" name="Google Shape;1187;p53"/>
          <p:cNvSpPr/>
          <p:nvPr/>
        </p:nvSpPr>
        <p:spPr>
          <a:xfrm rot="10800000" flipH="1">
            <a:off x="4296125" y="3195625"/>
            <a:ext cx="141300" cy="141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مربع نص 1"/>
          <p:cNvSpPr txBox="1"/>
          <p:nvPr/>
        </p:nvSpPr>
        <p:spPr>
          <a:xfrm>
            <a:off x="8686800" y="4725492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9376" y="2038458"/>
            <a:ext cx="3601476" cy="2408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0" name="Google Shape;1610;p62"/>
          <p:cNvSpPr txBox="1">
            <a:spLocks noGrp="1"/>
          </p:cNvSpPr>
          <p:nvPr>
            <p:ph type="title"/>
          </p:nvPr>
        </p:nvSpPr>
        <p:spPr>
          <a:xfrm flipH="1">
            <a:off x="15192" y="2419350"/>
            <a:ext cx="4250400" cy="68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Public engagement</a:t>
            </a:r>
            <a:endParaRPr dirty="0"/>
          </a:p>
        </p:txBody>
      </p:sp>
      <p:sp>
        <p:nvSpPr>
          <p:cNvPr id="1611" name="Google Shape;1611;p62"/>
          <p:cNvSpPr txBox="1">
            <a:spLocks noGrp="1"/>
          </p:cNvSpPr>
          <p:nvPr>
            <p:ph type="title" idx="2"/>
          </p:nvPr>
        </p:nvSpPr>
        <p:spPr>
          <a:xfrm flipH="1">
            <a:off x="381000" y="1200602"/>
            <a:ext cx="2218200" cy="119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612" name="Google Shape;1612;p62"/>
          <p:cNvSpPr txBox="1">
            <a:spLocks noGrp="1"/>
          </p:cNvSpPr>
          <p:nvPr>
            <p:ph type="subTitle" idx="1"/>
          </p:nvPr>
        </p:nvSpPr>
        <p:spPr>
          <a:xfrm flipH="1">
            <a:off x="133361" y="3962712"/>
            <a:ext cx="4419600" cy="3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>
              <a:spcAft>
                <a:spcPts val="1600"/>
              </a:spcAft>
            </a:pPr>
            <a:r>
              <a:rPr lang="en-US" sz="1800" dirty="0"/>
              <a:t>Public engagement describes the myriad of ways in which the activity and benefits of higher education and research can be shared with the public. Engagement is by definition a two-way process, involving interaction and listening, with the goal of generating mutual benefit.</a:t>
            </a:r>
            <a:endParaRPr sz="1800" dirty="0"/>
          </a:p>
        </p:txBody>
      </p:sp>
      <p:cxnSp>
        <p:nvCxnSpPr>
          <p:cNvPr id="1670" name="Google Shape;1670;p62"/>
          <p:cNvCxnSpPr/>
          <p:nvPr/>
        </p:nvCxnSpPr>
        <p:spPr>
          <a:xfrm>
            <a:off x="4641125" y="3269650"/>
            <a:ext cx="45006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71" name="Google Shape;1671;p62"/>
          <p:cNvSpPr/>
          <p:nvPr/>
        </p:nvSpPr>
        <p:spPr>
          <a:xfrm rot="10800000">
            <a:off x="4499813" y="3195625"/>
            <a:ext cx="141300" cy="141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مربع نص 1"/>
          <p:cNvSpPr txBox="1"/>
          <p:nvPr/>
        </p:nvSpPr>
        <p:spPr>
          <a:xfrm>
            <a:off x="8617070" y="47800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9100" y="2125486"/>
            <a:ext cx="2324650" cy="2288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1" name="Google Shape;2081;p69"/>
          <p:cNvSpPr txBox="1">
            <a:spLocks noGrp="1"/>
          </p:cNvSpPr>
          <p:nvPr>
            <p:ph type="title" idx="2"/>
          </p:nvPr>
        </p:nvSpPr>
        <p:spPr>
          <a:xfrm flipH="1">
            <a:off x="253441" y="1276350"/>
            <a:ext cx="2218200" cy="111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2082" name="Google Shape;2082;p69"/>
          <p:cNvSpPr txBox="1">
            <a:spLocks noGrp="1"/>
          </p:cNvSpPr>
          <p:nvPr>
            <p:ph type="title"/>
          </p:nvPr>
        </p:nvSpPr>
        <p:spPr>
          <a:xfrm flipH="1">
            <a:off x="304800" y="2876550"/>
            <a:ext cx="6854703" cy="47363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just"/>
            <a:r>
              <a:rPr lang="en-US" sz="2800" dirty="0" smtClean="0"/>
              <a:t>The benefits of public engagement:</a:t>
            </a:r>
            <a:endParaRPr sz="2800" dirty="0"/>
          </a:p>
        </p:txBody>
      </p:sp>
      <p:sp>
        <p:nvSpPr>
          <p:cNvPr id="2098" name="Google Shape;2098;p69"/>
          <p:cNvSpPr/>
          <p:nvPr/>
        </p:nvSpPr>
        <p:spPr>
          <a:xfrm rot="-8244749" flipH="1">
            <a:off x="-503315" y="2927008"/>
            <a:ext cx="3287405" cy="3287481"/>
          </a:xfrm>
          <a:prstGeom prst="lightningBol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099" name="Google Shape;2099;p69"/>
          <p:cNvCxnSpPr/>
          <p:nvPr/>
        </p:nvCxnSpPr>
        <p:spPr>
          <a:xfrm flipH="1">
            <a:off x="2609733" y="4411981"/>
            <a:ext cx="3917852" cy="1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00" name="Google Shape;2100;p69"/>
          <p:cNvSpPr/>
          <p:nvPr/>
        </p:nvSpPr>
        <p:spPr>
          <a:xfrm rot="10800000" flipH="1">
            <a:off x="2503726" y="4329900"/>
            <a:ext cx="141300" cy="141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1" name="Google Shape;2101;p69"/>
          <p:cNvSpPr/>
          <p:nvPr/>
        </p:nvSpPr>
        <p:spPr>
          <a:xfrm rot="10800000" flipH="1">
            <a:off x="6545307" y="4329900"/>
            <a:ext cx="141300" cy="141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مربع نص 3"/>
          <p:cNvSpPr txBox="1"/>
          <p:nvPr/>
        </p:nvSpPr>
        <p:spPr>
          <a:xfrm>
            <a:off x="8719633" y="470386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5" name="Google Shape;2315;p73"/>
          <p:cNvSpPr txBox="1">
            <a:spLocks noGrp="1"/>
          </p:cNvSpPr>
          <p:nvPr>
            <p:ph type="title"/>
          </p:nvPr>
        </p:nvSpPr>
        <p:spPr>
          <a:xfrm>
            <a:off x="1295400" y="1827252"/>
            <a:ext cx="4930128" cy="39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/>
              <a:t>Promoting innovation and creativity.</a:t>
            </a:r>
            <a:endParaRPr sz="3200" dirty="0"/>
          </a:p>
        </p:txBody>
      </p:sp>
      <p:sp>
        <p:nvSpPr>
          <p:cNvPr id="2319" name="Google Shape;2319;p73"/>
          <p:cNvSpPr txBox="1">
            <a:spLocks noGrp="1"/>
          </p:cNvSpPr>
          <p:nvPr>
            <p:ph type="title" idx="4"/>
          </p:nvPr>
        </p:nvSpPr>
        <p:spPr>
          <a:xfrm>
            <a:off x="1219200" y="2952750"/>
            <a:ext cx="5867400" cy="76943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just"/>
            <a:r>
              <a:rPr lang="en-US" sz="3200" dirty="0"/>
              <a:t>Increasing cohesion among members of </a:t>
            </a:r>
            <a:r>
              <a:rPr lang="en-US" sz="3200" dirty="0" smtClean="0"/>
              <a:t>society</a:t>
            </a:r>
            <a:r>
              <a:rPr lang="en-US" sz="3200" dirty="0"/>
              <a:t>.</a:t>
            </a:r>
            <a:endParaRPr sz="32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814347" y="1534865"/>
            <a:ext cx="5485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1-</a:t>
            </a:r>
            <a:endParaRPr lang="en-US" sz="3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814347" y="2876550"/>
            <a:ext cx="5485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2-</a:t>
            </a:r>
            <a:endParaRPr lang="en-US" sz="3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8686800" y="472961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3" name="Google Shape;2383;p74"/>
          <p:cNvSpPr txBox="1">
            <a:spLocks noGrp="1"/>
          </p:cNvSpPr>
          <p:nvPr>
            <p:ph type="title"/>
          </p:nvPr>
        </p:nvSpPr>
        <p:spPr>
          <a:xfrm flipH="1">
            <a:off x="228600" y="2401768"/>
            <a:ext cx="3947700" cy="52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smtClean="0"/>
              <a:t>Conclusion:</a:t>
            </a:r>
            <a:endParaRPr dirty="0"/>
          </a:p>
        </p:txBody>
      </p:sp>
      <p:sp>
        <p:nvSpPr>
          <p:cNvPr id="2566" name="Google Shape;2566;p74"/>
          <p:cNvSpPr txBox="1">
            <a:spLocks noGrp="1"/>
          </p:cNvSpPr>
          <p:nvPr>
            <p:ph type="title" idx="2"/>
          </p:nvPr>
        </p:nvSpPr>
        <p:spPr>
          <a:xfrm flipH="1">
            <a:off x="152400" y="1032148"/>
            <a:ext cx="2218200" cy="119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 flipH="1">
            <a:off x="152400" y="3181350"/>
            <a:ext cx="5551994" cy="1524000"/>
          </a:xfrm>
        </p:spPr>
        <p:txBody>
          <a:bodyPr/>
          <a:lstStyle/>
          <a:p>
            <a:pPr algn="just"/>
            <a:r>
              <a:rPr lang="en-US" sz="2400" dirty="0"/>
              <a:t>By exercising effective public engagement practices, city government becomes a vehicle for participatory democracy creating citizens who act instead of watch.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8686800" y="478155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905" y="3105150"/>
            <a:ext cx="26670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9" name="Google Shape;4409;p79"/>
          <p:cNvSpPr txBox="1">
            <a:spLocks noGrp="1"/>
          </p:cNvSpPr>
          <p:nvPr>
            <p:ph type="title"/>
          </p:nvPr>
        </p:nvSpPr>
        <p:spPr>
          <a:xfrm flipH="1">
            <a:off x="3568600" y="751150"/>
            <a:ext cx="4250400" cy="59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smtClean="0"/>
              <a:t>Reference:</a:t>
            </a:r>
            <a:endParaRPr dirty="0"/>
          </a:p>
        </p:txBody>
      </p:sp>
      <p:sp>
        <p:nvSpPr>
          <p:cNvPr id="4410" name="Google Shape;4410;p79"/>
          <p:cNvSpPr txBox="1">
            <a:spLocks noGrp="1"/>
          </p:cNvSpPr>
          <p:nvPr>
            <p:ph type="title" idx="2"/>
          </p:nvPr>
        </p:nvSpPr>
        <p:spPr>
          <a:xfrm flipH="1">
            <a:off x="1325013" y="739800"/>
            <a:ext cx="2218200" cy="119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cxnSp>
        <p:nvCxnSpPr>
          <p:cNvPr id="4613" name="Google Shape;4613;p79"/>
          <p:cNvCxnSpPr/>
          <p:nvPr/>
        </p:nvCxnSpPr>
        <p:spPr>
          <a:xfrm rot="10800000">
            <a:off x="3682825" y="1450450"/>
            <a:ext cx="54780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614" name="Google Shape;4614;p79"/>
          <p:cNvSpPr/>
          <p:nvPr/>
        </p:nvSpPr>
        <p:spPr>
          <a:xfrm rot="10800000" flipH="1">
            <a:off x="3541600" y="1376425"/>
            <a:ext cx="141300" cy="141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15" name="Google Shape;4615;p79"/>
          <p:cNvGrpSpPr/>
          <p:nvPr/>
        </p:nvGrpSpPr>
        <p:grpSpPr>
          <a:xfrm>
            <a:off x="287287" y="175276"/>
            <a:ext cx="8287200" cy="3393549"/>
            <a:chOff x="374650" y="539501"/>
            <a:chExt cx="8287200" cy="3393549"/>
          </a:xfrm>
        </p:grpSpPr>
        <p:sp>
          <p:nvSpPr>
            <p:cNvPr id="4616" name="Google Shape;4616;p79"/>
            <p:cNvSpPr/>
            <p:nvPr/>
          </p:nvSpPr>
          <p:spPr>
            <a:xfrm rot="10800000" flipH="1">
              <a:off x="8520550" y="2458563"/>
              <a:ext cx="141300" cy="141300"/>
            </a:xfrm>
            <a:prstGeom prst="ellipse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7" name="Google Shape;4617;p79"/>
            <p:cNvSpPr/>
            <p:nvPr/>
          </p:nvSpPr>
          <p:spPr>
            <a:xfrm>
              <a:off x="374650" y="3791750"/>
              <a:ext cx="141300" cy="141300"/>
            </a:xfrm>
            <a:prstGeom prst="ellipse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8" name="Google Shape;4618;p79"/>
            <p:cNvSpPr/>
            <p:nvPr/>
          </p:nvSpPr>
          <p:spPr>
            <a:xfrm>
              <a:off x="6786250" y="3474025"/>
              <a:ext cx="189600" cy="189600"/>
            </a:xfrm>
            <a:prstGeom prst="ellipse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9" name="Google Shape;4619;p79"/>
            <p:cNvSpPr/>
            <p:nvPr/>
          </p:nvSpPr>
          <p:spPr>
            <a:xfrm>
              <a:off x="2097875" y="2276000"/>
              <a:ext cx="189600" cy="189600"/>
            </a:xfrm>
            <a:prstGeom prst="ellipse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0" name="Google Shape;4620;p79"/>
            <p:cNvSpPr/>
            <p:nvPr/>
          </p:nvSpPr>
          <p:spPr>
            <a:xfrm>
              <a:off x="7321425" y="811275"/>
              <a:ext cx="189600" cy="189600"/>
            </a:xfrm>
            <a:prstGeom prst="ellipse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621" name="Google Shape;4621;p79"/>
            <p:cNvGrpSpPr/>
            <p:nvPr/>
          </p:nvGrpSpPr>
          <p:grpSpPr>
            <a:xfrm rot="-7546048">
              <a:off x="7202709" y="2208218"/>
              <a:ext cx="161701" cy="641985"/>
              <a:chOff x="7004550" y="3676293"/>
              <a:chExt cx="161700" cy="641982"/>
            </a:xfrm>
          </p:grpSpPr>
          <p:sp>
            <p:nvSpPr>
              <p:cNvPr id="4622" name="Google Shape;4622;p79"/>
              <p:cNvSpPr/>
              <p:nvPr/>
            </p:nvSpPr>
            <p:spPr>
              <a:xfrm>
                <a:off x="7004550" y="4178475"/>
                <a:ext cx="161700" cy="139800"/>
              </a:xfrm>
              <a:prstGeom prst="triangle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23" name="Google Shape;4623;p79"/>
              <p:cNvSpPr/>
              <p:nvPr/>
            </p:nvSpPr>
            <p:spPr>
              <a:xfrm>
                <a:off x="7004550" y="4011081"/>
                <a:ext cx="161700" cy="139800"/>
              </a:xfrm>
              <a:prstGeom prst="triangle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24" name="Google Shape;4624;p79"/>
              <p:cNvSpPr/>
              <p:nvPr/>
            </p:nvSpPr>
            <p:spPr>
              <a:xfrm>
                <a:off x="7004550" y="3843687"/>
                <a:ext cx="161700" cy="139800"/>
              </a:xfrm>
              <a:prstGeom prst="triangle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25" name="Google Shape;4625;p79"/>
              <p:cNvSpPr/>
              <p:nvPr/>
            </p:nvSpPr>
            <p:spPr>
              <a:xfrm>
                <a:off x="7004550" y="3676293"/>
                <a:ext cx="161700" cy="139800"/>
              </a:xfrm>
              <a:prstGeom prst="triangle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626" name="Google Shape;4626;p79"/>
            <p:cNvGrpSpPr/>
            <p:nvPr/>
          </p:nvGrpSpPr>
          <p:grpSpPr>
            <a:xfrm>
              <a:off x="713220" y="539501"/>
              <a:ext cx="545147" cy="506901"/>
              <a:chOff x="4818730" y="3307263"/>
              <a:chExt cx="1827512" cy="1699300"/>
            </a:xfrm>
          </p:grpSpPr>
          <p:sp>
            <p:nvSpPr>
              <p:cNvPr id="4627" name="Google Shape;4627;p79"/>
              <p:cNvSpPr/>
              <p:nvPr/>
            </p:nvSpPr>
            <p:spPr>
              <a:xfrm rot="-2700000">
                <a:off x="4865915" y="33544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28" name="Google Shape;4628;p79"/>
              <p:cNvSpPr/>
              <p:nvPr/>
            </p:nvSpPr>
            <p:spPr>
              <a:xfrm rot="-2700000">
                <a:off x="5242240" y="33544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29" name="Google Shape;4629;p79"/>
              <p:cNvSpPr/>
              <p:nvPr/>
            </p:nvSpPr>
            <p:spPr>
              <a:xfrm rot="-2700000">
                <a:off x="5618569" y="33544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361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0" name="Google Shape;4630;p79"/>
              <p:cNvSpPr/>
              <p:nvPr/>
            </p:nvSpPr>
            <p:spPr>
              <a:xfrm rot="-2700000">
                <a:off x="5994898" y="33544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1" name="Google Shape;4631;p79"/>
              <p:cNvSpPr/>
              <p:nvPr/>
            </p:nvSpPr>
            <p:spPr>
              <a:xfrm rot="-2700000">
                <a:off x="6371227" y="33544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2" name="Google Shape;4632;p79"/>
              <p:cNvSpPr/>
              <p:nvPr/>
            </p:nvSpPr>
            <p:spPr>
              <a:xfrm rot="-2700000">
                <a:off x="4865915" y="369872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3" name="Google Shape;4633;p79"/>
              <p:cNvSpPr/>
              <p:nvPr/>
            </p:nvSpPr>
            <p:spPr>
              <a:xfrm rot="-2700000">
                <a:off x="5242240" y="369872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4" name="Google Shape;4634;p79"/>
              <p:cNvSpPr/>
              <p:nvPr/>
            </p:nvSpPr>
            <p:spPr>
              <a:xfrm rot="-2700000">
                <a:off x="5618569" y="369872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5" name="Google Shape;4635;p79"/>
              <p:cNvSpPr/>
              <p:nvPr/>
            </p:nvSpPr>
            <p:spPr>
              <a:xfrm rot="-2700000">
                <a:off x="5994898" y="369872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6" name="Google Shape;4636;p79"/>
              <p:cNvSpPr/>
              <p:nvPr/>
            </p:nvSpPr>
            <p:spPr>
              <a:xfrm rot="-2700000">
                <a:off x="6371227" y="369872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5267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7" name="Google Shape;4637;p79"/>
              <p:cNvSpPr/>
              <p:nvPr/>
            </p:nvSpPr>
            <p:spPr>
              <a:xfrm rot="-2700000">
                <a:off x="4865915" y="404299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8" name="Google Shape;4638;p79"/>
              <p:cNvSpPr/>
              <p:nvPr/>
            </p:nvSpPr>
            <p:spPr>
              <a:xfrm rot="-2700000">
                <a:off x="5242240" y="404299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339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9" name="Google Shape;4639;p79"/>
              <p:cNvSpPr/>
              <p:nvPr/>
            </p:nvSpPr>
            <p:spPr>
              <a:xfrm rot="-2700000">
                <a:off x="5618569" y="404299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40" name="Google Shape;4640;p79"/>
              <p:cNvSpPr/>
              <p:nvPr/>
            </p:nvSpPr>
            <p:spPr>
              <a:xfrm rot="-2700000">
                <a:off x="5994898" y="404299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41" name="Google Shape;4641;p79"/>
              <p:cNvSpPr/>
              <p:nvPr/>
            </p:nvSpPr>
            <p:spPr>
              <a:xfrm rot="-2700000">
                <a:off x="6371227" y="404299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42" name="Google Shape;4642;p79"/>
              <p:cNvSpPr/>
              <p:nvPr/>
            </p:nvSpPr>
            <p:spPr>
              <a:xfrm rot="-2700000">
                <a:off x="4865915" y="438727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43" name="Google Shape;4643;p79"/>
              <p:cNvSpPr/>
              <p:nvPr/>
            </p:nvSpPr>
            <p:spPr>
              <a:xfrm rot="-2700000">
                <a:off x="5242240" y="438727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44" name="Google Shape;4644;p79"/>
              <p:cNvSpPr/>
              <p:nvPr/>
            </p:nvSpPr>
            <p:spPr>
              <a:xfrm rot="-2700000">
                <a:off x="5618569" y="438727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45" name="Google Shape;4645;p79"/>
              <p:cNvSpPr/>
              <p:nvPr/>
            </p:nvSpPr>
            <p:spPr>
              <a:xfrm rot="-2700000">
                <a:off x="5994898" y="438727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46" name="Google Shape;4646;p79"/>
              <p:cNvSpPr/>
              <p:nvPr/>
            </p:nvSpPr>
            <p:spPr>
              <a:xfrm rot="-2700000">
                <a:off x="6371227" y="4387273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47" name="Google Shape;4647;p79"/>
              <p:cNvSpPr/>
              <p:nvPr/>
            </p:nvSpPr>
            <p:spPr>
              <a:xfrm rot="-2700000">
                <a:off x="4865915" y="47315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482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48" name="Google Shape;4648;p79"/>
              <p:cNvSpPr/>
              <p:nvPr/>
            </p:nvSpPr>
            <p:spPr>
              <a:xfrm rot="-2700000">
                <a:off x="5242240" y="47315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49" name="Google Shape;4649;p79"/>
              <p:cNvSpPr/>
              <p:nvPr/>
            </p:nvSpPr>
            <p:spPr>
              <a:xfrm rot="-2700000">
                <a:off x="5618569" y="47315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50" name="Google Shape;4650;p79"/>
              <p:cNvSpPr/>
              <p:nvPr/>
            </p:nvSpPr>
            <p:spPr>
              <a:xfrm rot="-2700000">
                <a:off x="5994898" y="47315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750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51" name="Google Shape;4651;p79"/>
              <p:cNvSpPr/>
              <p:nvPr/>
            </p:nvSpPr>
            <p:spPr>
              <a:xfrm rot="-2700000">
                <a:off x="6371227" y="4731548"/>
                <a:ext cx="227830" cy="227830"/>
              </a:xfrm>
              <a:prstGeom prst="plus">
                <a:avLst>
                  <a:gd name="adj" fmla="val 39015"/>
                </a:avLst>
              </a:prstGeom>
              <a:solidFill>
                <a:srgbClr val="FFFFFF">
                  <a:alpha val="330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مربع نص 1"/>
          <p:cNvSpPr txBox="1"/>
          <p:nvPr/>
        </p:nvSpPr>
        <p:spPr>
          <a:xfrm>
            <a:off x="8763000" y="478155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3" name="مستطيل 2"/>
          <p:cNvSpPr/>
          <p:nvPr/>
        </p:nvSpPr>
        <p:spPr>
          <a:xfrm>
            <a:off x="761276" y="2101077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What is public engagement? NCCPE. (2019, June 21). Retrieved November 30, 2021, from https://www.publicengagement.ac.uk/about-engagement/what-public-engagement.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786171" y="3055184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AEC610/WC272: Getting engaged: "public" engagement practices for researchers. </a:t>
            </a:r>
            <a:r>
              <a:rPr lang="en-US" dirty="0" err="1"/>
              <a:t>AskIFAS</a:t>
            </a:r>
            <a:r>
              <a:rPr lang="en-US" dirty="0"/>
              <a:t> Powered by EDIS. (</a:t>
            </a:r>
            <a:r>
              <a:rPr lang="en-US" dirty="0" err="1"/>
              <a:t>n.d.</a:t>
            </a:r>
            <a:r>
              <a:rPr lang="en-US" dirty="0"/>
              <a:t>). Retrieved November 30, 2021, from https://edis.ifas.ufl.edu/publication/WC272. </a:t>
            </a:r>
          </a:p>
          <a:p>
            <a:r>
              <a:rPr lang="en-US" dirty="0"/>
              <a:t>What is public engagement? NCCPE. (2019, June 21). Retrieved November 30, 2021, from https://www.publicengagement.ac.uk/about-engagement/what-public-engagement.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lectronic Sports Company Project Proposal by Slidesgo">
  <a:themeElements>
    <a:clrScheme name="Simple Light">
      <a:dk1>
        <a:srgbClr val="000000"/>
      </a:dk1>
      <a:lt1>
        <a:srgbClr val="241454"/>
      </a:lt1>
      <a:dk2>
        <a:srgbClr val="4E2CB3"/>
      </a:dk2>
      <a:lt2>
        <a:srgbClr val="5C2FDF"/>
      </a:lt2>
      <a:accent1>
        <a:srgbClr val="8EB8DE"/>
      </a:accent1>
      <a:accent2>
        <a:srgbClr val="4D4DD0"/>
      </a:accent2>
      <a:accent3>
        <a:srgbClr val="B961EB"/>
      </a:accent3>
      <a:accent4>
        <a:srgbClr val="F7743C"/>
      </a:accent4>
      <a:accent5>
        <a:srgbClr val="CB480F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258</Words>
  <Application>Microsoft Office PowerPoint</Application>
  <PresentationFormat>On-screen Show (16:9)</PresentationFormat>
  <Paragraphs>46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Saira SemiCondensed ExtraBold</vt:lpstr>
      <vt:lpstr>Sora</vt:lpstr>
      <vt:lpstr>Electronic Sports Company Project Proposal by Slidesgo</vt:lpstr>
      <vt:lpstr>The Benefits of Public Engagement</vt:lpstr>
      <vt:lpstr>01</vt:lpstr>
      <vt:lpstr>Objective:</vt:lpstr>
      <vt:lpstr>01</vt:lpstr>
      <vt:lpstr>Public engagement</vt:lpstr>
      <vt:lpstr>03</vt:lpstr>
      <vt:lpstr>Promoting innovation and creativity.</vt:lpstr>
      <vt:lpstr>Conclusion:</vt:lpstr>
      <vt:lpstr>Reference: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engagement</dc:title>
  <cp:lastModifiedBy>Maher Fattouh</cp:lastModifiedBy>
  <cp:revision>13</cp:revision>
  <dcterms:modified xsi:type="dcterms:W3CDTF">2022-01-29T11:15:54Z</dcterms:modified>
</cp:coreProperties>
</file>