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Poppins ExtraBold" panose="020B0604020202020204" charset="0"/>
      <p:bold r:id="rId17"/>
      <p:boldItalic r:id="rId18"/>
    </p:embeddedFont>
    <p:embeddedFont>
      <p:font typeface="Lato" panose="020B0604020202020204" charset="0"/>
      <p:regular r:id="rId19"/>
      <p:bold r:id="rId20"/>
      <p:italic r:id="rId21"/>
      <p:boldItalic r:id="rId22"/>
    </p:embeddedFont>
    <p:embeddedFont>
      <p:font typeface="Poppins" panose="020B0604020202020204" charset="0"/>
      <p:regular r:id="rId23"/>
      <p:bold r:id="rId24"/>
      <p:italic r:id="rId25"/>
      <p:boldItalic r:id="rId26"/>
    </p:embeddedFont>
    <p:embeddedFont>
      <p:font typeface="Arial Black" panose="020B0A04020102020204" pitchFamily="34" charset="0"/>
      <p:regular r:id="rId27"/>
      <p:bold r:id="rId28"/>
    </p:embeddedFont>
    <p:embeddedFont>
      <p:font typeface="Fira Sans Extra Condensed Medium" panose="020B0604020202020204" charset="0"/>
      <p:regular r:id="rId29"/>
      <p:bold r:id="rId30"/>
      <p:italic r:id="rId31"/>
      <p:boldItalic r:id="rId32"/>
    </p:embeddedFont>
    <p:embeddedFont>
      <p:font typeface="Poppins Black" panose="020B0604020202020204" charset="0"/>
      <p:bold r:id="rId33"/>
      <p:boldItalic r:id="rId34"/>
    </p:embeddedFont>
    <p:embeddedFont>
      <p:font typeface="Sintony" panose="020B0604020202020204" charset="0"/>
      <p:regular r:id="rId35"/>
      <p:bold r:id="rId36"/>
    </p:embeddedFont>
    <p:embeddedFont>
      <p:font typeface="Arial Narrow" panose="020B060602020203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3" roundtripDataSignature="AMtx7mhm07R4UKfIOg3b/92XcMjL/UMJQ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font" Target="fonts/font23.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font" Target="fonts/font18.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font" Target="fonts/font22.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font" Target="fonts/font21.fntdata"/><Relationship Id="rId40" Type="http://schemas.openxmlformats.org/officeDocument/2006/relationships/font" Target="fonts/font24.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font" Target="fonts/font20.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 Id="rId43"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5"/>
        <p:cNvGrpSpPr/>
        <p:nvPr/>
      </p:nvGrpSpPr>
      <p:grpSpPr>
        <a:xfrm>
          <a:off x="0" y="0"/>
          <a:ext cx="0" cy="0"/>
          <a:chOff x="0" y="0"/>
          <a:chExt cx="0" cy="0"/>
        </a:xfrm>
      </p:grpSpPr>
      <p:sp>
        <p:nvSpPr>
          <p:cNvPr id="1726" name="Google Shape;172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7" name="Google Shape;172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0"/>
        <p:cNvGrpSpPr/>
        <p:nvPr/>
      </p:nvGrpSpPr>
      <p:grpSpPr>
        <a:xfrm>
          <a:off x="0" y="0"/>
          <a:ext cx="0" cy="0"/>
          <a:chOff x="0" y="0"/>
          <a:chExt cx="0" cy="0"/>
        </a:xfrm>
      </p:grpSpPr>
      <p:sp>
        <p:nvSpPr>
          <p:cNvPr id="1871" name="Google Shape;187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2" name="Google Shape;1872;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5"/>
        <p:cNvGrpSpPr/>
        <p:nvPr/>
      </p:nvGrpSpPr>
      <p:grpSpPr>
        <a:xfrm>
          <a:off x="0" y="0"/>
          <a:ext cx="0" cy="0"/>
          <a:chOff x="0" y="0"/>
          <a:chExt cx="0" cy="0"/>
        </a:xfrm>
      </p:grpSpPr>
      <p:sp>
        <p:nvSpPr>
          <p:cNvPr id="2036" name="Google Shape;203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7" name="Google Shape;203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4"/>
        <p:cNvGrpSpPr/>
        <p:nvPr/>
      </p:nvGrpSpPr>
      <p:grpSpPr>
        <a:xfrm>
          <a:off x="0" y="0"/>
          <a:ext cx="0" cy="0"/>
          <a:chOff x="0" y="0"/>
          <a:chExt cx="0" cy="0"/>
        </a:xfrm>
      </p:grpSpPr>
      <p:sp>
        <p:nvSpPr>
          <p:cNvPr id="2435" name="Google Shape;2435;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36" name="Google Shape;2436;p1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0"/>
        <p:cNvGrpSpPr/>
        <p:nvPr/>
      </p:nvGrpSpPr>
      <p:grpSpPr>
        <a:xfrm>
          <a:off x="0" y="0"/>
          <a:ext cx="0" cy="0"/>
          <a:chOff x="0" y="0"/>
          <a:chExt cx="0" cy="0"/>
        </a:xfrm>
      </p:grpSpPr>
      <p:sp>
        <p:nvSpPr>
          <p:cNvPr id="2541" name="Google Shape;254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2" name="Google Shape;2542;p1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0" name="Google Shape;56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4" name="Google Shape;69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1" name="Google Shape;70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9" name="Google Shape;84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4"/>
        <p:cNvGrpSpPr/>
        <p:nvPr/>
      </p:nvGrpSpPr>
      <p:grpSpPr>
        <a:xfrm>
          <a:off x="0" y="0"/>
          <a:ext cx="0" cy="0"/>
          <a:chOff x="0" y="0"/>
          <a:chExt cx="0" cy="0"/>
        </a:xfrm>
      </p:grpSpPr>
      <p:sp>
        <p:nvSpPr>
          <p:cNvPr id="965" name="Google Shape;96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6" name="Google Shape;966;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6"/>
        <p:cNvGrpSpPr/>
        <p:nvPr/>
      </p:nvGrpSpPr>
      <p:grpSpPr>
        <a:xfrm>
          <a:off x="0" y="0"/>
          <a:ext cx="0" cy="0"/>
          <a:chOff x="0" y="0"/>
          <a:chExt cx="0" cy="0"/>
        </a:xfrm>
      </p:grpSpPr>
      <p:sp>
        <p:nvSpPr>
          <p:cNvPr id="1197" name="Google Shape;119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8" name="Google Shape;119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9"/>
        <p:cNvGrpSpPr/>
        <p:nvPr/>
      </p:nvGrpSpPr>
      <p:grpSpPr>
        <a:xfrm>
          <a:off x="0" y="0"/>
          <a:ext cx="0" cy="0"/>
          <a:chOff x="0" y="0"/>
          <a:chExt cx="0" cy="0"/>
        </a:xfrm>
      </p:grpSpPr>
      <p:sp>
        <p:nvSpPr>
          <p:cNvPr id="1430" name="Google Shape;143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1" name="Google Shape;143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7"/>
        <p:cNvGrpSpPr/>
        <p:nvPr/>
      </p:nvGrpSpPr>
      <p:grpSpPr>
        <a:xfrm>
          <a:off x="0" y="0"/>
          <a:ext cx="0" cy="0"/>
          <a:chOff x="0" y="0"/>
          <a:chExt cx="0" cy="0"/>
        </a:xfrm>
      </p:grpSpPr>
      <p:sp>
        <p:nvSpPr>
          <p:cNvPr id="1578" name="Google Shape;157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9" name="Google Shape;157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617850" y="540000"/>
            <a:ext cx="4485600" cy="14199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5200"/>
              <a:buNone/>
              <a:defRPr sz="5200">
                <a:latin typeface="Poppins Black"/>
                <a:ea typeface="Poppins Black"/>
                <a:cs typeface="Poppins Black"/>
                <a:sym typeface="Poppins Black"/>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0" name="Google Shape;10;p16"/>
          <p:cNvSpPr txBox="1">
            <a:spLocks noGrp="1"/>
          </p:cNvSpPr>
          <p:nvPr>
            <p:ph type="subTitle" idx="1"/>
          </p:nvPr>
        </p:nvSpPr>
        <p:spPr>
          <a:xfrm>
            <a:off x="628500" y="2014725"/>
            <a:ext cx="3943500" cy="46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800"/>
              <a:buNone/>
              <a:defRPr sz="15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1" name="Google Shape;11;p16"/>
          <p:cNvGrpSpPr/>
          <p:nvPr/>
        </p:nvGrpSpPr>
        <p:grpSpPr>
          <a:xfrm>
            <a:off x="-70222" y="-313418"/>
            <a:ext cx="9417300" cy="5675593"/>
            <a:chOff x="-70222" y="-313418"/>
            <a:chExt cx="9417300" cy="5675593"/>
          </a:xfrm>
        </p:grpSpPr>
        <p:grpSp>
          <p:nvGrpSpPr>
            <p:cNvPr id="12" name="Google Shape;12;p16"/>
            <p:cNvGrpSpPr/>
            <p:nvPr/>
          </p:nvGrpSpPr>
          <p:grpSpPr>
            <a:xfrm>
              <a:off x="8544530" y="1373875"/>
              <a:ext cx="802548" cy="757672"/>
              <a:chOff x="5091638" y="5657900"/>
              <a:chExt cx="402825" cy="380300"/>
            </a:xfrm>
          </p:grpSpPr>
          <p:sp>
            <p:nvSpPr>
              <p:cNvPr id="13" name="Google Shape;13;p16"/>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6"/>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5" name="Google Shape;15;p16"/>
            <p:cNvGrpSpPr/>
            <p:nvPr/>
          </p:nvGrpSpPr>
          <p:grpSpPr>
            <a:xfrm rot="-2700000">
              <a:off x="-7871" y="120906"/>
              <a:ext cx="544210" cy="401775"/>
              <a:chOff x="3525538" y="7232375"/>
              <a:chExt cx="442825" cy="326925"/>
            </a:xfrm>
          </p:grpSpPr>
          <p:sp>
            <p:nvSpPr>
              <p:cNvPr id="16" name="Google Shape;16;p16"/>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6"/>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6"/>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6"/>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6"/>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 name="Google Shape;21;p16"/>
            <p:cNvSpPr/>
            <p:nvPr/>
          </p:nvSpPr>
          <p:spPr>
            <a:xfrm rot="-1970022">
              <a:off x="7612991" y="13156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6"/>
            <p:cNvSpPr/>
            <p:nvPr/>
          </p:nvSpPr>
          <p:spPr>
            <a:xfrm>
              <a:off x="8797663" y="4874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3" name="Google Shape;23;p16"/>
            <p:cNvGrpSpPr/>
            <p:nvPr/>
          </p:nvGrpSpPr>
          <p:grpSpPr>
            <a:xfrm rot="3143286">
              <a:off x="4300957" y="-143175"/>
              <a:ext cx="802535" cy="757659"/>
              <a:chOff x="5091638" y="5657900"/>
              <a:chExt cx="402825" cy="380300"/>
            </a:xfrm>
          </p:grpSpPr>
          <p:sp>
            <p:nvSpPr>
              <p:cNvPr id="24" name="Google Shape;24;p16"/>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6"/>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5"/>
        <p:cNvGrpSpPr/>
        <p:nvPr/>
      </p:nvGrpSpPr>
      <p:grpSpPr>
        <a:xfrm>
          <a:off x="0" y="0"/>
          <a:ext cx="0" cy="0"/>
          <a:chOff x="0" y="0"/>
          <a:chExt cx="0" cy="0"/>
        </a:xfrm>
      </p:grpSpPr>
      <p:grpSp>
        <p:nvGrpSpPr>
          <p:cNvPr id="216" name="Google Shape;216;p25"/>
          <p:cNvGrpSpPr/>
          <p:nvPr/>
        </p:nvGrpSpPr>
        <p:grpSpPr>
          <a:xfrm>
            <a:off x="252270" y="410382"/>
            <a:ext cx="8870175" cy="4644411"/>
            <a:chOff x="252270" y="410382"/>
            <a:chExt cx="8870175" cy="4644411"/>
          </a:xfrm>
        </p:grpSpPr>
        <p:grpSp>
          <p:nvGrpSpPr>
            <p:cNvPr id="217" name="Google Shape;217;p25"/>
            <p:cNvGrpSpPr/>
            <p:nvPr/>
          </p:nvGrpSpPr>
          <p:grpSpPr>
            <a:xfrm rot="2118701">
              <a:off x="386053" y="4150554"/>
              <a:ext cx="677494" cy="678539"/>
              <a:chOff x="1176363" y="5022450"/>
              <a:chExt cx="551250" cy="552100"/>
            </a:xfrm>
          </p:grpSpPr>
          <p:sp>
            <p:nvSpPr>
              <p:cNvPr id="218" name="Google Shape;218;p25"/>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25"/>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25"/>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21" name="Google Shape;221;p25"/>
            <p:cNvGrpSpPr/>
            <p:nvPr/>
          </p:nvGrpSpPr>
          <p:grpSpPr>
            <a:xfrm rot="4499953">
              <a:off x="8586036" y="4520634"/>
              <a:ext cx="488889" cy="473526"/>
              <a:chOff x="3103563" y="2976000"/>
              <a:chExt cx="397800" cy="385300"/>
            </a:xfrm>
          </p:grpSpPr>
          <p:sp>
            <p:nvSpPr>
              <p:cNvPr id="222" name="Google Shape;222;p25"/>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25"/>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25"/>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25"/>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25"/>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27" name="Google Shape;227;p25"/>
            <p:cNvGrpSpPr/>
            <p:nvPr/>
          </p:nvGrpSpPr>
          <p:grpSpPr>
            <a:xfrm>
              <a:off x="6795655" y="3588262"/>
              <a:ext cx="802548" cy="757672"/>
              <a:chOff x="5091638" y="5657900"/>
              <a:chExt cx="402825" cy="380300"/>
            </a:xfrm>
          </p:grpSpPr>
          <p:sp>
            <p:nvSpPr>
              <p:cNvPr id="228" name="Google Shape;228;p25"/>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p25"/>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30" name="Google Shape;230;p25"/>
            <p:cNvGrpSpPr/>
            <p:nvPr/>
          </p:nvGrpSpPr>
          <p:grpSpPr>
            <a:xfrm rot="6300047">
              <a:off x="1189679" y="524326"/>
              <a:ext cx="544223" cy="401785"/>
              <a:chOff x="3525538" y="7232375"/>
              <a:chExt cx="442825" cy="326925"/>
            </a:xfrm>
          </p:grpSpPr>
          <p:sp>
            <p:nvSpPr>
              <p:cNvPr id="231" name="Google Shape;231;p25"/>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25"/>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25"/>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25"/>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25"/>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36" name="Google Shape;236;p25"/>
            <p:cNvSpPr/>
            <p:nvPr/>
          </p:nvSpPr>
          <p:spPr>
            <a:xfrm rot="-1970022">
              <a:off x="8173966" y="95981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25"/>
            <p:cNvSpPr/>
            <p:nvPr/>
          </p:nvSpPr>
          <p:spPr>
            <a:xfrm>
              <a:off x="252275" y="1532394"/>
              <a:ext cx="502058" cy="389594"/>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25"/>
            <p:cNvSpPr/>
            <p:nvPr/>
          </p:nvSpPr>
          <p:spPr>
            <a:xfrm>
              <a:off x="2404488" y="3529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39" name="Google Shape;239;p25"/>
          <p:cNvSpPr txBox="1">
            <a:spLocks noGrp="1"/>
          </p:cNvSpPr>
          <p:nvPr>
            <p:ph type="subTitle" idx="1"/>
          </p:nvPr>
        </p:nvSpPr>
        <p:spPr>
          <a:xfrm>
            <a:off x="6175318" y="2378171"/>
            <a:ext cx="2248800" cy="717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solidFill>
                  <a:schemeClr val="dk1"/>
                </a:solidFill>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a:endParaRPr/>
          </a:p>
        </p:txBody>
      </p:sp>
      <p:sp>
        <p:nvSpPr>
          <p:cNvPr id="240" name="Google Shape;240;p25"/>
          <p:cNvSpPr txBox="1">
            <a:spLocks noGrp="1"/>
          </p:cNvSpPr>
          <p:nvPr>
            <p:ph type="subTitle" idx="2"/>
          </p:nvPr>
        </p:nvSpPr>
        <p:spPr>
          <a:xfrm>
            <a:off x="718214" y="2378171"/>
            <a:ext cx="2248800" cy="717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solidFill>
                  <a:schemeClr val="dk1"/>
                </a:solidFill>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a:endParaRPr/>
          </a:p>
        </p:txBody>
      </p:sp>
      <p:sp>
        <p:nvSpPr>
          <p:cNvPr id="241" name="Google Shape;241;p25"/>
          <p:cNvSpPr txBox="1">
            <a:spLocks noGrp="1"/>
          </p:cNvSpPr>
          <p:nvPr>
            <p:ph type="subTitle" idx="3"/>
          </p:nvPr>
        </p:nvSpPr>
        <p:spPr>
          <a:xfrm>
            <a:off x="718207" y="2089047"/>
            <a:ext cx="2248800" cy="315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2000">
                <a:solidFill>
                  <a:schemeClr val="dk1"/>
                </a:solidFill>
                <a:latin typeface="Poppins Black"/>
                <a:ea typeface="Poppins Black"/>
                <a:cs typeface="Poppins Black"/>
                <a:sym typeface="Poppins Black"/>
              </a:defRPr>
            </a:lvl1pPr>
            <a:lvl2pPr lvl="1" algn="l">
              <a:lnSpc>
                <a:spcPct val="100000"/>
              </a:lnSpc>
              <a:spcBef>
                <a:spcPts val="0"/>
              </a:spcBef>
              <a:spcAft>
                <a:spcPts val="0"/>
              </a:spcAft>
              <a:buSzPts val="1800"/>
              <a:buNone/>
              <a:defRPr sz="1800" b="1"/>
            </a:lvl2pPr>
            <a:lvl3pPr lvl="2" algn="l">
              <a:lnSpc>
                <a:spcPct val="100000"/>
              </a:lnSpc>
              <a:spcBef>
                <a:spcPts val="0"/>
              </a:spcBef>
              <a:spcAft>
                <a:spcPts val="0"/>
              </a:spcAft>
              <a:buSzPts val="1800"/>
              <a:buNone/>
              <a:defRPr sz="1800" b="1"/>
            </a:lvl3pPr>
            <a:lvl4pPr lvl="3" algn="l">
              <a:lnSpc>
                <a:spcPct val="100000"/>
              </a:lnSpc>
              <a:spcBef>
                <a:spcPts val="0"/>
              </a:spcBef>
              <a:spcAft>
                <a:spcPts val="0"/>
              </a:spcAft>
              <a:buSzPts val="1800"/>
              <a:buNone/>
              <a:defRPr sz="1800" b="1"/>
            </a:lvl4pPr>
            <a:lvl5pPr lvl="4" algn="l">
              <a:lnSpc>
                <a:spcPct val="100000"/>
              </a:lnSpc>
              <a:spcBef>
                <a:spcPts val="0"/>
              </a:spcBef>
              <a:spcAft>
                <a:spcPts val="0"/>
              </a:spcAft>
              <a:buSzPts val="1800"/>
              <a:buNone/>
              <a:defRPr sz="1800" b="1"/>
            </a:lvl5pPr>
            <a:lvl6pPr lvl="5" algn="l">
              <a:lnSpc>
                <a:spcPct val="100000"/>
              </a:lnSpc>
              <a:spcBef>
                <a:spcPts val="0"/>
              </a:spcBef>
              <a:spcAft>
                <a:spcPts val="0"/>
              </a:spcAft>
              <a:buSzPts val="1800"/>
              <a:buNone/>
              <a:defRPr sz="1800" b="1"/>
            </a:lvl6pPr>
            <a:lvl7pPr lvl="6" algn="l">
              <a:lnSpc>
                <a:spcPct val="100000"/>
              </a:lnSpc>
              <a:spcBef>
                <a:spcPts val="0"/>
              </a:spcBef>
              <a:spcAft>
                <a:spcPts val="0"/>
              </a:spcAft>
              <a:buSzPts val="1800"/>
              <a:buNone/>
              <a:defRPr sz="1800" b="1"/>
            </a:lvl7pPr>
            <a:lvl8pPr lvl="7" algn="l">
              <a:lnSpc>
                <a:spcPct val="100000"/>
              </a:lnSpc>
              <a:spcBef>
                <a:spcPts val="0"/>
              </a:spcBef>
              <a:spcAft>
                <a:spcPts val="0"/>
              </a:spcAft>
              <a:buSzPts val="1800"/>
              <a:buNone/>
              <a:defRPr sz="1800" b="1"/>
            </a:lvl8pPr>
            <a:lvl9pPr lvl="8" algn="l">
              <a:lnSpc>
                <a:spcPct val="100000"/>
              </a:lnSpc>
              <a:spcBef>
                <a:spcPts val="0"/>
              </a:spcBef>
              <a:spcAft>
                <a:spcPts val="0"/>
              </a:spcAft>
              <a:buSzPts val="1800"/>
              <a:buNone/>
              <a:defRPr sz="1800" b="1"/>
            </a:lvl9pPr>
          </a:lstStyle>
          <a:p>
            <a:endParaRPr/>
          </a:p>
        </p:txBody>
      </p:sp>
      <p:sp>
        <p:nvSpPr>
          <p:cNvPr id="242" name="Google Shape;242;p25"/>
          <p:cNvSpPr txBox="1">
            <a:spLocks noGrp="1"/>
          </p:cNvSpPr>
          <p:nvPr>
            <p:ph type="subTitle" idx="4"/>
          </p:nvPr>
        </p:nvSpPr>
        <p:spPr>
          <a:xfrm>
            <a:off x="6175318" y="2089047"/>
            <a:ext cx="2248800" cy="315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2000">
                <a:solidFill>
                  <a:schemeClr val="dk1"/>
                </a:solidFill>
                <a:latin typeface="Poppins Black"/>
                <a:ea typeface="Poppins Black"/>
                <a:cs typeface="Poppins Black"/>
                <a:sym typeface="Poppins Black"/>
              </a:defRPr>
            </a:lvl1pPr>
            <a:lvl2pPr lvl="1" algn="l">
              <a:lnSpc>
                <a:spcPct val="100000"/>
              </a:lnSpc>
              <a:spcBef>
                <a:spcPts val="0"/>
              </a:spcBef>
              <a:spcAft>
                <a:spcPts val="0"/>
              </a:spcAft>
              <a:buSzPts val="1800"/>
              <a:buNone/>
              <a:defRPr sz="1800" b="1"/>
            </a:lvl2pPr>
            <a:lvl3pPr lvl="2" algn="l">
              <a:lnSpc>
                <a:spcPct val="100000"/>
              </a:lnSpc>
              <a:spcBef>
                <a:spcPts val="0"/>
              </a:spcBef>
              <a:spcAft>
                <a:spcPts val="0"/>
              </a:spcAft>
              <a:buSzPts val="1800"/>
              <a:buNone/>
              <a:defRPr sz="1800" b="1"/>
            </a:lvl3pPr>
            <a:lvl4pPr lvl="3" algn="l">
              <a:lnSpc>
                <a:spcPct val="100000"/>
              </a:lnSpc>
              <a:spcBef>
                <a:spcPts val="0"/>
              </a:spcBef>
              <a:spcAft>
                <a:spcPts val="0"/>
              </a:spcAft>
              <a:buSzPts val="1800"/>
              <a:buNone/>
              <a:defRPr sz="1800" b="1"/>
            </a:lvl4pPr>
            <a:lvl5pPr lvl="4" algn="l">
              <a:lnSpc>
                <a:spcPct val="100000"/>
              </a:lnSpc>
              <a:spcBef>
                <a:spcPts val="0"/>
              </a:spcBef>
              <a:spcAft>
                <a:spcPts val="0"/>
              </a:spcAft>
              <a:buSzPts val="1800"/>
              <a:buNone/>
              <a:defRPr sz="1800" b="1"/>
            </a:lvl5pPr>
            <a:lvl6pPr lvl="5" algn="l">
              <a:lnSpc>
                <a:spcPct val="100000"/>
              </a:lnSpc>
              <a:spcBef>
                <a:spcPts val="0"/>
              </a:spcBef>
              <a:spcAft>
                <a:spcPts val="0"/>
              </a:spcAft>
              <a:buSzPts val="1800"/>
              <a:buNone/>
              <a:defRPr sz="1800" b="1"/>
            </a:lvl6pPr>
            <a:lvl7pPr lvl="6" algn="l">
              <a:lnSpc>
                <a:spcPct val="100000"/>
              </a:lnSpc>
              <a:spcBef>
                <a:spcPts val="0"/>
              </a:spcBef>
              <a:spcAft>
                <a:spcPts val="0"/>
              </a:spcAft>
              <a:buSzPts val="1800"/>
              <a:buNone/>
              <a:defRPr sz="1800" b="1"/>
            </a:lvl7pPr>
            <a:lvl8pPr lvl="7" algn="l">
              <a:lnSpc>
                <a:spcPct val="100000"/>
              </a:lnSpc>
              <a:spcBef>
                <a:spcPts val="0"/>
              </a:spcBef>
              <a:spcAft>
                <a:spcPts val="0"/>
              </a:spcAft>
              <a:buSzPts val="1800"/>
              <a:buNone/>
              <a:defRPr sz="1800" b="1"/>
            </a:lvl8pPr>
            <a:lvl9pPr lvl="8" algn="l">
              <a:lnSpc>
                <a:spcPct val="100000"/>
              </a:lnSpc>
              <a:spcBef>
                <a:spcPts val="0"/>
              </a:spcBef>
              <a:spcAft>
                <a:spcPts val="0"/>
              </a:spcAft>
              <a:buSzPts val="1800"/>
              <a:buNone/>
              <a:defRPr sz="1800" b="1"/>
            </a:lvl9pPr>
          </a:lstStyle>
          <a:p>
            <a:endParaRPr/>
          </a:p>
        </p:txBody>
      </p:sp>
      <p:sp>
        <p:nvSpPr>
          <p:cNvPr id="243" name="Google Shape;243;p25"/>
          <p:cNvSpPr txBox="1">
            <a:spLocks noGrp="1"/>
          </p:cNvSpPr>
          <p:nvPr>
            <p:ph type="title"/>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a:solidFill>
                  <a:schemeClr val="accen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ubtitle 2">
  <p:cSld name="CUSTOM_20">
    <p:spTree>
      <p:nvGrpSpPr>
        <p:cNvPr id="1" name="Shape 244"/>
        <p:cNvGrpSpPr/>
        <p:nvPr/>
      </p:nvGrpSpPr>
      <p:grpSpPr>
        <a:xfrm>
          <a:off x="0" y="0"/>
          <a:ext cx="0" cy="0"/>
          <a:chOff x="0" y="0"/>
          <a:chExt cx="0" cy="0"/>
        </a:xfrm>
      </p:grpSpPr>
      <p:grpSp>
        <p:nvGrpSpPr>
          <p:cNvPr id="245" name="Google Shape;245;p26"/>
          <p:cNvGrpSpPr/>
          <p:nvPr/>
        </p:nvGrpSpPr>
        <p:grpSpPr>
          <a:xfrm>
            <a:off x="-223662" y="-217675"/>
            <a:ext cx="9090304" cy="5644466"/>
            <a:chOff x="-223662" y="-217675"/>
            <a:chExt cx="9090304" cy="5644466"/>
          </a:xfrm>
        </p:grpSpPr>
        <p:grpSp>
          <p:nvGrpSpPr>
            <p:cNvPr id="246" name="Google Shape;246;p26"/>
            <p:cNvGrpSpPr/>
            <p:nvPr/>
          </p:nvGrpSpPr>
          <p:grpSpPr>
            <a:xfrm rot="2118701">
              <a:off x="8055365" y="4614867"/>
              <a:ext cx="677494" cy="678539"/>
              <a:chOff x="1176363" y="5022450"/>
              <a:chExt cx="551250" cy="552100"/>
            </a:xfrm>
          </p:grpSpPr>
          <p:sp>
            <p:nvSpPr>
              <p:cNvPr id="247" name="Google Shape;247;p26"/>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26"/>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26"/>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50" name="Google Shape;250;p26"/>
            <p:cNvGrpSpPr/>
            <p:nvPr/>
          </p:nvGrpSpPr>
          <p:grpSpPr>
            <a:xfrm>
              <a:off x="4279080" y="-217675"/>
              <a:ext cx="802548" cy="757672"/>
              <a:chOff x="5091638" y="5657900"/>
              <a:chExt cx="402825" cy="380300"/>
            </a:xfrm>
          </p:grpSpPr>
          <p:sp>
            <p:nvSpPr>
              <p:cNvPr id="251" name="Google Shape;251;p26"/>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26"/>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53" name="Google Shape;253;p26"/>
            <p:cNvGrpSpPr/>
            <p:nvPr/>
          </p:nvGrpSpPr>
          <p:grpSpPr>
            <a:xfrm rot="-2700000">
              <a:off x="8122004" y="133581"/>
              <a:ext cx="544210" cy="401775"/>
              <a:chOff x="3525538" y="7232375"/>
              <a:chExt cx="442825" cy="326925"/>
            </a:xfrm>
          </p:grpSpPr>
          <p:sp>
            <p:nvSpPr>
              <p:cNvPr id="254" name="Google Shape;254;p26"/>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26"/>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26"/>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26"/>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26"/>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59" name="Google Shape;259;p26"/>
            <p:cNvSpPr/>
            <p:nvPr/>
          </p:nvSpPr>
          <p:spPr>
            <a:xfrm rot="-1970022">
              <a:off x="542141" y="249203"/>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26"/>
            <p:cNvSpPr/>
            <p:nvPr/>
          </p:nvSpPr>
          <p:spPr>
            <a:xfrm>
              <a:off x="8280338" y="2100450"/>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26"/>
            <p:cNvSpPr/>
            <p:nvPr/>
          </p:nvSpPr>
          <p:spPr>
            <a:xfrm>
              <a:off x="-223662" y="30859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26"/>
            <p:cNvSpPr/>
            <p:nvPr/>
          </p:nvSpPr>
          <p:spPr>
            <a:xfrm rot="-2488583">
              <a:off x="4320976" y="4395219"/>
              <a:ext cx="502051" cy="389589"/>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63" name="Google Shape;263;p26"/>
            <p:cNvGrpSpPr/>
            <p:nvPr/>
          </p:nvGrpSpPr>
          <p:grpSpPr>
            <a:xfrm rot="-2700000">
              <a:off x="62342" y="4668581"/>
              <a:ext cx="544210" cy="401775"/>
              <a:chOff x="3525538" y="7232375"/>
              <a:chExt cx="442825" cy="326925"/>
            </a:xfrm>
          </p:grpSpPr>
          <p:sp>
            <p:nvSpPr>
              <p:cNvPr id="264" name="Google Shape;264;p26"/>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26"/>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p26"/>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26"/>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26"/>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269" name="Google Shape;269;p26"/>
          <p:cNvSpPr/>
          <p:nvPr/>
        </p:nvSpPr>
        <p:spPr>
          <a:xfrm>
            <a:off x="1641870" y="-382756"/>
            <a:ext cx="5872522" cy="4588842"/>
          </a:xfrm>
          <a:custGeom>
            <a:avLst/>
            <a:gdLst/>
            <a:ahLst/>
            <a:cxnLst/>
            <a:rect l="l" t="t" r="r" b="b"/>
            <a:pathLst>
              <a:path w="173461" h="135554" extrusionOk="0">
                <a:moveTo>
                  <a:pt x="116684" y="1"/>
                </a:moveTo>
                <a:cubicBezTo>
                  <a:pt x="115570" y="1"/>
                  <a:pt x="114430" y="48"/>
                  <a:pt x="113266" y="146"/>
                </a:cubicBezTo>
                <a:cubicBezTo>
                  <a:pt x="90177" y="2065"/>
                  <a:pt x="85202" y="26715"/>
                  <a:pt x="69722" y="38031"/>
                </a:cubicBezTo>
                <a:cubicBezTo>
                  <a:pt x="66333" y="40523"/>
                  <a:pt x="61074" y="40996"/>
                  <a:pt x="55446" y="40996"/>
                </a:cubicBezTo>
                <a:cubicBezTo>
                  <a:pt x="51991" y="40996"/>
                  <a:pt x="48396" y="40818"/>
                  <a:pt x="45010" y="40818"/>
                </a:cubicBezTo>
                <a:cubicBezTo>
                  <a:pt x="40738" y="40818"/>
                  <a:pt x="36797" y="41102"/>
                  <a:pt x="33886" y="42389"/>
                </a:cubicBezTo>
                <a:cubicBezTo>
                  <a:pt x="5236" y="55137"/>
                  <a:pt x="0" y="96469"/>
                  <a:pt x="15675" y="115818"/>
                </a:cubicBezTo>
                <a:cubicBezTo>
                  <a:pt x="26484" y="129168"/>
                  <a:pt x="41570" y="135554"/>
                  <a:pt x="61921" y="135554"/>
                </a:cubicBezTo>
                <a:cubicBezTo>
                  <a:pt x="67102" y="135554"/>
                  <a:pt x="72623" y="135140"/>
                  <a:pt x="78503" y="134322"/>
                </a:cubicBezTo>
                <a:cubicBezTo>
                  <a:pt x="107445" y="130289"/>
                  <a:pt x="127933" y="128533"/>
                  <a:pt x="150696" y="104144"/>
                </a:cubicBezTo>
                <a:cubicBezTo>
                  <a:pt x="173460" y="79721"/>
                  <a:pt x="165785" y="41088"/>
                  <a:pt x="149721" y="16568"/>
                </a:cubicBezTo>
                <a:cubicBezTo>
                  <a:pt x="149721" y="16568"/>
                  <a:pt x="137669" y="1"/>
                  <a:pt x="116684"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Google Shape;270;p26"/>
          <p:cNvSpPr txBox="1">
            <a:spLocks noGrp="1"/>
          </p:cNvSpPr>
          <p:nvPr>
            <p:ph type="title"/>
          </p:nvPr>
        </p:nvSpPr>
        <p:spPr>
          <a:xfrm>
            <a:off x="2625900" y="1456297"/>
            <a:ext cx="3892200" cy="1130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7200">
                <a:solidFill>
                  <a:schemeClr val="accent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71" name="Google Shape;271;p26"/>
          <p:cNvSpPr txBox="1">
            <a:spLocks noGrp="1"/>
          </p:cNvSpPr>
          <p:nvPr>
            <p:ph type="subTitle" idx="1"/>
          </p:nvPr>
        </p:nvSpPr>
        <p:spPr>
          <a:xfrm>
            <a:off x="2489450" y="2279402"/>
            <a:ext cx="4168800" cy="906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sz="1500">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72"/>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273"/>
        <p:cNvGrpSpPr/>
        <p:nvPr/>
      </p:nvGrpSpPr>
      <p:grpSpPr>
        <a:xfrm>
          <a:off x="0" y="0"/>
          <a:ext cx="0" cy="0"/>
          <a:chOff x="0" y="0"/>
          <a:chExt cx="0" cy="0"/>
        </a:xfrm>
      </p:grpSpPr>
      <p:sp>
        <p:nvSpPr>
          <p:cNvPr id="274" name="Google Shape;274;p28"/>
          <p:cNvSpPr/>
          <p:nvPr/>
        </p:nvSpPr>
        <p:spPr>
          <a:xfrm>
            <a:off x="1641870" y="-382756"/>
            <a:ext cx="5872522" cy="4588842"/>
          </a:xfrm>
          <a:custGeom>
            <a:avLst/>
            <a:gdLst/>
            <a:ahLst/>
            <a:cxnLst/>
            <a:rect l="l" t="t" r="r" b="b"/>
            <a:pathLst>
              <a:path w="173461" h="135554" extrusionOk="0">
                <a:moveTo>
                  <a:pt x="116684" y="1"/>
                </a:moveTo>
                <a:cubicBezTo>
                  <a:pt x="115570" y="1"/>
                  <a:pt x="114430" y="48"/>
                  <a:pt x="113266" y="146"/>
                </a:cubicBezTo>
                <a:cubicBezTo>
                  <a:pt x="90177" y="2065"/>
                  <a:pt x="85202" y="26715"/>
                  <a:pt x="69722" y="38031"/>
                </a:cubicBezTo>
                <a:cubicBezTo>
                  <a:pt x="66333" y="40523"/>
                  <a:pt x="61074" y="40996"/>
                  <a:pt x="55446" y="40996"/>
                </a:cubicBezTo>
                <a:cubicBezTo>
                  <a:pt x="51991" y="40996"/>
                  <a:pt x="48396" y="40818"/>
                  <a:pt x="45010" y="40818"/>
                </a:cubicBezTo>
                <a:cubicBezTo>
                  <a:pt x="40738" y="40818"/>
                  <a:pt x="36797" y="41102"/>
                  <a:pt x="33886" y="42389"/>
                </a:cubicBezTo>
                <a:cubicBezTo>
                  <a:pt x="5236" y="55137"/>
                  <a:pt x="0" y="96469"/>
                  <a:pt x="15675" y="115818"/>
                </a:cubicBezTo>
                <a:cubicBezTo>
                  <a:pt x="26484" y="129168"/>
                  <a:pt x="41570" y="135554"/>
                  <a:pt x="61921" y="135554"/>
                </a:cubicBezTo>
                <a:cubicBezTo>
                  <a:pt x="67102" y="135554"/>
                  <a:pt x="72623" y="135140"/>
                  <a:pt x="78503" y="134322"/>
                </a:cubicBezTo>
                <a:cubicBezTo>
                  <a:pt x="107445" y="130289"/>
                  <a:pt x="127933" y="128533"/>
                  <a:pt x="150696" y="104144"/>
                </a:cubicBezTo>
                <a:cubicBezTo>
                  <a:pt x="173460" y="79721"/>
                  <a:pt x="165785" y="41088"/>
                  <a:pt x="149721" y="16568"/>
                </a:cubicBezTo>
                <a:cubicBezTo>
                  <a:pt x="149721" y="16568"/>
                  <a:pt x="137669" y="1"/>
                  <a:pt x="116684"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75" name="Google Shape;275;p28"/>
          <p:cNvGrpSpPr/>
          <p:nvPr/>
        </p:nvGrpSpPr>
        <p:grpSpPr>
          <a:xfrm rot="2118701">
            <a:off x="8055365" y="4614867"/>
            <a:ext cx="677494" cy="678539"/>
            <a:chOff x="1176363" y="5022450"/>
            <a:chExt cx="551250" cy="552100"/>
          </a:xfrm>
        </p:grpSpPr>
        <p:sp>
          <p:nvSpPr>
            <p:cNvPr id="276" name="Google Shape;276;p28"/>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28"/>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Google Shape;278;p28"/>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79" name="Google Shape;279;p28"/>
          <p:cNvGrpSpPr/>
          <p:nvPr/>
        </p:nvGrpSpPr>
        <p:grpSpPr>
          <a:xfrm>
            <a:off x="4279080" y="-217675"/>
            <a:ext cx="802548" cy="757672"/>
            <a:chOff x="5091638" y="5657900"/>
            <a:chExt cx="402825" cy="380300"/>
          </a:xfrm>
        </p:grpSpPr>
        <p:sp>
          <p:nvSpPr>
            <p:cNvPr id="280" name="Google Shape;280;p28"/>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1" name="Google Shape;281;p28"/>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82" name="Google Shape;282;p28"/>
          <p:cNvGrpSpPr/>
          <p:nvPr/>
        </p:nvGrpSpPr>
        <p:grpSpPr>
          <a:xfrm rot="-2700000">
            <a:off x="8122004" y="133581"/>
            <a:ext cx="544210" cy="401775"/>
            <a:chOff x="3525538" y="7232375"/>
            <a:chExt cx="442825" cy="326925"/>
          </a:xfrm>
        </p:grpSpPr>
        <p:sp>
          <p:nvSpPr>
            <p:cNvPr id="283" name="Google Shape;283;p28"/>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28"/>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28"/>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6" name="Google Shape;286;p28"/>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28"/>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88" name="Google Shape;288;p28"/>
          <p:cNvSpPr/>
          <p:nvPr/>
        </p:nvSpPr>
        <p:spPr>
          <a:xfrm rot="-1970022">
            <a:off x="542141" y="249203"/>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28"/>
          <p:cNvSpPr/>
          <p:nvPr/>
        </p:nvSpPr>
        <p:spPr>
          <a:xfrm>
            <a:off x="8280338" y="2100450"/>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28"/>
          <p:cNvSpPr/>
          <p:nvPr/>
        </p:nvSpPr>
        <p:spPr>
          <a:xfrm>
            <a:off x="-223662" y="30859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Google Shape;291;p28"/>
          <p:cNvSpPr/>
          <p:nvPr/>
        </p:nvSpPr>
        <p:spPr>
          <a:xfrm rot="-2488583">
            <a:off x="4320976" y="4395219"/>
            <a:ext cx="502051" cy="389589"/>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92" name="Google Shape;292;p28"/>
          <p:cNvGrpSpPr/>
          <p:nvPr/>
        </p:nvGrpSpPr>
        <p:grpSpPr>
          <a:xfrm rot="-2700000">
            <a:off x="62342" y="4668581"/>
            <a:ext cx="544210" cy="401775"/>
            <a:chOff x="3525538" y="7232375"/>
            <a:chExt cx="442825" cy="326925"/>
          </a:xfrm>
        </p:grpSpPr>
        <p:sp>
          <p:nvSpPr>
            <p:cNvPr id="293" name="Google Shape;293;p28"/>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Google Shape;294;p28"/>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28"/>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28"/>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p28"/>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CUSTOM_5_2">
    <p:spTree>
      <p:nvGrpSpPr>
        <p:cNvPr id="1" name="Shape 298"/>
        <p:cNvGrpSpPr/>
        <p:nvPr/>
      </p:nvGrpSpPr>
      <p:grpSpPr>
        <a:xfrm>
          <a:off x="0" y="0"/>
          <a:ext cx="0" cy="0"/>
          <a:chOff x="0" y="0"/>
          <a:chExt cx="0" cy="0"/>
        </a:xfrm>
      </p:grpSpPr>
      <p:grpSp>
        <p:nvGrpSpPr>
          <p:cNvPr id="299" name="Google Shape;299;p29"/>
          <p:cNvGrpSpPr/>
          <p:nvPr/>
        </p:nvGrpSpPr>
        <p:grpSpPr>
          <a:xfrm rot="2118701">
            <a:off x="-89872" y="4448521"/>
            <a:ext cx="677494" cy="678539"/>
            <a:chOff x="1176363" y="5022450"/>
            <a:chExt cx="551250" cy="552100"/>
          </a:xfrm>
        </p:grpSpPr>
        <p:sp>
          <p:nvSpPr>
            <p:cNvPr id="300" name="Google Shape;300;p29"/>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29"/>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29"/>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03" name="Google Shape;303;p29"/>
          <p:cNvGrpSpPr/>
          <p:nvPr/>
        </p:nvGrpSpPr>
        <p:grpSpPr>
          <a:xfrm rot="4499953">
            <a:off x="8586036" y="4154351"/>
            <a:ext cx="488889" cy="473526"/>
            <a:chOff x="3103563" y="2976000"/>
            <a:chExt cx="397800" cy="385300"/>
          </a:xfrm>
        </p:grpSpPr>
        <p:sp>
          <p:nvSpPr>
            <p:cNvPr id="304" name="Google Shape;304;p29"/>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5" name="Google Shape;305;p29"/>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6" name="Google Shape;306;p29"/>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29"/>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29"/>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09" name="Google Shape;309;p29"/>
          <p:cNvGrpSpPr/>
          <p:nvPr/>
        </p:nvGrpSpPr>
        <p:grpSpPr>
          <a:xfrm>
            <a:off x="8775705" y="1852317"/>
            <a:ext cx="802548" cy="757672"/>
            <a:chOff x="5091638" y="5657900"/>
            <a:chExt cx="402825" cy="380300"/>
          </a:xfrm>
        </p:grpSpPr>
        <p:sp>
          <p:nvSpPr>
            <p:cNvPr id="310" name="Google Shape;310;p29"/>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29"/>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12" name="Google Shape;312;p29"/>
          <p:cNvGrpSpPr/>
          <p:nvPr/>
        </p:nvGrpSpPr>
        <p:grpSpPr>
          <a:xfrm rot="6300047">
            <a:off x="658879" y="105306"/>
            <a:ext cx="544223" cy="401785"/>
            <a:chOff x="3525538" y="7232375"/>
            <a:chExt cx="442825" cy="326925"/>
          </a:xfrm>
        </p:grpSpPr>
        <p:sp>
          <p:nvSpPr>
            <p:cNvPr id="313" name="Google Shape;313;p29"/>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4" name="Google Shape;314;p29"/>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29"/>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6" name="Google Shape;316;p29"/>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29"/>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18" name="Google Shape;318;p29"/>
          <p:cNvSpPr/>
          <p:nvPr/>
        </p:nvSpPr>
        <p:spPr>
          <a:xfrm rot="-1970022">
            <a:off x="8010341" y="300657"/>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29"/>
          <p:cNvSpPr/>
          <p:nvPr/>
        </p:nvSpPr>
        <p:spPr>
          <a:xfrm rot="3983561">
            <a:off x="-133752" y="2221225"/>
            <a:ext cx="502066" cy="389601"/>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29"/>
          <p:cNvSpPr/>
          <p:nvPr/>
        </p:nvSpPr>
        <p:spPr>
          <a:xfrm rot="5799132" flipH="1">
            <a:off x="1688421" y="381956"/>
            <a:ext cx="5186525" cy="4513894"/>
          </a:xfrm>
          <a:custGeom>
            <a:avLst/>
            <a:gdLst/>
            <a:ahLst/>
            <a:cxnLst/>
            <a:rect l="l" t="t" r="r" b="b"/>
            <a:pathLst>
              <a:path w="202979" h="179447" extrusionOk="0">
                <a:moveTo>
                  <a:pt x="153674" y="1"/>
                </a:moveTo>
                <a:cubicBezTo>
                  <a:pt x="134554" y="1"/>
                  <a:pt x="120742" y="16799"/>
                  <a:pt x="92700" y="22903"/>
                </a:cubicBezTo>
                <a:cubicBezTo>
                  <a:pt x="59476" y="30141"/>
                  <a:pt x="49770" y="27172"/>
                  <a:pt x="24885" y="50956"/>
                </a:cubicBezTo>
                <a:cubicBezTo>
                  <a:pt x="1" y="74740"/>
                  <a:pt x="1702" y="119472"/>
                  <a:pt x="28554" y="147725"/>
                </a:cubicBezTo>
                <a:cubicBezTo>
                  <a:pt x="55374" y="175979"/>
                  <a:pt x="83794" y="178981"/>
                  <a:pt x="83794" y="178981"/>
                </a:cubicBezTo>
                <a:cubicBezTo>
                  <a:pt x="83794" y="178981"/>
                  <a:pt x="86847" y="179447"/>
                  <a:pt x="91893" y="179447"/>
                </a:cubicBezTo>
                <a:cubicBezTo>
                  <a:pt x="103553" y="179447"/>
                  <a:pt x="125856" y="176961"/>
                  <a:pt x="145738" y="160501"/>
                </a:cubicBezTo>
                <a:cubicBezTo>
                  <a:pt x="174192" y="136951"/>
                  <a:pt x="184566" y="98857"/>
                  <a:pt x="193772" y="68202"/>
                </a:cubicBezTo>
                <a:cubicBezTo>
                  <a:pt x="202979" y="37546"/>
                  <a:pt x="190804" y="10427"/>
                  <a:pt x="165018" y="1921"/>
                </a:cubicBezTo>
                <a:cubicBezTo>
                  <a:pt x="160969" y="582"/>
                  <a:pt x="157230" y="1"/>
                  <a:pt x="153674"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3">
  <p:cSld name="CUSTOM_5_2_1">
    <p:spTree>
      <p:nvGrpSpPr>
        <p:cNvPr id="1" name="Shape 321"/>
        <p:cNvGrpSpPr/>
        <p:nvPr/>
      </p:nvGrpSpPr>
      <p:grpSpPr>
        <a:xfrm>
          <a:off x="0" y="0"/>
          <a:ext cx="0" cy="0"/>
          <a:chOff x="0" y="0"/>
          <a:chExt cx="0" cy="0"/>
        </a:xfrm>
      </p:grpSpPr>
      <p:grpSp>
        <p:nvGrpSpPr>
          <p:cNvPr id="322" name="Google Shape;322;p30"/>
          <p:cNvGrpSpPr/>
          <p:nvPr/>
        </p:nvGrpSpPr>
        <p:grpSpPr>
          <a:xfrm rot="2118701">
            <a:off x="6940695" y="1495979"/>
            <a:ext cx="677494" cy="678539"/>
            <a:chOff x="1176363" y="5022450"/>
            <a:chExt cx="551250" cy="552100"/>
          </a:xfrm>
        </p:grpSpPr>
        <p:sp>
          <p:nvSpPr>
            <p:cNvPr id="323" name="Google Shape;323;p30"/>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30"/>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30"/>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26" name="Google Shape;326;p30"/>
          <p:cNvGrpSpPr/>
          <p:nvPr/>
        </p:nvGrpSpPr>
        <p:grpSpPr>
          <a:xfrm rot="9806967">
            <a:off x="8470303" y="4368066"/>
            <a:ext cx="488904" cy="473541"/>
            <a:chOff x="3103563" y="2976000"/>
            <a:chExt cx="397800" cy="385300"/>
          </a:xfrm>
        </p:grpSpPr>
        <p:sp>
          <p:nvSpPr>
            <p:cNvPr id="327" name="Google Shape;327;p30"/>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30"/>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30"/>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30"/>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p30"/>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32" name="Google Shape;332;p30"/>
          <p:cNvGrpSpPr/>
          <p:nvPr/>
        </p:nvGrpSpPr>
        <p:grpSpPr>
          <a:xfrm>
            <a:off x="414122" y="187812"/>
            <a:ext cx="802548" cy="757672"/>
            <a:chOff x="5091638" y="5657900"/>
            <a:chExt cx="402825" cy="380300"/>
          </a:xfrm>
        </p:grpSpPr>
        <p:sp>
          <p:nvSpPr>
            <p:cNvPr id="333" name="Google Shape;333;p30"/>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30"/>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35" name="Google Shape;335;p30"/>
          <p:cNvGrpSpPr/>
          <p:nvPr/>
        </p:nvGrpSpPr>
        <p:grpSpPr>
          <a:xfrm rot="-9254136">
            <a:off x="195277" y="4404108"/>
            <a:ext cx="544220" cy="401782"/>
            <a:chOff x="3525538" y="7232375"/>
            <a:chExt cx="442825" cy="326925"/>
          </a:xfrm>
        </p:grpSpPr>
        <p:sp>
          <p:nvSpPr>
            <p:cNvPr id="336" name="Google Shape;336;p30"/>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30"/>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30"/>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30"/>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p30"/>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41" name="Google Shape;341;p30"/>
          <p:cNvSpPr/>
          <p:nvPr/>
        </p:nvSpPr>
        <p:spPr>
          <a:xfrm rot="5400000">
            <a:off x="8058351" y="376352"/>
            <a:ext cx="490480" cy="380610"/>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2" name="Google Shape;342;p30"/>
          <p:cNvSpPr/>
          <p:nvPr/>
        </p:nvSpPr>
        <p:spPr>
          <a:xfrm rot="-3782154">
            <a:off x="4355355" y="4242825"/>
            <a:ext cx="502065" cy="389600"/>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30"/>
          <p:cNvSpPr/>
          <p:nvPr/>
        </p:nvSpPr>
        <p:spPr>
          <a:xfrm>
            <a:off x="1715479" y="1522900"/>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1">
  <p:cSld name="CUSTOM_5_1">
    <p:bg>
      <p:bgPr>
        <a:solidFill>
          <a:schemeClr val="accent3"/>
        </a:solidFill>
        <a:effectLst/>
      </p:bgPr>
    </p:bg>
    <p:spTree>
      <p:nvGrpSpPr>
        <p:cNvPr id="1" name="Shape 344"/>
        <p:cNvGrpSpPr/>
        <p:nvPr/>
      </p:nvGrpSpPr>
      <p:grpSpPr>
        <a:xfrm>
          <a:off x="0" y="0"/>
          <a:ext cx="0" cy="0"/>
          <a:chOff x="0" y="0"/>
          <a:chExt cx="0" cy="0"/>
        </a:xfrm>
      </p:grpSpPr>
      <p:grpSp>
        <p:nvGrpSpPr>
          <p:cNvPr id="345" name="Google Shape;345;p31"/>
          <p:cNvGrpSpPr/>
          <p:nvPr/>
        </p:nvGrpSpPr>
        <p:grpSpPr>
          <a:xfrm rot="2118701">
            <a:off x="2236053" y="4779004"/>
            <a:ext cx="677494" cy="678539"/>
            <a:chOff x="1176363" y="5022450"/>
            <a:chExt cx="551250" cy="552100"/>
          </a:xfrm>
        </p:grpSpPr>
        <p:sp>
          <p:nvSpPr>
            <p:cNvPr id="346" name="Google Shape;346;p31"/>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31"/>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31"/>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49" name="Google Shape;349;p31"/>
          <p:cNvGrpSpPr/>
          <p:nvPr/>
        </p:nvGrpSpPr>
        <p:grpSpPr>
          <a:xfrm>
            <a:off x="8544530" y="1373875"/>
            <a:ext cx="802548" cy="757672"/>
            <a:chOff x="5091638" y="5657900"/>
            <a:chExt cx="402825" cy="380300"/>
          </a:xfrm>
        </p:grpSpPr>
        <p:sp>
          <p:nvSpPr>
            <p:cNvPr id="350" name="Google Shape;350;p31"/>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31"/>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52" name="Google Shape;352;p31"/>
          <p:cNvGrpSpPr/>
          <p:nvPr/>
        </p:nvGrpSpPr>
        <p:grpSpPr>
          <a:xfrm rot="-2700000">
            <a:off x="-7871" y="120906"/>
            <a:ext cx="544210" cy="401775"/>
            <a:chOff x="3525538" y="7232375"/>
            <a:chExt cx="442825" cy="326925"/>
          </a:xfrm>
        </p:grpSpPr>
        <p:sp>
          <p:nvSpPr>
            <p:cNvPr id="353" name="Google Shape;353;p31"/>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p31"/>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31"/>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6" name="Google Shape;356;p31"/>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7" name="Google Shape;357;p31"/>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58" name="Google Shape;358;p31"/>
          <p:cNvSpPr/>
          <p:nvPr/>
        </p:nvSpPr>
        <p:spPr>
          <a:xfrm rot="-1970022">
            <a:off x="7612991" y="13156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9" name="Google Shape;359;p31"/>
          <p:cNvSpPr/>
          <p:nvPr/>
        </p:nvSpPr>
        <p:spPr>
          <a:xfrm>
            <a:off x="8797663" y="4874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p31"/>
          <p:cNvSpPr/>
          <p:nvPr/>
        </p:nvSpPr>
        <p:spPr>
          <a:xfrm>
            <a:off x="-308412" y="28015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61" name="Google Shape;361;p31"/>
          <p:cNvGrpSpPr/>
          <p:nvPr/>
        </p:nvGrpSpPr>
        <p:grpSpPr>
          <a:xfrm rot="9197377">
            <a:off x="4170731" y="-508577"/>
            <a:ext cx="802548" cy="757671"/>
            <a:chOff x="5091638" y="5657900"/>
            <a:chExt cx="402825" cy="380300"/>
          </a:xfrm>
        </p:grpSpPr>
        <p:sp>
          <p:nvSpPr>
            <p:cNvPr id="362" name="Google Shape;362;p31"/>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Google Shape;363;p31"/>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t of contents">
  <p:cSld name="CUSTOM_14">
    <p:spTree>
      <p:nvGrpSpPr>
        <p:cNvPr id="1" name="Shape 26"/>
        <p:cNvGrpSpPr/>
        <p:nvPr/>
      </p:nvGrpSpPr>
      <p:grpSpPr>
        <a:xfrm>
          <a:off x="0" y="0"/>
          <a:ext cx="0" cy="0"/>
          <a:chOff x="0" y="0"/>
          <a:chExt cx="0" cy="0"/>
        </a:xfrm>
      </p:grpSpPr>
      <p:sp>
        <p:nvSpPr>
          <p:cNvPr id="27" name="Google Shape;27;p17"/>
          <p:cNvSpPr txBox="1">
            <a:spLocks noGrp="1"/>
          </p:cNvSpPr>
          <p:nvPr>
            <p:ph type="ctrTitle"/>
          </p:nvPr>
        </p:nvSpPr>
        <p:spPr>
          <a:xfrm>
            <a:off x="666250" y="1690362"/>
            <a:ext cx="16242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1200"/>
              <a:buNone/>
              <a:defRPr sz="1400">
                <a:solidFill>
                  <a:schemeClr val="dk1"/>
                </a:solidFill>
              </a:defRPr>
            </a:lvl1pPr>
            <a:lvl2pPr lvl="1" algn="l">
              <a:lnSpc>
                <a:spcPct val="100000"/>
              </a:lnSpc>
              <a:spcBef>
                <a:spcPts val="0"/>
              </a:spcBef>
              <a:spcAft>
                <a:spcPts val="0"/>
              </a:spcAft>
              <a:buClr>
                <a:srgbClr val="000000"/>
              </a:buClr>
              <a:buSzPts val="1200"/>
              <a:buNone/>
              <a:defRPr sz="1200">
                <a:solidFill>
                  <a:srgbClr val="000000"/>
                </a:solidFill>
              </a:defRPr>
            </a:lvl2pPr>
            <a:lvl3pPr lvl="2" algn="l">
              <a:lnSpc>
                <a:spcPct val="100000"/>
              </a:lnSpc>
              <a:spcBef>
                <a:spcPts val="0"/>
              </a:spcBef>
              <a:spcAft>
                <a:spcPts val="0"/>
              </a:spcAft>
              <a:buClr>
                <a:srgbClr val="000000"/>
              </a:buClr>
              <a:buSzPts val="1200"/>
              <a:buNone/>
              <a:defRPr sz="1200">
                <a:solidFill>
                  <a:srgbClr val="000000"/>
                </a:solidFill>
              </a:defRPr>
            </a:lvl3pPr>
            <a:lvl4pPr lvl="3" algn="l">
              <a:lnSpc>
                <a:spcPct val="100000"/>
              </a:lnSpc>
              <a:spcBef>
                <a:spcPts val="0"/>
              </a:spcBef>
              <a:spcAft>
                <a:spcPts val="0"/>
              </a:spcAft>
              <a:buClr>
                <a:srgbClr val="000000"/>
              </a:buClr>
              <a:buSzPts val="1200"/>
              <a:buNone/>
              <a:defRPr sz="1200">
                <a:solidFill>
                  <a:srgbClr val="000000"/>
                </a:solidFill>
              </a:defRPr>
            </a:lvl4pPr>
            <a:lvl5pPr lvl="4" algn="l">
              <a:lnSpc>
                <a:spcPct val="100000"/>
              </a:lnSpc>
              <a:spcBef>
                <a:spcPts val="0"/>
              </a:spcBef>
              <a:spcAft>
                <a:spcPts val="0"/>
              </a:spcAft>
              <a:buClr>
                <a:srgbClr val="000000"/>
              </a:buClr>
              <a:buSzPts val="1200"/>
              <a:buNone/>
              <a:defRPr sz="1200">
                <a:solidFill>
                  <a:srgbClr val="000000"/>
                </a:solidFill>
              </a:defRPr>
            </a:lvl5pPr>
            <a:lvl6pPr lvl="5" algn="l">
              <a:lnSpc>
                <a:spcPct val="100000"/>
              </a:lnSpc>
              <a:spcBef>
                <a:spcPts val="0"/>
              </a:spcBef>
              <a:spcAft>
                <a:spcPts val="0"/>
              </a:spcAft>
              <a:buClr>
                <a:srgbClr val="000000"/>
              </a:buClr>
              <a:buSzPts val="1200"/>
              <a:buNone/>
              <a:defRPr sz="1200">
                <a:solidFill>
                  <a:srgbClr val="000000"/>
                </a:solidFill>
              </a:defRPr>
            </a:lvl6pPr>
            <a:lvl7pPr lvl="6" algn="l">
              <a:lnSpc>
                <a:spcPct val="100000"/>
              </a:lnSpc>
              <a:spcBef>
                <a:spcPts val="0"/>
              </a:spcBef>
              <a:spcAft>
                <a:spcPts val="0"/>
              </a:spcAft>
              <a:buClr>
                <a:srgbClr val="000000"/>
              </a:buClr>
              <a:buSzPts val="1200"/>
              <a:buNone/>
              <a:defRPr sz="1200">
                <a:solidFill>
                  <a:srgbClr val="000000"/>
                </a:solidFill>
              </a:defRPr>
            </a:lvl7pPr>
            <a:lvl8pPr lvl="7" algn="l">
              <a:lnSpc>
                <a:spcPct val="100000"/>
              </a:lnSpc>
              <a:spcBef>
                <a:spcPts val="0"/>
              </a:spcBef>
              <a:spcAft>
                <a:spcPts val="0"/>
              </a:spcAft>
              <a:buClr>
                <a:srgbClr val="000000"/>
              </a:buClr>
              <a:buSzPts val="1200"/>
              <a:buNone/>
              <a:defRPr sz="1200">
                <a:solidFill>
                  <a:srgbClr val="000000"/>
                </a:solidFill>
              </a:defRPr>
            </a:lvl8pPr>
            <a:lvl9pPr lvl="8" algn="l">
              <a:lnSpc>
                <a:spcPct val="100000"/>
              </a:lnSpc>
              <a:spcBef>
                <a:spcPts val="0"/>
              </a:spcBef>
              <a:spcAft>
                <a:spcPts val="0"/>
              </a:spcAft>
              <a:buClr>
                <a:srgbClr val="000000"/>
              </a:buClr>
              <a:buSzPts val="1200"/>
              <a:buNone/>
              <a:defRPr sz="1200">
                <a:solidFill>
                  <a:srgbClr val="000000"/>
                </a:solidFill>
              </a:defRPr>
            </a:lvl9pPr>
          </a:lstStyle>
          <a:p>
            <a:endParaRPr/>
          </a:p>
        </p:txBody>
      </p:sp>
      <p:sp>
        <p:nvSpPr>
          <p:cNvPr id="28" name="Google Shape;28;p17"/>
          <p:cNvSpPr txBox="1">
            <a:spLocks noGrp="1"/>
          </p:cNvSpPr>
          <p:nvPr>
            <p:ph type="subTitle" idx="1"/>
          </p:nvPr>
        </p:nvSpPr>
        <p:spPr>
          <a:xfrm>
            <a:off x="666250" y="2154612"/>
            <a:ext cx="1976700" cy="720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000000"/>
              </a:buClr>
              <a:buSzPts val="1000"/>
              <a:buNone/>
              <a:defRPr sz="1200">
                <a:solidFill>
                  <a:schemeClr val="dk1"/>
                </a:solidFill>
              </a:defRPr>
            </a:lvl1pPr>
            <a:lvl2pPr lvl="1" algn="l">
              <a:lnSpc>
                <a:spcPct val="100000"/>
              </a:lnSpc>
              <a:spcBef>
                <a:spcPts val="0"/>
              </a:spcBef>
              <a:spcAft>
                <a:spcPts val="0"/>
              </a:spcAft>
              <a:buClr>
                <a:srgbClr val="000000"/>
              </a:buClr>
              <a:buSzPts val="1000"/>
              <a:buNone/>
              <a:defRPr sz="1000">
                <a:solidFill>
                  <a:srgbClr val="000000"/>
                </a:solidFill>
              </a:defRPr>
            </a:lvl2pPr>
            <a:lvl3pPr lvl="2" algn="l">
              <a:lnSpc>
                <a:spcPct val="100000"/>
              </a:lnSpc>
              <a:spcBef>
                <a:spcPts val="0"/>
              </a:spcBef>
              <a:spcAft>
                <a:spcPts val="0"/>
              </a:spcAft>
              <a:buClr>
                <a:srgbClr val="000000"/>
              </a:buClr>
              <a:buSzPts val="1000"/>
              <a:buNone/>
              <a:defRPr sz="1000">
                <a:solidFill>
                  <a:srgbClr val="000000"/>
                </a:solidFill>
              </a:defRPr>
            </a:lvl3pPr>
            <a:lvl4pPr lvl="3" algn="l">
              <a:lnSpc>
                <a:spcPct val="100000"/>
              </a:lnSpc>
              <a:spcBef>
                <a:spcPts val="0"/>
              </a:spcBef>
              <a:spcAft>
                <a:spcPts val="0"/>
              </a:spcAft>
              <a:buClr>
                <a:srgbClr val="000000"/>
              </a:buClr>
              <a:buSzPts val="1000"/>
              <a:buNone/>
              <a:defRPr sz="1000">
                <a:solidFill>
                  <a:srgbClr val="000000"/>
                </a:solidFill>
              </a:defRPr>
            </a:lvl4pPr>
            <a:lvl5pPr lvl="4" algn="l">
              <a:lnSpc>
                <a:spcPct val="100000"/>
              </a:lnSpc>
              <a:spcBef>
                <a:spcPts val="0"/>
              </a:spcBef>
              <a:spcAft>
                <a:spcPts val="0"/>
              </a:spcAft>
              <a:buClr>
                <a:srgbClr val="000000"/>
              </a:buClr>
              <a:buSzPts val="1000"/>
              <a:buNone/>
              <a:defRPr sz="1000">
                <a:solidFill>
                  <a:srgbClr val="000000"/>
                </a:solidFill>
              </a:defRPr>
            </a:lvl5pPr>
            <a:lvl6pPr lvl="5" algn="l">
              <a:lnSpc>
                <a:spcPct val="100000"/>
              </a:lnSpc>
              <a:spcBef>
                <a:spcPts val="0"/>
              </a:spcBef>
              <a:spcAft>
                <a:spcPts val="0"/>
              </a:spcAft>
              <a:buClr>
                <a:srgbClr val="000000"/>
              </a:buClr>
              <a:buSzPts val="1000"/>
              <a:buNone/>
              <a:defRPr sz="1000">
                <a:solidFill>
                  <a:srgbClr val="000000"/>
                </a:solidFill>
              </a:defRPr>
            </a:lvl6pPr>
            <a:lvl7pPr lvl="6" algn="l">
              <a:lnSpc>
                <a:spcPct val="100000"/>
              </a:lnSpc>
              <a:spcBef>
                <a:spcPts val="0"/>
              </a:spcBef>
              <a:spcAft>
                <a:spcPts val="0"/>
              </a:spcAft>
              <a:buClr>
                <a:srgbClr val="000000"/>
              </a:buClr>
              <a:buSzPts val="1000"/>
              <a:buNone/>
              <a:defRPr sz="1000">
                <a:solidFill>
                  <a:srgbClr val="000000"/>
                </a:solidFill>
              </a:defRPr>
            </a:lvl7pPr>
            <a:lvl8pPr lvl="7" algn="l">
              <a:lnSpc>
                <a:spcPct val="100000"/>
              </a:lnSpc>
              <a:spcBef>
                <a:spcPts val="0"/>
              </a:spcBef>
              <a:spcAft>
                <a:spcPts val="0"/>
              </a:spcAft>
              <a:buClr>
                <a:srgbClr val="000000"/>
              </a:buClr>
              <a:buSzPts val="1000"/>
              <a:buNone/>
              <a:defRPr sz="1000">
                <a:solidFill>
                  <a:srgbClr val="000000"/>
                </a:solidFill>
              </a:defRPr>
            </a:lvl8pPr>
            <a:lvl9pPr lvl="8" algn="l">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29" name="Google Shape;29;p17"/>
          <p:cNvSpPr txBox="1">
            <a:spLocks noGrp="1"/>
          </p:cNvSpPr>
          <p:nvPr>
            <p:ph type="title" idx="2"/>
          </p:nvPr>
        </p:nvSpPr>
        <p:spPr>
          <a:xfrm>
            <a:off x="666249" y="1156628"/>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4800"/>
              <a:buNone/>
              <a:defRPr sz="4000">
                <a:solidFill>
                  <a:schemeClr val="accent1"/>
                </a:solidFill>
              </a:defRPr>
            </a:lvl1pPr>
            <a:lvl2pPr lvl="1"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endParaRPr/>
          </a:p>
        </p:txBody>
      </p:sp>
      <p:sp>
        <p:nvSpPr>
          <p:cNvPr id="30" name="Google Shape;30;p17"/>
          <p:cNvSpPr txBox="1">
            <a:spLocks noGrp="1"/>
          </p:cNvSpPr>
          <p:nvPr>
            <p:ph type="ctrTitle" idx="3"/>
          </p:nvPr>
        </p:nvSpPr>
        <p:spPr>
          <a:xfrm>
            <a:off x="3586999" y="1690362"/>
            <a:ext cx="19767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1200"/>
              <a:buNone/>
              <a:defRPr sz="1400">
                <a:solidFill>
                  <a:schemeClr val="dk1"/>
                </a:solidFill>
              </a:defRPr>
            </a:lvl1pPr>
            <a:lvl2pPr lvl="1" algn="l">
              <a:lnSpc>
                <a:spcPct val="100000"/>
              </a:lnSpc>
              <a:spcBef>
                <a:spcPts val="0"/>
              </a:spcBef>
              <a:spcAft>
                <a:spcPts val="0"/>
              </a:spcAft>
              <a:buClr>
                <a:srgbClr val="000000"/>
              </a:buClr>
              <a:buSzPts val="1200"/>
              <a:buNone/>
              <a:defRPr sz="1200">
                <a:solidFill>
                  <a:srgbClr val="000000"/>
                </a:solidFill>
              </a:defRPr>
            </a:lvl2pPr>
            <a:lvl3pPr lvl="2" algn="l">
              <a:lnSpc>
                <a:spcPct val="100000"/>
              </a:lnSpc>
              <a:spcBef>
                <a:spcPts val="0"/>
              </a:spcBef>
              <a:spcAft>
                <a:spcPts val="0"/>
              </a:spcAft>
              <a:buClr>
                <a:srgbClr val="000000"/>
              </a:buClr>
              <a:buSzPts val="1200"/>
              <a:buNone/>
              <a:defRPr sz="1200">
                <a:solidFill>
                  <a:srgbClr val="000000"/>
                </a:solidFill>
              </a:defRPr>
            </a:lvl3pPr>
            <a:lvl4pPr lvl="3" algn="l">
              <a:lnSpc>
                <a:spcPct val="100000"/>
              </a:lnSpc>
              <a:spcBef>
                <a:spcPts val="0"/>
              </a:spcBef>
              <a:spcAft>
                <a:spcPts val="0"/>
              </a:spcAft>
              <a:buClr>
                <a:srgbClr val="000000"/>
              </a:buClr>
              <a:buSzPts val="1200"/>
              <a:buNone/>
              <a:defRPr sz="1200">
                <a:solidFill>
                  <a:srgbClr val="000000"/>
                </a:solidFill>
              </a:defRPr>
            </a:lvl4pPr>
            <a:lvl5pPr lvl="4" algn="l">
              <a:lnSpc>
                <a:spcPct val="100000"/>
              </a:lnSpc>
              <a:spcBef>
                <a:spcPts val="0"/>
              </a:spcBef>
              <a:spcAft>
                <a:spcPts val="0"/>
              </a:spcAft>
              <a:buClr>
                <a:srgbClr val="000000"/>
              </a:buClr>
              <a:buSzPts val="1200"/>
              <a:buNone/>
              <a:defRPr sz="1200">
                <a:solidFill>
                  <a:srgbClr val="000000"/>
                </a:solidFill>
              </a:defRPr>
            </a:lvl5pPr>
            <a:lvl6pPr lvl="5" algn="l">
              <a:lnSpc>
                <a:spcPct val="100000"/>
              </a:lnSpc>
              <a:spcBef>
                <a:spcPts val="0"/>
              </a:spcBef>
              <a:spcAft>
                <a:spcPts val="0"/>
              </a:spcAft>
              <a:buClr>
                <a:srgbClr val="000000"/>
              </a:buClr>
              <a:buSzPts val="1200"/>
              <a:buNone/>
              <a:defRPr sz="1200">
                <a:solidFill>
                  <a:srgbClr val="000000"/>
                </a:solidFill>
              </a:defRPr>
            </a:lvl6pPr>
            <a:lvl7pPr lvl="6" algn="l">
              <a:lnSpc>
                <a:spcPct val="100000"/>
              </a:lnSpc>
              <a:spcBef>
                <a:spcPts val="0"/>
              </a:spcBef>
              <a:spcAft>
                <a:spcPts val="0"/>
              </a:spcAft>
              <a:buClr>
                <a:srgbClr val="000000"/>
              </a:buClr>
              <a:buSzPts val="1200"/>
              <a:buNone/>
              <a:defRPr sz="1200">
                <a:solidFill>
                  <a:srgbClr val="000000"/>
                </a:solidFill>
              </a:defRPr>
            </a:lvl7pPr>
            <a:lvl8pPr lvl="7" algn="l">
              <a:lnSpc>
                <a:spcPct val="100000"/>
              </a:lnSpc>
              <a:spcBef>
                <a:spcPts val="0"/>
              </a:spcBef>
              <a:spcAft>
                <a:spcPts val="0"/>
              </a:spcAft>
              <a:buClr>
                <a:srgbClr val="000000"/>
              </a:buClr>
              <a:buSzPts val="1200"/>
              <a:buNone/>
              <a:defRPr sz="1200">
                <a:solidFill>
                  <a:srgbClr val="000000"/>
                </a:solidFill>
              </a:defRPr>
            </a:lvl8pPr>
            <a:lvl9pPr lvl="8" algn="l">
              <a:lnSpc>
                <a:spcPct val="100000"/>
              </a:lnSpc>
              <a:spcBef>
                <a:spcPts val="0"/>
              </a:spcBef>
              <a:spcAft>
                <a:spcPts val="0"/>
              </a:spcAft>
              <a:buClr>
                <a:srgbClr val="000000"/>
              </a:buClr>
              <a:buSzPts val="1200"/>
              <a:buNone/>
              <a:defRPr sz="1200">
                <a:solidFill>
                  <a:srgbClr val="000000"/>
                </a:solidFill>
              </a:defRPr>
            </a:lvl9pPr>
          </a:lstStyle>
          <a:p>
            <a:endParaRPr/>
          </a:p>
        </p:txBody>
      </p:sp>
      <p:sp>
        <p:nvSpPr>
          <p:cNvPr id="31" name="Google Shape;31;p17"/>
          <p:cNvSpPr txBox="1">
            <a:spLocks noGrp="1"/>
          </p:cNvSpPr>
          <p:nvPr>
            <p:ph type="subTitle" idx="4"/>
          </p:nvPr>
        </p:nvSpPr>
        <p:spPr>
          <a:xfrm>
            <a:off x="3586996" y="2154623"/>
            <a:ext cx="1976700" cy="720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000000"/>
              </a:buClr>
              <a:buSzPts val="1000"/>
              <a:buNone/>
              <a:defRPr sz="1200">
                <a:solidFill>
                  <a:schemeClr val="dk1"/>
                </a:solidFill>
              </a:defRPr>
            </a:lvl1pPr>
            <a:lvl2pPr lvl="1" algn="l">
              <a:lnSpc>
                <a:spcPct val="100000"/>
              </a:lnSpc>
              <a:spcBef>
                <a:spcPts val="0"/>
              </a:spcBef>
              <a:spcAft>
                <a:spcPts val="0"/>
              </a:spcAft>
              <a:buClr>
                <a:srgbClr val="000000"/>
              </a:buClr>
              <a:buSzPts val="1000"/>
              <a:buNone/>
              <a:defRPr sz="1000">
                <a:solidFill>
                  <a:srgbClr val="000000"/>
                </a:solidFill>
              </a:defRPr>
            </a:lvl2pPr>
            <a:lvl3pPr lvl="2" algn="l">
              <a:lnSpc>
                <a:spcPct val="100000"/>
              </a:lnSpc>
              <a:spcBef>
                <a:spcPts val="0"/>
              </a:spcBef>
              <a:spcAft>
                <a:spcPts val="0"/>
              </a:spcAft>
              <a:buClr>
                <a:srgbClr val="000000"/>
              </a:buClr>
              <a:buSzPts val="1000"/>
              <a:buNone/>
              <a:defRPr sz="1000">
                <a:solidFill>
                  <a:srgbClr val="000000"/>
                </a:solidFill>
              </a:defRPr>
            </a:lvl3pPr>
            <a:lvl4pPr lvl="3" algn="l">
              <a:lnSpc>
                <a:spcPct val="100000"/>
              </a:lnSpc>
              <a:spcBef>
                <a:spcPts val="0"/>
              </a:spcBef>
              <a:spcAft>
                <a:spcPts val="0"/>
              </a:spcAft>
              <a:buClr>
                <a:srgbClr val="000000"/>
              </a:buClr>
              <a:buSzPts val="1000"/>
              <a:buNone/>
              <a:defRPr sz="1000">
                <a:solidFill>
                  <a:srgbClr val="000000"/>
                </a:solidFill>
              </a:defRPr>
            </a:lvl4pPr>
            <a:lvl5pPr lvl="4" algn="l">
              <a:lnSpc>
                <a:spcPct val="100000"/>
              </a:lnSpc>
              <a:spcBef>
                <a:spcPts val="0"/>
              </a:spcBef>
              <a:spcAft>
                <a:spcPts val="0"/>
              </a:spcAft>
              <a:buClr>
                <a:srgbClr val="000000"/>
              </a:buClr>
              <a:buSzPts val="1000"/>
              <a:buNone/>
              <a:defRPr sz="1000">
                <a:solidFill>
                  <a:srgbClr val="000000"/>
                </a:solidFill>
              </a:defRPr>
            </a:lvl5pPr>
            <a:lvl6pPr lvl="5" algn="l">
              <a:lnSpc>
                <a:spcPct val="100000"/>
              </a:lnSpc>
              <a:spcBef>
                <a:spcPts val="0"/>
              </a:spcBef>
              <a:spcAft>
                <a:spcPts val="0"/>
              </a:spcAft>
              <a:buClr>
                <a:srgbClr val="000000"/>
              </a:buClr>
              <a:buSzPts val="1000"/>
              <a:buNone/>
              <a:defRPr sz="1000">
                <a:solidFill>
                  <a:srgbClr val="000000"/>
                </a:solidFill>
              </a:defRPr>
            </a:lvl6pPr>
            <a:lvl7pPr lvl="6" algn="l">
              <a:lnSpc>
                <a:spcPct val="100000"/>
              </a:lnSpc>
              <a:spcBef>
                <a:spcPts val="0"/>
              </a:spcBef>
              <a:spcAft>
                <a:spcPts val="0"/>
              </a:spcAft>
              <a:buClr>
                <a:srgbClr val="000000"/>
              </a:buClr>
              <a:buSzPts val="1000"/>
              <a:buNone/>
              <a:defRPr sz="1000">
                <a:solidFill>
                  <a:srgbClr val="000000"/>
                </a:solidFill>
              </a:defRPr>
            </a:lvl7pPr>
            <a:lvl8pPr lvl="7" algn="l">
              <a:lnSpc>
                <a:spcPct val="100000"/>
              </a:lnSpc>
              <a:spcBef>
                <a:spcPts val="0"/>
              </a:spcBef>
              <a:spcAft>
                <a:spcPts val="0"/>
              </a:spcAft>
              <a:buClr>
                <a:srgbClr val="000000"/>
              </a:buClr>
              <a:buSzPts val="1000"/>
              <a:buNone/>
              <a:defRPr sz="1000">
                <a:solidFill>
                  <a:srgbClr val="000000"/>
                </a:solidFill>
              </a:defRPr>
            </a:lvl8pPr>
            <a:lvl9pPr lvl="8" algn="l">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32" name="Google Shape;32;p17"/>
          <p:cNvSpPr txBox="1">
            <a:spLocks noGrp="1"/>
          </p:cNvSpPr>
          <p:nvPr>
            <p:ph type="title" idx="5"/>
          </p:nvPr>
        </p:nvSpPr>
        <p:spPr>
          <a:xfrm>
            <a:off x="3586997" y="1156628"/>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4800"/>
              <a:buNone/>
              <a:defRPr sz="4000">
                <a:solidFill>
                  <a:schemeClr val="accent1"/>
                </a:solidFill>
              </a:defRPr>
            </a:lvl1pPr>
            <a:lvl2pPr lvl="1"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endParaRPr/>
          </a:p>
        </p:txBody>
      </p:sp>
      <p:sp>
        <p:nvSpPr>
          <p:cNvPr id="33" name="Google Shape;33;p17"/>
          <p:cNvSpPr txBox="1">
            <a:spLocks noGrp="1"/>
          </p:cNvSpPr>
          <p:nvPr>
            <p:ph type="ctrTitle" idx="6"/>
          </p:nvPr>
        </p:nvSpPr>
        <p:spPr>
          <a:xfrm>
            <a:off x="6454000" y="1690362"/>
            <a:ext cx="19065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1200"/>
              <a:buNone/>
              <a:defRPr sz="1400">
                <a:solidFill>
                  <a:schemeClr val="dk1"/>
                </a:solidFill>
              </a:defRPr>
            </a:lvl1pPr>
            <a:lvl2pPr lvl="1" algn="l">
              <a:lnSpc>
                <a:spcPct val="100000"/>
              </a:lnSpc>
              <a:spcBef>
                <a:spcPts val="0"/>
              </a:spcBef>
              <a:spcAft>
                <a:spcPts val="0"/>
              </a:spcAft>
              <a:buClr>
                <a:srgbClr val="000000"/>
              </a:buClr>
              <a:buSzPts val="1200"/>
              <a:buNone/>
              <a:defRPr sz="1200">
                <a:solidFill>
                  <a:srgbClr val="000000"/>
                </a:solidFill>
              </a:defRPr>
            </a:lvl2pPr>
            <a:lvl3pPr lvl="2" algn="l">
              <a:lnSpc>
                <a:spcPct val="100000"/>
              </a:lnSpc>
              <a:spcBef>
                <a:spcPts val="0"/>
              </a:spcBef>
              <a:spcAft>
                <a:spcPts val="0"/>
              </a:spcAft>
              <a:buClr>
                <a:srgbClr val="000000"/>
              </a:buClr>
              <a:buSzPts val="1200"/>
              <a:buNone/>
              <a:defRPr sz="1200">
                <a:solidFill>
                  <a:srgbClr val="000000"/>
                </a:solidFill>
              </a:defRPr>
            </a:lvl3pPr>
            <a:lvl4pPr lvl="3" algn="l">
              <a:lnSpc>
                <a:spcPct val="100000"/>
              </a:lnSpc>
              <a:spcBef>
                <a:spcPts val="0"/>
              </a:spcBef>
              <a:spcAft>
                <a:spcPts val="0"/>
              </a:spcAft>
              <a:buClr>
                <a:srgbClr val="000000"/>
              </a:buClr>
              <a:buSzPts val="1200"/>
              <a:buNone/>
              <a:defRPr sz="1200">
                <a:solidFill>
                  <a:srgbClr val="000000"/>
                </a:solidFill>
              </a:defRPr>
            </a:lvl4pPr>
            <a:lvl5pPr lvl="4" algn="l">
              <a:lnSpc>
                <a:spcPct val="100000"/>
              </a:lnSpc>
              <a:spcBef>
                <a:spcPts val="0"/>
              </a:spcBef>
              <a:spcAft>
                <a:spcPts val="0"/>
              </a:spcAft>
              <a:buClr>
                <a:srgbClr val="000000"/>
              </a:buClr>
              <a:buSzPts val="1200"/>
              <a:buNone/>
              <a:defRPr sz="1200">
                <a:solidFill>
                  <a:srgbClr val="000000"/>
                </a:solidFill>
              </a:defRPr>
            </a:lvl5pPr>
            <a:lvl6pPr lvl="5" algn="l">
              <a:lnSpc>
                <a:spcPct val="100000"/>
              </a:lnSpc>
              <a:spcBef>
                <a:spcPts val="0"/>
              </a:spcBef>
              <a:spcAft>
                <a:spcPts val="0"/>
              </a:spcAft>
              <a:buClr>
                <a:srgbClr val="000000"/>
              </a:buClr>
              <a:buSzPts val="1200"/>
              <a:buNone/>
              <a:defRPr sz="1200">
                <a:solidFill>
                  <a:srgbClr val="000000"/>
                </a:solidFill>
              </a:defRPr>
            </a:lvl6pPr>
            <a:lvl7pPr lvl="6" algn="l">
              <a:lnSpc>
                <a:spcPct val="100000"/>
              </a:lnSpc>
              <a:spcBef>
                <a:spcPts val="0"/>
              </a:spcBef>
              <a:spcAft>
                <a:spcPts val="0"/>
              </a:spcAft>
              <a:buClr>
                <a:srgbClr val="000000"/>
              </a:buClr>
              <a:buSzPts val="1200"/>
              <a:buNone/>
              <a:defRPr sz="1200">
                <a:solidFill>
                  <a:srgbClr val="000000"/>
                </a:solidFill>
              </a:defRPr>
            </a:lvl7pPr>
            <a:lvl8pPr lvl="7" algn="l">
              <a:lnSpc>
                <a:spcPct val="100000"/>
              </a:lnSpc>
              <a:spcBef>
                <a:spcPts val="0"/>
              </a:spcBef>
              <a:spcAft>
                <a:spcPts val="0"/>
              </a:spcAft>
              <a:buClr>
                <a:srgbClr val="000000"/>
              </a:buClr>
              <a:buSzPts val="1200"/>
              <a:buNone/>
              <a:defRPr sz="1200">
                <a:solidFill>
                  <a:srgbClr val="000000"/>
                </a:solidFill>
              </a:defRPr>
            </a:lvl8pPr>
            <a:lvl9pPr lvl="8" algn="l">
              <a:lnSpc>
                <a:spcPct val="100000"/>
              </a:lnSpc>
              <a:spcBef>
                <a:spcPts val="0"/>
              </a:spcBef>
              <a:spcAft>
                <a:spcPts val="0"/>
              </a:spcAft>
              <a:buClr>
                <a:srgbClr val="000000"/>
              </a:buClr>
              <a:buSzPts val="1200"/>
              <a:buNone/>
              <a:defRPr sz="1200">
                <a:solidFill>
                  <a:srgbClr val="000000"/>
                </a:solidFill>
              </a:defRPr>
            </a:lvl9pPr>
          </a:lstStyle>
          <a:p>
            <a:endParaRPr/>
          </a:p>
        </p:txBody>
      </p:sp>
      <p:sp>
        <p:nvSpPr>
          <p:cNvPr id="34" name="Google Shape;34;p17"/>
          <p:cNvSpPr txBox="1">
            <a:spLocks noGrp="1"/>
          </p:cNvSpPr>
          <p:nvPr>
            <p:ph type="subTitle" idx="7"/>
          </p:nvPr>
        </p:nvSpPr>
        <p:spPr>
          <a:xfrm>
            <a:off x="6454000" y="2154623"/>
            <a:ext cx="1906500" cy="720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000000"/>
              </a:buClr>
              <a:buSzPts val="1000"/>
              <a:buNone/>
              <a:defRPr sz="1200">
                <a:solidFill>
                  <a:schemeClr val="dk1"/>
                </a:solidFill>
              </a:defRPr>
            </a:lvl1pPr>
            <a:lvl2pPr lvl="1" algn="l">
              <a:lnSpc>
                <a:spcPct val="100000"/>
              </a:lnSpc>
              <a:spcBef>
                <a:spcPts val="0"/>
              </a:spcBef>
              <a:spcAft>
                <a:spcPts val="0"/>
              </a:spcAft>
              <a:buClr>
                <a:srgbClr val="000000"/>
              </a:buClr>
              <a:buSzPts val="1000"/>
              <a:buNone/>
              <a:defRPr sz="1000">
                <a:solidFill>
                  <a:srgbClr val="000000"/>
                </a:solidFill>
              </a:defRPr>
            </a:lvl2pPr>
            <a:lvl3pPr lvl="2" algn="l">
              <a:lnSpc>
                <a:spcPct val="100000"/>
              </a:lnSpc>
              <a:spcBef>
                <a:spcPts val="0"/>
              </a:spcBef>
              <a:spcAft>
                <a:spcPts val="0"/>
              </a:spcAft>
              <a:buClr>
                <a:srgbClr val="000000"/>
              </a:buClr>
              <a:buSzPts val="1000"/>
              <a:buNone/>
              <a:defRPr sz="1000">
                <a:solidFill>
                  <a:srgbClr val="000000"/>
                </a:solidFill>
              </a:defRPr>
            </a:lvl3pPr>
            <a:lvl4pPr lvl="3" algn="l">
              <a:lnSpc>
                <a:spcPct val="100000"/>
              </a:lnSpc>
              <a:spcBef>
                <a:spcPts val="0"/>
              </a:spcBef>
              <a:spcAft>
                <a:spcPts val="0"/>
              </a:spcAft>
              <a:buClr>
                <a:srgbClr val="000000"/>
              </a:buClr>
              <a:buSzPts val="1000"/>
              <a:buNone/>
              <a:defRPr sz="1000">
                <a:solidFill>
                  <a:srgbClr val="000000"/>
                </a:solidFill>
              </a:defRPr>
            </a:lvl4pPr>
            <a:lvl5pPr lvl="4" algn="l">
              <a:lnSpc>
                <a:spcPct val="100000"/>
              </a:lnSpc>
              <a:spcBef>
                <a:spcPts val="0"/>
              </a:spcBef>
              <a:spcAft>
                <a:spcPts val="0"/>
              </a:spcAft>
              <a:buClr>
                <a:srgbClr val="000000"/>
              </a:buClr>
              <a:buSzPts val="1000"/>
              <a:buNone/>
              <a:defRPr sz="1000">
                <a:solidFill>
                  <a:srgbClr val="000000"/>
                </a:solidFill>
              </a:defRPr>
            </a:lvl5pPr>
            <a:lvl6pPr lvl="5" algn="l">
              <a:lnSpc>
                <a:spcPct val="100000"/>
              </a:lnSpc>
              <a:spcBef>
                <a:spcPts val="0"/>
              </a:spcBef>
              <a:spcAft>
                <a:spcPts val="0"/>
              </a:spcAft>
              <a:buClr>
                <a:srgbClr val="000000"/>
              </a:buClr>
              <a:buSzPts val="1000"/>
              <a:buNone/>
              <a:defRPr sz="1000">
                <a:solidFill>
                  <a:srgbClr val="000000"/>
                </a:solidFill>
              </a:defRPr>
            </a:lvl6pPr>
            <a:lvl7pPr lvl="6" algn="l">
              <a:lnSpc>
                <a:spcPct val="100000"/>
              </a:lnSpc>
              <a:spcBef>
                <a:spcPts val="0"/>
              </a:spcBef>
              <a:spcAft>
                <a:spcPts val="0"/>
              </a:spcAft>
              <a:buClr>
                <a:srgbClr val="000000"/>
              </a:buClr>
              <a:buSzPts val="1000"/>
              <a:buNone/>
              <a:defRPr sz="1000">
                <a:solidFill>
                  <a:srgbClr val="000000"/>
                </a:solidFill>
              </a:defRPr>
            </a:lvl7pPr>
            <a:lvl8pPr lvl="7" algn="l">
              <a:lnSpc>
                <a:spcPct val="100000"/>
              </a:lnSpc>
              <a:spcBef>
                <a:spcPts val="0"/>
              </a:spcBef>
              <a:spcAft>
                <a:spcPts val="0"/>
              </a:spcAft>
              <a:buClr>
                <a:srgbClr val="000000"/>
              </a:buClr>
              <a:buSzPts val="1000"/>
              <a:buNone/>
              <a:defRPr sz="1000">
                <a:solidFill>
                  <a:srgbClr val="000000"/>
                </a:solidFill>
              </a:defRPr>
            </a:lvl8pPr>
            <a:lvl9pPr lvl="8" algn="l">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35" name="Google Shape;35;p17"/>
          <p:cNvSpPr txBox="1">
            <a:spLocks noGrp="1"/>
          </p:cNvSpPr>
          <p:nvPr>
            <p:ph type="title" idx="8"/>
          </p:nvPr>
        </p:nvSpPr>
        <p:spPr>
          <a:xfrm>
            <a:off x="6454002" y="1156628"/>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4800"/>
              <a:buNone/>
              <a:defRPr sz="4000">
                <a:solidFill>
                  <a:schemeClr val="accent1"/>
                </a:solidFill>
              </a:defRPr>
            </a:lvl1pPr>
            <a:lvl2pPr lvl="1"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endParaRPr/>
          </a:p>
        </p:txBody>
      </p:sp>
      <p:sp>
        <p:nvSpPr>
          <p:cNvPr id="36" name="Google Shape;36;p17"/>
          <p:cNvSpPr txBox="1">
            <a:spLocks noGrp="1"/>
          </p:cNvSpPr>
          <p:nvPr>
            <p:ph type="ctrTitle" idx="9"/>
          </p:nvPr>
        </p:nvSpPr>
        <p:spPr>
          <a:xfrm>
            <a:off x="666250" y="3531117"/>
            <a:ext cx="16242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1200"/>
              <a:buNone/>
              <a:defRPr sz="1400">
                <a:solidFill>
                  <a:schemeClr val="dk1"/>
                </a:solidFill>
              </a:defRPr>
            </a:lvl1pPr>
            <a:lvl2pPr lvl="1" algn="l">
              <a:lnSpc>
                <a:spcPct val="100000"/>
              </a:lnSpc>
              <a:spcBef>
                <a:spcPts val="0"/>
              </a:spcBef>
              <a:spcAft>
                <a:spcPts val="0"/>
              </a:spcAft>
              <a:buClr>
                <a:srgbClr val="000000"/>
              </a:buClr>
              <a:buSzPts val="1200"/>
              <a:buNone/>
              <a:defRPr sz="1200">
                <a:solidFill>
                  <a:srgbClr val="000000"/>
                </a:solidFill>
              </a:defRPr>
            </a:lvl2pPr>
            <a:lvl3pPr lvl="2" algn="l">
              <a:lnSpc>
                <a:spcPct val="100000"/>
              </a:lnSpc>
              <a:spcBef>
                <a:spcPts val="0"/>
              </a:spcBef>
              <a:spcAft>
                <a:spcPts val="0"/>
              </a:spcAft>
              <a:buClr>
                <a:srgbClr val="000000"/>
              </a:buClr>
              <a:buSzPts val="1200"/>
              <a:buNone/>
              <a:defRPr sz="1200">
                <a:solidFill>
                  <a:srgbClr val="000000"/>
                </a:solidFill>
              </a:defRPr>
            </a:lvl3pPr>
            <a:lvl4pPr lvl="3" algn="l">
              <a:lnSpc>
                <a:spcPct val="100000"/>
              </a:lnSpc>
              <a:spcBef>
                <a:spcPts val="0"/>
              </a:spcBef>
              <a:spcAft>
                <a:spcPts val="0"/>
              </a:spcAft>
              <a:buClr>
                <a:srgbClr val="000000"/>
              </a:buClr>
              <a:buSzPts val="1200"/>
              <a:buNone/>
              <a:defRPr sz="1200">
                <a:solidFill>
                  <a:srgbClr val="000000"/>
                </a:solidFill>
              </a:defRPr>
            </a:lvl4pPr>
            <a:lvl5pPr lvl="4" algn="l">
              <a:lnSpc>
                <a:spcPct val="100000"/>
              </a:lnSpc>
              <a:spcBef>
                <a:spcPts val="0"/>
              </a:spcBef>
              <a:spcAft>
                <a:spcPts val="0"/>
              </a:spcAft>
              <a:buClr>
                <a:srgbClr val="000000"/>
              </a:buClr>
              <a:buSzPts val="1200"/>
              <a:buNone/>
              <a:defRPr sz="1200">
                <a:solidFill>
                  <a:srgbClr val="000000"/>
                </a:solidFill>
              </a:defRPr>
            </a:lvl5pPr>
            <a:lvl6pPr lvl="5" algn="l">
              <a:lnSpc>
                <a:spcPct val="100000"/>
              </a:lnSpc>
              <a:spcBef>
                <a:spcPts val="0"/>
              </a:spcBef>
              <a:spcAft>
                <a:spcPts val="0"/>
              </a:spcAft>
              <a:buClr>
                <a:srgbClr val="000000"/>
              </a:buClr>
              <a:buSzPts val="1200"/>
              <a:buNone/>
              <a:defRPr sz="1200">
                <a:solidFill>
                  <a:srgbClr val="000000"/>
                </a:solidFill>
              </a:defRPr>
            </a:lvl6pPr>
            <a:lvl7pPr lvl="6" algn="l">
              <a:lnSpc>
                <a:spcPct val="100000"/>
              </a:lnSpc>
              <a:spcBef>
                <a:spcPts val="0"/>
              </a:spcBef>
              <a:spcAft>
                <a:spcPts val="0"/>
              </a:spcAft>
              <a:buClr>
                <a:srgbClr val="000000"/>
              </a:buClr>
              <a:buSzPts val="1200"/>
              <a:buNone/>
              <a:defRPr sz="1200">
                <a:solidFill>
                  <a:srgbClr val="000000"/>
                </a:solidFill>
              </a:defRPr>
            </a:lvl7pPr>
            <a:lvl8pPr lvl="7" algn="l">
              <a:lnSpc>
                <a:spcPct val="100000"/>
              </a:lnSpc>
              <a:spcBef>
                <a:spcPts val="0"/>
              </a:spcBef>
              <a:spcAft>
                <a:spcPts val="0"/>
              </a:spcAft>
              <a:buClr>
                <a:srgbClr val="000000"/>
              </a:buClr>
              <a:buSzPts val="1200"/>
              <a:buNone/>
              <a:defRPr sz="1200">
                <a:solidFill>
                  <a:srgbClr val="000000"/>
                </a:solidFill>
              </a:defRPr>
            </a:lvl8pPr>
            <a:lvl9pPr lvl="8" algn="l">
              <a:lnSpc>
                <a:spcPct val="100000"/>
              </a:lnSpc>
              <a:spcBef>
                <a:spcPts val="0"/>
              </a:spcBef>
              <a:spcAft>
                <a:spcPts val="0"/>
              </a:spcAft>
              <a:buClr>
                <a:srgbClr val="000000"/>
              </a:buClr>
              <a:buSzPts val="1200"/>
              <a:buNone/>
              <a:defRPr sz="1200">
                <a:solidFill>
                  <a:srgbClr val="000000"/>
                </a:solidFill>
              </a:defRPr>
            </a:lvl9pPr>
          </a:lstStyle>
          <a:p>
            <a:endParaRPr/>
          </a:p>
        </p:txBody>
      </p:sp>
      <p:sp>
        <p:nvSpPr>
          <p:cNvPr id="37" name="Google Shape;37;p17"/>
          <p:cNvSpPr txBox="1">
            <a:spLocks noGrp="1"/>
          </p:cNvSpPr>
          <p:nvPr>
            <p:ph type="subTitle" idx="13"/>
          </p:nvPr>
        </p:nvSpPr>
        <p:spPr>
          <a:xfrm>
            <a:off x="666250" y="3994631"/>
            <a:ext cx="1906500" cy="720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000000"/>
              </a:buClr>
              <a:buSzPts val="1000"/>
              <a:buNone/>
              <a:defRPr sz="1200">
                <a:solidFill>
                  <a:schemeClr val="dk1"/>
                </a:solidFill>
              </a:defRPr>
            </a:lvl1pPr>
            <a:lvl2pPr lvl="1" algn="l">
              <a:lnSpc>
                <a:spcPct val="100000"/>
              </a:lnSpc>
              <a:spcBef>
                <a:spcPts val="0"/>
              </a:spcBef>
              <a:spcAft>
                <a:spcPts val="0"/>
              </a:spcAft>
              <a:buClr>
                <a:srgbClr val="000000"/>
              </a:buClr>
              <a:buSzPts val="1000"/>
              <a:buNone/>
              <a:defRPr sz="1000">
                <a:solidFill>
                  <a:srgbClr val="000000"/>
                </a:solidFill>
              </a:defRPr>
            </a:lvl2pPr>
            <a:lvl3pPr lvl="2" algn="l">
              <a:lnSpc>
                <a:spcPct val="100000"/>
              </a:lnSpc>
              <a:spcBef>
                <a:spcPts val="0"/>
              </a:spcBef>
              <a:spcAft>
                <a:spcPts val="0"/>
              </a:spcAft>
              <a:buClr>
                <a:srgbClr val="000000"/>
              </a:buClr>
              <a:buSzPts val="1000"/>
              <a:buNone/>
              <a:defRPr sz="1000">
                <a:solidFill>
                  <a:srgbClr val="000000"/>
                </a:solidFill>
              </a:defRPr>
            </a:lvl3pPr>
            <a:lvl4pPr lvl="3" algn="l">
              <a:lnSpc>
                <a:spcPct val="100000"/>
              </a:lnSpc>
              <a:spcBef>
                <a:spcPts val="0"/>
              </a:spcBef>
              <a:spcAft>
                <a:spcPts val="0"/>
              </a:spcAft>
              <a:buClr>
                <a:srgbClr val="000000"/>
              </a:buClr>
              <a:buSzPts val="1000"/>
              <a:buNone/>
              <a:defRPr sz="1000">
                <a:solidFill>
                  <a:srgbClr val="000000"/>
                </a:solidFill>
              </a:defRPr>
            </a:lvl4pPr>
            <a:lvl5pPr lvl="4" algn="l">
              <a:lnSpc>
                <a:spcPct val="100000"/>
              </a:lnSpc>
              <a:spcBef>
                <a:spcPts val="0"/>
              </a:spcBef>
              <a:spcAft>
                <a:spcPts val="0"/>
              </a:spcAft>
              <a:buClr>
                <a:srgbClr val="000000"/>
              </a:buClr>
              <a:buSzPts val="1000"/>
              <a:buNone/>
              <a:defRPr sz="1000">
                <a:solidFill>
                  <a:srgbClr val="000000"/>
                </a:solidFill>
              </a:defRPr>
            </a:lvl5pPr>
            <a:lvl6pPr lvl="5" algn="l">
              <a:lnSpc>
                <a:spcPct val="100000"/>
              </a:lnSpc>
              <a:spcBef>
                <a:spcPts val="0"/>
              </a:spcBef>
              <a:spcAft>
                <a:spcPts val="0"/>
              </a:spcAft>
              <a:buClr>
                <a:srgbClr val="000000"/>
              </a:buClr>
              <a:buSzPts val="1000"/>
              <a:buNone/>
              <a:defRPr sz="1000">
                <a:solidFill>
                  <a:srgbClr val="000000"/>
                </a:solidFill>
              </a:defRPr>
            </a:lvl6pPr>
            <a:lvl7pPr lvl="6" algn="l">
              <a:lnSpc>
                <a:spcPct val="100000"/>
              </a:lnSpc>
              <a:spcBef>
                <a:spcPts val="0"/>
              </a:spcBef>
              <a:spcAft>
                <a:spcPts val="0"/>
              </a:spcAft>
              <a:buClr>
                <a:srgbClr val="000000"/>
              </a:buClr>
              <a:buSzPts val="1000"/>
              <a:buNone/>
              <a:defRPr sz="1000">
                <a:solidFill>
                  <a:srgbClr val="000000"/>
                </a:solidFill>
              </a:defRPr>
            </a:lvl7pPr>
            <a:lvl8pPr lvl="7" algn="l">
              <a:lnSpc>
                <a:spcPct val="100000"/>
              </a:lnSpc>
              <a:spcBef>
                <a:spcPts val="0"/>
              </a:spcBef>
              <a:spcAft>
                <a:spcPts val="0"/>
              </a:spcAft>
              <a:buClr>
                <a:srgbClr val="000000"/>
              </a:buClr>
              <a:buSzPts val="1000"/>
              <a:buNone/>
              <a:defRPr sz="1000">
                <a:solidFill>
                  <a:srgbClr val="000000"/>
                </a:solidFill>
              </a:defRPr>
            </a:lvl8pPr>
            <a:lvl9pPr lvl="8" algn="l">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38" name="Google Shape;38;p17"/>
          <p:cNvSpPr txBox="1">
            <a:spLocks noGrp="1"/>
          </p:cNvSpPr>
          <p:nvPr>
            <p:ph type="title" idx="14"/>
          </p:nvPr>
        </p:nvSpPr>
        <p:spPr>
          <a:xfrm>
            <a:off x="666249" y="3009113"/>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4800"/>
              <a:buNone/>
              <a:defRPr sz="4000">
                <a:solidFill>
                  <a:schemeClr val="accent1"/>
                </a:solidFill>
              </a:defRPr>
            </a:lvl1pPr>
            <a:lvl2pPr lvl="1"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endParaRPr/>
          </a:p>
        </p:txBody>
      </p:sp>
      <p:sp>
        <p:nvSpPr>
          <p:cNvPr id="39" name="Google Shape;39;p17"/>
          <p:cNvSpPr txBox="1">
            <a:spLocks noGrp="1"/>
          </p:cNvSpPr>
          <p:nvPr>
            <p:ph type="ctrTitle" idx="15"/>
          </p:nvPr>
        </p:nvSpPr>
        <p:spPr>
          <a:xfrm>
            <a:off x="3587000" y="3531117"/>
            <a:ext cx="14421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1200"/>
              <a:buNone/>
              <a:defRPr sz="1400">
                <a:solidFill>
                  <a:schemeClr val="dk1"/>
                </a:solidFill>
              </a:defRPr>
            </a:lvl1pPr>
            <a:lvl2pPr lvl="1" algn="l">
              <a:lnSpc>
                <a:spcPct val="100000"/>
              </a:lnSpc>
              <a:spcBef>
                <a:spcPts val="0"/>
              </a:spcBef>
              <a:spcAft>
                <a:spcPts val="0"/>
              </a:spcAft>
              <a:buClr>
                <a:srgbClr val="000000"/>
              </a:buClr>
              <a:buSzPts val="1200"/>
              <a:buNone/>
              <a:defRPr sz="1200">
                <a:solidFill>
                  <a:srgbClr val="000000"/>
                </a:solidFill>
              </a:defRPr>
            </a:lvl2pPr>
            <a:lvl3pPr lvl="2" algn="l">
              <a:lnSpc>
                <a:spcPct val="100000"/>
              </a:lnSpc>
              <a:spcBef>
                <a:spcPts val="0"/>
              </a:spcBef>
              <a:spcAft>
                <a:spcPts val="0"/>
              </a:spcAft>
              <a:buClr>
                <a:srgbClr val="000000"/>
              </a:buClr>
              <a:buSzPts val="1200"/>
              <a:buNone/>
              <a:defRPr sz="1200">
                <a:solidFill>
                  <a:srgbClr val="000000"/>
                </a:solidFill>
              </a:defRPr>
            </a:lvl3pPr>
            <a:lvl4pPr lvl="3" algn="l">
              <a:lnSpc>
                <a:spcPct val="100000"/>
              </a:lnSpc>
              <a:spcBef>
                <a:spcPts val="0"/>
              </a:spcBef>
              <a:spcAft>
                <a:spcPts val="0"/>
              </a:spcAft>
              <a:buClr>
                <a:srgbClr val="000000"/>
              </a:buClr>
              <a:buSzPts val="1200"/>
              <a:buNone/>
              <a:defRPr sz="1200">
                <a:solidFill>
                  <a:srgbClr val="000000"/>
                </a:solidFill>
              </a:defRPr>
            </a:lvl4pPr>
            <a:lvl5pPr lvl="4" algn="l">
              <a:lnSpc>
                <a:spcPct val="100000"/>
              </a:lnSpc>
              <a:spcBef>
                <a:spcPts val="0"/>
              </a:spcBef>
              <a:spcAft>
                <a:spcPts val="0"/>
              </a:spcAft>
              <a:buClr>
                <a:srgbClr val="000000"/>
              </a:buClr>
              <a:buSzPts val="1200"/>
              <a:buNone/>
              <a:defRPr sz="1200">
                <a:solidFill>
                  <a:srgbClr val="000000"/>
                </a:solidFill>
              </a:defRPr>
            </a:lvl5pPr>
            <a:lvl6pPr lvl="5" algn="l">
              <a:lnSpc>
                <a:spcPct val="100000"/>
              </a:lnSpc>
              <a:spcBef>
                <a:spcPts val="0"/>
              </a:spcBef>
              <a:spcAft>
                <a:spcPts val="0"/>
              </a:spcAft>
              <a:buClr>
                <a:srgbClr val="000000"/>
              </a:buClr>
              <a:buSzPts val="1200"/>
              <a:buNone/>
              <a:defRPr sz="1200">
                <a:solidFill>
                  <a:srgbClr val="000000"/>
                </a:solidFill>
              </a:defRPr>
            </a:lvl6pPr>
            <a:lvl7pPr lvl="6" algn="l">
              <a:lnSpc>
                <a:spcPct val="100000"/>
              </a:lnSpc>
              <a:spcBef>
                <a:spcPts val="0"/>
              </a:spcBef>
              <a:spcAft>
                <a:spcPts val="0"/>
              </a:spcAft>
              <a:buClr>
                <a:srgbClr val="000000"/>
              </a:buClr>
              <a:buSzPts val="1200"/>
              <a:buNone/>
              <a:defRPr sz="1200">
                <a:solidFill>
                  <a:srgbClr val="000000"/>
                </a:solidFill>
              </a:defRPr>
            </a:lvl7pPr>
            <a:lvl8pPr lvl="7" algn="l">
              <a:lnSpc>
                <a:spcPct val="100000"/>
              </a:lnSpc>
              <a:spcBef>
                <a:spcPts val="0"/>
              </a:spcBef>
              <a:spcAft>
                <a:spcPts val="0"/>
              </a:spcAft>
              <a:buClr>
                <a:srgbClr val="000000"/>
              </a:buClr>
              <a:buSzPts val="1200"/>
              <a:buNone/>
              <a:defRPr sz="1200">
                <a:solidFill>
                  <a:srgbClr val="000000"/>
                </a:solidFill>
              </a:defRPr>
            </a:lvl8pPr>
            <a:lvl9pPr lvl="8" algn="l">
              <a:lnSpc>
                <a:spcPct val="100000"/>
              </a:lnSpc>
              <a:spcBef>
                <a:spcPts val="0"/>
              </a:spcBef>
              <a:spcAft>
                <a:spcPts val="0"/>
              </a:spcAft>
              <a:buClr>
                <a:srgbClr val="000000"/>
              </a:buClr>
              <a:buSzPts val="1200"/>
              <a:buNone/>
              <a:defRPr sz="1200">
                <a:solidFill>
                  <a:srgbClr val="000000"/>
                </a:solidFill>
              </a:defRPr>
            </a:lvl9pPr>
          </a:lstStyle>
          <a:p>
            <a:endParaRPr/>
          </a:p>
        </p:txBody>
      </p:sp>
      <p:sp>
        <p:nvSpPr>
          <p:cNvPr id="40" name="Google Shape;40;p17"/>
          <p:cNvSpPr txBox="1">
            <a:spLocks noGrp="1"/>
          </p:cNvSpPr>
          <p:nvPr>
            <p:ph type="subTitle" idx="16"/>
          </p:nvPr>
        </p:nvSpPr>
        <p:spPr>
          <a:xfrm>
            <a:off x="3586997" y="3994631"/>
            <a:ext cx="1976700" cy="720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000000"/>
              </a:buClr>
              <a:buSzPts val="1000"/>
              <a:buNone/>
              <a:defRPr sz="1200">
                <a:solidFill>
                  <a:schemeClr val="dk1"/>
                </a:solidFill>
              </a:defRPr>
            </a:lvl1pPr>
            <a:lvl2pPr lvl="1" algn="l">
              <a:lnSpc>
                <a:spcPct val="100000"/>
              </a:lnSpc>
              <a:spcBef>
                <a:spcPts val="0"/>
              </a:spcBef>
              <a:spcAft>
                <a:spcPts val="0"/>
              </a:spcAft>
              <a:buClr>
                <a:srgbClr val="000000"/>
              </a:buClr>
              <a:buSzPts val="1000"/>
              <a:buNone/>
              <a:defRPr sz="1000">
                <a:solidFill>
                  <a:srgbClr val="000000"/>
                </a:solidFill>
              </a:defRPr>
            </a:lvl2pPr>
            <a:lvl3pPr lvl="2" algn="l">
              <a:lnSpc>
                <a:spcPct val="100000"/>
              </a:lnSpc>
              <a:spcBef>
                <a:spcPts val="0"/>
              </a:spcBef>
              <a:spcAft>
                <a:spcPts val="0"/>
              </a:spcAft>
              <a:buClr>
                <a:srgbClr val="000000"/>
              </a:buClr>
              <a:buSzPts val="1000"/>
              <a:buNone/>
              <a:defRPr sz="1000">
                <a:solidFill>
                  <a:srgbClr val="000000"/>
                </a:solidFill>
              </a:defRPr>
            </a:lvl3pPr>
            <a:lvl4pPr lvl="3" algn="l">
              <a:lnSpc>
                <a:spcPct val="100000"/>
              </a:lnSpc>
              <a:spcBef>
                <a:spcPts val="0"/>
              </a:spcBef>
              <a:spcAft>
                <a:spcPts val="0"/>
              </a:spcAft>
              <a:buClr>
                <a:srgbClr val="000000"/>
              </a:buClr>
              <a:buSzPts val="1000"/>
              <a:buNone/>
              <a:defRPr sz="1000">
                <a:solidFill>
                  <a:srgbClr val="000000"/>
                </a:solidFill>
              </a:defRPr>
            </a:lvl4pPr>
            <a:lvl5pPr lvl="4" algn="l">
              <a:lnSpc>
                <a:spcPct val="100000"/>
              </a:lnSpc>
              <a:spcBef>
                <a:spcPts val="0"/>
              </a:spcBef>
              <a:spcAft>
                <a:spcPts val="0"/>
              </a:spcAft>
              <a:buClr>
                <a:srgbClr val="000000"/>
              </a:buClr>
              <a:buSzPts val="1000"/>
              <a:buNone/>
              <a:defRPr sz="1000">
                <a:solidFill>
                  <a:srgbClr val="000000"/>
                </a:solidFill>
              </a:defRPr>
            </a:lvl5pPr>
            <a:lvl6pPr lvl="5" algn="l">
              <a:lnSpc>
                <a:spcPct val="100000"/>
              </a:lnSpc>
              <a:spcBef>
                <a:spcPts val="0"/>
              </a:spcBef>
              <a:spcAft>
                <a:spcPts val="0"/>
              </a:spcAft>
              <a:buClr>
                <a:srgbClr val="000000"/>
              </a:buClr>
              <a:buSzPts val="1000"/>
              <a:buNone/>
              <a:defRPr sz="1000">
                <a:solidFill>
                  <a:srgbClr val="000000"/>
                </a:solidFill>
              </a:defRPr>
            </a:lvl6pPr>
            <a:lvl7pPr lvl="6" algn="l">
              <a:lnSpc>
                <a:spcPct val="100000"/>
              </a:lnSpc>
              <a:spcBef>
                <a:spcPts val="0"/>
              </a:spcBef>
              <a:spcAft>
                <a:spcPts val="0"/>
              </a:spcAft>
              <a:buClr>
                <a:srgbClr val="000000"/>
              </a:buClr>
              <a:buSzPts val="1000"/>
              <a:buNone/>
              <a:defRPr sz="1000">
                <a:solidFill>
                  <a:srgbClr val="000000"/>
                </a:solidFill>
              </a:defRPr>
            </a:lvl7pPr>
            <a:lvl8pPr lvl="7" algn="l">
              <a:lnSpc>
                <a:spcPct val="100000"/>
              </a:lnSpc>
              <a:spcBef>
                <a:spcPts val="0"/>
              </a:spcBef>
              <a:spcAft>
                <a:spcPts val="0"/>
              </a:spcAft>
              <a:buClr>
                <a:srgbClr val="000000"/>
              </a:buClr>
              <a:buSzPts val="1000"/>
              <a:buNone/>
              <a:defRPr sz="1000">
                <a:solidFill>
                  <a:srgbClr val="000000"/>
                </a:solidFill>
              </a:defRPr>
            </a:lvl8pPr>
            <a:lvl9pPr lvl="8" algn="l">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41" name="Google Shape;41;p17"/>
          <p:cNvSpPr txBox="1">
            <a:spLocks noGrp="1"/>
          </p:cNvSpPr>
          <p:nvPr>
            <p:ph type="title" idx="17"/>
          </p:nvPr>
        </p:nvSpPr>
        <p:spPr>
          <a:xfrm>
            <a:off x="3586997" y="3009113"/>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4800"/>
              <a:buNone/>
              <a:defRPr sz="4000">
                <a:solidFill>
                  <a:schemeClr val="accent1"/>
                </a:solidFill>
              </a:defRPr>
            </a:lvl1pPr>
            <a:lvl2pPr lvl="1"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endParaRPr/>
          </a:p>
        </p:txBody>
      </p:sp>
      <p:sp>
        <p:nvSpPr>
          <p:cNvPr id="42" name="Google Shape;42;p17"/>
          <p:cNvSpPr txBox="1">
            <a:spLocks noGrp="1"/>
          </p:cNvSpPr>
          <p:nvPr>
            <p:ph type="ctrTitle" idx="18"/>
          </p:nvPr>
        </p:nvSpPr>
        <p:spPr>
          <a:xfrm>
            <a:off x="6454000" y="3531117"/>
            <a:ext cx="14766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1200"/>
              <a:buNone/>
              <a:defRPr sz="1400">
                <a:solidFill>
                  <a:schemeClr val="dk1"/>
                </a:solidFill>
              </a:defRPr>
            </a:lvl1pPr>
            <a:lvl2pPr lvl="1" algn="l">
              <a:lnSpc>
                <a:spcPct val="100000"/>
              </a:lnSpc>
              <a:spcBef>
                <a:spcPts val="0"/>
              </a:spcBef>
              <a:spcAft>
                <a:spcPts val="0"/>
              </a:spcAft>
              <a:buClr>
                <a:srgbClr val="000000"/>
              </a:buClr>
              <a:buSzPts val="1200"/>
              <a:buNone/>
              <a:defRPr sz="1200">
                <a:solidFill>
                  <a:srgbClr val="000000"/>
                </a:solidFill>
              </a:defRPr>
            </a:lvl2pPr>
            <a:lvl3pPr lvl="2" algn="l">
              <a:lnSpc>
                <a:spcPct val="100000"/>
              </a:lnSpc>
              <a:spcBef>
                <a:spcPts val="0"/>
              </a:spcBef>
              <a:spcAft>
                <a:spcPts val="0"/>
              </a:spcAft>
              <a:buClr>
                <a:srgbClr val="000000"/>
              </a:buClr>
              <a:buSzPts val="1200"/>
              <a:buNone/>
              <a:defRPr sz="1200">
                <a:solidFill>
                  <a:srgbClr val="000000"/>
                </a:solidFill>
              </a:defRPr>
            </a:lvl3pPr>
            <a:lvl4pPr lvl="3" algn="l">
              <a:lnSpc>
                <a:spcPct val="100000"/>
              </a:lnSpc>
              <a:spcBef>
                <a:spcPts val="0"/>
              </a:spcBef>
              <a:spcAft>
                <a:spcPts val="0"/>
              </a:spcAft>
              <a:buClr>
                <a:srgbClr val="000000"/>
              </a:buClr>
              <a:buSzPts val="1200"/>
              <a:buNone/>
              <a:defRPr sz="1200">
                <a:solidFill>
                  <a:srgbClr val="000000"/>
                </a:solidFill>
              </a:defRPr>
            </a:lvl4pPr>
            <a:lvl5pPr lvl="4" algn="l">
              <a:lnSpc>
                <a:spcPct val="100000"/>
              </a:lnSpc>
              <a:spcBef>
                <a:spcPts val="0"/>
              </a:spcBef>
              <a:spcAft>
                <a:spcPts val="0"/>
              </a:spcAft>
              <a:buClr>
                <a:srgbClr val="000000"/>
              </a:buClr>
              <a:buSzPts val="1200"/>
              <a:buNone/>
              <a:defRPr sz="1200">
                <a:solidFill>
                  <a:srgbClr val="000000"/>
                </a:solidFill>
              </a:defRPr>
            </a:lvl5pPr>
            <a:lvl6pPr lvl="5" algn="l">
              <a:lnSpc>
                <a:spcPct val="100000"/>
              </a:lnSpc>
              <a:spcBef>
                <a:spcPts val="0"/>
              </a:spcBef>
              <a:spcAft>
                <a:spcPts val="0"/>
              </a:spcAft>
              <a:buClr>
                <a:srgbClr val="000000"/>
              </a:buClr>
              <a:buSzPts val="1200"/>
              <a:buNone/>
              <a:defRPr sz="1200">
                <a:solidFill>
                  <a:srgbClr val="000000"/>
                </a:solidFill>
              </a:defRPr>
            </a:lvl6pPr>
            <a:lvl7pPr lvl="6" algn="l">
              <a:lnSpc>
                <a:spcPct val="100000"/>
              </a:lnSpc>
              <a:spcBef>
                <a:spcPts val="0"/>
              </a:spcBef>
              <a:spcAft>
                <a:spcPts val="0"/>
              </a:spcAft>
              <a:buClr>
                <a:srgbClr val="000000"/>
              </a:buClr>
              <a:buSzPts val="1200"/>
              <a:buNone/>
              <a:defRPr sz="1200">
                <a:solidFill>
                  <a:srgbClr val="000000"/>
                </a:solidFill>
              </a:defRPr>
            </a:lvl7pPr>
            <a:lvl8pPr lvl="7" algn="l">
              <a:lnSpc>
                <a:spcPct val="100000"/>
              </a:lnSpc>
              <a:spcBef>
                <a:spcPts val="0"/>
              </a:spcBef>
              <a:spcAft>
                <a:spcPts val="0"/>
              </a:spcAft>
              <a:buClr>
                <a:srgbClr val="000000"/>
              </a:buClr>
              <a:buSzPts val="1200"/>
              <a:buNone/>
              <a:defRPr sz="1200">
                <a:solidFill>
                  <a:srgbClr val="000000"/>
                </a:solidFill>
              </a:defRPr>
            </a:lvl8pPr>
            <a:lvl9pPr lvl="8" algn="l">
              <a:lnSpc>
                <a:spcPct val="100000"/>
              </a:lnSpc>
              <a:spcBef>
                <a:spcPts val="0"/>
              </a:spcBef>
              <a:spcAft>
                <a:spcPts val="0"/>
              </a:spcAft>
              <a:buClr>
                <a:srgbClr val="000000"/>
              </a:buClr>
              <a:buSzPts val="1200"/>
              <a:buNone/>
              <a:defRPr sz="1200">
                <a:solidFill>
                  <a:srgbClr val="000000"/>
                </a:solidFill>
              </a:defRPr>
            </a:lvl9pPr>
          </a:lstStyle>
          <a:p>
            <a:endParaRPr/>
          </a:p>
        </p:txBody>
      </p:sp>
      <p:sp>
        <p:nvSpPr>
          <p:cNvPr id="43" name="Google Shape;43;p17"/>
          <p:cNvSpPr txBox="1">
            <a:spLocks noGrp="1"/>
          </p:cNvSpPr>
          <p:nvPr>
            <p:ph type="subTitle" idx="19"/>
          </p:nvPr>
        </p:nvSpPr>
        <p:spPr>
          <a:xfrm>
            <a:off x="6454000" y="3994636"/>
            <a:ext cx="1976700" cy="720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000000"/>
              </a:buClr>
              <a:buSzPts val="1000"/>
              <a:buNone/>
              <a:defRPr sz="1200">
                <a:solidFill>
                  <a:schemeClr val="dk1"/>
                </a:solidFill>
              </a:defRPr>
            </a:lvl1pPr>
            <a:lvl2pPr lvl="1" algn="l">
              <a:lnSpc>
                <a:spcPct val="100000"/>
              </a:lnSpc>
              <a:spcBef>
                <a:spcPts val="0"/>
              </a:spcBef>
              <a:spcAft>
                <a:spcPts val="0"/>
              </a:spcAft>
              <a:buClr>
                <a:srgbClr val="000000"/>
              </a:buClr>
              <a:buSzPts val="1000"/>
              <a:buNone/>
              <a:defRPr sz="1000">
                <a:solidFill>
                  <a:srgbClr val="000000"/>
                </a:solidFill>
              </a:defRPr>
            </a:lvl2pPr>
            <a:lvl3pPr lvl="2" algn="l">
              <a:lnSpc>
                <a:spcPct val="100000"/>
              </a:lnSpc>
              <a:spcBef>
                <a:spcPts val="0"/>
              </a:spcBef>
              <a:spcAft>
                <a:spcPts val="0"/>
              </a:spcAft>
              <a:buClr>
                <a:srgbClr val="000000"/>
              </a:buClr>
              <a:buSzPts val="1000"/>
              <a:buNone/>
              <a:defRPr sz="1000">
                <a:solidFill>
                  <a:srgbClr val="000000"/>
                </a:solidFill>
              </a:defRPr>
            </a:lvl3pPr>
            <a:lvl4pPr lvl="3" algn="l">
              <a:lnSpc>
                <a:spcPct val="100000"/>
              </a:lnSpc>
              <a:spcBef>
                <a:spcPts val="0"/>
              </a:spcBef>
              <a:spcAft>
                <a:spcPts val="0"/>
              </a:spcAft>
              <a:buClr>
                <a:srgbClr val="000000"/>
              </a:buClr>
              <a:buSzPts val="1000"/>
              <a:buNone/>
              <a:defRPr sz="1000">
                <a:solidFill>
                  <a:srgbClr val="000000"/>
                </a:solidFill>
              </a:defRPr>
            </a:lvl4pPr>
            <a:lvl5pPr lvl="4" algn="l">
              <a:lnSpc>
                <a:spcPct val="100000"/>
              </a:lnSpc>
              <a:spcBef>
                <a:spcPts val="0"/>
              </a:spcBef>
              <a:spcAft>
                <a:spcPts val="0"/>
              </a:spcAft>
              <a:buClr>
                <a:srgbClr val="000000"/>
              </a:buClr>
              <a:buSzPts val="1000"/>
              <a:buNone/>
              <a:defRPr sz="1000">
                <a:solidFill>
                  <a:srgbClr val="000000"/>
                </a:solidFill>
              </a:defRPr>
            </a:lvl5pPr>
            <a:lvl6pPr lvl="5" algn="l">
              <a:lnSpc>
                <a:spcPct val="100000"/>
              </a:lnSpc>
              <a:spcBef>
                <a:spcPts val="0"/>
              </a:spcBef>
              <a:spcAft>
                <a:spcPts val="0"/>
              </a:spcAft>
              <a:buClr>
                <a:srgbClr val="000000"/>
              </a:buClr>
              <a:buSzPts val="1000"/>
              <a:buNone/>
              <a:defRPr sz="1000">
                <a:solidFill>
                  <a:srgbClr val="000000"/>
                </a:solidFill>
              </a:defRPr>
            </a:lvl6pPr>
            <a:lvl7pPr lvl="6" algn="l">
              <a:lnSpc>
                <a:spcPct val="100000"/>
              </a:lnSpc>
              <a:spcBef>
                <a:spcPts val="0"/>
              </a:spcBef>
              <a:spcAft>
                <a:spcPts val="0"/>
              </a:spcAft>
              <a:buClr>
                <a:srgbClr val="000000"/>
              </a:buClr>
              <a:buSzPts val="1000"/>
              <a:buNone/>
              <a:defRPr sz="1000">
                <a:solidFill>
                  <a:srgbClr val="000000"/>
                </a:solidFill>
              </a:defRPr>
            </a:lvl7pPr>
            <a:lvl8pPr lvl="7" algn="l">
              <a:lnSpc>
                <a:spcPct val="100000"/>
              </a:lnSpc>
              <a:spcBef>
                <a:spcPts val="0"/>
              </a:spcBef>
              <a:spcAft>
                <a:spcPts val="0"/>
              </a:spcAft>
              <a:buClr>
                <a:srgbClr val="000000"/>
              </a:buClr>
              <a:buSzPts val="1000"/>
              <a:buNone/>
              <a:defRPr sz="1000">
                <a:solidFill>
                  <a:srgbClr val="000000"/>
                </a:solidFill>
              </a:defRPr>
            </a:lvl8pPr>
            <a:lvl9pPr lvl="8" algn="l">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44" name="Google Shape;44;p17"/>
          <p:cNvSpPr txBox="1">
            <a:spLocks noGrp="1"/>
          </p:cNvSpPr>
          <p:nvPr>
            <p:ph type="title" idx="20"/>
          </p:nvPr>
        </p:nvSpPr>
        <p:spPr>
          <a:xfrm>
            <a:off x="6454002" y="3009113"/>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000000"/>
              </a:buClr>
              <a:buSzPts val="4800"/>
              <a:buNone/>
              <a:defRPr sz="4000">
                <a:solidFill>
                  <a:schemeClr val="accent1"/>
                </a:solidFill>
              </a:defRPr>
            </a:lvl1pPr>
            <a:lvl2pPr lvl="1"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endParaRPr/>
          </a:p>
        </p:txBody>
      </p:sp>
      <p:grpSp>
        <p:nvGrpSpPr>
          <p:cNvPr id="45" name="Google Shape;45;p17"/>
          <p:cNvGrpSpPr/>
          <p:nvPr/>
        </p:nvGrpSpPr>
        <p:grpSpPr>
          <a:xfrm>
            <a:off x="-308412" y="-648516"/>
            <a:ext cx="9655490" cy="6239444"/>
            <a:chOff x="-308412" y="-648516"/>
            <a:chExt cx="9655490" cy="6239444"/>
          </a:xfrm>
        </p:grpSpPr>
        <p:grpSp>
          <p:nvGrpSpPr>
            <p:cNvPr id="46" name="Google Shape;46;p17"/>
            <p:cNvGrpSpPr/>
            <p:nvPr/>
          </p:nvGrpSpPr>
          <p:grpSpPr>
            <a:xfrm rot="2118701">
              <a:off x="2236053" y="4779004"/>
              <a:ext cx="677494" cy="678539"/>
              <a:chOff x="1176363" y="5022450"/>
              <a:chExt cx="551250" cy="552100"/>
            </a:xfrm>
          </p:grpSpPr>
          <p:sp>
            <p:nvSpPr>
              <p:cNvPr id="47" name="Google Shape;47;p17"/>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17"/>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7"/>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0" name="Google Shape;50;p17"/>
            <p:cNvGrpSpPr/>
            <p:nvPr/>
          </p:nvGrpSpPr>
          <p:grpSpPr>
            <a:xfrm>
              <a:off x="8544530" y="1373875"/>
              <a:ext cx="802548" cy="757672"/>
              <a:chOff x="5091638" y="5657900"/>
              <a:chExt cx="402825" cy="380300"/>
            </a:xfrm>
          </p:grpSpPr>
          <p:sp>
            <p:nvSpPr>
              <p:cNvPr id="51" name="Google Shape;51;p17"/>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7"/>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3" name="Google Shape;53;p17"/>
            <p:cNvGrpSpPr/>
            <p:nvPr/>
          </p:nvGrpSpPr>
          <p:grpSpPr>
            <a:xfrm rot="-2700000">
              <a:off x="-7871" y="120906"/>
              <a:ext cx="544210" cy="401775"/>
              <a:chOff x="3525538" y="7232375"/>
              <a:chExt cx="442825" cy="326925"/>
            </a:xfrm>
          </p:grpSpPr>
          <p:sp>
            <p:nvSpPr>
              <p:cNvPr id="54" name="Google Shape;54;p17"/>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7"/>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7"/>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7"/>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7"/>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9" name="Google Shape;59;p17"/>
            <p:cNvSpPr/>
            <p:nvPr/>
          </p:nvSpPr>
          <p:spPr>
            <a:xfrm rot="-1970022">
              <a:off x="7612991" y="13156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17"/>
            <p:cNvSpPr/>
            <p:nvPr/>
          </p:nvSpPr>
          <p:spPr>
            <a:xfrm rot="-6711408">
              <a:off x="5373039" y="2904653"/>
              <a:ext cx="362924" cy="281627"/>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17"/>
            <p:cNvSpPr/>
            <p:nvPr/>
          </p:nvSpPr>
          <p:spPr>
            <a:xfrm>
              <a:off x="8797663" y="4874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17"/>
            <p:cNvSpPr/>
            <p:nvPr/>
          </p:nvSpPr>
          <p:spPr>
            <a:xfrm>
              <a:off x="-308412" y="28015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3" name="Google Shape;63;p17"/>
            <p:cNvGrpSpPr/>
            <p:nvPr/>
          </p:nvGrpSpPr>
          <p:grpSpPr>
            <a:xfrm rot="9197377">
              <a:off x="4170731" y="-508577"/>
              <a:ext cx="802548" cy="757671"/>
              <a:chOff x="5091638" y="5657900"/>
              <a:chExt cx="402825" cy="380300"/>
            </a:xfrm>
          </p:grpSpPr>
          <p:sp>
            <p:nvSpPr>
              <p:cNvPr id="64" name="Google Shape;64;p17"/>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17"/>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66" name="Google Shape;66;p17"/>
          <p:cNvSpPr txBox="1">
            <a:spLocks noGrp="1"/>
          </p:cNvSpPr>
          <p:nvPr>
            <p:ph type="title" idx="21"/>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a:solidFill>
                  <a:schemeClr val="accen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7"/>
        <p:cNvGrpSpPr/>
        <p:nvPr/>
      </p:nvGrpSpPr>
      <p:grpSpPr>
        <a:xfrm>
          <a:off x="0" y="0"/>
          <a:ext cx="0" cy="0"/>
          <a:chOff x="0" y="0"/>
          <a:chExt cx="0" cy="0"/>
        </a:xfrm>
      </p:grpSpPr>
      <p:sp>
        <p:nvSpPr>
          <p:cNvPr id="68" name="Google Shape;68;p18"/>
          <p:cNvSpPr txBox="1">
            <a:spLocks noGrp="1"/>
          </p:cNvSpPr>
          <p:nvPr>
            <p:ph type="body" idx="1"/>
          </p:nvPr>
        </p:nvSpPr>
        <p:spPr>
          <a:xfrm>
            <a:off x="724800" y="1076275"/>
            <a:ext cx="7694400" cy="3495300"/>
          </a:xfrm>
          <a:prstGeom prst="rect">
            <a:avLst/>
          </a:prstGeom>
          <a:noFill/>
          <a:ln>
            <a:noFill/>
          </a:ln>
        </p:spPr>
        <p:txBody>
          <a:bodyPr spcFirstLastPara="1" wrap="square" lIns="91425" tIns="91425" rIns="91425" bIns="91425" anchor="t" anchorCtr="0">
            <a:noAutofit/>
          </a:bodyPr>
          <a:lstStyle>
            <a:lvl1pPr marL="457200" lvl="0" indent="-304800" algn="l">
              <a:lnSpc>
                <a:spcPct val="100000"/>
              </a:lnSpc>
              <a:spcBef>
                <a:spcPts val="0"/>
              </a:spcBef>
              <a:spcAft>
                <a:spcPts val="0"/>
              </a:spcAft>
              <a:buClr>
                <a:srgbClr val="434343"/>
              </a:buClr>
              <a:buSzPts val="1200"/>
              <a:buAutoNum type="arabicPeriod"/>
              <a:defRPr sz="1200"/>
            </a:lvl1pPr>
            <a:lvl2pPr marL="914400" lvl="1" indent="-304800" algn="l">
              <a:lnSpc>
                <a:spcPct val="100000"/>
              </a:lnSpc>
              <a:spcBef>
                <a:spcPts val="1600"/>
              </a:spcBef>
              <a:spcAft>
                <a:spcPts val="0"/>
              </a:spcAft>
              <a:buClr>
                <a:srgbClr val="434343"/>
              </a:buClr>
              <a:buSzPts val="1200"/>
              <a:buFont typeface="Roboto Condensed Light"/>
              <a:buAutoNum type="alphaLcPeriod"/>
              <a:defRPr/>
            </a:lvl2pPr>
            <a:lvl3pPr marL="1371600" lvl="2" indent="-304800" algn="l">
              <a:lnSpc>
                <a:spcPct val="100000"/>
              </a:lnSpc>
              <a:spcBef>
                <a:spcPts val="1600"/>
              </a:spcBef>
              <a:spcAft>
                <a:spcPts val="0"/>
              </a:spcAft>
              <a:buClr>
                <a:srgbClr val="434343"/>
              </a:buClr>
              <a:buSzPts val="1200"/>
              <a:buFont typeface="Roboto Condensed Light"/>
              <a:buAutoNum type="romanLcPeriod"/>
              <a:defRPr/>
            </a:lvl3pPr>
            <a:lvl4pPr marL="1828800" lvl="3" indent="-304800" algn="l">
              <a:lnSpc>
                <a:spcPct val="100000"/>
              </a:lnSpc>
              <a:spcBef>
                <a:spcPts val="1600"/>
              </a:spcBef>
              <a:spcAft>
                <a:spcPts val="0"/>
              </a:spcAft>
              <a:buClr>
                <a:srgbClr val="434343"/>
              </a:buClr>
              <a:buSzPts val="1200"/>
              <a:buFont typeface="Roboto Condensed Light"/>
              <a:buAutoNum type="arabicPeriod"/>
              <a:defRPr/>
            </a:lvl4pPr>
            <a:lvl5pPr marL="2286000" lvl="4" indent="-304800" algn="l">
              <a:lnSpc>
                <a:spcPct val="100000"/>
              </a:lnSpc>
              <a:spcBef>
                <a:spcPts val="1600"/>
              </a:spcBef>
              <a:spcAft>
                <a:spcPts val="0"/>
              </a:spcAft>
              <a:buClr>
                <a:srgbClr val="434343"/>
              </a:buClr>
              <a:buSzPts val="1200"/>
              <a:buFont typeface="Roboto Condensed Light"/>
              <a:buAutoNum type="alphaLcPeriod"/>
              <a:defRPr/>
            </a:lvl5pPr>
            <a:lvl6pPr marL="2743200" lvl="5" indent="-304800" algn="l">
              <a:lnSpc>
                <a:spcPct val="100000"/>
              </a:lnSpc>
              <a:spcBef>
                <a:spcPts val="1600"/>
              </a:spcBef>
              <a:spcAft>
                <a:spcPts val="0"/>
              </a:spcAft>
              <a:buClr>
                <a:srgbClr val="434343"/>
              </a:buClr>
              <a:buSzPts val="1200"/>
              <a:buFont typeface="Roboto Condensed Light"/>
              <a:buAutoNum type="romanLcPeriod"/>
              <a:defRPr/>
            </a:lvl6pPr>
            <a:lvl7pPr marL="3200400" lvl="6" indent="-304800" algn="l">
              <a:lnSpc>
                <a:spcPct val="100000"/>
              </a:lnSpc>
              <a:spcBef>
                <a:spcPts val="1600"/>
              </a:spcBef>
              <a:spcAft>
                <a:spcPts val="0"/>
              </a:spcAft>
              <a:buClr>
                <a:srgbClr val="434343"/>
              </a:buClr>
              <a:buSzPts val="1200"/>
              <a:buFont typeface="Roboto Condensed Light"/>
              <a:buAutoNum type="arabicPeriod"/>
              <a:defRPr/>
            </a:lvl7pPr>
            <a:lvl8pPr marL="3657600" lvl="7" indent="-304800" algn="l">
              <a:lnSpc>
                <a:spcPct val="100000"/>
              </a:lnSpc>
              <a:spcBef>
                <a:spcPts val="1600"/>
              </a:spcBef>
              <a:spcAft>
                <a:spcPts val="0"/>
              </a:spcAft>
              <a:buClr>
                <a:srgbClr val="434343"/>
              </a:buClr>
              <a:buSzPts val="1200"/>
              <a:buFont typeface="Roboto Condensed Light"/>
              <a:buAutoNum type="alphaLcPeriod"/>
              <a:defRPr/>
            </a:lvl8pPr>
            <a:lvl9pPr marL="4114800" lvl="8" indent="-304800" algn="l">
              <a:lnSpc>
                <a:spcPct val="100000"/>
              </a:lnSpc>
              <a:spcBef>
                <a:spcPts val="1600"/>
              </a:spcBef>
              <a:spcAft>
                <a:spcPts val="1600"/>
              </a:spcAft>
              <a:buClr>
                <a:srgbClr val="434343"/>
              </a:buClr>
              <a:buSzPts val="1200"/>
              <a:buFont typeface="Roboto Condensed Light"/>
              <a:buAutoNum type="romanLcPeriod"/>
              <a:defRPr/>
            </a:lvl9pPr>
          </a:lstStyle>
          <a:p>
            <a:endParaRPr/>
          </a:p>
        </p:txBody>
      </p:sp>
      <p:grpSp>
        <p:nvGrpSpPr>
          <p:cNvPr id="69" name="Google Shape;69;p18"/>
          <p:cNvGrpSpPr/>
          <p:nvPr/>
        </p:nvGrpSpPr>
        <p:grpSpPr>
          <a:xfrm>
            <a:off x="-12" y="-565712"/>
            <a:ext cx="9442865" cy="5927887"/>
            <a:chOff x="-12" y="-565712"/>
            <a:chExt cx="9442865" cy="5927887"/>
          </a:xfrm>
        </p:grpSpPr>
        <p:grpSp>
          <p:nvGrpSpPr>
            <p:cNvPr id="70" name="Google Shape;70;p18"/>
            <p:cNvGrpSpPr/>
            <p:nvPr/>
          </p:nvGrpSpPr>
          <p:grpSpPr>
            <a:xfrm rot="2118701">
              <a:off x="322878" y="4331579"/>
              <a:ext cx="677494" cy="678539"/>
              <a:chOff x="1176363" y="5022450"/>
              <a:chExt cx="551250" cy="552100"/>
            </a:xfrm>
          </p:grpSpPr>
          <p:sp>
            <p:nvSpPr>
              <p:cNvPr id="71" name="Google Shape;71;p18"/>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8"/>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8"/>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4" name="Google Shape;74;p18"/>
            <p:cNvGrpSpPr/>
            <p:nvPr/>
          </p:nvGrpSpPr>
          <p:grpSpPr>
            <a:xfrm>
              <a:off x="8640305" y="1315000"/>
              <a:ext cx="802548" cy="757672"/>
              <a:chOff x="5091638" y="5657900"/>
              <a:chExt cx="402825" cy="380300"/>
            </a:xfrm>
          </p:grpSpPr>
          <p:sp>
            <p:nvSpPr>
              <p:cNvPr id="75" name="Google Shape;75;p18"/>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8"/>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7" name="Google Shape;77;p18"/>
            <p:cNvSpPr/>
            <p:nvPr/>
          </p:nvSpPr>
          <p:spPr>
            <a:xfrm rot="-1970022">
              <a:off x="7612991" y="13156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8"/>
            <p:cNvSpPr/>
            <p:nvPr/>
          </p:nvSpPr>
          <p:spPr>
            <a:xfrm>
              <a:off x="8797663" y="4874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8"/>
            <p:cNvSpPr/>
            <p:nvPr/>
          </p:nvSpPr>
          <p:spPr>
            <a:xfrm>
              <a:off x="-12" y="-8250"/>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80" name="Google Shape;80;p18"/>
            <p:cNvGrpSpPr/>
            <p:nvPr/>
          </p:nvGrpSpPr>
          <p:grpSpPr>
            <a:xfrm rot="-916760">
              <a:off x="4374283" y="-473361"/>
              <a:ext cx="802516" cy="757641"/>
              <a:chOff x="5091638" y="5657900"/>
              <a:chExt cx="402825" cy="380300"/>
            </a:xfrm>
          </p:grpSpPr>
          <p:sp>
            <p:nvSpPr>
              <p:cNvPr id="81" name="Google Shape;81;p18"/>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8"/>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83" name="Google Shape;83;p18"/>
          <p:cNvSpPr txBox="1">
            <a:spLocks noGrp="1"/>
          </p:cNvSpPr>
          <p:nvPr>
            <p:ph type="title"/>
          </p:nvPr>
        </p:nvSpPr>
        <p:spPr>
          <a:xfrm>
            <a:off x="724800" y="489940"/>
            <a:ext cx="7694400" cy="47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a:solidFill>
                  <a:schemeClr val="accen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84"/>
        <p:cNvGrpSpPr/>
        <p:nvPr/>
      </p:nvGrpSpPr>
      <p:grpSpPr>
        <a:xfrm>
          <a:off x="0" y="0"/>
          <a:ext cx="0" cy="0"/>
          <a:chOff x="0" y="0"/>
          <a:chExt cx="0" cy="0"/>
        </a:xfrm>
      </p:grpSpPr>
      <p:grpSp>
        <p:nvGrpSpPr>
          <p:cNvPr id="85" name="Google Shape;85;p19"/>
          <p:cNvGrpSpPr/>
          <p:nvPr/>
        </p:nvGrpSpPr>
        <p:grpSpPr>
          <a:xfrm>
            <a:off x="-223662" y="-12663"/>
            <a:ext cx="9509125" cy="5374838"/>
            <a:chOff x="-223662" y="-12663"/>
            <a:chExt cx="9509125" cy="5374838"/>
          </a:xfrm>
        </p:grpSpPr>
        <p:grpSp>
          <p:nvGrpSpPr>
            <p:cNvPr id="86" name="Google Shape;86;p19"/>
            <p:cNvGrpSpPr/>
            <p:nvPr/>
          </p:nvGrpSpPr>
          <p:grpSpPr>
            <a:xfrm rot="2118701">
              <a:off x="592253" y="4062454"/>
              <a:ext cx="677494" cy="678539"/>
              <a:chOff x="1176363" y="5022450"/>
              <a:chExt cx="551250" cy="552100"/>
            </a:xfrm>
          </p:grpSpPr>
          <p:sp>
            <p:nvSpPr>
              <p:cNvPr id="87" name="Google Shape;87;p19"/>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9"/>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9"/>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0" name="Google Shape;90;p19"/>
            <p:cNvGrpSpPr/>
            <p:nvPr/>
          </p:nvGrpSpPr>
          <p:grpSpPr>
            <a:xfrm>
              <a:off x="3690405" y="4022900"/>
              <a:ext cx="802548" cy="757672"/>
              <a:chOff x="5091638" y="5657900"/>
              <a:chExt cx="402825" cy="380300"/>
            </a:xfrm>
          </p:grpSpPr>
          <p:sp>
            <p:nvSpPr>
              <p:cNvPr id="91" name="Google Shape;91;p19"/>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19"/>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3" name="Google Shape;93;p19"/>
            <p:cNvGrpSpPr/>
            <p:nvPr/>
          </p:nvGrpSpPr>
          <p:grpSpPr>
            <a:xfrm rot="-2700000">
              <a:off x="-7871" y="120906"/>
              <a:ext cx="544210" cy="401775"/>
              <a:chOff x="3525538" y="7232375"/>
              <a:chExt cx="442825" cy="326925"/>
            </a:xfrm>
          </p:grpSpPr>
          <p:sp>
            <p:nvSpPr>
              <p:cNvPr id="94" name="Google Shape;94;p19"/>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9"/>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9"/>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9"/>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9"/>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9" name="Google Shape;99;p19"/>
            <p:cNvSpPr/>
            <p:nvPr/>
          </p:nvSpPr>
          <p:spPr>
            <a:xfrm rot="-1970022">
              <a:off x="7612991" y="13156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9"/>
            <p:cNvSpPr/>
            <p:nvPr/>
          </p:nvSpPr>
          <p:spPr>
            <a:xfrm>
              <a:off x="2205875" y="2862594"/>
              <a:ext cx="502058" cy="389594"/>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19"/>
            <p:cNvSpPr/>
            <p:nvPr/>
          </p:nvSpPr>
          <p:spPr>
            <a:xfrm>
              <a:off x="8797663" y="4874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9"/>
            <p:cNvSpPr/>
            <p:nvPr/>
          </p:nvSpPr>
          <p:spPr>
            <a:xfrm>
              <a:off x="-223662" y="30859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3" name="Google Shape;103;p19"/>
          <p:cNvSpPr txBox="1">
            <a:spLocks noGrp="1"/>
          </p:cNvSpPr>
          <p:nvPr>
            <p:ph type="ctrTitle"/>
          </p:nvPr>
        </p:nvSpPr>
        <p:spPr>
          <a:xfrm>
            <a:off x="724975" y="534243"/>
            <a:ext cx="4136700" cy="1744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2000" b="1">
                <a:solidFill>
                  <a:schemeClr val="accent1"/>
                </a:solidFill>
                <a:latin typeface="Poppins"/>
                <a:ea typeface="Poppins"/>
                <a:cs typeface="Poppins"/>
                <a:sym typeface="Poppins"/>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04" name="Google Shape;104;p19"/>
          <p:cNvSpPr txBox="1">
            <a:spLocks noGrp="1"/>
          </p:cNvSpPr>
          <p:nvPr>
            <p:ph type="title" idx="2"/>
          </p:nvPr>
        </p:nvSpPr>
        <p:spPr>
          <a:xfrm>
            <a:off x="724800" y="2224143"/>
            <a:ext cx="4136700" cy="283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800"/>
              <a:buNone/>
              <a:defRPr sz="1500" b="1">
                <a:solidFill>
                  <a:schemeClr val="dk1"/>
                </a:solidFill>
                <a:latin typeface="Sintony"/>
                <a:ea typeface="Sintony"/>
                <a:cs typeface="Sintony"/>
                <a:sym typeface="Sintony"/>
              </a:defRPr>
            </a:lvl1pPr>
            <a:lvl2pPr lvl="1" algn="l">
              <a:lnSpc>
                <a:spcPct val="100000"/>
              </a:lnSpc>
              <a:spcBef>
                <a:spcPts val="0"/>
              </a:spcBef>
              <a:spcAft>
                <a:spcPts val="0"/>
              </a:spcAft>
              <a:buSzPts val="2800"/>
              <a:buNone/>
              <a:defRPr>
                <a:latin typeface="Lato"/>
                <a:ea typeface="Lato"/>
                <a:cs typeface="Lato"/>
                <a:sym typeface="Lato"/>
              </a:defRPr>
            </a:lvl2pPr>
            <a:lvl3pPr lvl="2" algn="l">
              <a:lnSpc>
                <a:spcPct val="100000"/>
              </a:lnSpc>
              <a:spcBef>
                <a:spcPts val="0"/>
              </a:spcBef>
              <a:spcAft>
                <a:spcPts val="0"/>
              </a:spcAft>
              <a:buSzPts val="2800"/>
              <a:buNone/>
              <a:defRPr>
                <a:latin typeface="Lato"/>
                <a:ea typeface="Lato"/>
                <a:cs typeface="Lato"/>
                <a:sym typeface="Lato"/>
              </a:defRPr>
            </a:lvl3pPr>
            <a:lvl4pPr lvl="3" algn="l">
              <a:lnSpc>
                <a:spcPct val="100000"/>
              </a:lnSpc>
              <a:spcBef>
                <a:spcPts val="0"/>
              </a:spcBef>
              <a:spcAft>
                <a:spcPts val="0"/>
              </a:spcAft>
              <a:buSzPts val="2800"/>
              <a:buNone/>
              <a:defRPr>
                <a:latin typeface="Lato"/>
                <a:ea typeface="Lato"/>
                <a:cs typeface="Lato"/>
                <a:sym typeface="Lato"/>
              </a:defRPr>
            </a:lvl4pPr>
            <a:lvl5pPr lvl="4" algn="l">
              <a:lnSpc>
                <a:spcPct val="100000"/>
              </a:lnSpc>
              <a:spcBef>
                <a:spcPts val="0"/>
              </a:spcBef>
              <a:spcAft>
                <a:spcPts val="0"/>
              </a:spcAft>
              <a:buSzPts val="2800"/>
              <a:buNone/>
              <a:defRPr>
                <a:latin typeface="Lato"/>
                <a:ea typeface="Lato"/>
                <a:cs typeface="Lato"/>
                <a:sym typeface="Lato"/>
              </a:defRPr>
            </a:lvl5pPr>
            <a:lvl6pPr lvl="5" algn="l">
              <a:lnSpc>
                <a:spcPct val="100000"/>
              </a:lnSpc>
              <a:spcBef>
                <a:spcPts val="0"/>
              </a:spcBef>
              <a:spcAft>
                <a:spcPts val="0"/>
              </a:spcAft>
              <a:buSzPts val="2800"/>
              <a:buNone/>
              <a:defRPr>
                <a:latin typeface="Lato"/>
                <a:ea typeface="Lato"/>
                <a:cs typeface="Lato"/>
                <a:sym typeface="Lato"/>
              </a:defRPr>
            </a:lvl6pPr>
            <a:lvl7pPr lvl="6" algn="l">
              <a:lnSpc>
                <a:spcPct val="100000"/>
              </a:lnSpc>
              <a:spcBef>
                <a:spcPts val="0"/>
              </a:spcBef>
              <a:spcAft>
                <a:spcPts val="0"/>
              </a:spcAft>
              <a:buSzPts val="2800"/>
              <a:buNone/>
              <a:defRPr>
                <a:latin typeface="Lato"/>
                <a:ea typeface="Lato"/>
                <a:cs typeface="Lato"/>
                <a:sym typeface="Lato"/>
              </a:defRPr>
            </a:lvl7pPr>
            <a:lvl8pPr lvl="7" algn="l">
              <a:lnSpc>
                <a:spcPct val="100000"/>
              </a:lnSpc>
              <a:spcBef>
                <a:spcPts val="0"/>
              </a:spcBef>
              <a:spcAft>
                <a:spcPts val="0"/>
              </a:spcAft>
              <a:buSzPts val="2800"/>
              <a:buNone/>
              <a:defRPr>
                <a:latin typeface="Lato"/>
                <a:ea typeface="Lato"/>
                <a:cs typeface="Lato"/>
                <a:sym typeface="Lato"/>
              </a:defRPr>
            </a:lvl8pPr>
            <a:lvl9pPr lvl="8" algn="l">
              <a:lnSpc>
                <a:spcPct val="100000"/>
              </a:lnSpc>
              <a:spcBef>
                <a:spcPts val="0"/>
              </a:spcBef>
              <a:spcAft>
                <a:spcPts val="0"/>
              </a:spcAft>
              <a:buSzPts val="2800"/>
              <a:buNone/>
              <a:defRPr>
                <a:latin typeface="Lato"/>
                <a:ea typeface="Lato"/>
                <a:cs typeface="Lato"/>
                <a:sym typeface="Lato"/>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5"/>
        <p:cNvGrpSpPr/>
        <p:nvPr/>
      </p:nvGrpSpPr>
      <p:grpSpPr>
        <a:xfrm>
          <a:off x="0" y="0"/>
          <a:ext cx="0" cy="0"/>
          <a:chOff x="0" y="0"/>
          <a:chExt cx="0" cy="0"/>
        </a:xfrm>
      </p:grpSpPr>
      <p:grpSp>
        <p:nvGrpSpPr>
          <p:cNvPr id="106" name="Google Shape;106;p20"/>
          <p:cNvGrpSpPr/>
          <p:nvPr/>
        </p:nvGrpSpPr>
        <p:grpSpPr>
          <a:xfrm>
            <a:off x="-223662" y="-217675"/>
            <a:ext cx="9795072" cy="5753003"/>
            <a:chOff x="-223662" y="-217675"/>
            <a:chExt cx="9795072" cy="5753003"/>
          </a:xfrm>
        </p:grpSpPr>
        <p:grpSp>
          <p:nvGrpSpPr>
            <p:cNvPr id="107" name="Google Shape;107;p20"/>
            <p:cNvGrpSpPr/>
            <p:nvPr/>
          </p:nvGrpSpPr>
          <p:grpSpPr>
            <a:xfrm rot="2118701">
              <a:off x="-74510" y="4723404"/>
              <a:ext cx="677494" cy="678539"/>
              <a:chOff x="1176363" y="5022450"/>
              <a:chExt cx="551250" cy="552100"/>
            </a:xfrm>
          </p:grpSpPr>
          <p:sp>
            <p:nvSpPr>
              <p:cNvPr id="108" name="Google Shape;108;p20"/>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0"/>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0"/>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1" name="Google Shape;111;p20"/>
            <p:cNvGrpSpPr/>
            <p:nvPr/>
          </p:nvGrpSpPr>
          <p:grpSpPr>
            <a:xfrm>
              <a:off x="4279080" y="-217675"/>
              <a:ext cx="802548" cy="757672"/>
              <a:chOff x="5091638" y="5657900"/>
              <a:chExt cx="402825" cy="380300"/>
            </a:xfrm>
          </p:grpSpPr>
          <p:sp>
            <p:nvSpPr>
              <p:cNvPr id="112" name="Google Shape;112;p20"/>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0"/>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4" name="Google Shape;114;p20"/>
            <p:cNvGrpSpPr/>
            <p:nvPr/>
          </p:nvGrpSpPr>
          <p:grpSpPr>
            <a:xfrm rot="-2700000">
              <a:off x="-7871" y="120906"/>
              <a:ext cx="544210" cy="401775"/>
              <a:chOff x="3525538" y="7232375"/>
              <a:chExt cx="442825" cy="326925"/>
            </a:xfrm>
          </p:grpSpPr>
          <p:sp>
            <p:nvSpPr>
              <p:cNvPr id="115" name="Google Shape;115;p20"/>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20"/>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20"/>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20"/>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20"/>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0" name="Google Shape;120;p20"/>
            <p:cNvSpPr/>
            <p:nvPr/>
          </p:nvSpPr>
          <p:spPr>
            <a:xfrm rot="-1970022">
              <a:off x="9016916" y="1566753"/>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20"/>
            <p:cNvSpPr/>
            <p:nvPr/>
          </p:nvSpPr>
          <p:spPr>
            <a:xfrm>
              <a:off x="8797663" y="48743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0"/>
            <p:cNvSpPr/>
            <p:nvPr/>
          </p:nvSpPr>
          <p:spPr>
            <a:xfrm>
              <a:off x="-223662" y="30859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20"/>
            <p:cNvSpPr/>
            <p:nvPr/>
          </p:nvSpPr>
          <p:spPr>
            <a:xfrm rot="2700000">
              <a:off x="4320976" y="4395218"/>
              <a:ext cx="502055" cy="389592"/>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4" name="Google Shape;124;p20"/>
          <p:cNvSpPr txBox="1">
            <a:spLocks noGrp="1"/>
          </p:cNvSpPr>
          <p:nvPr>
            <p:ph type="title"/>
          </p:nvPr>
        </p:nvSpPr>
        <p:spPr>
          <a:xfrm>
            <a:off x="724800" y="470534"/>
            <a:ext cx="3847200" cy="975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a:solidFill>
                  <a:schemeClr val="accent1"/>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25" name="Google Shape;125;p20"/>
          <p:cNvSpPr txBox="1">
            <a:spLocks noGrp="1"/>
          </p:cNvSpPr>
          <p:nvPr>
            <p:ph type="body" idx="1"/>
          </p:nvPr>
        </p:nvSpPr>
        <p:spPr>
          <a:xfrm>
            <a:off x="724800" y="1974037"/>
            <a:ext cx="3847200" cy="2616000"/>
          </a:xfrm>
          <a:prstGeom prst="rect">
            <a:avLst/>
          </a:prstGeom>
          <a:noFill/>
          <a:ln>
            <a:noFill/>
          </a:ln>
        </p:spPr>
        <p:txBody>
          <a:bodyPr spcFirstLastPara="1" wrap="square" lIns="91425" tIns="91425" rIns="91425" bIns="91425" anchor="t" anchorCtr="0">
            <a:noAutofit/>
          </a:bodyPr>
          <a:lstStyle>
            <a:lvl1pPr marL="457200" marR="245594" lvl="0" indent="-317500" algn="l">
              <a:lnSpc>
                <a:spcPct val="100000"/>
              </a:lnSpc>
              <a:spcBef>
                <a:spcPts val="0"/>
              </a:spcBef>
              <a:spcAft>
                <a:spcPts val="0"/>
              </a:spcAft>
              <a:buSzPts val="1400"/>
              <a:buChar char="●"/>
              <a:defRPr/>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six columns ">
  <p:cSld name="CUSTOM_8_1">
    <p:spTree>
      <p:nvGrpSpPr>
        <p:cNvPr id="1" name="Shape 126"/>
        <p:cNvGrpSpPr/>
        <p:nvPr/>
      </p:nvGrpSpPr>
      <p:grpSpPr>
        <a:xfrm>
          <a:off x="0" y="0"/>
          <a:ext cx="0" cy="0"/>
          <a:chOff x="0" y="0"/>
          <a:chExt cx="0" cy="0"/>
        </a:xfrm>
      </p:grpSpPr>
      <p:sp>
        <p:nvSpPr>
          <p:cNvPr id="127" name="Google Shape;127;p21"/>
          <p:cNvSpPr txBox="1">
            <a:spLocks noGrp="1"/>
          </p:cNvSpPr>
          <p:nvPr>
            <p:ph type="subTitle" idx="1"/>
          </p:nvPr>
        </p:nvSpPr>
        <p:spPr>
          <a:xfrm>
            <a:off x="764304" y="2483799"/>
            <a:ext cx="1885800" cy="408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28" name="Google Shape;128;p21"/>
          <p:cNvSpPr txBox="1">
            <a:spLocks noGrp="1"/>
          </p:cNvSpPr>
          <p:nvPr>
            <p:ph type="subTitle" idx="2"/>
          </p:nvPr>
        </p:nvSpPr>
        <p:spPr>
          <a:xfrm>
            <a:off x="704604" y="2790593"/>
            <a:ext cx="20052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sz="1400">
                <a:solidFill>
                  <a:schemeClr val="dk1"/>
                </a:solidFill>
              </a:defRPr>
            </a:lvl2pPr>
            <a:lvl3pPr lvl="2" algn="ctr">
              <a:lnSpc>
                <a:spcPct val="100000"/>
              </a:lnSpc>
              <a:spcBef>
                <a:spcPts val="0"/>
              </a:spcBef>
              <a:spcAft>
                <a:spcPts val="0"/>
              </a:spcAft>
              <a:buSzPts val="1400"/>
              <a:buNone/>
              <a:defRPr sz="1400">
                <a:solidFill>
                  <a:schemeClr val="dk1"/>
                </a:solidFill>
              </a:defRPr>
            </a:lvl3pPr>
            <a:lvl4pPr lvl="3" algn="ctr">
              <a:lnSpc>
                <a:spcPct val="100000"/>
              </a:lnSpc>
              <a:spcBef>
                <a:spcPts val="0"/>
              </a:spcBef>
              <a:spcAft>
                <a:spcPts val="0"/>
              </a:spcAft>
              <a:buSzPts val="1400"/>
              <a:buNone/>
              <a:defRPr sz="1400">
                <a:solidFill>
                  <a:schemeClr val="dk1"/>
                </a:solidFill>
              </a:defRPr>
            </a:lvl4pPr>
            <a:lvl5pPr lvl="4" algn="ctr">
              <a:lnSpc>
                <a:spcPct val="100000"/>
              </a:lnSpc>
              <a:spcBef>
                <a:spcPts val="0"/>
              </a:spcBef>
              <a:spcAft>
                <a:spcPts val="0"/>
              </a:spcAft>
              <a:buSzPts val="1400"/>
              <a:buNone/>
              <a:defRPr sz="1400">
                <a:solidFill>
                  <a:schemeClr val="dk1"/>
                </a:solidFill>
              </a:defRPr>
            </a:lvl5pPr>
            <a:lvl6pPr lvl="5" algn="ctr">
              <a:lnSpc>
                <a:spcPct val="100000"/>
              </a:lnSpc>
              <a:spcBef>
                <a:spcPts val="0"/>
              </a:spcBef>
              <a:spcAft>
                <a:spcPts val="0"/>
              </a:spcAft>
              <a:buSzPts val="1400"/>
              <a:buNone/>
              <a:defRPr sz="1400">
                <a:solidFill>
                  <a:schemeClr val="dk1"/>
                </a:solidFill>
              </a:defRPr>
            </a:lvl6pPr>
            <a:lvl7pPr lvl="6" algn="ctr">
              <a:lnSpc>
                <a:spcPct val="100000"/>
              </a:lnSpc>
              <a:spcBef>
                <a:spcPts val="0"/>
              </a:spcBef>
              <a:spcAft>
                <a:spcPts val="0"/>
              </a:spcAft>
              <a:buSzPts val="1400"/>
              <a:buNone/>
              <a:defRPr sz="1400">
                <a:solidFill>
                  <a:schemeClr val="dk1"/>
                </a:solidFill>
              </a:defRPr>
            </a:lvl7pPr>
            <a:lvl8pPr lvl="7" algn="ctr">
              <a:lnSpc>
                <a:spcPct val="100000"/>
              </a:lnSpc>
              <a:spcBef>
                <a:spcPts val="0"/>
              </a:spcBef>
              <a:spcAft>
                <a:spcPts val="0"/>
              </a:spcAft>
              <a:buSzPts val="1400"/>
              <a:buNone/>
              <a:defRPr sz="1400">
                <a:solidFill>
                  <a:schemeClr val="dk1"/>
                </a:solidFill>
              </a:defRPr>
            </a:lvl8pPr>
            <a:lvl9pPr lvl="8" algn="ctr">
              <a:lnSpc>
                <a:spcPct val="100000"/>
              </a:lnSpc>
              <a:spcBef>
                <a:spcPts val="0"/>
              </a:spcBef>
              <a:spcAft>
                <a:spcPts val="0"/>
              </a:spcAft>
              <a:buSzPts val="1400"/>
              <a:buNone/>
              <a:defRPr sz="1400">
                <a:solidFill>
                  <a:schemeClr val="dk1"/>
                </a:solidFill>
              </a:defRPr>
            </a:lvl9pPr>
          </a:lstStyle>
          <a:p>
            <a:endParaRPr/>
          </a:p>
        </p:txBody>
      </p:sp>
      <p:sp>
        <p:nvSpPr>
          <p:cNvPr id="129" name="Google Shape;129;p21"/>
          <p:cNvSpPr txBox="1">
            <a:spLocks noGrp="1"/>
          </p:cNvSpPr>
          <p:nvPr>
            <p:ph type="subTitle" idx="3"/>
          </p:nvPr>
        </p:nvSpPr>
        <p:spPr>
          <a:xfrm>
            <a:off x="764304" y="3739249"/>
            <a:ext cx="1885800" cy="408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30" name="Google Shape;130;p21"/>
          <p:cNvSpPr txBox="1">
            <a:spLocks noGrp="1"/>
          </p:cNvSpPr>
          <p:nvPr>
            <p:ph type="subTitle" idx="4"/>
          </p:nvPr>
        </p:nvSpPr>
        <p:spPr>
          <a:xfrm>
            <a:off x="704604" y="4048965"/>
            <a:ext cx="20052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sz="1400">
                <a:solidFill>
                  <a:schemeClr val="dk1"/>
                </a:solidFill>
              </a:defRPr>
            </a:lvl2pPr>
            <a:lvl3pPr lvl="2" algn="ctr">
              <a:lnSpc>
                <a:spcPct val="100000"/>
              </a:lnSpc>
              <a:spcBef>
                <a:spcPts val="0"/>
              </a:spcBef>
              <a:spcAft>
                <a:spcPts val="0"/>
              </a:spcAft>
              <a:buSzPts val="1400"/>
              <a:buNone/>
              <a:defRPr sz="1400">
                <a:solidFill>
                  <a:schemeClr val="dk1"/>
                </a:solidFill>
              </a:defRPr>
            </a:lvl3pPr>
            <a:lvl4pPr lvl="3" algn="ctr">
              <a:lnSpc>
                <a:spcPct val="100000"/>
              </a:lnSpc>
              <a:spcBef>
                <a:spcPts val="0"/>
              </a:spcBef>
              <a:spcAft>
                <a:spcPts val="0"/>
              </a:spcAft>
              <a:buSzPts val="1400"/>
              <a:buNone/>
              <a:defRPr sz="1400">
                <a:solidFill>
                  <a:schemeClr val="dk1"/>
                </a:solidFill>
              </a:defRPr>
            </a:lvl4pPr>
            <a:lvl5pPr lvl="4" algn="ctr">
              <a:lnSpc>
                <a:spcPct val="100000"/>
              </a:lnSpc>
              <a:spcBef>
                <a:spcPts val="0"/>
              </a:spcBef>
              <a:spcAft>
                <a:spcPts val="0"/>
              </a:spcAft>
              <a:buSzPts val="1400"/>
              <a:buNone/>
              <a:defRPr sz="1400">
                <a:solidFill>
                  <a:schemeClr val="dk1"/>
                </a:solidFill>
              </a:defRPr>
            </a:lvl5pPr>
            <a:lvl6pPr lvl="5" algn="ctr">
              <a:lnSpc>
                <a:spcPct val="100000"/>
              </a:lnSpc>
              <a:spcBef>
                <a:spcPts val="0"/>
              </a:spcBef>
              <a:spcAft>
                <a:spcPts val="0"/>
              </a:spcAft>
              <a:buSzPts val="1400"/>
              <a:buNone/>
              <a:defRPr sz="1400">
                <a:solidFill>
                  <a:schemeClr val="dk1"/>
                </a:solidFill>
              </a:defRPr>
            </a:lvl6pPr>
            <a:lvl7pPr lvl="6" algn="ctr">
              <a:lnSpc>
                <a:spcPct val="100000"/>
              </a:lnSpc>
              <a:spcBef>
                <a:spcPts val="0"/>
              </a:spcBef>
              <a:spcAft>
                <a:spcPts val="0"/>
              </a:spcAft>
              <a:buSzPts val="1400"/>
              <a:buNone/>
              <a:defRPr sz="1400">
                <a:solidFill>
                  <a:schemeClr val="dk1"/>
                </a:solidFill>
              </a:defRPr>
            </a:lvl7pPr>
            <a:lvl8pPr lvl="7" algn="ctr">
              <a:lnSpc>
                <a:spcPct val="100000"/>
              </a:lnSpc>
              <a:spcBef>
                <a:spcPts val="0"/>
              </a:spcBef>
              <a:spcAft>
                <a:spcPts val="0"/>
              </a:spcAft>
              <a:buSzPts val="1400"/>
              <a:buNone/>
              <a:defRPr sz="1400">
                <a:solidFill>
                  <a:schemeClr val="dk1"/>
                </a:solidFill>
              </a:defRPr>
            </a:lvl8pPr>
            <a:lvl9pPr lvl="8" algn="ctr">
              <a:lnSpc>
                <a:spcPct val="100000"/>
              </a:lnSpc>
              <a:spcBef>
                <a:spcPts val="0"/>
              </a:spcBef>
              <a:spcAft>
                <a:spcPts val="0"/>
              </a:spcAft>
              <a:buSzPts val="1400"/>
              <a:buNone/>
              <a:defRPr sz="1400">
                <a:solidFill>
                  <a:schemeClr val="dk1"/>
                </a:solidFill>
              </a:defRPr>
            </a:lvl9pPr>
          </a:lstStyle>
          <a:p>
            <a:endParaRPr/>
          </a:p>
        </p:txBody>
      </p:sp>
      <p:sp>
        <p:nvSpPr>
          <p:cNvPr id="131" name="Google Shape;131;p21"/>
          <p:cNvSpPr txBox="1">
            <a:spLocks noGrp="1"/>
          </p:cNvSpPr>
          <p:nvPr>
            <p:ph type="subTitle" idx="5"/>
          </p:nvPr>
        </p:nvSpPr>
        <p:spPr>
          <a:xfrm>
            <a:off x="6435889" y="1531726"/>
            <a:ext cx="20052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sz="1400"/>
            </a:lvl2pPr>
            <a:lvl3pPr lvl="2" algn="ctr">
              <a:lnSpc>
                <a:spcPct val="100000"/>
              </a:lnSpc>
              <a:spcBef>
                <a:spcPts val="0"/>
              </a:spcBef>
              <a:spcAft>
                <a:spcPts val="0"/>
              </a:spcAft>
              <a:buSzPts val="1400"/>
              <a:buNone/>
              <a:defRPr sz="1400"/>
            </a:lvl3pPr>
            <a:lvl4pPr lvl="3" algn="ctr">
              <a:lnSpc>
                <a:spcPct val="100000"/>
              </a:lnSpc>
              <a:spcBef>
                <a:spcPts val="0"/>
              </a:spcBef>
              <a:spcAft>
                <a:spcPts val="0"/>
              </a:spcAft>
              <a:buSzPts val="1400"/>
              <a:buNone/>
              <a:defRPr sz="1400"/>
            </a:lvl4pPr>
            <a:lvl5pPr lvl="4" algn="ctr">
              <a:lnSpc>
                <a:spcPct val="100000"/>
              </a:lnSpc>
              <a:spcBef>
                <a:spcPts val="0"/>
              </a:spcBef>
              <a:spcAft>
                <a:spcPts val="0"/>
              </a:spcAft>
              <a:buSzPts val="1400"/>
              <a:buNone/>
              <a:defRPr sz="1400"/>
            </a:lvl5pPr>
            <a:lvl6pPr lvl="5" algn="ctr">
              <a:lnSpc>
                <a:spcPct val="100000"/>
              </a:lnSpc>
              <a:spcBef>
                <a:spcPts val="0"/>
              </a:spcBef>
              <a:spcAft>
                <a:spcPts val="0"/>
              </a:spcAft>
              <a:buSzPts val="1400"/>
              <a:buNone/>
              <a:defRPr sz="1400"/>
            </a:lvl6pPr>
            <a:lvl7pPr lvl="6" algn="ctr">
              <a:lnSpc>
                <a:spcPct val="100000"/>
              </a:lnSpc>
              <a:spcBef>
                <a:spcPts val="0"/>
              </a:spcBef>
              <a:spcAft>
                <a:spcPts val="0"/>
              </a:spcAft>
              <a:buSzPts val="1400"/>
              <a:buNone/>
              <a:defRPr sz="1400"/>
            </a:lvl7pPr>
            <a:lvl8pPr lvl="7" algn="ctr">
              <a:lnSpc>
                <a:spcPct val="100000"/>
              </a:lnSpc>
              <a:spcBef>
                <a:spcPts val="0"/>
              </a:spcBef>
              <a:spcAft>
                <a:spcPts val="0"/>
              </a:spcAft>
              <a:buSzPts val="1400"/>
              <a:buNone/>
              <a:defRPr sz="1400"/>
            </a:lvl8pPr>
            <a:lvl9pPr lvl="8" algn="ctr">
              <a:lnSpc>
                <a:spcPct val="100000"/>
              </a:lnSpc>
              <a:spcBef>
                <a:spcPts val="0"/>
              </a:spcBef>
              <a:spcAft>
                <a:spcPts val="0"/>
              </a:spcAft>
              <a:buSzPts val="1400"/>
              <a:buNone/>
              <a:defRPr sz="1400"/>
            </a:lvl9pPr>
          </a:lstStyle>
          <a:p>
            <a:endParaRPr/>
          </a:p>
        </p:txBody>
      </p:sp>
      <p:sp>
        <p:nvSpPr>
          <p:cNvPr id="132" name="Google Shape;132;p21"/>
          <p:cNvSpPr txBox="1">
            <a:spLocks noGrp="1"/>
          </p:cNvSpPr>
          <p:nvPr>
            <p:ph type="subTitle" idx="6"/>
          </p:nvPr>
        </p:nvSpPr>
        <p:spPr>
          <a:xfrm>
            <a:off x="6495589" y="2483799"/>
            <a:ext cx="1885800" cy="408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33" name="Google Shape;133;p21"/>
          <p:cNvSpPr txBox="1">
            <a:spLocks noGrp="1"/>
          </p:cNvSpPr>
          <p:nvPr>
            <p:ph type="subTitle" idx="7"/>
          </p:nvPr>
        </p:nvSpPr>
        <p:spPr>
          <a:xfrm>
            <a:off x="6435889" y="2790593"/>
            <a:ext cx="20052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sz="1400">
                <a:solidFill>
                  <a:schemeClr val="dk1"/>
                </a:solidFill>
              </a:defRPr>
            </a:lvl2pPr>
            <a:lvl3pPr lvl="2" algn="ctr">
              <a:lnSpc>
                <a:spcPct val="100000"/>
              </a:lnSpc>
              <a:spcBef>
                <a:spcPts val="0"/>
              </a:spcBef>
              <a:spcAft>
                <a:spcPts val="0"/>
              </a:spcAft>
              <a:buSzPts val="1400"/>
              <a:buNone/>
              <a:defRPr sz="1400">
                <a:solidFill>
                  <a:schemeClr val="dk1"/>
                </a:solidFill>
              </a:defRPr>
            </a:lvl3pPr>
            <a:lvl4pPr lvl="3" algn="ctr">
              <a:lnSpc>
                <a:spcPct val="100000"/>
              </a:lnSpc>
              <a:spcBef>
                <a:spcPts val="0"/>
              </a:spcBef>
              <a:spcAft>
                <a:spcPts val="0"/>
              </a:spcAft>
              <a:buSzPts val="1400"/>
              <a:buNone/>
              <a:defRPr sz="1400">
                <a:solidFill>
                  <a:schemeClr val="dk1"/>
                </a:solidFill>
              </a:defRPr>
            </a:lvl4pPr>
            <a:lvl5pPr lvl="4" algn="ctr">
              <a:lnSpc>
                <a:spcPct val="100000"/>
              </a:lnSpc>
              <a:spcBef>
                <a:spcPts val="0"/>
              </a:spcBef>
              <a:spcAft>
                <a:spcPts val="0"/>
              </a:spcAft>
              <a:buSzPts val="1400"/>
              <a:buNone/>
              <a:defRPr sz="1400">
                <a:solidFill>
                  <a:schemeClr val="dk1"/>
                </a:solidFill>
              </a:defRPr>
            </a:lvl5pPr>
            <a:lvl6pPr lvl="5" algn="ctr">
              <a:lnSpc>
                <a:spcPct val="100000"/>
              </a:lnSpc>
              <a:spcBef>
                <a:spcPts val="0"/>
              </a:spcBef>
              <a:spcAft>
                <a:spcPts val="0"/>
              </a:spcAft>
              <a:buSzPts val="1400"/>
              <a:buNone/>
              <a:defRPr sz="1400">
                <a:solidFill>
                  <a:schemeClr val="dk1"/>
                </a:solidFill>
              </a:defRPr>
            </a:lvl6pPr>
            <a:lvl7pPr lvl="6" algn="ctr">
              <a:lnSpc>
                <a:spcPct val="100000"/>
              </a:lnSpc>
              <a:spcBef>
                <a:spcPts val="0"/>
              </a:spcBef>
              <a:spcAft>
                <a:spcPts val="0"/>
              </a:spcAft>
              <a:buSzPts val="1400"/>
              <a:buNone/>
              <a:defRPr sz="1400">
                <a:solidFill>
                  <a:schemeClr val="dk1"/>
                </a:solidFill>
              </a:defRPr>
            </a:lvl7pPr>
            <a:lvl8pPr lvl="7" algn="ctr">
              <a:lnSpc>
                <a:spcPct val="100000"/>
              </a:lnSpc>
              <a:spcBef>
                <a:spcPts val="0"/>
              </a:spcBef>
              <a:spcAft>
                <a:spcPts val="0"/>
              </a:spcAft>
              <a:buSzPts val="1400"/>
              <a:buNone/>
              <a:defRPr sz="1400">
                <a:solidFill>
                  <a:schemeClr val="dk1"/>
                </a:solidFill>
              </a:defRPr>
            </a:lvl8pPr>
            <a:lvl9pPr lvl="8" algn="ctr">
              <a:lnSpc>
                <a:spcPct val="100000"/>
              </a:lnSpc>
              <a:spcBef>
                <a:spcPts val="0"/>
              </a:spcBef>
              <a:spcAft>
                <a:spcPts val="0"/>
              </a:spcAft>
              <a:buSzPts val="1400"/>
              <a:buNone/>
              <a:defRPr sz="1400">
                <a:solidFill>
                  <a:schemeClr val="dk1"/>
                </a:solidFill>
              </a:defRPr>
            </a:lvl9pPr>
          </a:lstStyle>
          <a:p>
            <a:endParaRPr/>
          </a:p>
        </p:txBody>
      </p:sp>
      <p:sp>
        <p:nvSpPr>
          <p:cNvPr id="134" name="Google Shape;134;p21"/>
          <p:cNvSpPr txBox="1">
            <a:spLocks noGrp="1"/>
          </p:cNvSpPr>
          <p:nvPr>
            <p:ph type="subTitle" idx="8"/>
          </p:nvPr>
        </p:nvSpPr>
        <p:spPr>
          <a:xfrm>
            <a:off x="6495589" y="3741264"/>
            <a:ext cx="1885800" cy="408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35" name="Google Shape;135;p21"/>
          <p:cNvSpPr txBox="1">
            <a:spLocks noGrp="1"/>
          </p:cNvSpPr>
          <p:nvPr>
            <p:ph type="subTitle" idx="9"/>
          </p:nvPr>
        </p:nvSpPr>
        <p:spPr>
          <a:xfrm>
            <a:off x="6435889" y="4048965"/>
            <a:ext cx="20052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sz="1400">
                <a:solidFill>
                  <a:schemeClr val="dk1"/>
                </a:solidFill>
              </a:defRPr>
            </a:lvl2pPr>
            <a:lvl3pPr lvl="2" algn="ctr">
              <a:lnSpc>
                <a:spcPct val="100000"/>
              </a:lnSpc>
              <a:spcBef>
                <a:spcPts val="0"/>
              </a:spcBef>
              <a:spcAft>
                <a:spcPts val="0"/>
              </a:spcAft>
              <a:buSzPts val="1400"/>
              <a:buNone/>
              <a:defRPr sz="1400">
                <a:solidFill>
                  <a:schemeClr val="dk1"/>
                </a:solidFill>
              </a:defRPr>
            </a:lvl3pPr>
            <a:lvl4pPr lvl="3" algn="ctr">
              <a:lnSpc>
                <a:spcPct val="100000"/>
              </a:lnSpc>
              <a:spcBef>
                <a:spcPts val="0"/>
              </a:spcBef>
              <a:spcAft>
                <a:spcPts val="0"/>
              </a:spcAft>
              <a:buSzPts val="1400"/>
              <a:buNone/>
              <a:defRPr sz="1400">
                <a:solidFill>
                  <a:schemeClr val="dk1"/>
                </a:solidFill>
              </a:defRPr>
            </a:lvl4pPr>
            <a:lvl5pPr lvl="4" algn="ctr">
              <a:lnSpc>
                <a:spcPct val="100000"/>
              </a:lnSpc>
              <a:spcBef>
                <a:spcPts val="0"/>
              </a:spcBef>
              <a:spcAft>
                <a:spcPts val="0"/>
              </a:spcAft>
              <a:buSzPts val="1400"/>
              <a:buNone/>
              <a:defRPr sz="1400">
                <a:solidFill>
                  <a:schemeClr val="dk1"/>
                </a:solidFill>
              </a:defRPr>
            </a:lvl5pPr>
            <a:lvl6pPr lvl="5" algn="ctr">
              <a:lnSpc>
                <a:spcPct val="100000"/>
              </a:lnSpc>
              <a:spcBef>
                <a:spcPts val="0"/>
              </a:spcBef>
              <a:spcAft>
                <a:spcPts val="0"/>
              </a:spcAft>
              <a:buSzPts val="1400"/>
              <a:buNone/>
              <a:defRPr sz="1400">
                <a:solidFill>
                  <a:schemeClr val="dk1"/>
                </a:solidFill>
              </a:defRPr>
            </a:lvl6pPr>
            <a:lvl7pPr lvl="6" algn="ctr">
              <a:lnSpc>
                <a:spcPct val="100000"/>
              </a:lnSpc>
              <a:spcBef>
                <a:spcPts val="0"/>
              </a:spcBef>
              <a:spcAft>
                <a:spcPts val="0"/>
              </a:spcAft>
              <a:buSzPts val="1400"/>
              <a:buNone/>
              <a:defRPr sz="1400">
                <a:solidFill>
                  <a:schemeClr val="dk1"/>
                </a:solidFill>
              </a:defRPr>
            </a:lvl7pPr>
            <a:lvl8pPr lvl="7" algn="ctr">
              <a:lnSpc>
                <a:spcPct val="100000"/>
              </a:lnSpc>
              <a:spcBef>
                <a:spcPts val="0"/>
              </a:spcBef>
              <a:spcAft>
                <a:spcPts val="0"/>
              </a:spcAft>
              <a:buSzPts val="1400"/>
              <a:buNone/>
              <a:defRPr sz="1400">
                <a:solidFill>
                  <a:schemeClr val="dk1"/>
                </a:solidFill>
              </a:defRPr>
            </a:lvl8pPr>
            <a:lvl9pPr lvl="8" algn="ctr">
              <a:lnSpc>
                <a:spcPct val="100000"/>
              </a:lnSpc>
              <a:spcBef>
                <a:spcPts val="0"/>
              </a:spcBef>
              <a:spcAft>
                <a:spcPts val="0"/>
              </a:spcAft>
              <a:buSzPts val="1400"/>
              <a:buNone/>
              <a:defRPr sz="1400">
                <a:solidFill>
                  <a:schemeClr val="dk1"/>
                </a:solidFill>
              </a:defRPr>
            </a:lvl9pPr>
          </a:lstStyle>
          <a:p>
            <a:endParaRPr/>
          </a:p>
        </p:txBody>
      </p:sp>
      <p:sp>
        <p:nvSpPr>
          <p:cNvPr id="136" name="Google Shape;136;p21"/>
          <p:cNvSpPr txBox="1">
            <a:spLocks noGrp="1"/>
          </p:cNvSpPr>
          <p:nvPr>
            <p:ph type="subTitle" idx="13"/>
          </p:nvPr>
        </p:nvSpPr>
        <p:spPr>
          <a:xfrm>
            <a:off x="764304" y="1224398"/>
            <a:ext cx="1885800" cy="408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37" name="Google Shape;137;p21"/>
          <p:cNvSpPr txBox="1">
            <a:spLocks noGrp="1"/>
          </p:cNvSpPr>
          <p:nvPr>
            <p:ph type="subTitle" idx="14"/>
          </p:nvPr>
        </p:nvSpPr>
        <p:spPr>
          <a:xfrm>
            <a:off x="704604" y="1533742"/>
            <a:ext cx="20052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sz="1400">
                <a:solidFill>
                  <a:schemeClr val="dk1"/>
                </a:solidFill>
              </a:defRPr>
            </a:lvl2pPr>
            <a:lvl3pPr lvl="2" algn="ctr">
              <a:lnSpc>
                <a:spcPct val="100000"/>
              </a:lnSpc>
              <a:spcBef>
                <a:spcPts val="0"/>
              </a:spcBef>
              <a:spcAft>
                <a:spcPts val="0"/>
              </a:spcAft>
              <a:buSzPts val="1400"/>
              <a:buNone/>
              <a:defRPr sz="1400">
                <a:solidFill>
                  <a:schemeClr val="dk1"/>
                </a:solidFill>
              </a:defRPr>
            </a:lvl3pPr>
            <a:lvl4pPr lvl="3" algn="ctr">
              <a:lnSpc>
                <a:spcPct val="100000"/>
              </a:lnSpc>
              <a:spcBef>
                <a:spcPts val="0"/>
              </a:spcBef>
              <a:spcAft>
                <a:spcPts val="0"/>
              </a:spcAft>
              <a:buSzPts val="1400"/>
              <a:buNone/>
              <a:defRPr sz="1400">
                <a:solidFill>
                  <a:schemeClr val="dk1"/>
                </a:solidFill>
              </a:defRPr>
            </a:lvl4pPr>
            <a:lvl5pPr lvl="4" algn="ctr">
              <a:lnSpc>
                <a:spcPct val="100000"/>
              </a:lnSpc>
              <a:spcBef>
                <a:spcPts val="0"/>
              </a:spcBef>
              <a:spcAft>
                <a:spcPts val="0"/>
              </a:spcAft>
              <a:buSzPts val="1400"/>
              <a:buNone/>
              <a:defRPr sz="1400">
                <a:solidFill>
                  <a:schemeClr val="dk1"/>
                </a:solidFill>
              </a:defRPr>
            </a:lvl5pPr>
            <a:lvl6pPr lvl="5" algn="ctr">
              <a:lnSpc>
                <a:spcPct val="100000"/>
              </a:lnSpc>
              <a:spcBef>
                <a:spcPts val="0"/>
              </a:spcBef>
              <a:spcAft>
                <a:spcPts val="0"/>
              </a:spcAft>
              <a:buSzPts val="1400"/>
              <a:buNone/>
              <a:defRPr sz="1400">
                <a:solidFill>
                  <a:schemeClr val="dk1"/>
                </a:solidFill>
              </a:defRPr>
            </a:lvl6pPr>
            <a:lvl7pPr lvl="6" algn="ctr">
              <a:lnSpc>
                <a:spcPct val="100000"/>
              </a:lnSpc>
              <a:spcBef>
                <a:spcPts val="0"/>
              </a:spcBef>
              <a:spcAft>
                <a:spcPts val="0"/>
              </a:spcAft>
              <a:buSzPts val="1400"/>
              <a:buNone/>
              <a:defRPr sz="1400">
                <a:solidFill>
                  <a:schemeClr val="dk1"/>
                </a:solidFill>
              </a:defRPr>
            </a:lvl7pPr>
            <a:lvl8pPr lvl="7" algn="ctr">
              <a:lnSpc>
                <a:spcPct val="100000"/>
              </a:lnSpc>
              <a:spcBef>
                <a:spcPts val="0"/>
              </a:spcBef>
              <a:spcAft>
                <a:spcPts val="0"/>
              </a:spcAft>
              <a:buSzPts val="1400"/>
              <a:buNone/>
              <a:defRPr sz="1400">
                <a:solidFill>
                  <a:schemeClr val="dk1"/>
                </a:solidFill>
              </a:defRPr>
            </a:lvl8pPr>
            <a:lvl9pPr lvl="8" algn="ctr">
              <a:lnSpc>
                <a:spcPct val="100000"/>
              </a:lnSpc>
              <a:spcBef>
                <a:spcPts val="0"/>
              </a:spcBef>
              <a:spcAft>
                <a:spcPts val="0"/>
              </a:spcAft>
              <a:buSzPts val="1400"/>
              <a:buNone/>
              <a:defRPr sz="1400">
                <a:solidFill>
                  <a:schemeClr val="dk1"/>
                </a:solidFill>
              </a:defRPr>
            </a:lvl9pPr>
          </a:lstStyle>
          <a:p>
            <a:endParaRPr/>
          </a:p>
        </p:txBody>
      </p:sp>
      <p:sp>
        <p:nvSpPr>
          <p:cNvPr id="138" name="Google Shape;138;p21"/>
          <p:cNvSpPr txBox="1">
            <a:spLocks noGrp="1"/>
          </p:cNvSpPr>
          <p:nvPr>
            <p:ph type="subTitle" idx="15"/>
          </p:nvPr>
        </p:nvSpPr>
        <p:spPr>
          <a:xfrm>
            <a:off x="6495589" y="1224398"/>
            <a:ext cx="1885800" cy="408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ct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grpSp>
        <p:nvGrpSpPr>
          <p:cNvPr id="139" name="Google Shape;139;p21"/>
          <p:cNvGrpSpPr/>
          <p:nvPr/>
        </p:nvGrpSpPr>
        <p:grpSpPr>
          <a:xfrm rot="2118701">
            <a:off x="4345003" y="4672904"/>
            <a:ext cx="677494" cy="678539"/>
            <a:chOff x="1176363" y="5022450"/>
            <a:chExt cx="551250" cy="552100"/>
          </a:xfrm>
        </p:grpSpPr>
        <p:sp>
          <p:nvSpPr>
            <p:cNvPr id="140" name="Google Shape;140;p21"/>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21"/>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21"/>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43" name="Google Shape;143;p21"/>
          <p:cNvGrpSpPr/>
          <p:nvPr/>
        </p:nvGrpSpPr>
        <p:grpSpPr>
          <a:xfrm rot="-3403112">
            <a:off x="8538247" y="4640002"/>
            <a:ext cx="488884" cy="473522"/>
            <a:chOff x="3103563" y="2976000"/>
            <a:chExt cx="397800" cy="385300"/>
          </a:xfrm>
        </p:grpSpPr>
        <p:sp>
          <p:nvSpPr>
            <p:cNvPr id="144" name="Google Shape;144;p21"/>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1"/>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21"/>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21"/>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21"/>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49" name="Google Shape;149;p21"/>
          <p:cNvGrpSpPr/>
          <p:nvPr/>
        </p:nvGrpSpPr>
        <p:grpSpPr>
          <a:xfrm>
            <a:off x="8381405" y="1943137"/>
            <a:ext cx="802548" cy="757672"/>
            <a:chOff x="5091638" y="5657900"/>
            <a:chExt cx="402825" cy="380300"/>
          </a:xfrm>
        </p:grpSpPr>
        <p:sp>
          <p:nvSpPr>
            <p:cNvPr id="150" name="Google Shape;150;p21"/>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21"/>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52" name="Google Shape;152;p21"/>
          <p:cNvGrpSpPr/>
          <p:nvPr/>
        </p:nvGrpSpPr>
        <p:grpSpPr>
          <a:xfrm rot="6300047">
            <a:off x="-165246" y="1054226"/>
            <a:ext cx="544223" cy="401785"/>
            <a:chOff x="3525538" y="7232375"/>
            <a:chExt cx="442825" cy="326925"/>
          </a:xfrm>
        </p:grpSpPr>
        <p:sp>
          <p:nvSpPr>
            <p:cNvPr id="153" name="Google Shape;153;p21"/>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21"/>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21"/>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21"/>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21"/>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58" name="Google Shape;158;p21"/>
          <p:cNvSpPr/>
          <p:nvPr/>
        </p:nvSpPr>
        <p:spPr>
          <a:xfrm rot="-1970022">
            <a:off x="8687291" y="89141"/>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21"/>
          <p:cNvSpPr/>
          <p:nvPr/>
        </p:nvSpPr>
        <p:spPr>
          <a:xfrm>
            <a:off x="-144150" y="-112381"/>
            <a:ext cx="502058" cy="389594"/>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21"/>
          <p:cNvSpPr/>
          <p:nvPr/>
        </p:nvSpPr>
        <p:spPr>
          <a:xfrm>
            <a:off x="236988" y="4632863"/>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21"/>
          <p:cNvSpPr txBox="1">
            <a:spLocks noGrp="1"/>
          </p:cNvSpPr>
          <p:nvPr>
            <p:ph type="title"/>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a:solidFill>
                  <a:schemeClr val="accen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lte and four columns 1">
  <p:cSld name="CUSTOM_15">
    <p:spTree>
      <p:nvGrpSpPr>
        <p:cNvPr id="1" name="Shape 162"/>
        <p:cNvGrpSpPr/>
        <p:nvPr/>
      </p:nvGrpSpPr>
      <p:grpSpPr>
        <a:xfrm>
          <a:off x="0" y="0"/>
          <a:ext cx="0" cy="0"/>
          <a:chOff x="0" y="0"/>
          <a:chExt cx="0" cy="0"/>
        </a:xfrm>
      </p:grpSpPr>
      <p:sp>
        <p:nvSpPr>
          <p:cNvPr id="163" name="Google Shape;163;p22"/>
          <p:cNvSpPr txBox="1">
            <a:spLocks noGrp="1"/>
          </p:cNvSpPr>
          <p:nvPr>
            <p:ph type="subTitle" idx="1"/>
          </p:nvPr>
        </p:nvSpPr>
        <p:spPr>
          <a:xfrm>
            <a:off x="618075" y="3662342"/>
            <a:ext cx="2043600" cy="785700"/>
          </a:xfrm>
          <a:prstGeom prst="rect">
            <a:avLst/>
          </a:prstGeom>
          <a:noFill/>
          <a:ln>
            <a:noFill/>
          </a:ln>
        </p:spPr>
        <p:txBody>
          <a:bodyPr spcFirstLastPara="1" wrap="square" lIns="91425" tIns="91425" rIns="91425" bIns="91425" anchor="t" anchorCtr="0">
            <a:noAutofit/>
          </a:bodyPr>
          <a:lstStyle>
            <a:lvl1pPr marR="36591" lvl="0" algn="l">
              <a:lnSpc>
                <a:spcPct val="100000"/>
              </a:lnSpc>
              <a:spcBef>
                <a:spcPts val="0"/>
              </a:spcBef>
              <a:spcAft>
                <a:spcPts val="0"/>
              </a:spcAft>
              <a:buSzPts val="1400"/>
              <a:buNone/>
              <a:defRPr sz="1400">
                <a:solidFill>
                  <a:schemeClr val="dk1"/>
                </a:solidFill>
              </a:defRPr>
            </a:lvl1pPr>
            <a:lvl2pPr marR="36591" lvl="1" algn="l">
              <a:lnSpc>
                <a:spcPct val="100000"/>
              </a:lnSpc>
              <a:spcBef>
                <a:spcPts val="0"/>
              </a:spcBef>
              <a:spcAft>
                <a:spcPts val="0"/>
              </a:spcAft>
              <a:buSzPts val="1400"/>
              <a:buNone/>
              <a:defRPr sz="1400">
                <a:solidFill>
                  <a:schemeClr val="dk1"/>
                </a:solidFill>
              </a:defRPr>
            </a:lvl2pPr>
            <a:lvl3pPr marR="36591" lvl="2" algn="l">
              <a:lnSpc>
                <a:spcPct val="100000"/>
              </a:lnSpc>
              <a:spcBef>
                <a:spcPts val="0"/>
              </a:spcBef>
              <a:spcAft>
                <a:spcPts val="0"/>
              </a:spcAft>
              <a:buSzPts val="1400"/>
              <a:buNone/>
              <a:defRPr sz="1400">
                <a:solidFill>
                  <a:schemeClr val="dk1"/>
                </a:solidFill>
              </a:defRPr>
            </a:lvl3pPr>
            <a:lvl4pPr marR="36591" lvl="3" algn="l">
              <a:lnSpc>
                <a:spcPct val="100000"/>
              </a:lnSpc>
              <a:spcBef>
                <a:spcPts val="0"/>
              </a:spcBef>
              <a:spcAft>
                <a:spcPts val="0"/>
              </a:spcAft>
              <a:buSzPts val="1400"/>
              <a:buNone/>
              <a:defRPr sz="1400">
                <a:solidFill>
                  <a:schemeClr val="dk1"/>
                </a:solidFill>
              </a:defRPr>
            </a:lvl4pPr>
            <a:lvl5pPr marR="36591" lvl="4" algn="l">
              <a:lnSpc>
                <a:spcPct val="100000"/>
              </a:lnSpc>
              <a:spcBef>
                <a:spcPts val="0"/>
              </a:spcBef>
              <a:spcAft>
                <a:spcPts val="0"/>
              </a:spcAft>
              <a:buSzPts val="1400"/>
              <a:buNone/>
              <a:defRPr sz="1400">
                <a:solidFill>
                  <a:schemeClr val="dk1"/>
                </a:solidFill>
              </a:defRPr>
            </a:lvl5pPr>
            <a:lvl6pPr marR="36591" lvl="5" algn="l">
              <a:lnSpc>
                <a:spcPct val="100000"/>
              </a:lnSpc>
              <a:spcBef>
                <a:spcPts val="0"/>
              </a:spcBef>
              <a:spcAft>
                <a:spcPts val="0"/>
              </a:spcAft>
              <a:buSzPts val="1400"/>
              <a:buNone/>
              <a:defRPr sz="1400">
                <a:solidFill>
                  <a:schemeClr val="dk1"/>
                </a:solidFill>
              </a:defRPr>
            </a:lvl6pPr>
            <a:lvl7pPr marR="36591" lvl="6" algn="l">
              <a:lnSpc>
                <a:spcPct val="100000"/>
              </a:lnSpc>
              <a:spcBef>
                <a:spcPts val="0"/>
              </a:spcBef>
              <a:spcAft>
                <a:spcPts val="0"/>
              </a:spcAft>
              <a:buSzPts val="1400"/>
              <a:buNone/>
              <a:defRPr sz="1400">
                <a:solidFill>
                  <a:schemeClr val="dk1"/>
                </a:solidFill>
              </a:defRPr>
            </a:lvl7pPr>
            <a:lvl8pPr marR="36591" lvl="7" algn="l">
              <a:lnSpc>
                <a:spcPct val="100000"/>
              </a:lnSpc>
              <a:spcBef>
                <a:spcPts val="0"/>
              </a:spcBef>
              <a:spcAft>
                <a:spcPts val="0"/>
              </a:spcAft>
              <a:buSzPts val="1400"/>
              <a:buNone/>
              <a:defRPr sz="1400">
                <a:solidFill>
                  <a:schemeClr val="dk1"/>
                </a:solidFill>
              </a:defRPr>
            </a:lvl8pPr>
            <a:lvl9pPr marR="36591" lvl="8" algn="l">
              <a:lnSpc>
                <a:spcPct val="100000"/>
              </a:lnSpc>
              <a:spcBef>
                <a:spcPts val="0"/>
              </a:spcBef>
              <a:spcAft>
                <a:spcPts val="0"/>
              </a:spcAft>
              <a:buSzPts val="1400"/>
              <a:buNone/>
              <a:defRPr sz="1400">
                <a:solidFill>
                  <a:schemeClr val="dk1"/>
                </a:solidFill>
              </a:defRPr>
            </a:lvl9pPr>
          </a:lstStyle>
          <a:p>
            <a:endParaRPr/>
          </a:p>
        </p:txBody>
      </p:sp>
      <p:sp>
        <p:nvSpPr>
          <p:cNvPr id="164" name="Google Shape;164;p22"/>
          <p:cNvSpPr txBox="1">
            <a:spLocks noGrp="1"/>
          </p:cNvSpPr>
          <p:nvPr>
            <p:ph type="subTitle" idx="2"/>
          </p:nvPr>
        </p:nvSpPr>
        <p:spPr>
          <a:xfrm>
            <a:off x="618075" y="2155662"/>
            <a:ext cx="2043600" cy="785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l">
              <a:lnSpc>
                <a:spcPct val="100000"/>
              </a:lnSpc>
              <a:spcBef>
                <a:spcPts val="0"/>
              </a:spcBef>
              <a:spcAft>
                <a:spcPts val="0"/>
              </a:spcAft>
              <a:buSzPts val="1400"/>
              <a:buNone/>
              <a:defRPr sz="1400">
                <a:solidFill>
                  <a:schemeClr val="dk1"/>
                </a:solidFill>
              </a:defRPr>
            </a:lvl2pPr>
            <a:lvl3pPr lvl="2" algn="l">
              <a:lnSpc>
                <a:spcPct val="100000"/>
              </a:lnSpc>
              <a:spcBef>
                <a:spcPts val="0"/>
              </a:spcBef>
              <a:spcAft>
                <a:spcPts val="0"/>
              </a:spcAft>
              <a:buSzPts val="1400"/>
              <a:buNone/>
              <a:defRPr sz="1400">
                <a:solidFill>
                  <a:schemeClr val="dk1"/>
                </a:solidFill>
              </a:defRPr>
            </a:lvl3pPr>
            <a:lvl4pPr lvl="3" algn="l">
              <a:lnSpc>
                <a:spcPct val="100000"/>
              </a:lnSpc>
              <a:spcBef>
                <a:spcPts val="0"/>
              </a:spcBef>
              <a:spcAft>
                <a:spcPts val="0"/>
              </a:spcAft>
              <a:buSzPts val="1400"/>
              <a:buNone/>
              <a:defRPr sz="1400">
                <a:solidFill>
                  <a:schemeClr val="dk1"/>
                </a:solidFill>
              </a:defRPr>
            </a:lvl4pPr>
            <a:lvl5pPr lvl="4" algn="l">
              <a:lnSpc>
                <a:spcPct val="100000"/>
              </a:lnSpc>
              <a:spcBef>
                <a:spcPts val="0"/>
              </a:spcBef>
              <a:spcAft>
                <a:spcPts val="0"/>
              </a:spcAft>
              <a:buSzPts val="1400"/>
              <a:buNone/>
              <a:defRPr sz="1400">
                <a:solidFill>
                  <a:schemeClr val="dk1"/>
                </a:solidFill>
              </a:defRPr>
            </a:lvl5pPr>
            <a:lvl6pPr lvl="5" algn="l">
              <a:lnSpc>
                <a:spcPct val="100000"/>
              </a:lnSpc>
              <a:spcBef>
                <a:spcPts val="0"/>
              </a:spcBef>
              <a:spcAft>
                <a:spcPts val="0"/>
              </a:spcAft>
              <a:buSzPts val="1400"/>
              <a:buNone/>
              <a:defRPr sz="1400">
                <a:solidFill>
                  <a:schemeClr val="dk1"/>
                </a:solidFill>
              </a:defRPr>
            </a:lvl6pPr>
            <a:lvl7pPr lvl="6" algn="l">
              <a:lnSpc>
                <a:spcPct val="100000"/>
              </a:lnSpc>
              <a:spcBef>
                <a:spcPts val="0"/>
              </a:spcBef>
              <a:spcAft>
                <a:spcPts val="0"/>
              </a:spcAft>
              <a:buSzPts val="1400"/>
              <a:buNone/>
              <a:defRPr sz="1400">
                <a:solidFill>
                  <a:schemeClr val="dk1"/>
                </a:solidFill>
              </a:defRPr>
            </a:lvl7pPr>
            <a:lvl8pPr lvl="7" algn="l">
              <a:lnSpc>
                <a:spcPct val="100000"/>
              </a:lnSpc>
              <a:spcBef>
                <a:spcPts val="0"/>
              </a:spcBef>
              <a:spcAft>
                <a:spcPts val="0"/>
              </a:spcAft>
              <a:buSzPts val="1400"/>
              <a:buNone/>
              <a:defRPr sz="1400">
                <a:solidFill>
                  <a:schemeClr val="dk1"/>
                </a:solidFill>
              </a:defRPr>
            </a:lvl8pPr>
            <a:lvl9pPr lvl="8" algn="l">
              <a:lnSpc>
                <a:spcPct val="100000"/>
              </a:lnSpc>
              <a:spcBef>
                <a:spcPts val="0"/>
              </a:spcBef>
              <a:spcAft>
                <a:spcPts val="0"/>
              </a:spcAft>
              <a:buSzPts val="1400"/>
              <a:buNone/>
              <a:defRPr sz="1400">
                <a:solidFill>
                  <a:schemeClr val="dk1"/>
                </a:solidFill>
              </a:defRPr>
            </a:lvl9pPr>
          </a:lstStyle>
          <a:p>
            <a:endParaRPr/>
          </a:p>
        </p:txBody>
      </p:sp>
      <p:sp>
        <p:nvSpPr>
          <p:cNvPr id="165" name="Google Shape;165;p22"/>
          <p:cNvSpPr txBox="1">
            <a:spLocks noGrp="1"/>
          </p:cNvSpPr>
          <p:nvPr>
            <p:ph type="subTitle" idx="3"/>
          </p:nvPr>
        </p:nvSpPr>
        <p:spPr>
          <a:xfrm>
            <a:off x="6476800" y="2155662"/>
            <a:ext cx="2043600" cy="785700"/>
          </a:xfrm>
          <a:prstGeom prst="rect">
            <a:avLst/>
          </a:prstGeom>
          <a:noFill/>
          <a:ln>
            <a:noFill/>
          </a:ln>
        </p:spPr>
        <p:txBody>
          <a:bodyPr spcFirstLastPara="1" wrap="square" lIns="91425" tIns="91425" rIns="91425" bIns="91425" anchor="t" anchorCtr="0">
            <a:noAutofit/>
          </a:bodyPr>
          <a:lstStyle>
            <a:lvl1pPr marR="0" lvl="0" algn="r">
              <a:lnSpc>
                <a:spcPct val="100000"/>
              </a:lnSpc>
              <a:spcBef>
                <a:spcPts val="0"/>
              </a:spcBef>
              <a:spcAft>
                <a:spcPts val="0"/>
              </a:spcAft>
              <a:buSzPts val="1400"/>
              <a:buNone/>
              <a:defRPr sz="1400">
                <a:solidFill>
                  <a:schemeClr val="dk1"/>
                </a:solidFill>
              </a:defRPr>
            </a:lvl1pPr>
            <a:lvl2pPr marR="0" lvl="1" algn="r">
              <a:lnSpc>
                <a:spcPct val="100000"/>
              </a:lnSpc>
              <a:spcBef>
                <a:spcPts val="0"/>
              </a:spcBef>
              <a:spcAft>
                <a:spcPts val="0"/>
              </a:spcAft>
              <a:buSzPts val="1400"/>
              <a:buNone/>
              <a:defRPr sz="1400">
                <a:solidFill>
                  <a:schemeClr val="dk1"/>
                </a:solidFill>
              </a:defRPr>
            </a:lvl2pPr>
            <a:lvl3pPr marR="0" lvl="2" algn="r">
              <a:lnSpc>
                <a:spcPct val="100000"/>
              </a:lnSpc>
              <a:spcBef>
                <a:spcPts val="0"/>
              </a:spcBef>
              <a:spcAft>
                <a:spcPts val="0"/>
              </a:spcAft>
              <a:buSzPts val="1400"/>
              <a:buNone/>
              <a:defRPr sz="1400">
                <a:solidFill>
                  <a:schemeClr val="dk1"/>
                </a:solidFill>
              </a:defRPr>
            </a:lvl3pPr>
            <a:lvl4pPr marR="0" lvl="3" algn="r">
              <a:lnSpc>
                <a:spcPct val="100000"/>
              </a:lnSpc>
              <a:spcBef>
                <a:spcPts val="0"/>
              </a:spcBef>
              <a:spcAft>
                <a:spcPts val="0"/>
              </a:spcAft>
              <a:buSzPts val="1400"/>
              <a:buNone/>
              <a:defRPr sz="1400">
                <a:solidFill>
                  <a:schemeClr val="dk1"/>
                </a:solidFill>
              </a:defRPr>
            </a:lvl4pPr>
            <a:lvl5pPr marR="0" lvl="4" algn="r">
              <a:lnSpc>
                <a:spcPct val="100000"/>
              </a:lnSpc>
              <a:spcBef>
                <a:spcPts val="0"/>
              </a:spcBef>
              <a:spcAft>
                <a:spcPts val="0"/>
              </a:spcAft>
              <a:buSzPts val="1400"/>
              <a:buNone/>
              <a:defRPr sz="1400">
                <a:solidFill>
                  <a:schemeClr val="dk1"/>
                </a:solidFill>
              </a:defRPr>
            </a:lvl5pPr>
            <a:lvl6pPr marR="0" lvl="5" algn="r">
              <a:lnSpc>
                <a:spcPct val="100000"/>
              </a:lnSpc>
              <a:spcBef>
                <a:spcPts val="0"/>
              </a:spcBef>
              <a:spcAft>
                <a:spcPts val="0"/>
              </a:spcAft>
              <a:buSzPts val="1400"/>
              <a:buNone/>
              <a:defRPr sz="1400">
                <a:solidFill>
                  <a:schemeClr val="dk1"/>
                </a:solidFill>
              </a:defRPr>
            </a:lvl6pPr>
            <a:lvl7pPr marR="0" lvl="6" algn="r">
              <a:lnSpc>
                <a:spcPct val="100000"/>
              </a:lnSpc>
              <a:spcBef>
                <a:spcPts val="0"/>
              </a:spcBef>
              <a:spcAft>
                <a:spcPts val="0"/>
              </a:spcAft>
              <a:buSzPts val="1400"/>
              <a:buNone/>
              <a:defRPr sz="1400">
                <a:solidFill>
                  <a:schemeClr val="dk1"/>
                </a:solidFill>
              </a:defRPr>
            </a:lvl7pPr>
            <a:lvl8pPr marR="0" lvl="7" algn="r">
              <a:lnSpc>
                <a:spcPct val="100000"/>
              </a:lnSpc>
              <a:spcBef>
                <a:spcPts val="0"/>
              </a:spcBef>
              <a:spcAft>
                <a:spcPts val="0"/>
              </a:spcAft>
              <a:buSzPts val="1400"/>
              <a:buNone/>
              <a:defRPr sz="1400">
                <a:solidFill>
                  <a:schemeClr val="dk1"/>
                </a:solidFill>
              </a:defRPr>
            </a:lvl8pPr>
            <a:lvl9pPr marR="0" lvl="8" algn="r">
              <a:lnSpc>
                <a:spcPct val="100000"/>
              </a:lnSpc>
              <a:spcBef>
                <a:spcPts val="0"/>
              </a:spcBef>
              <a:spcAft>
                <a:spcPts val="0"/>
              </a:spcAft>
              <a:buSzPts val="1400"/>
              <a:buNone/>
              <a:defRPr sz="1400">
                <a:solidFill>
                  <a:schemeClr val="dk1"/>
                </a:solidFill>
              </a:defRPr>
            </a:lvl9pPr>
          </a:lstStyle>
          <a:p>
            <a:endParaRPr/>
          </a:p>
        </p:txBody>
      </p:sp>
      <p:sp>
        <p:nvSpPr>
          <p:cNvPr id="166" name="Google Shape;166;p22"/>
          <p:cNvSpPr txBox="1">
            <a:spLocks noGrp="1"/>
          </p:cNvSpPr>
          <p:nvPr>
            <p:ph type="subTitle" idx="4"/>
          </p:nvPr>
        </p:nvSpPr>
        <p:spPr>
          <a:xfrm>
            <a:off x="6476800" y="3662342"/>
            <a:ext cx="2043600" cy="785700"/>
          </a:xfrm>
          <a:prstGeom prst="rect">
            <a:avLst/>
          </a:prstGeom>
          <a:noFill/>
          <a:ln>
            <a:noFill/>
          </a:ln>
        </p:spPr>
        <p:txBody>
          <a:bodyPr spcFirstLastPara="1" wrap="square" lIns="91425" tIns="91425" rIns="91425" bIns="91425" anchor="ctr" anchorCtr="0">
            <a:noAutofit/>
          </a:bodyPr>
          <a:lstStyle>
            <a:lvl1pPr marR="13050" lvl="0" algn="r">
              <a:lnSpc>
                <a:spcPct val="100000"/>
              </a:lnSpc>
              <a:spcBef>
                <a:spcPts val="0"/>
              </a:spcBef>
              <a:spcAft>
                <a:spcPts val="0"/>
              </a:spcAft>
              <a:buSzPts val="1400"/>
              <a:buNone/>
              <a:defRPr sz="1400">
                <a:solidFill>
                  <a:schemeClr val="dk2"/>
                </a:solidFill>
              </a:defRPr>
            </a:lvl1pPr>
            <a:lvl2pPr marR="13050" lvl="1" algn="r">
              <a:lnSpc>
                <a:spcPct val="100000"/>
              </a:lnSpc>
              <a:spcBef>
                <a:spcPts val="0"/>
              </a:spcBef>
              <a:spcAft>
                <a:spcPts val="0"/>
              </a:spcAft>
              <a:buSzPts val="1400"/>
              <a:buNone/>
              <a:defRPr sz="1400">
                <a:solidFill>
                  <a:schemeClr val="dk2"/>
                </a:solidFill>
              </a:defRPr>
            </a:lvl2pPr>
            <a:lvl3pPr marR="13050" lvl="2" algn="r">
              <a:lnSpc>
                <a:spcPct val="100000"/>
              </a:lnSpc>
              <a:spcBef>
                <a:spcPts val="0"/>
              </a:spcBef>
              <a:spcAft>
                <a:spcPts val="0"/>
              </a:spcAft>
              <a:buSzPts val="1400"/>
              <a:buNone/>
              <a:defRPr sz="1400">
                <a:solidFill>
                  <a:schemeClr val="dk2"/>
                </a:solidFill>
              </a:defRPr>
            </a:lvl3pPr>
            <a:lvl4pPr marR="13050" lvl="3" algn="r">
              <a:lnSpc>
                <a:spcPct val="100000"/>
              </a:lnSpc>
              <a:spcBef>
                <a:spcPts val="0"/>
              </a:spcBef>
              <a:spcAft>
                <a:spcPts val="0"/>
              </a:spcAft>
              <a:buSzPts val="1400"/>
              <a:buNone/>
              <a:defRPr sz="1400">
                <a:solidFill>
                  <a:schemeClr val="dk2"/>
                </a:solidFill>
              </a:defRPr>
            </a:lvl4pPr>
            <a:lvl5pPr marR="13050" lvl="4" algn="r">
              <a:lnSpc>
                <a:spcPct val="100000"/>
              </a:lnSpc>
              <a:spcBef>
                <a:spcPts val="0"/>
              </a:spcBef>
              <a:spcAft>
                <a:spcPts val="0"/>
              </a:spcAft>
              <a:buSzPts val="1400"/>
              <a:buNone/>
              <a:defRPr sz="1400">
                <a:solidFill>
                  <a:schemeClr val="dk2"/>
                </a:solidFill>
              </a:defRPr>
            </a:lvl5pPr>
            <a:lvl6pPr marR="13050" lvl="5" algn="r">
              <a:lnSpc>
                <a:spcPct val="100000"/>
              </a:lnSpc>
              <a:spcBef>
                <a:spcPts val="0"/>
              </a:spcBef>
              <a:spcAft>
                <a:spcPts val="0"/>
              </a:spcAft>
              <a:buSzPts val="1400"/>
              <a:buNone/>
              <a:defRPr sz="1400">
                <a:solidFill>
                  <a:schemeClr val="dk2"/>
                </a:solidFill>
              </a:defRPr>
            </a:lvl6pPr>
            <a:lvl7pPr marR="13050" lvl="6" algn="r">
              <a:lnSpc>
                <a:spcPct val="100000"/>
              </a:lnSpc>
              <a:spcBef>
                <a:spcPts val="0"/>
              </a:spcBef>
              <a:spcAft>
                <a:spcPts val="0"/>
              </a:spcAft>
              <a:buSzPts val="1400"/>
              <a:buNone/>
              <a:defRPr sz="1400">
                <a:solidFill>
                  <a:schemeClr val="dk2"/>
                </a:solidFill>
              </a:defRPr>
            </a:lvl7pPr>
            <a:lvl8pPr marR="13050" lvl="7" algn="r">
              <a:lnSpc>
                <a:spcPct val="100000"/>
              </a:lnSpc>
              <a:spcBef>
                <a:spcPts val="0"/>
              </a:spcBef>
              <a:spcAft>
                <a:spcPts val="0"/>
              </a:spcAft>
              <a:buSzPts val="1400"/>
              <a:buNone/>
              <a:defRPr sz="1400">
                <a:solidFill>
                  <a:schemeClr val="dk2"/>
                </a:solidFill>
              </a:defRPr>
            </a:lvl8pPr>
            <a:lvl9pPr marR="13050" lvl="8" algn="r">
              <a:lnSpc>
                <a:spcPct val="100000"/>
              </a:lnSpc>
              <a:spcBef>
                <a:spcPts val="0"/>
              </a:spcBef>
              <a:spcAft>
                <a:spcPts val="0"/>
              </a:spcAft>
              <a:buSzPts val="1400"/>
              <a:buNone/>
              <a:defRPr sz="1400">
                <a:solidFill>
                  <a:schemeClr val="dk2"/>
                </a:solidFill>
              </a:defRPr>
            </a:lvl9pPr>
          </a:lstStyle>
          <a:p>
            <a:endParaRPr/>
          </a:p>
        </p:txBody>
      </p:sp>
      <p:sp>
        <p:nvSpPr>
          <p:cNvPr id="167" name="Google Shape;167;p22"/>
          <p:cNvSpPr txBox="1">
            <a:spLocks noGrp="1"/>
          </p:cNvSpPr>
          <p:nvPr>
            <p:ph type="subTitle" idx="5"/>
          </p:nvPr>
        </p:nvSpPr>
        <p:spPr>
          <a:xfrm>
            <a:off x="618070" y="3323450"/>
            <a:ext cx="2024100" cy="4083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68" name="Google Shape;168;p22"/>
          <p:cNvSpPr txBox="1">
            <a:spLocks noGrp="1"/>
          </p:cNvSpPr>
          <p:nvPr>
            <p:ph type="subTitle" idx="6"/>
          </p:nvPr>
        </p:nvSpPr>
        <p:spPr>
          <a:xfrm>
            <a:off x="618069" y="1818075"/>
            <a:ext cx="2024100" cy="4083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l">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69" name="Google Shape;169;p22"/>
          <p:cNvSpPr txBox="1">
            <a:spLocks noGrp="1"/>
          </p:cNvSpPr>
          <p:nvPr>
            <p:ph type="subTitle" idx="7"/>
          </p:nvPr>
        </p:nvSpPr>
        <p:spPr>
          <a:xfrm>
            <a:off x="6496300" y="1818075"/>
            <a:ext cx="2024100" cy="4083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70" name="Google Shape;170;p22"/>
          <p:cNvSpPr txBox="1">
            <a:spLocks noGrp="1"/>
          </p:cNvSpPr>
          <p:nvPr>
            <p:ph type="subTitle" idx="8"/>
          </p:nvPr>
        </p:nvSpPr>
        <p:spPr>
          <a:xfrm>
            <a:off x="6559300" y="3323450"/>
            <a:ext cx="1961100" cy="4083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1pPr>
            <a:lvl2pPr lvl="1"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2pPr>
            <a:lvl3pPr lvl="2"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3pPr>
            <a:lvl4pPr lvl="3"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4pPr>
            <a:lvl5pPr lvl="4"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5pPr>
            <a:lvl6pPr lvl="5"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6pPr>
            <a:lvl7pPr lvl="6"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7pPr>
            <a:lvl8pPr lvl="7"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8pPr>
            <a:lvl9pPr lvl="8" algn="r">
              <a:lnSpc>
                <a:spcPct val="100000"/>
              </a:lnSpc>
              <a:spcBef>
                <a:spcPts val="0"/>
              </a:spcBef>
              <a:spcAft>
                <a:spcPts val="0"/>
              </a:spcAft>
              <a:buSzPts val="1400"/>
              <a:buNone/>
              <a:defRPr sz="2000">
                <a:solidFill>
                  <a:schemeClr val="dk1"/>
                </a:solidFill>
                <a:latin typeface="Poppins Black"/>
                <a:ea typeface="Poppins Black"/>
                <a:cs typeface="Poppins Black"/>
                <a:sym typeface="Poppins Black"/>
              </a:defRPr>
            </a:lvl9pPr>
          </a:lstStyle>
          <a:p>
            <a:endParaRPr/>
          </a:p>
        </p:txBody>
      </p:sp>
      <p:sp>
        <p:nvSpPr>
          <p:cNvPr id="171" name="Google Shape;171;p22"/>
          <p:cNvSpPr txBox="1">
            <a:spLocks noGrp="1"/>
          </p:cNvSpPr>
          <p:nvPr>
            <p:ph type="title"/>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a:solidFill>
                  <a:schemeClr val="accen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2"/>
        <p:cNvGrpSpPr/>
        <p:nvPr/>
      </p:nvGrpSpPr>
      <p:grpSpPr>
        <a:xfrm>
          <a:off x="0" y="0"/>
          <a:ext cx="0" cy="0"/>
          <a:chOff x="0" y="0"/>
          <a:chExt cx="0" cy="0"/>
        </a:xfrm>
      </p:grpSpPr>
      <p:sp>
        <p:nvSpPr>
          <p:cNvPr id="173" name="Google Shape;173;p23"/>
          <p:cNvSpPr/>
          <p:nvPr/>
        </p:nvSpPr>
        <p:spPr>
          <a:xfrm rot="5799132" flipH="1">
            <a:off x="49908" y="249506"/>
            <a:ext cx="5186525" cy="4513894"/>
          </a:xfrm>
          <a:custGeom>
            <a:avLst/>
            <a:gdLst/>
            <a:ahLst/>
            <a:cxnLst/>
            <a:rect l="l" t="t" r="r" b="b"/>
            <a:pathLst>
              <a:path w="202979" h="179447" extrusionOk="0">
                <a:moveTo>
                  <a:pt x="153674" y="1"/>
                </a:moveTo>
                <a:cubicBezTo>
                  <a:pt x="134554" y="1"/>
                  <a:pt x="120742" y="16799"/>
                  <a:pt x="92700" y="22903"/>
                </a:cubicBezTo>
                <a:cubicBezTo>
                  <a:pt x="59476" y="30141"/>
                  <a:pt x="49770" y="27172"/>
                  <a:pt x="24885" y="50956"/>
                </a:cubicBezTo>
                <a:cubicBezTo>
                  <a:pt x="1" y="74740"/>
                  <a:pt x="1702" y="119472"/>
                  <a:pt x="28554" y="147725"/>
                </a:cubicBezTo>
                <a:cubicBezTo>
                  <a:pt x="55374" y="175979"/>
                  <a:pt x="83794" y="178981"/>
                  <a:pt x="83794" y="178981"/>
                </a:cubicBezTo>
                <a:cubicBezTo>
                  <a:pt x="83794" y="178981"/>
                  <a:pt x="86847" y="179447"/>
                  <a:pt x="91893" y="179447"/>
                </a:cubicBezTo>
                <a:cubicBezTo>
                  <a:pt x="103553" y="179447"/>
                  <a:pt x="125856" y="176961"/>
                  <a:pt x="145738" y="160501"/>
                </a:cubicBezTo>
                <a:cubicBezTo>
                  <a:pt x="174192" y="136951"/>
                  <a:pt x="184566" y="98857"/>
                  <a:pt x="193772" y="68202"/>
                </a:cubicBezTo>
                <a:cubicBezTo>
                  <a:pt x="202979" y="37546"/>
                  <a:pt x="190804" y="10427"/>
                  <a:pt x="165018" y="1921"/>
                </a:cubicBezTo>
                <a:cubicBezTo>
                  <a:pt x="160969" y="582"/>
                  <a:pt x="157230" y="1"/>
                  <a:pt x="153674"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74" name="Google Shape;174;p23"/>
          <p:cNvGrpSpPr/>
          <p:nvPr/>
        </p:nvGrpSpPr>
        <p:grpSpPr>
          <a:xfrm>
            <a:off x="-223662" y="-270563"/>
            <a:ext cx="9820297" cy="5636831"/>
            <a:chOff x="-223662" y="-270563"/>
            <a:chExt cx="9820297" cy="5636831"/>
          </a:xfrm>
        </p:grpSpPr>
        <p:grpSp>
          <p:nvGrpSpPr>
            <p:cNvPr id="175" name="Google Shape;175;p23"/>
            <p:cNvGrpSpPr/>
            <p:nvPr/>
          </p:nvGrpSpPr>
          <p:grpSpPr>
            <a:xfrm rot="2118701">
              <a:off x="2029128" y="4418129"/>
              <a:ext cx="677494" cy="678539"/>
              <a:chOff x="1176363" y="5022450"/>
              <a:chExt cx="551250" cy="552100"/>
            </a:xfrm>
          </p:grpSpPr>
          <p:sp>
            <p:nvSpPr>
              <p:cNvPr id="176" name="Google Shape;176;p23"/>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23"/>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23"/>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79" name="Google Shape;179;p23"/>
            <p:cNvGrpSpPr/>
            <p:nvPr/>
          </p:nvGrpSpPr>
          <p:grpSpPr>
            <a:xfrm rot="4499953">
              <a:off x="6357811" y="4832109"/>
              <a:ext cx="488889" cy="473526"/>
              <a:chOff x="3103563" y="2976000"/>
              <a:chExt cx="397800" cy="385300"/>
            </a:xfrm>
          </p:grpSpPr>
          <p:sp>
            <p:nvSpPr>
              <p:cNvPr id="180" name="Google Shape;180;p23"/>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23"/>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23"/>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23"/>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23"/>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85" name="Google Shape;185;p23"/>
            <p:cNvGrpSpPr/>
            <p:nvPr/>
          </p:nvGrpSpPr>
          <p:grpSpPr>
            <a:xfrm>
              <a:off x="6407793" y="-270563"/>
              <a:ext cx="802548" cy="757672"/>
              <a:chOff x="5091638" y="5657900"/>
              <a:chExt cx="402825" cy="380300"/>
            </a:xfrm>
          </p:grpSpPr>
          <p:sp>
            <p:nvSpPr>
              <p:cNvPr id="186" name="Google Shape;186;p23"/>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23"/>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88" name="Google Shape;188;p23"/>
            <p:cNvSpPr/>
            <p:nvPr/>
          </p:nvSpPr>
          <p:spPr>
            <a:xfrm rot="-1970022">
              <a:off x="9042141" y="959816"/>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23"/>
            <p:cNvSpPr/>
            <p:nvPr/>
          </p:nvSpPr>
          <p:spPr>
            <a:xfrm>
              <a:off x="2294175" y="174769"/>
              <a:ext cx="502058" cy="389594"/>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23"/>
            <p:cNvSpPr/>
            <p:nvPr/>
          </p:nvSpPr>
          <p:spPr>
            <a:xfrm>
              <a:off x="-223662" y="30859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91" name="Google Shape;191;p23"/>
          <p:cNvSpPr txBox="1">
            <a:spLocks noGrp="1"/>
          </p:cNvSpPr>
          <p:nvPr>
            <p:ph type="title"/>
          </p:nvPr>
        </p:nvSpPr>
        <p:spPr>
          <a:xfrm>
            <a:off x="1029470" y="2239616"/>
            <a:ext cx="3227400" cy="7089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a:solidFill>
                  <a:schemeClr val="accent1"/>
                </a:solidFill>
                <a:latin typeface="Poppins Black"/>
                <a:ea typeface="Poppins Black"/>
                <a:cs typeface="Poppins Black"/>
                <a:sym typeface="Poppins Black"/>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92" name="Google Shape;192;p23"/>
          <p:cNvSpPr txBox="1">
            <a:spLocks noGrp="1"/>
          </p:cNvSpPr>
          <p:nvPr>
            <p:ph type="body" idx="1"/>
          </p:nvPr>
        </p:nvSpPr>
        <p:spPr>
          <a:xfrm>
            <a:off x="1277120" y="2959867"/>
            <a:ext cx="2732100" cy="585600"/>
          </a:xfrm>
          <a:prstGeom prst="rect">
            <a:avLst/>
          </a:prstGeom>
          <a:noFill/>
          <a:ln>
            <a:noFill/>
          </a:ln>
        </p:spPr>
        <p:txBody>
          <a:bodyPr spcFirstLastPara="1" wrap="square" lIns="91425" tIns="91425" rIns="91425" bIns="91425" anchor="t" anchorCtr="0">
            <a:noAutofit/>
          </a:bodyPr>
          <a:lstStyle>
            <a:lvl1pPr marL="457200" lvl="0" indent="-317500" algn="ctr">
              <a:lnSpc>
                <a:spcPct val="100000"/>
              </a:lnSpc>
              <a:spcBef>
                <a:spcPts val="0"/>
              </a:spcBef>
              <a:spcAft>
                <a:spcPts val="0"/>
              </a:spcAft>
              <a:buSzPts val="1400"/>
              <a:buChar char="●"/>
              <a:defRPr>
                <a:solidFill>
                  <a:schemeClr val="dk1"/>
                </a:solidFill>
              </a:defRPr>
            </a:lvl1pPr>
            <a:lvl2pPr marL="914400" lvl="1" indent="-317500" algn="l">
              <a:lnSpc>
                <a:spcPct val="100000"/>
              </a:lnSpc>
              <a:spcBef>
                <a:spcPts val="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193" name="Google Shape;193;p23"/>
          <p:cNvSpPr txBox="1">
            <a:spLocks noGrp="1"/>
          </p:cNvSpPr>
          <p:nvPr>
            <p:ph type="title" idx="2"/>
          </p:nvPr>
        </p:nvSpPr>
        <p:spPr>
          <a:xfrm>
            <a:off x="1915970" y="1060149"/>
            <a:ext cx="1454400" cy="11811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8000"/>
              <a:buNone/>
              <a:defRPr sz="9000">
                <a:solidFill>
                  <a:schemeClr val="accent1"/>
                </a:solidFill>
                <a:latin typeface="Poppins Black"/>
                <a:ea typeface="Poppins Black"/>
                <a:cs typeface="Poppins Black"/>
                <a:sym typeface="Poppins Black"/>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CUSTOM_17">
    <p:spTree>
      <p:nvGrpSpPr>
        <p:cNvPr id="1" name="Shape 194"/>
        <p:cNvGrpSpPr/>
        <p:nvPr/>
      </p:nvGrpSpPr>
      <p:grpSpPr>
        <a:xfrm>
          <a:off x="0" y="0"/>
          <a:ext cx="0" cy="0"/>
          <a:chOff x="0" y="0"/>
          <a:chExt cx="0" cy="0"/>
        </a:xfrm>
      </p:grpSpPr>
      <p:sp>
        <p:nvSpPr>
          <p:cNvPr id="195" name="Google Shape;195;p24"/>
          <p:cNvSpPr/>
          <p:nvPr/>
        </p:nvSpPr>
        <p:spPr>
          <a:xfrm>
            <a:off x="3611516" y="90688"/>
            <a:ext cx="5759923" cy="4381151"/>
          </a:xfrm>
          <a:custGeom>
            <a:avLst/>
            <a:gdLst/>
            <a:ahLst/>
            <a:cxnLst/>
            <a:rect l="l" t="t" r="r" b="b"/>
            <a:pathLst>
              <a:path w="179829" h="121513" extrusionOk="0">
                <a:moveTo>
                  <a:pt x="61345" y="0"/>
                </a:moveTo>
                <a:cubicBezTo>
                  <a:pt x="37675" y="0"/>
                  <a:pt x="24084" y="17648"/>
                  <a:pt x="24084" y="17648"/>
                </a:cubicBezTo>
                <a:cubicBezTo>
                  <a:pt x="7639" y="41365"/>
                  <a:pt x="1" y="77491"/>
                  <a:pt x="23784" y="98406"/>
                </a:cubicBezTo>
                <a:cubicBezTo>
                  <a:pt x="47534" y="119321"/>
                  <a:pt x="68750" y="119521"/>
                  <a:pt x="98804" y="121255"/>
                </a:cubicBezTo>
                <a:cubicBezTo>
                  <a:pt x="101819" y="121426"/>
                  <a:pt x="104742" y="121512"/>
                  <a:pt x="107576" y="121512"/>
                </a:cubicBezTo>
                <a:cubicBezTo>
                  <a:pt x="132968" y="121512"/>
                  <a:pt x="151208" y="114604"/>
                  <a:pt x="163751" y="99840"/>
                </a:cubicBezTo>
                <a:cubicBezTo>
                  <a:pt x="179829" y="80926"/>
                  <a:pt x="174091" y="43199"/>
                  <a:pt x="144304" y="33459"/>
                </a:cubicBezTo>
                <a:cubicBezTo>
                  <a:pt x="134997" y="30390"/>
                  <a:pt x="124423" y="30490"/>
                  <a:pt x="115950" y="25587"/>
                </a:cubicBezTo>
                <a:cubicBezTo>
                  <a:pt x="99838" y="16213"/>
                  <a:pt x="85662" y="202"/>
                  <a:pt x="61745" y="2"/>
                </a:cubicBezTo>
                <a:cubicBezTo>
                  <a:pt x="61611" y="1"/>
                  <a:pt x="61478" y="0"/>
                  <a:pt x="61345"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96" name="Google Shape;196;p24"/>
          <p:cNvGrpSpPr/>
          <p:nvPr/>
        </p:nvGrpSpPr>
        <p:grpSpPr>
          <a:xfrm>
            <a:off x="-319356" y="-140629"/>
            <a:ext cx="9486483" cy="5557782"/>
            <a:chOff x="-319356" y="-140629"/>
            <a:chExt cx="9486483" cy="5557782"/>
          </a:xfrm>
        </p:grpSpPr>
        <p:grpSp>
          <p:nvGrpSpPr>
            <p:cNvPr id="197" name="Google Shape;197;p24"/>
            <p:cNvGrpSpPr/>
            <p:nvPr/>
          </p:nvGrpSpPr>
          <p:grpSpPr>
            <a:xfrm rot="-2118701" flipH="1">
              <a:off x="8355850" y="4605229"/>
              <a:ext cx="677494" cy="678539"/>
              <a:chOff x="1176363" y="5022450"/>
              <a:chExt cx="551250" cy="552100"/>
            </a:xfrm>
          </p:grpSpPr>
          <p:sp>
            <p:nvSpPr>
              <p:cNvPr id="198" name="Google Shape;198;p24"/>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24"/>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24"/>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01" name="Google Shape;201;p24"/>
            <p:cNvGrpSpPr/>
            <p:nvPr/>
          </p:nvGrpSpPr>
          <p:grpSpPr>
            <a:xfrm rot="-4499953" flipH="1">
              <a:off x="480360" y="4707734"/>
              <a:ext cx="488889" cy="473526"/>
              <a:chOff x="3103563" y="2976000"/>
              <a:chExt cx="397800" cy="385300"/>
            </a:xfrm>
          </p:grpSpPr>
          <p:sp>
            <p:nvSpPr>
              <p:cNvPr id="202" name="Google Shape;202;p24"/>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24"/>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24"/>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 name="Google Shape;205;p24"/>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24"/>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07" name="Google Shape;207;p24"/>
            <p:cNvGrpSpPr/>
            <p:nvPr/>
          </p:nvGrpSpPr>
          <p:grpSpPr>
            <a:xfrm flipH="1">
              <a:off x="-319356" y="1865787"/>
              <a:ext cx="802548" cy="757672"/>
              <a:chOff x="5091638" y="5657900"/>
              <a:chExt cx="402825" cy="380300"/>
            </a:xfrm>
          </p:grpSpPr>
          <p:sp>
            <p:nvSpPr>
              <p:cNvPr id="208" name="Google Shape;208;p24"/>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24"/>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0" name="Google Shape;210;p24"/>
            <p:cNvSpPr/>
            <p:nvPr/>
          </p:nvSpPr>
          <p:spPr>
            <a:xfrm rot="1970022" flipH="1">
              <a:off x="1494495" y="-38059"/>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24"/>
            <p:cNvSpPr/>
            <p:nvPr/>
          </p:nvSpPr>
          <p:spPr>
            <a:xfrm flipH="1">
              <a:off x="7832810" y="296100"/>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2" name="Google Shape;212;p24"/>
          <p:cNvSpPr txBox="1">
            <a:spLocks noGrp="1"/>
          </p:cNvSpPr>
          <p:nvPr>
            <p:ph type="title"/>
          </p:nvPr>
        </p:nvSpPr>
        <p:spPr>
          <a:xfrm>
            <a:off x="4543425" y="2479988"/>
            <a:ext cx="3903900" cy="814500"/>
          </a:xfrm>
          <a:prstGeom prst="rect">
            <a:avLst/>
          </a:prstGeom>
          <a:noFill/>
          <a:ln>
            <a:noFill/>
          </a:ln>
        </p:spPr>
        <p:txBody>
          <a:bodyPr spcFirstLastPara="1" wrap="square" lIns="91425" tIns="91425" rIns="91425" bIns="91425" anchor="ctr" anchorCtr="0">
            <a:noAutofit/>
          </a:bodyPr>
          <a:lstStyle>
            <a:lvl1pPr lvl="0" algn="ctr">
              <a:lnSpc>
                <a:spcPct val="115000"/>
              </a:lnSpc>
              <a:spcBef>
                <a:spcPts val="0"/>
              </a:spcBef>
              <a:spcAft>
                <a:spcPts val="0"/>
              </a:spcAft>
              <a:buSzPts val="2400"/>
              <a:buNone/>
              <a:defRPr>
                <a:solidFill>
                  <a:schemeClr val="accent1"/>
                </a:solidFill>
                <a:latin typeface="Poppins Black"/>
                <a:ea typeface="Poppins Black"/>
                <a:cs typeface="Poppins Black"/>
                <a:sym typeface="Poppins Black"/>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13" name="Google Shape;213;p24"/>
          <p:cNvSpPr txBox="1">
            <a:spLocks noGrp="1"/>
          </p:cNvSpPr>
          <p:nvPr>
            <p:ph type="body" idx="1"/>
          </p:nvPr>
        </p:nvSpPr>
        <p:spPr>
          <a:xfrm>
            <a:off x="5024956" y="3474616"/>
            <a:ext cx="2927100" cy="573000"/>
          </a:xfrm>
          <a:prstGeom prst="rect">
            <a:avLst/>
          </a:prstGeom>
          <a:noFill/>
          <a:ln>
            <a:noFill/>
          </a:ln>
        </p:spPr>
        <p:txBody>
          <a:bodyPr spcFirstLastPara="1" wrap="square" lIns="91425" tIns="91425" rIns="91425" bIns="91425" anchor="t" anchorCtr="0">
            <a:noAutofit/>
          </a:bodyPr>
          <a:lstStyle>
            <a:lvl1pPr marL="457200" lvl="0" indent="-317500" algn="ctr">
              <a:lnSpc>
                <a:spcPct val="100000"/>
              </a:lnSpc>
              <a:spcBef>
                <a:spcPts val="0"/>
              </a:spcBef>
              <a:spcAft>
                <a:spcPts val="0"/>
              </a:spcAft>
              <a:buSzPts val="1400"/>
              <a:buChar char="●"/>
              <a:defRPr>
                <a:solidFill>
                  <a:schemeClr val="dk1"/>
                </a:solidFill>
              </a:defRPr>
            </a:lvl1pPr>
            <a:lvl2pPr marL="914400" lvl="1" indent="-317500" algn="l">
              <a:lnSpc>
                <a:spcPct val="100000"/>
              </a:lnSpc>
              <a:spcBef>
                <a:spcPts val="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214" name="Google Shape;214;p24"/>
          <p:cNvSpPr txBox="1">
            <a:spLocks noGrp="1"/>
          </p:cNvSpPr>
          <p:nvPr>
            <p:ph type="title" idx="2"/>
          </p:nvPr>
        </p:nvSpPr>
        <p:spPr>
          <a:xfrm>
            <a:off x="5623724" y="1046738"/>
            <a:ext cx="1743300" cy="11811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8000"/>
              <a:buNone/>
              <a:defRPr sz="9000">
                <a:solidFill>
                  <a:schemeClr val="accent1"/>
                </a:solidFill>
                <a:latin typeface="Poppins Black"/>
                <a:ea typeface="Poppins Black"/>
                <a:cs typeface="Poppins Black"/>
                <a:sym typeface="Poppins Black"/>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C8C8">
            <a:alpha val="32549"/>
          </a:srgbClr>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724800" y="540000"/>
            <a:ext cx="7694400" cy="4776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F78A8A"/>
              </a:buClr>
              <a:buSzPts val="3000"/>
              <a:buFont typeface="Poppins ExtraBold"/>
              <a:buNone/>
              <a:defRPr sz="3000" b="0" i="0" u="none" strike="noStrike" cap="none">
                <a:solidFill>
                  <a:srgbClr val="F78A8A"/>
                </a:solidFill>
                <a:latin typeface="Poppins ExtraBold"/>
                <a:ea typeface="Poppins ExtraBold"/>
                <a:cs typeface="Poppins ExtraBold"/>
                <a:sym typeface="Poppins ExtraBold"/>
              </a:defRPr>
            </a:lvl1pPr>
            <a:lvl2pPr marR="0" lvl="1"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2pPr>
            <a:lvl3pPr marR="0" lvl="2"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3pPr>
            <a:lvl4pPr marR="0" lvl="3"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4pPr>
            <a:lvl5pPr marR="0" lvl="4"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5pPr>
            <a:lvl6pPr marR="0" lvl="5"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6pPr>
            <a:lvl7pPr marR="0" lvl="6"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7pPr>
            <a:lvl8pPr marR="0" lvl="7"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8pPr>
            <a:lvl9pPr marR="0" lvl="8" algn="l" rtl="0">
              <a:lnSpc>
                <a:spcPct val="100000"/>
              </a:lnSpc>
              <a:spcBef>
                <a:spcPts val="0"/>
              </a:spcBef>
              <a:spcAft>
                <a:spcPts val="0"/>
              </a:spcAft>
              <a:buClr>
                <a:schemeClr val="accent6"/>
              </a:buClr>
              <a:buSzPts val="2800"/>
              <a:buFont typeface="Arial"/>
              <a:buNone/>
              <a:defRPr sz="2800" b="0" i="0" u="none" strike="noStrike" cap="none">
                <a:solidFill>
                  <a:schemeClr val="accent6"/>
                </a:solidFill>
                <a:latin typeface="Arial"/>
                <a:ea typeface="Arial"/>
                <a:cs typeface="Arial"/>
                <a:sym typeface="Arial"/>
              </a:defRPr>
            </a:lvl9pPr>
          </a:lstStyle>
          <a:p>
            <a:endParaRPr/>
          </a:p>
        </p:txBody>
      </p:sp>
      <p:sp>
        <p:nvSpPr>
          <p:cNvPr id="7" name="Google Shape;7;p15"/>
          <p:cNvSpPr txBox="1">
            <a:spLocks noGrp="1"/>
          </p:cNvSpPr>
          <p:nvPr>
            <p:ph type="body" idx="1"/>
          </p:nvPr>
        </p:nvSpPr>
        <p:spPr>
          <a:xfrm>
            <a:off x="724800" y="1152475"/>
            <a:ext cx="76944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1pPr>
            <a:lvl2pPr marL="914400" marR="0" lvl="1"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2pPr>
            <a:lvl3pPr marL="1371600" marR="0" lvl="2"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3pPr>
            <a:lvl4pPr marL="1828800" marR="0" lvl="3"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4pPr>
            <a:lvl5pPr marL="2286000" marR="0" lvl="4"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5pPr>
            <a:lvl6pPr marL="2743200" marR="0" lvl="5"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6pPr>
            <a:lvl7pPr marL="3200400" marR="0" lvl="6"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7pPr>
            <a:lvl8pPr marL="3657600" marR="0" lvl="7" indent="-317500" algn="l" rtl="0">
              <a:lnSpc>
                <a:spcPct val="100000"/>
              </a:lnSpc>
              <a:spcBef>
                <a:spcPts val="1600"/>
              </a:spcBef>
              <a:spcAft>
                <a:spcPts val="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8pPr>
            <a:lvl9pPr marL="4114800" marR="0" lvl="8" indent="-317500" algn="l" rtl="0">
              <a:lnSpc>
                <a:spcPct val="100000"/>
              </a:lnSpc>
              <a:spcBef>
                <a:spcPts val="1600"/>
              </a:spcBef>
              <a:spcAft>
                <a:spcPts val="1600"/>
              </a:spcAft>
              <a:buClr>
                <a:srgbClr val="434343"/>
              </a:buClr>
              <a:buSzPts val="1400"/>
              <a:buFont typeface="Sintony"/>
              <a:buChar char="■"/>
              <a:defRPr sz="1400" b="0" i="0" u="none" strike="noStrike" cap="none">
                <a:solidFill>
                  <a:srgbClr val="434343"/>
                </a:solidFill>
                <a:latin typeface="Sintony"/>
                <a:ea typeface="Sintony"/>
                <a:cs typeface="Sintony"/>
                <a:sym typeface="Sintony"/>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8C8">
            <a:alpha val="32549"/>
          </a:srgbClr>
        </a:solidFill>
        <a:effectLst/>
      </p:bgPr>
    </p:bg>
    <p:spTree>
      <p:nvGrpSpPr>
        <p:cNvPr id="1" name="Shape 367"/>
        <p:cNvGrpSpPr/>
        <p:nvPr/>
      </p:nvGrpSpPr>
      <p:grpSpPr>
        <a:xfrm>
          <a:off x="0" y="0"/>
          <a:ext cx="0" cy="0"/>
          <a:chOff x="0" y="0"/>
          <a:chExt cx="0" cy="0"/>
        </a:xfrm>
      </p:grpSpPr>
      <p:sp>
        <p:nvSpPr>
          <p:cNvPr id="368" name="Google Shape;368;p1"/>
          <p:cNvSpPr txBox="1">
            <a:spLocks noGrp="1"/>
          </p:cNvSpPr>
          <p:nvPr>
            <p:ph type="ctrTitle"/>
          </p:nvPr>
        </p:nvSpPr>
        <p:spPr>
          <a:xfrm>
            <a:off x="80942" y="1496476"/>
            <a:ext cx="5102024" cy="1760204"/>
          </a:xfrm>
          <a:prstGeom prst="rect">
            <a:avLst/>
          </a:prstGeom>
          <a:noFill/>
          <a:ln>
            <a:noFill/>
          </a:ln>
        </p:spPr>
        <p:txBody>
          <a:bodyPr spcFirstLastPara="1" wrap="square" lIns="91425" tIns="91425" rIns="91425" bIns="91425" anchor="ctr" anchorCtr="0">
            <a:noAutofit/>
          </a:bodyPr>
          <a:lstStyle/>
          <a:p>
            <a:pPr lvl="0"/>
            <a:r>
              <a:rPr lang="en-US" sz="2800" dirty="0">
                <a:solidFill>
                  <a:schemeClr val="accent1"/>
                </a:solidFill>
              </a:rPr>
              <a:t>Functions of Management and the Challenges That the Managers Face </a:t>
            </a:r>
            <a:endParaRPr sz="2400" dirty="0">
              <a:solidFill>
                <a:schemeClr val="accent1"/>
              </a:solidFill>
            </a:endParaRPr>
          </a:p>
        </p:txBody>
      </p:sp>
      <p:sp>
        <p:nvSpPr>
          <p:cNvPr id="369" name="Google Shape;369;p1"/>
          <p:cNvSpPr txBox="1">
            <a:spLocks noGrp="1"/>
          </p:cNvSpPr>
          <p:nvPr>
            <p:ph type="subTitle" idx="1"/>
          </p:nvPr>
        </p:nvSpPr>
        <p:spPr>
          <a:xfrm>
            <a:off x="127440" y="3657419"/>
            <a:ext cx="3943500" cy="463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dirty="0"/>
              <a:t>6</a:t>
            </a:r>
            <a:r>
              <a:rPr lang="en-US" baseline="30000" dirty="0"/>
              <a:t>th</a:t>
            </a:r>
            <a:r>
              <a:rPr lang="en-US" dirty="0"/>
              <a:t>/April/2022</a:t>
            </a:r>
            <a:endParaRPr dirty="0"/>
          </a:p>
          <a:p>
            <a:pPr marL="0" lvl="0" indent="0" algn="l" rtl="0">
              <a:lnSpc>
                <a:spcPct val="100000"/>
              </a:lnSpc>
              <a:spcBef>
                <a:spcPts val="0"/>
              </a:spcBef>
              <a:spcAft>
                <a:spcPts val="0"/>
              </a:spcAft>
              <a:buSzPts val="1800"/>
              <a:buNone/>
            </a:pPr>
            <a:r>
              <a:rPr lang="en-US" dirty="0" err="1"/>
              <a:t>Amal</a:t>
            </a:r>
            <a:r>
              <a:rPr lang="en-US" dirty="0"/>
              <a:t> Ibrahim </a:t>
            </a:r>
            <a:r>
              <a:rPr lang="en-US" dirty="0" err="1"/>
              <a:t>Edbey</a:t>
            </a:r>
            <a:endParaRPr dirty="0"/>
          </a:p>
          <a:p>
            <a:pPr marL="0" lvl="0" indent="0" algn="l" rtl="0">
              <a:lnSpc>
                <a:spcPct val="100000"/>
              </a:lnSpc>
              <a:spcBef>
                <a:spcPts val="0"/>
              </a:spcBef>
              <a:spcAft>
                <a:spcPts val="0"/>
              </a:spcAft>
              <a:buSzPts val="1800"/>
              <a:buNone/>
            </a:pPr>
            <a:r>
              <a:rPr lang="en-US" dirty="0"/>
              <a:t>2789</a:t>
            </a:r>
            <a:endParaRPr dirty="0"/>
          </a:p>
          <a:p>
            <a:pPr marL="0" lvl="0" indent="0" algn="l" rtl="0">
              <a:lnSpc>
                <a:spcPct val="100000"/>
              </a:lnSpc>
              <a:spcBef>
                <a:spcPts val="0"/>
              </a:spcBef>
              <a:spcAft>
                <a:spcPts val="0"/>
              </a:spcAft>
              <a:buSzPts val="1800"/>
              <a:buNone/>
            </a:pPr>
            <a:r>
              <a:rPr lang="en-US" dirty="0"/>
              <a:t>Amal_2789@limu.edu.ly</a:t>
            </a:r>
            <a:endParaRPr dirty="0"/>
          </a:p>
          <a:p>
            <a:pPr marL="0" lvl="0" indent="0" algn="l" rtl="0">
              <a:lnSpc>
                <a:spcPct val="100000"/>
              </a:lnSpc>
              <a:spcBef>
                <a:spcPts val="0"/>
              </a:spcBef>
              <a:spcAft>
                <a:spcPts val="0"/>
              </a:spcAft>
              <a:buSzPts val="1800"/>
              <a:buNone/>
            </a:pPr>
            <a:endParaRPr dirty="0"/>
          </a:p>
        </p:txBody>
      </p:sp>
      <p:grpSp>
        <p:nvGrpSpPr>
          <p:cNvPr id="370" name="Google Shape;370;p1"/>
          <p:cNvGrpSpPr/>
          <p:nvPr/>
        </p:nvGrpSpPr>
        <p:grpSpPr>
          <a:xfrm rot="2118701">
            <a:off x="2015303" y="4150729"/>
            <a:ext cx="677494" cy="678539"/>
            <a:chOff x="1176363" y="5022450"/>
            <a:chExt cx="551250" cy="552100"/>
          </a:xfrm>
        </p:grpSpPr>
        <p:sp>
          <p:nvSpPr>
            <p:cNvPr id="371" name="Google Shape;371;p1"/>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Google Shape;372;p1"/>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1"/>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74" name="Google Shape;374;p1"/>
          <p:cNvSpPr/>
          <p:nvPr/>
        </p:nvSpPr>
        <p:spPr>
          <a:xfrm rot="-4284415">
            <a:off x="3497776" y="3233326"/>
            <a:ext cx="502051" cy="389589"/>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5" name="Google Shape;375;p1"/>
          <p:cNvSpPr/>
          <p:nvPr/>
        </p:nvSpPr>
        <p:spPr>
          <a:xfrm>
            <a:off x="724788" y="318422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76" name="Google Shape;376;p1"/>
          <p:cNvGrpSpPr/>
          <p:nvPr/>
        </p:nvGrpSpPr>
        <p:grpSpPr>
          <a:xfrm>
            <a:off x="4441340" y="1118404"/>
            <a:ext cx="4103184" cy="3471399"/>
            <a:chOff x="1552125" y="988600"/>
            <a:chExt cx="4440675" cy="3756925"/>
          </a:xfrm>
        </p:grpSpPr>
        <p:sp>
          <p:nvSpPr>
            <p:cNvPr id="377" name="Google Shape;377;p1"/>
            <p:cNvSpPr/>
            <p:nvPr/>
          </p:nvSpPr>
          <p:spPr>
            <a:xfrm>
              <a:off x="1552125" y="4577875"/>
              <a:ext cx="4298075" cy="167650"/>
            </a:xfrm>
            <a:custGeom>
              <a:avLst/>
              <a:gdLst/>
              <a:ahLst/>
              <a:cxnLst/>
              <a:rect l="l" t="t" r="r" b="b"/>
              <a:pathLst>
                <a:path w="171923" h="6706" extrusionOk="0">
                  <a:moveTo>
                    <a:pt x="0" y="1"/>
                  </a:moveTo>
                  <a:lnTo>
                    <a:pt x="0" y="6706"/>
                  </a:lnTo>
                  <a:lnTo>
                    <a:pt x="171923" y="6706"/>
                  </a:lnTo>
                  <a:lnTo>
                    <a:pt x="171923" y="1"/>
                  </a:lnTo>
                  <a:close/>
                </a:path>
              </a:pathLst>
            </a:custGeom>
            <a:solidFill>
              <a:srgbClr val="F78A8A"/>
            </a:solidFill>
            <a:ln w="10850" cap="flat"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8" name="Google Shape;378;p1"/>
            <p:cNvSpPr/>
            <p:nvPr/>
          </p:nvSpPr>
          <p:spPr>
            <a:xfrm>
              <a:off x="3120725" y="1174625"/>
              <a:ext cx="2299175" cy="3448325"/>
            </a:xfrm>
            <a:custGeom>
              <a:avLst/>
              <a:gdLst/>
              <a:ahLst/>
              <a:cxnLst/>
              <a:rect l="l" t="t" r="r" b="b"/>
              <a:pathLst>
                <a:path w="91967" h="137933" extrusionOk="0">
                  <a:moveTo>
                    <a:pt x="17613" y="2936"/>
                  </a:moveTo>
                  <a:lnTo>
                    <a:pt x="17613" y="20215"/>
                  </a:lnTo>
                  <a:lnTo>
                    <a:pt x="3270" y="20215"/>
                  </a:lnTo>
                  <a:lnTo>
                    <a:pt x="3270" y="2936"/>
                  </a:lnTo>
                  <a:close/>
                  <a:moveTo>
                    <a:pt x="35226" y="2936"/>
                  </a:moveTo>
                  <a:lnTo>
                    <a:pt x="35226" y="20215"/>
                  </a:lnTo>
                  <a:lnTo>
                    <a:pt x="20249" y="20215"/>
                  </a:lnTo>
                  <a:lnTo>
                    <a:pt x="20249" y="2936"/>
                  </a:lnTo>
                  <a:close/>
                  <a:moveTo>
                    <a:pt x="52805" y="2936"/>
                  </a:moveTo>
                  <a:lnTo>
                    <a:pt x="52805" y="20215"/>
                  </a:lnTo>
                  <a:lnTo>
                    <a:pt x="37861" y="20215"/>
                  </a:lnTo>
                  <a:lnTo>
                    <a:pt x="37861" y="2936"/>
                  </a:lnTo>
                  <a:close/>
                  <a:moveTo>
                    <a:pt x="70418" y="2936"/>
                  </a:moveTo>
                  <a:lnTo>
                    <a:pt x="70418" y="20215"/>
                  </a:lnTo>
                  <a:lnTo>
                    <a:pt x="55440" y="20215"/>
                  </a:lnTo>
                  <a:lnTo>
                    <a:pt x="55440" y="2936"/>
                  </a:lnTo>
                  <a:close/>
                  <a:moveTo>
                    <a:pt x="88697" y="2902"/>
                  </a:moveTo>
                  <a:lnTo>
                    <a:pt x="88697" y="20215"/>
                  </a:lnTo>
                  <a:lnTo>
                    <a:pt x="73053" y="20215"/>
                  </a:lnTo>
                  <a:lnTo>
                    <a:pt x="73053" y="2936"/>
                  </a:lnTo>
                  <a:lnTo>
                    <a:pt x="88697" y="2902"/>
                  </a:lnTo>
                  <a:close/>
                  <a:moveTo>
                    <a:pt x="17613" y="22483"/>
                  </a:moveTo>
                  <a:lnTo>
                    <a:pt x="17613" y="40429"/>
                  </a:lnTo>
                  <a:lnTo>
                    <a:pt x="3270" y="40429"/>
                  </a:lnTo>
                  <a:lnTo>
                    <a:pt x="3270" y="22483"/>
                  </a:lnTo>
                  <a:close/>
                  <a:moveTo>
                    <a:pt x="35226" y="22483"/>
                  </a:moveTo>
                  <a:lnTo>
                    <a:pt x="35226" y="40429"/>
                  </a:lnTo>
                  <a:lnTo>
                    <a:pt x="20249" y="40429"/>
                  </a:lnTo>
                  <a:lnTo>
                    <a:pt x="20249" y="31823"/>
                  </a:lnTo>
                  <a:cubicBezTo>
                    <a:pt x="20315" y="31389"/>
                    <a:pt x="20315" y="30922"/>
                    <a:pt x="20249" y="30455"/>
                  </a:cubicBezTo>
                  <a:lnTo>
                    <a:pt x="20249" y="22483"/>
                  </a:lnTo>
                  <a:close/>
                  <a:moveTo>
                    <a:pt x="52805" y="22483"/>
                  </a:moveTo>
                  <a:lnTo>
                    <a:pt x="52805" y="40429"/>
                  </a:lnTo>
                  <a:lnTo>
                    <a:pt x="37861" y="40429"/>
                  </a:lnTo>
                  <a:lnTo>
                    <a:pt x="37861" y="22483"/>
                  </a:lnTo>
                  <a:close/>
                  <a:moveTo>
                    <a:pt x="70418" y="22483"/>
                  </a:moveTo>
                  <a:lnTo>
                    <a:pt x="70418" y="40429"/>
                  </a:lnTo>
                  <a:lnTo>
                    <a:pt x="55474" y="40429"/>
                  </a:lnTo>
                  <a:lnTo>
                    <a:pt x="55474" y="22483"/>
                  </a:lnTo>
                  <a:close/>
                  <a:moveTo>
                    <a:pt x="88697" y="22483"/>
                  </a:moveTo>
                  <a:lnTo>
                    <a:pt x="88697" y="40429"/>
                  </a:lnTo>
                  <a:lnTo>
                    <a:pt x="73053" y="40429"/>
                  </a:lnTo>
                  <a:lnTo>
                    <a:pt x="73053" y="22483"/>
                  </a:lnTo>
                  <a:close/>
                  <a:moveTo>
                    <a:pt x="17613" y="42697"/>
                  </a:moveTo>
                  <a:lnTo>
                    <a:pt x="17613" y="60644"/>
                  </a:lnTo>
                  <a:lnTo>
                    <a:pt x="3270" y="60644"/>
                  </a:lnTo>
                  <a:lnTo>
                    <a:pt x="3270" y="42697"/>
                  </a:lnTo>
                  <a:lnTo>
                    <a:pt x="9574" y="42697"/>
                  </a:lnTo>
                  <a:lnTo>
                    <a:pt x="11843" y="44465"/>
                  </a:lnTo>
                  <a:cubicBezTo>
                    <a:pt x="11476" y="43731"/>
                    <a:pt x="10942" y="43098"/>
                    <a:pt x="10241" y="42697"/>
                  </a:cubicBezTo>
                  <a:close/>
                  <a:moveTo>
                    <a:pt x="35226" y="42697"/>
                  </a:moveTo>
                  <a:lnTo>
                    <a:pt x="35226" y="60644"/>
                  </a:lnTo>
                  <a:lnTo>
                    <a:pt x="20249" y="60644"/>
                  </a:lnTo>
                  <a:lnTo>
                    <a:pt x="20249" y="42697"/>
                  </a:lnTo>
                  <a:close/>
                  <a:moveTo>
                    <a:pt x="52805" y="42697"/>
                  </a:moveTo>
                  <a:lnTo>
                    <a:pt x="52805" y="60644"/>
                  </a:lnTo>
                  <a:lnTo>
                    <a:pt x="37861" y="60644"/>
                  </a:lnTo>
                  <a:lnTo>
                    <a:pt x="37861" y="42697"/>
                  </a:lnTo>
                  <a:close/>
                  <a:moveTo>
                    <a:pt x="70418" y="42697"/>
                  </a:moveTo>
                  <a:lnTo>
                    <a:pt x="70418" y="60644"/>
                  </a:lnTo>
                  <a:lnTo>
                    <a:pt x="55474" y="60644"/>
                  </a:lnTo>
                  <a:lnTo>
                    <a:pt x="55474" y="42697"/>
                  </a:lnTo>
                  <a:close/>
                  <a:moveTo>
                    <a:pt x="88697" y="42697"/>
                  </a:moveTo>
                  <a:lnTo>
                    <a:pt x="88697" y="60644"/>
                  </a:lnTo>
                  <a:lnTo>
                    <a:pt x="73053" y="60644"/>
                  </a:lnTo>
                  <a:lnTo>
                    <a:pt x="73053" y="42697"/>
                  </a:lnTo>
                  <a:close/>
                  <a:moveTo>
                    <a:pt x="17613" y="62912"/>
                  </a:moveTo>
                  <a:lnTo>
                    <a:pt x="17613" y="80858"/>
                  </a:lnTo>
                  <a:lnTo>
                    <a:pt x="3270" y="80858"/>
                  </a:lnTo>
                  <a:lnTo>
                    <a:pt x="3270" y="62912"/>
                  </a:lnTo>
                  <a:close/>
                  <a:moveTo>
                    <a:pt x="35226" y="62912"/>
                  </a:moveTo>
                  <a:lnTo>
                    <a:pt x="35226" y="80858"/>
                  </a:lnTo>
                  <a:lnTo>
                    <a:pt x="20249" y="80858"/>
                  </a:lnTo>
                  <a:lnTo>
                    <a:pt x="20249" y="62912"/>
                  </a:lnTo>
                  <a:close/>
                  <a:moveTo>
                    <a:pt x="52805" y="62912"/>
                  </a:moveTo>
                  <a:lnTo>
                    <a:pt x="52805" y="80858"/>
                  </a:lnTo>
                  <a:lnTo>
                    <a:pt x="37861" y="80858"/>
                  </a:lnTo>
                  <a:lnTo>
                    <a:pt x="37861" y="62912"/>
                  </a:lnTo>
                  <a:close/>
                  <a:moveTo>
                    <a:pt x="70418" y="62945"/>
                  </a:moveTo>
                  <a:lnTo>
                    <a:pt x="70418" y="80858"/>
                  </a:lnTo>
                  <a:lnTo>
                    <a:pt x="55474" y="80858"/>
                  </a:lnTo>
                  <a:lnTo>
                    <a:pt x="55474" y="62945"/>
                  </a:lnTo>
                  <a:close/>
                  <a:moveTo>
                    <a:pt x="88697" y="62945"/>
                  </a:moveTo>
                  <a:lnTo>
                    <a:pt x="88697" y="80858"/>
                  </a:lnTo>
                  <a:lnTo>
                    <a:pt x="73053" y="80858"/>
                  </a:lnTo>
                  <a:lnTo>
                    <a:pt x="73053" y="62945"/>
                  </a:lnTo>
                  <a:close/>
                  <a:moveTo>
                    <a:pt x="17613" y="83126"/>
                  </a:moveTo>
                  <a:lnTo>
                    <a:pt x="17613" y="101073"/>
                  </a:lnTo>
                  <a:lnTo>
                    <a:pt x="3270" y="101073"/>
                  </a:lnTo>
                  <a:lnTo>
                    <a:pt x="3270" y="83126"/>
                  </a:lnTo>
                  <a:close/>
                  <a:moveTo>
                    <a:pt x="35226" y="83126"/>
                  </a:moveTo>
                  <a:lnTo>
                    <a:pt x="35226" y="101073"/>
                  </a:lnTo>
                  <a:lnTo>
                    <a:pt x="20249" y="101073"/>
                  </a:lnTo>
                  <a:lnTo>
                    <a:pt x="20249" y="83126"/>
                  </a:lnTo>
                  <a:close/>
                  <a:moveTo>
                    <a:pt x="52805" y="83126"/>
                  </a:moveTo>
                  <a:lnTo>
                    <a:pt x="52805" y="101073"/>
                  </a:lnTo>
                  <a:lnTo>
                    <a:pt x="37861" y="101073"/>
                  </a:lnTo>
                  <a:lnTo>
                    <a:pt x="37861" y="83126"/>
                  </a:lnTo>
                  <a:close/>
                  <a:moveTo>
                    <a:pt x="70418" y="83126"/>
                  </a:moveTo>
                  <a:lnTo>
                    <a:pt x="70418" y="101073"/>
                  </a:lnTo>
                  <a:lnTo>
                    <a:pt x="55440" y="101073"/>
                  </a:lnTo>
                  <a:lnTo>
                    <a:pt x="55474" y="83126"/>
                  </a:lnTo>
                  <a:close/>
                  <a:moveTo>
                    <a:pt x="88697" y="83160"/>
                  </a:moveTo>
                  <a:lnTo>
                    <a:pt x="88697" y="101073"/>
                  </a:lnTo>
                  <a:lnTo>
                    <a:pt x="73053" y="101073"/>
                  </a:lnTo>
                  <a:lnTo>
                    <a:pt x="73053" y="83160"/>
                  </a:lnTo>
                  <a:close/>
                  <a:moveTo>
                    <a:pt x="17613" y="103374"/>
                  </a:moveTo>
                  <a:lnTo>
                    <a:pt x="17613" y="121287"/>
                  </a:lnTo>
                  <a:lnTo>
                    <a:pt x="3270" y="121287"/>
                  </a:lnTo>
                  <a:lnTo>
                    <a:pt x="3270" y="103374"/>
                  </a:lnTo>
                  <a:close/>
                  <a:moveTo>
                    <a:pt x="35226" y="103374"/>
                  </a:moveTo>
                  <a:lnTo>
                    <a:pt x="35226" y="121287"/>
                  </a:lnTo>
                  <a:lnTo>
                    <a:pt x="20249" y="121287"/>
                  </a:lnTo>
                  <a:lnTo>
                    <a:pt x="20249" y="103374"/>
                  </a:lnTo>
                  <a:close/>
                  <a:moveTo>
                    <a:pt x="52805" y="103374"/>
                  </a:moveTo>
                  <a:lnTo>
                    <a:pt x="52805" y="121287"/>
                  </a:lnTo>
                  <a:lnTo>
                    <a:pt x="37861" y="121287"/>
                  </a:lnTo>
                  <a:lnTo>
                    <a:pt x="37861" y="103374"/>
                  </a:lnTo>
                  <a:close/>
                  <a:moveTo>
                    <a:pt x="70418" y="103374"/>
                  </a:moveTo>
                  <a:lnTo>
                    <a:pt x="70418" y="121287"/>
                  </a:lnTo>
                  <a:lnTo>
                    <a:pt x="55440" y="121287"/>
                  </a:lnTo>
                  <a:lnTo>
                    <a:pt x="55474" y="103374"/>
                  </a:lnTo>
                  <a:close/>
                  <a:moveTo>
                    <a:pt x="88697" y="103374"/>
                  </a:moveTo>
                  <a:lnTo>
                    <a:pt x="88697" y="121287"/>
                  </a:lnTo>
                  <a:lnTo>
                    <a:pt x="73053" y="121287"/>
                  </a:lnTo>
                  <a:lnTo>
                    <a:pt x="73053" y="103374"/>
                  </a:lnTo>
                  <a:close/>
                  <a:moveTo>
                    <a:pt x="17613" y="123589"/>
                  </a:moveTo>
                  <a:lnTo>
                    <a:pt x="17613" y="134997"/>
                  </a:lnTo>
                  <a:lnTo>
                    <a:pt x="3270" y="134997"/>
                  </a:lnTo>
                  <a:lnTo>
                    <a:pt x="3270" y="123589"/>
                  </a:lnTo>
                  <a:close/>
                  <a:moveTo>
                    <a:pt x="35193" y="123589"/>
                  </a:moveTo>
                  <a:lnTo>
                    <a:pt x="35193" y="134997"/>
                  </a:lnTo>
                  <a:lnTo>
                    <a:pt x="20249" y="134997"/>
                  </a:lnTo>
                  <a:lnTo>
                    <a:pt x="20249" y="123589"/>
                  </a:lnTo>
                  <a:close/>
                  <a:moveTo>
                    <a:pt x="52805" y="123589"/>
                  </a:moveTo>
                  <a:lnTo>
                    <a:pt x="52805" y="134997"/>
                  </a:lnTo>
                  <a:lnTo>
                    <a:pt x="37828" y="134997"/>
                  </a:lnTo>
                  <a:lnTo>
                    <a:pt x="37828" y="123589"/>
                  </a:lnTo>
                  <a:close/>
                  <a:moveTo>
                    <a:pt x="70384" y="123589"/>
                  </a:moveTo>
                  <a:lnTo>
                    <a:pt x="70384" y="134997"/>
                  </a:lnTo>
                  <a:lnTo>
                    <a:pt x="55440" y="134997"/>
                  </a:lnTo>
                  <a:lnTo>
                    <a:pt x="55440" y="123589"/>
                  </a:lnTo>
                  <a:close/>
                  <a:moveTo>
                    <a:pt x="88697" y="123589"/>
                  </a:moveTo>
                  <a:lnTo>
                    <a:pt x="88697" y="134997"/>
                  </a:lnTo>
                  <a:lnTo>
                    <a:pt x="73020" y="134997"/>
                  </a:lnTo>
                  <a:lnTo>
                    <a:pt x="73020" y="123589"/>
                  </a:lnTo>
                  <a:close/>
                  <a:moveTo>
                    <a:pt x="1" y="0"/>
                  </a:moveTo>
                  <a:lnTo>
                    <a:pt x="1" y="137932"/>
                  </a:lnTo>
                  <a:lnTo>
                    <a:pt x="91966" y="137932"/>
                  </a:lnTo>
                  <a:lnTo>
                    <a:pt x="91966" y="0"/>
                  </a:lnTo>
                  <a:close/>
                </a:path>
              </a:pathLst>
            </a:custGeom>
            <a:solidFill>
              <a:srgbClr val="F78A8A"/>
            </a:solidFill>
            <a:ln w="10850" cap="flat"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9" name="Google Shape;379;p1"/>
            <p:cNvSpPr/>
            <p:nvPr/>
          </p:nvSpPr>
          <p:spPr>
            <a:xfrm>
              <a:off x="1552125" y="4577875"/>
              <a:ext cx="4298075" cy="167650"/>
            </a:xfrm>
            <a:custGeom>
              <a:avLst/>
              <a:gdLst/>
              <a:ahLst/>
              <a:cxnLst/>
              <a:rect l="l" t="t" r="r" b="b"/>
              <a:pathLst>
                <a:path w="171923" h="6706" extrusionOk="0">
                  <a:moveTo>
                    <a:pt x="0" y="1"/>
                  </a:moveTo>
                  <a:lnTo>
                    <a:pt x="0" y="6706"/>
                  </a:lnTo>
                  <a:lnTo>
                    <a:pt x="171923" y="6706"/>
                  </a:lnTo>
                  <a:lnTo>
                    <a:pt x="171923"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Google Shape;380;p1"/>
            <p:cNvSpPr/>
            <p:nvPr/>
          </p:nvSpPr>
          <p:spPr>
            <a:xfrm>
              <a:off x="3120725" y="1174625"/>
              <a:ext cx="2299175" cy="3448325"/>
            </a:xfrm>
            <a:custGeom>
              <a:avLst/>
              <a:gdLst/>
              <a:ahLst/>
              <a:cxnLst/>
              <a:rect l="l" t="t" r="r" b="b"/>
              <a:pathLst>
                <a:path w="91967" h="137933" extrusionOk="0">
                  <a:moveTo>
                    <a:pt x="17613" y="2936"/>
                  </a:moveTo>
                  <a:lnTo>
                    <a:pt x="17613" y="20215"/>
                  </a:lnTo>
                  <a:lnTo>
                    <a:pt x="3270" y="20215"/>
                  </a:lnTo>
                  <a:lnTo>
                    <a:pt x="3270" y="2936"/>
                  </a:lnTo>
                  <a:close/>
                  <a:moveTo>
                    <a:pt x="35226" y="2936"/>
                  </a:moveTo>
                  <a:lnTo>
                    <a:pt x="35226" y="20215"/>
                  </a:lnTo>
                  <a:lnTo>
                    <a:pt x="20249" y="20215"/>
                  </a:lnTo>
                  <a:lnTo>
                    <a:pt x="20249" y="2936"/>
                  </a:lnTo>
                  <a:close/>
                  <a:moveTo>
                    <a:pt x="52805" y="2936"/>
                  </a:moveTo>
                  <a:lnTo>
                    <a:pt x="52805" y="20215"/>
                  </a:lnTo>
                  <a:lnTo>
                    <a:pt x="37861" y="20215"/>
                  </a:lnTo>
                  <a:lnTo>
                    <a:pt x="37861" y="2936"/>
                  </a:lnTo>
                  <a:close/>
                  <a:moveTo>
                    <a:pt x="70418" y="2936"/>
                  </a:moveTo>
                  <a:lnTo>
                    <a:pt x="70418" y="20215"/>
                  </a:lnTo>
                  <a:lnTo>
                    <a:pt x="55440" y="20215"/>
                  </a:lnTo>
                  <a:lnTo>
                    <a:pt x="55440" y="2936"/>
                  </a:lnTo>
                  <a:close/>
                  <a:moveTo>
                    <a:pt x="88697" y="2902"/>
                  </a:moveTo>
                  <a:lnTo>
                    <a:pt x="88697" y="20215"/>
                  </a:lnTo>
                  <a:lnTo>
                    <a:pt x="73053" y="20215"/>
                  </a:lnTo>
                  <a:lnTo>
                    <a:pt x="73053" y="2936"/>
                  </a:lnTo>
                  <a:lnTo>
                    <a:pt x="88697" y="2902"/>
                  </a:lnTo>
                  <a:close/>
                  <a:moveTo>
                    <a:pt x="17613" y="22483"/>
                  </a:moveTo>
                  <a:lnTo>
                    <a:pt x="17613" y="40429"/>
                  </a:lnTo>
                  <a:lnTo>
                    <a:pt x="3270" y="40429"/>
                  </a:lnTo>
                  <a:lnTo>
                    <a:pt x="3270" y="22483"/>
                  </a:lnTo>
                  <a:close/>
                  <a:moveTo>
                    <a:pt x="35226" y="22483"/>
                  </a:moveTo>
                  <a:lnTo>
                    <a:pt x="35226" y="40429"/>
                  </a:lnTo>
                  <a:lnTo>
                    <a:pt x="20249" y="40429"/>
                  </a:lnTo>
                  <a:lnTo>
                    <a:pt x="20249" y="31823"/>
                  </a:lnTo>
                  <a:cubicBezTo>
                    <a:pt x="20315" y="31389"/>
                    <a:pt x="20315" y="30922"/>
                    <a:pt x="20249" y="30455"/>
                  </a:cubicBezTo>
                  <a:lnTo>
                    <a:pt x="20249" y="22483"/>
                  </a:lnTo>
                  <a:close/>
                  <a:moveTo>
                    <a:pt x="52805" y="22483"/>
                  </a:moveTo>
                  <a:lnTo>
                    <a:pt x="52805" y="40429"/>
                  </a:lnTo>
                  <a:lnTo>
                    <a:pt x="37861" y="40429"/>
                  </a:lnTo>
                  <a:lnTo>
                    <a:pt x="37861" y="22483"/>
                  </a:lnTo>
                  <a:close/>
                  <a:moveTo>
                    <a:pt x="70418" y="22483"/>
                  </a:moveTo>
                  <a:lnTo>
                    <a:pt x="70418" y="40429"/>
                  </a:lnTo>
                  <a:lnTo>
                    <a:pt x="55474" y="40429"/>
                  </a:lnTo>
                  <a:lnTo>
                    <a:pt x="55474" y="22483"/>
                  </a:lnTo>
                  <a:close/>
                  <a:moveTo>
                    <a:pt x="88697" y="22483"/>
                  </a:moveTo>
                  <a:lnTo>
                    <a:pt x="88697" y="40429"/>
                  </a:lnTo>
                  <a:lnTo>
                    <a:pt x="73053" y="40429"/>
                  </a:lnTo>
                  <a:lnTo>
                    <a:pt x="73053" y="22483"/>
                  </a:lnTo>
                  <a:close/>
                  <a:moveTo>
                    <a:pt x="17613" y="42697"/>
                  </a:moveTo>
                  <a:lnTo>
                    <a:pt x="17613" y="60644"/>
                  </a:lnTo>
                  <a:lnTo>
                    <a:pt x="3270" y="60644"/>
                  </a:lnTo>
                  <a:lnTo>
                    <a:pt x="3270" y="42697"/>
                  </a:lnTo>
                  <a:lnTo>
                    <a:pt x="9574" y="42697"/>
                  </a:lnTo>
                  <a:lnTo>
                    <a:pt x="11843" y="44465"/>
                  </a:lnTo>
                  <a:cubicBezTo>
                    <a:pt x="11476" y="43731"/>
                    <a:pt x="10942" y="43098"/>
                    <a:pt x="10241" y="42697"/>
                  </a:cubicBezTo>
                  <a:close/>
                  <a:moveTo>
                    <a:pt x="35226" y="42697"/>
                  </a:moveTo>
                  <a:lnTo>
                    <a:pt x="35226" y="60644"/>
                  </a:lnTo>
                  <a:lnTo>
                    <a:pt x="20249" y="60644"/>
                  </a:lnTo>
                  <a:lnTo>
                    <a:pt x="20249" y="42697"/>
                  </a:lnTo>
                  <a:close/>
                  <a:moveTo>
                    <a:pt x="52805" y="42697"/>
                  </a:moveTo>
                  <a:lnTo>
                    <a:pt x="52805" y="60644"/>
                  </a:lnTo>
                  <a:lnTo>
                    <a:pt x="37861" y="60644"/>
                  </a:lnTo>
                  <a:lnTo>
                    <a:pt x="37861" y="42697"/>
                  </a:lnTo>
                  <a:close/>
                  <a:moveTo>
                    <a:pt x="70418" y="42697"/>
                  </a:moveTo>
                  <a:lnTo>
                    <a:pt x="70418" y="60644"/>
                  </a:lnTo>
                  <a:lnTo>
                    <a:pt x="55474" y="60644"/>
                  </a:lnTo>
                  <a:lnTo>
                    <a:pt x="55474" y="42697"/>
                  </a:lnTo>
                  <a:close/>
                  <a:moveTo>
                    <a:pt x="88697" y="42697"/>
                  </a:moveTo>
                  <a:lnTo>
                    <a:pt x="88697" y="60644"/>
                  </a:lnTo>
                  <a:lnTo>
                    <a:pt x="73053" y="60644"/>
                  </a:lnTo>
                  <a:lnTo>
                    <a:pt x="73053" y="42697"/>
                  </a:lnTo>
                  <a:close/>
                  <a:moveTo>
                    <a:pt x="17613" y="62912"/>
                  </a:moveTo>
                  <a:lnTo>
                    <a:pt x="17613" y="80858"/>
                  </a:lnTo>
                  <a:lnTo>
                    <a:pt x="3270" y="80858"/>
                  </a:lnTo>
                  <a:lnTo>
                    <a:pt x="3270" y="62912"/>
                  </a:lnTo>
                  <a:close/>
                  <a:moveTo>
                    <a:pt x="35226" y="62912"/>
                  </a:moveTo>
                  <a:lnTo>
                    <a:pt x="35226" y="80858"/>
                  </a:lnTo>
                  <a:lnTo>
                    <a:pt x="20249" y="80858"/>
                  </a:lnTo>
                  <a:lnTo>
                    <a:pt x="20249" y="62912"/>
                  </a:lnTo>
                  <a:close/>
                  <a:moveTo>
                    <a:pt x="52805" y="62912"/>
                  </a:moveTo>
                  <a:lnTo>
                    <a:pt x="52805" y="80858"/>
                  </a:lnTo>
                  <a:lnTo>
                    <a:pt x="37861" y="80858"/>
                  </a:lnTo>
                  <a:lnTo>
                    <a:pt x="37861" y="62912"/>
                  </a:lnTo>
                  <a:close/>
                  <a:moveTo>
                    <a:pt x="70418" y="62945"/>
                  </a:moveTo>
                  <a:lnTo>
                    <a:pt x="70418" y="80858"/>
                  </a:lnTo>
                  <a:lnTo>
                    <a:pt x="55474" y="80858"/>
                  </a:lnTo>
                  <a:lnTo>
                    <a:pt x="55474" y="62945"/>
                  </a:lnTo>
                  <a:close/>
                  <a:moveTo>
                    <a:pt x="88697" y="62945"/>
                  </a:moveTo>
                  <a:lnTo>
                    <a:pt x="88697" y="80858"/>
                  </a:lnTo>
                  <a:lnTo>
                    <a:pt x="73053" y="80858"/>
                  </a:lnTo>
                  <a:lnTo>
                    <a:pt x="73053" y="62945"/>
                  </a:lnTo>
                  <a:close/>
                  <a:moveTo>
                    <a:pt x="17613" y="83126"/>
                  </a:moveTo>
                  <a:lnTo>
                    <a:pt x="17613" y="101073"/>
                  </a:lnTo>
                  <a:lnTo>
                    <a:pt x="3270" y="101073"/>
                  </a:lnTo>
                  <a:lnTo>
                    <a:pt x="3270" y="83126"/>
                  </a:lnTo>
                  <a:close/>
                  <a:moveTo>
                    <a:pt x="35226" y="83126"/>
                  </a:moveTo>
                  <a:lnTo>
                    <a:pt x="35226" y="101073"/>
                  </a:lnTo>
                  <a:lnTo>
                    <a:pt x="20249" y="101073"/>
                  </a:lnTo>
                  <a:lnTo>
                    <a:pt x="20249" y="83126"/>
                  </a:lnTo>
                  <a:close/>
                  <a:moveTo>
                    <a:pt x="52805" y="83126"/>
                  </a:moveTo>
                  <a:lnTo>
                    <a:pt x="52805" y="101073"/>
                  </a:lnTo>
                  <a:lnTo>
                    <a:pt x="37861" y="101073"/>
                  </a:lnTo>
                  <a:lnTo>
                    <a:pt x="37861" y="83126"/>
                  </a:lnTo>
                  <a:close/>
                  <a:moveTo>
                    <a:pt x="70418" y="83126"/>
                  </a:moveTo>
                  <a:lnTo>
                    <a:pt x="70418" y="101073"/>
                  </a:lnTo>
                  <a:lnTo>
                    <a:pt x="55440" y="101073"/>
                  </a:lnTo>
                  <a:lnTo>
                    <a:pt x="55474" y="83126"/>
                  </a:lnTo>
                  <a:close/>
                  <a:moveTo>
                    <a:pt x="88697" y="83160"/>
                  </a:moveTo>
                  <a:lnTo>
                    <a:pt x="88697" y="101073"/>
                  </a:lnTo>
                  <a:lnTo>
                    <a:pt x="73053" y="101073"/>
                  </a:lnTo>
                  <a:lnTo>
                    <a:pt x="73053" y="83160"/>
                  </a:lnTo>
                  <a:close/>
                  <a:moveTo>
                    <a:pt x="17613" y="103374"/>
                  </a:moveTo>
                  <a:lnTo>
                    <a:pt x="17613" y="121287"/>
                  </a:lnTo>
                  <a:lnTo>
                    <a:pt x="3270" y="121287"/>
                  </a:lnTo>
                  <a:lnTo>
                    <a:pt x="3270" y="103374"/>
                  </a:lnTo>
                  <a:close/>
                  <a:moveTo>
                    <a:pt x="35226" y="103374"/>
                  </a:moveTo>
                  <a:lnTo>
                    <a:pt x="35226" y="121287"/>
                  </a:lnTo>
                  <a:lnTo>
                    <a:pt x="20249" y="121287"/>
                  </a:lnTo>
                  <a:lnTo>
                    <a:pt x="20249" y="103374"/>
                  </a:lnTo>
                  <a:close/>
                  <a:moveTo>
                    <a:pt x="52805" y="103374"/>
                  </a:moveTo>
                  <a:lnTo>
                    <a:pt x="52805" y="121287"/>
                  </a:lnTo>
                  <a:lnTo>
                    <a:pt x="37861" y="121287"/>
                  </a:lnTo>
                  <a:lnTo>
                    <a:pt x="37861" y="103374"/>
                  </a:lnTo>
                  <a:close/>
                  <a:moveTo>
                    <a:pt x="70418" y="103374"/>
                  </a:moveTo>
                  <a:lnTo>
                    <a:pt x="70418" y="121287"/>
                  </a:lnTo>
                  <a:lnTo>
                    <a:pt x="55440" y="121287"/>
                  </a:lnTo>
                  <a:lnTo>
                    <a:pt x="55474" y="103374"/>
                  </a:lnTo>
                  <a:close/>
                  <a:moveTo>
                    <a:pt x="88697" y="103374"/>
                  </a:moveTo>
                  <a:lnTo>
                    <a:pt x="88697" y="121287"/>
                  </a:lnTo>
                  <a:lnTo>
                    <a:pt x="73053" y="121287"/>
                  </a:lnTo>
                  <a:lnTo>
                    <a:pt x="73053" y="103374"/>
                  </a:lnTo>
                  <a:close/>
                  <a:moveTo>
                    <a:pt x="17613" y="123589"/>
                  </a:moveTo>
                  <a:lnTo>
                    <a:pt x="17613" y="134997"/>
                  </a:lnTo>
                  <a:lnTo>
                    <a:pt x="3270" y="134997"/>
                  </a:lnTo>
                  <a:lnTo>
                    <a:pt x="3270" y="123589"/>
                  </a:lnTo>
                  <a:close/>
                  <a:moveTo>
                    <a:pt x="35193" y="123589"/>
                  </a:moveTo>
                  <a:lnTo>
                    <a:pt x="35193" y="134997"/>
                  </a:lnTo>
                  <a:lnTo>
                    <a:pt x="20249" y="134997"/>
                  </a:lnTo>
                  <a:lnTo>
                    <a:pt x="20249" y="123589"/>
                  </a:lnTo>
                  <a:close/>
                  <a:moveTo>
                    <a:pt x="52805" y="123589"/>
                  </a:moveTo>
                  <a:lnTo>
                    <a:pt x="52805" y="134997"/>
                  </a:lnTo>
                  <a:lnTo>
                    <a:pt x="37828" y="134997"/>
                  </a:lnTo>
                  <a:lnTo>
                    <a:pt x="37828" y="123589"/>
                  </a:lnTo>
                  <a:close/>
                  <a:moveTo>
                    <a:pt x="70384" y="123589"/>
                  </a:moveTo>
                  <a:lnTo>
                    <a:pt x="70384" y="134997"/>
                  </a:lnTo>
                  <a:lnTo>
                    <a:pt x="55440" y="134997"/>
                  </a:lnTo>
                  <a:lnTo>
                    <a:pt x="55440" y="123589"/>
                  </a:lnTo>
                  <a:close/>
                  <a:moveTo>
                    <a:pt x="88697" y="123589"/>
                  </a:moveTo>
                  <a:lnTo>
                    <a:pt x="88697" y="134997"/>
                  </a:lnTo>
                  <a:lnTo>
                    <a:pt x="73020" y="134997"/>
                  </a:lnTo>
                  <a:lnTo>
                    <a:pt x="73020" y="123589"/>
                  </a:lnTo>
                  <a:close/>
                  <a:moveTo>
                    <a:pt x="1" y="0"/>
                  </a:moveTo>
                  <a:lnTo>
                    <a:pt x="1" y="137932"/>
                  </a:lnTo>
                  <a:lnTo>
                    <a:pt x="91966" y="137932"/>
                  </a:lnTo>
                  <a:lnTo>
                    <a:pt x="91966"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1" name="Google Shape;381;p1"/>
            <p:cNvSpPr/>
            <p:nvPr/>
          </p:nvSpPr>
          <p:spPr>
            <a:xfrm>
              <a:off x="5636700" y="3919050"/>
              <a:ext cx="210175" cy="191025"/>
            </a:xfrm>
            <a:custGeom>
              <a:avLst/>
              <a:gdLst/>
              <a:ahLst/>
              <a:cxnLst/>
              <a:rect l="l" t="t" r="r" b="b"/>
              <a:pathLst>
                <a:path w="8407" h="7641" extrusionOk="0">
                  <a:moveTo>
                    <a:pt x="5703" y="1"/>
                  </a:moveTo>
                  <a:cubicBezTo>
                    <a:pt x="3555" y="1"/>
                    <a:pt x="1294" y="3090"/>
                    <a:pt x="634" y="4905"/>
                  </a:cubicBezTo>
                  <a:cubicBezTo>
                    <a:pt x="601" y="5072"/>
                    <a:pt x="0" y="7641"/>
                    <a:pt x="34" y="7641"/>
                  </a:cubicBezTo>
                  <a:cubicBezTo>
                    <a:pt x="34" y="7641"/>
                    <a:pt x="3836" y="7307"/>
                    <a:pt x="5304" y="6473"/>
                  </a:cubicBezTo>
                  <a:cubicBezTo>
                    <a:pt x="6572" y="5739"/>
                    <a:pt x="7973" y="4472"/>
                    <a:pt x="8173" y="2971"/>
                  </a:cubicBezTo>
                  <a:cubicBezTo>
                    <a:pt x="8406" y="1469"/>
                    <a:pt x="7306" y="68"/>
                    <a:pt x="5771" y="2"/>
                  </a:cubicBezTo>
                  <a:cubicBezTo>
                    <a:pt x="5748" y="1"/>
                    <a:pt x="5726" y="1"/>
                    <a:pt x="5703"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2" name="Google Shape;382;p1"/>
            <p:cNvSpPr/>
            <p:nvPr/>
          </p:nvSpPr>
          <p:spPr>
            <a:xfrm>
              <a:off x="5642525" y="3680575"/>
              <a:ext cx="231025" cy="169875"/>
            </a:xfrm>
            <a:custGeom>
              <a:avLst/>
              <a:gdLst/>
              <a:ahLst/>
              <a:cxnLst/>
              <a:rect l="l" t="t" r="r" b="b"/>
              <a:pathLst>
                <a:path w="9241" h="6795" extrusionOk="0">
                  <a:moveTo>
                    <a:pt x="6475" y="1"/>
                  </a:moveTo>
                  <a:cubicBezTo>
                    <a:pt x="4407" y="1"/>
                    <a:pt x="1914" y="2539"/>
                    <a:pt x="1068" y="4137"/>
                  </a:cubicBezTo>
                  <a:cubicBezTo>
                    <a:pt x="968" y="4270"/>
                    <a:pt x="1" y="6739"/>
                    <a:pt x="34" y="6739"/>
                  </a:cubicBezTo>
                  <a:cubicBezTo>
                    <a:pt x="49" y="6739"/>
                    <a:pt x="845" y="6794"/>
                    <a:pt x="1858" y="6794"/>
                  </a:cubicBezTo>
                  <a:cubicBezTo>
                    <a:pt x="3061" y="6794"/>
                    <a:pt x="4569" y="6716"/>
                    <a:pt x="5438" y="6372"/>
                  </a:cubicBezTo>
                  <a:cubicBezTo>
                    <a:pt x="6772" y="5871"/>
                    <a:pt x="8373" y="4837"/>
                    <a:pt x="8774" y="3370"/>
                  </a:cubicBezTo>
                  <a:cubicBezTo>
                    <a:pt x="9241" y="1902"/>
                    <a:pt x="8373" y="368"/>
                    <a:pt x="6872" y="34"/>
                  </a:cubicBezTo>
                  <a:cubicBezTo>
                    <a:pt x="6742" y="12"/>
                    <a:pt x="6610" y="1"/>
                    <a:pt x="6475"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3" name="Google Shape;383;p1"/>
            <p:cNvSpPr/>
            <p:nvPr/>
          </p:nvSpPr>
          <p:spPr>
            <a:xfrm>
              <a:off x="5710925" y="3391050"/>
              <a:ext cx="231025" cy="169275"/>
            </a:xfrm>
            <a:custGeom>
              <a:avLst/>
              <a:gdLst/>
              <a:ahLst/>
              <a:cxnLst/>
              <a:rect l="l" t="t" r="r" b="b"/>
              <a:pathLst>
                <a:path w="9241" h="6771" extrusionOk="0">
                  <a:moveTo>
                    <a:pt x="6408" y="1"/>
                  </a:moveTo>
                  <a:cubicBezTo>
                    <a:pt x="4346" y="1"/>
                    <a:pt x="1875" y="2521"/>
                    <a:pt x="1034" y="4110"/>
                  </a:cubicBezTo>
                  <a:cubicBezTo>
                    <a:pt x="967" y="4276"/>
                    <a:pt x="0" y="6711"/>
                    <a:pt x="33" y="6711"/>
                  </a:cubicBezTo>
                  <a:cubicBezTo>
                    <a:pt x="33" y="6711"/>
                    <a:pt x="876" y="6771"/>
                    <a:pt x="1934" y="6771"/>
                  </a:cubicBezTo>
                  <a:cubicBezTo>
                    <a:pt x="3125" y="6771"/>
                    <a:pt x="4590" y="6696"/>
                    <a:pt x="5437" y="6378"/>
                  </a:cubicBezTo>
                  <a:cubicBezTo>
                    <a:pt x="6772" y="5844"/>
                    <a:pt x="8339" y="4810"/>
                    <a:pt x="8773" y="3342"/>
                  </a:cubicBezTo>
                  <a:cubicBezTo>
                    <a:pt x="9240" y="1908"/>
                    <a:pt x="8339" y="340"/>
                    <a:pt x="6838" y="40"/>
                  </a:cubicBezTo>
                  <a:cubicBezTo>
                    <a:pt x="6697" y="14"/>
                    <a:pt x="6553" y="1"/>
                    <a:pt x="640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4" name="Google Shape;384;p1"/>
            <p:cNvSpPr/>
            <p:nvPr/>
          </p:nvSpPr>
          <p:spPr>
            <a:xfrm>
              <a:off x="5761775" y="3114350"/>
              <a:ext cx="231025" cy="169575"/>
            </a:xfrm>
            <a:custGeom>
              <a:avLst/>
              <a:gdLst/>
              <a:ahLst/>
              <a:cxnLst/>
              <a:rect l="l" t="t" r="r" b="b"/>
              <a:pathLst>
                <a:path w="9241" h="6783" extrusionOk="0">
                  <a:moveTo>
                    <a:pt x="6442" y="0"/>
                  </a:moveTo>
                  <a:cubicBezTo>
                    <a:pt x="4373" y="0"/>
                    <a:pt x="1881" y="2539"/>
                    <a:pt x="1035" y="4136"/>
                  </a:cubicBezTo>
                  <a:cubicBezTo>
                    <a:pt x="968" y="4270"/>
                    <a:pt x="1" y="6738"/>
                    <a:pt x="34" y="6738"/>
                  </a:cubicBezTo>
                  <a:cubicBezTo>
                    <a:pt x="34" y="6738"/>
                    <a:pt x="762" y="6783"/>
                    <a:pt x="1715" y="6783"/>
                  </a:cubicBezTo>
                  <a:cubicBezTo>
                    <a:pt x="2940" y="6783"/>
                    <a:pt x="4538" y="6709"/>
                    <a:pt x="5438" y="6371"/>
                  </a:cubicBezTo>
                  <a:cubicBezTo>
                    <a:pt x="6772" y="5838"/>
                    <a:pt x="8340" y="4837"/>
                    <a:pt x="8774" y="3336"/>
                  </a:cubicBezTo>
                  <a:cubicBezTo>
                    <a:pt x="9241" y="1901"/>
                    <a:pt x="8340" y="367"/>
                    <a:pt x="6839" y="33"/>
                  </a:cubicBezTo>
                  <a:cubicBezTo>
                    <a:pt x="6709" y="11"/>
                    <a:pt x="6576" y="0"/>
                    <a:pt x="6442"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5" name="Google Shape;385;p1"/>
            <p:cNvSpPr/>
            <p:nvPr/>
          </p:nvSpPr>
          <p:spPr>
            <a:xfrm>
              <a:off x="5740100" y="2835750"/>
              <a:ext cx="190950" cy="206900"/>
            </a:xfrm>
            <a:custGeom>
              <a:avLst/>
              <a:gdLst/>
              <a:ahLst/>
              <a:cxnLst/>
              <a:rect l="l" t="t" r="r" b="b"/>
              <a:pathLst>
                <a:path w="7638" h="8276" extrusionOk="0">
                  <a:moveTo>
                    <a:pt x="4956" y="0"/>
                  </a:moveTo>
                  <a:cubicBezTo>
                    <a:pt x="4917" y="0"/>
                    <a:pt x="4877" y="1"/>
                    <a:pt x="4837" y="3"/>
                  </a:cubicBezTo>
                  <a:cubicBezTo>
                    <a:pt x="2669" y="203"/>
                    <a:pt x="734" y="3605"/>
                    <a:pt x="301" y="5473"/>
                  </a:cubicBezTo>
                  <a:cubicBezTo>
                    <a:pt x="267" y="5640"/>
                    <a:pt x="1" y="8275"/>
                    <a:pt x="34" y="8275"/>
                  </a:cubicBezTo>
                  <a:cubicBezTo>
                    <a:pt x="34" y="8275"/>
                    <a:pt x="3770" y="7475"/>
                    <a:pt x="5138" y="6507"/>
                  </a:cubicBezTo>
                  <a:cubicBezTo>
                    <a:pt x="6305" y="5640"/>
                    <a:pt x="7573" y="4239"/>
                    <a:pt x="7573" y="2705"/>
                  </a:cubicBezTo>
                  <a:cubicBezTo>
                    <a:pt x="7638" y="1210"/>
                    <a:pt x="6437" y="0"/>
                    <a:pt x="495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6" name="Google Shape;386;p1"/>
            <p:cNvSpPr/>
            <p:nvPr/>
          </p:nvSpPr>
          <p:spPr>
            <a:xfrm>
              <a:off x="5413200" y="3902400"/>
              <a:ext cx="199325" cy="200175"/>
            </a:xfrm>
            <a:custGeom>
              <a:avLst/>
              <a:gdLst/>
              <a:ahLst/>
              <a:cxnLst/>
              <a:rect l="l" t="t" r="r" b="b"/>
              <a:pathLst>
                <a:path w="7973" h="8007" extrusionOk="0">
                  <a:moveTo>
                    <a:pt x="2736" y="1"/>
                  </a:moveTo>
                  <a:cubicBezTo>
                    <a:pt x="1201" y="1"/>
                    <a:pt x="1" y="1302"/>
                    <a:pt x="134" y="2836"/>
                  </a:cubicBezTo>
                  <a:cubicBezTo>
                    <a:pt x="234" y="4370"/>
                    <a:pt x="1535" y="5705"/>
                    <a:pt x="2769" y="6505"/>
                  </a:cubicBezTo>
                  <a:cubicBezTo>
                    <a:pt x="4170" y="7439"/>
                    <a:pt x="7940" y="8006"/>
                    <a:pt x="7940" y="8006"/>
                  </a:cubicBezTo>
                  <a:cubicBezTo>
                    <a:pt x="7973" y="8006"/>
                    <a:pt x="7539" y="5404"/>
                    <a:pt x="7506" y="5271"/>
                  </a:cubicBezTo>
                  <a:cubicBezTo>
                    <a:pt x="7006" y="3403"/>
                    <a:pt x="4871" y="101"/>
                    <a:pt x="273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Google Shape;387;p1"/>
            <p:cNvSpPr/>
            <p:nvPr/>
          </p:nvSpPr>
          <p:spPr>
            <a:xfrm>
              <a:off x="5418200" y="3634375"/>
              <a:ext cx="222700" cy="178000"/>
            </a:xfrm>
            <a:custGeom>
              <a:avLst/>
              <a:gdLst/>
              <a:ahLst/>
              <a:cxnLst/>
              <a:rect l="l" t="t" r="r" b="b"/>
              <a:pathLst>
                <a:path w="8908" h="7120" extrusionOk="0">
                  <a:moveTo>
                    <a:pt x="2750" y="1"/>
                  </a:moveTo>
                  <a:cubicBezTo>
                    <a:pt x="2667" y="1"/>
                    <a:pt x="2585" y="5"/>
                    <a:pt x="2503" y="14"/>
                  </a:cubicBezTo>
                  <a:cubicBezTo>
                    <a:pt x="1001" y="214"/>
                    <a:pt x="1" y="1715"/>
                    <a:pt x="368" y="3183"/>
                  </a:cubicBezTo>
                  <a:cubicBezTo>
                    <a:pt x="701" y="4684"/>
                    <a:pt x="2202" y="5818"/>
                    <a:pt x="3537" y="6419"/>
                  </a:cubicBezTo>
                  <a:cubicBezTo>
                    <a:pt x="4943" y="7091"/>
                    <a:pt x="8256" y="7119"/>
                    <a:pt x="8798" y="7119"/>
                  </a:cubicBezTo>
                  <a:cubicBezTo>
                    <a:pt x="8847" y="7119"/>
                    <a:pt x="8874" y="7119"/>
                    <a:pt x="8874" y="7119"/>
                  </a:cubicBezTo>
                  <a:cubicBezTo>
                    <a:pt x="8907" y="7119"/>
                    <a:pt x="8107" y="4617"/>
                    <a:pt x="8040" y="4484"/>
                  </a:cubicBezTo>
                  <a:cubicBezTo>
                    <a:pt x="7270" y="2783"/>
                    <a:pt x="4863" y="1"/>
                    <a:pt x="275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8" name="Google Shape;388;p1"/>
            <p:cNvSpPr/>
            <p:nvPr/>
          </p:nvSpPr>
          <p:spPr>
            <a:xfrm>
              <a:off x="5483250" y="3360850"/>
              <a:ext cx="222675" cy="178825"/>
            </a:xfrm>
            <a:custGeom>
              <a:avLst/>
              <a:gdLst/>
              <a:ahLst/>
              <a:cxnLst/>
              <a:rect l="l" t="t" r="r" b="b"/>
              <a:pathLst>
                <a:path w="8907" h="7153" extrusionOk="0">
                  <a:moveTo>
                    <a:pt x="2747" y="1"/>
                  </a:moveTo>
                  <a:cubicBezTo>
                    <a:pt x="2665" y="1"/>
                    <a:pt x="2583" y="5"/>
                    <a:pt x="2502" y="14"/>
                  </a:cubicBezTo>
                  <a:cubicBezTo>
                    <a:pt x="968" y="247"/>
                    <a:pt x="1" y="1715"/>
                    <a:pt x="368" y="3183"/>
                  </a:cubicBezTo>
                  <a:cubicBezTo>
                    <a:pt x="701" y="4684"/>
                    <a:pt x="2202" y="5818"/>
                    <a:pt x="3503" y="6452"/>
                  </a:cubicBezTo>
                  <a:cubicBezTo>
                    <a:pt x="5038" y="7152"/>
                    <a:pt x="8840" y="7152"/>
                    <a:pt x="8840" y="7152"/>
                  </a:cubicBezTo>
                  <a:cubicBezTo>
                    <a:pt x="8907" y="7152"/>
                    <a:pt x="8073" y="4650"/>
                    <a:pt x="8006" y="4484"/>
                  </a:cubicBezTo>
                  <a:cubicBezTo>
                    <a:pt x="7268" y="2783"/>
                    <a:pt x="4831" y="1"/>
                    <a:pt x="274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Google Shape;389;p1"/>
            <p:cNvSpPr/>
            <p:nvPr/>
          </p:nvSpPr>
          <p:spPr>
            <a:xfrm>
              <a:off x="5529950" y="3106500"/>
              <a:ext cx="222675" cy="178000"/>
            </a:xfrm>
            <a:custGeom>
              <a:avLst/>
              <a:gdLst/>
              <a:ahLst/>
              <a:cxnLst/>
              <a:rect l="l" t="t" r="r" b="b"/>
              <a:pathLst>
                <a:path w="8907" h="7120" extrusionOk="0">
                  <a:moveTo>
                    <a:pt x="2750" y="1"/>
                  </a:moveTo>
                  <a:cubicBezTo>
                    <a:pt x="2667" y="1"/>
                    <a:pt x="2584" y="5"/>
                    <a:pt x="2502" y="14"/>
                  </a:cubicBezTo>
                  <a:cubicBezTo>
                    <a:pt x="1001" y="247"/>
                    <a:pt x="1" y="1715"/>
                    <a:pt x="401" y="3183"/>
                  </a:cubicBezTo>
                  <a:cubicBezTo>
                    <a:pt x="701" y="4684"/>
                    <a:pt x="2202" y="5818"/>
                    <a:pt x="3536" y="6418"/>
                  </a:cubicBezTo>
                  <a:cubicBezTo>
                    <a:pt x="4943" y="7091"/>
                    <a:pt x="8256" y="7119"/>
                    <a:pt x="8798" y="7119"/>
                  </a:cubicBezTo>
                  <a:cubicBezTo>
                    <a:pt x="8847" y="7119"/>
                    <a:pt x="8874" y="7119"/>
                    <a:pt x="8874" y="7119"/>
                  </a:cubicBezTo>
                  <a:cubicBezTo>
                    <a:pt x="8907" y="7119"/>
                    <a:pt x="8106" y="4617"/>
                    <a:pt x="8040" y="4484"/>
                  </a:cubicBezTo>
                  <a:cubicBezTo>
                    <a:pt x="7269" y="2783"/>
                    <a:pt x="4862" y="1"/>
                    <a:pt x="275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1"/>
            <p:cNvSpPr/>
            <p:nvPr/>
          </p:nvSpPr>
          <p:spPr>
            <a:xfrm>
              <a:off x="5503275" y="2889475"/>
              <a:ext cx="236850" cy="164650"/>
            </a:xfrm>
            <a:custGeom>
              <a:avLst/>
              <a:gdLst/>
              <a:ahLst/>
              <a:cxnLst/>
              <a:rect l="l" t="t" r="r" b="b"/>
              <a:pathLst>
                <a:path w="9474" h="6586" extrusionOk="0">
                  <a:moveTo>
                    <a:pt x="2829" y="0"/>
                  </a:moveTo>
                  <a:cubicBezTo>
                    <a:pt x="2649" y="0"/>
                    <a:pt x="2473" y="18"/>
                    <a:pt x="2302" y="55"/>
                  </a:cubicBezTo>
                  <a:cubicBezTo>
                    <a:pt x="834" y="422"/>
                    <a:pt x="0" y="2023"/>
                    <a:pt x="567" y="3424"/>
                  </a:cubicBezTo>
                  <a:cubicBezTo>
                    <a:pt x="1034" y="4892"/>
                    <a:pt x="2669" y="5859"/>
                    <a:pt x="4036" y="6293"/>
                  </a:cubicBezTo>
                  <a:cubicBezTo>
                    <a:pt x="4669" y="6517"/>
                    <a:pt x="5647" y="6585"/>
                    <a:pt x="6597" y="6585"/>
                  </a:cubicBezTo>
                  <a:cubicBezTo>
                    <a:pt x="8050" y="6585"/>
                    <a:pt x="9440" y="6427"/>
                    <a:pt x="9440" y="6427"/>
                  </a:cubicBezTo>
                  <a:cubicBezTo>
                    <a:pt x="9474" y="6427"/>
                    <a:pt x="8406" y="4025"/>
                    <a:pt x="8306" y="3858"/>
                  </a:cubicBezTo>
                  <a:cubicBezTo>
                    <a:pt x="7386" y="2324"/>
                    <a:pt x="4885" y="0"/>
                    <a:pt x="282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1"/>
            <p:cNvSpPr/>
            <p:nvPr/>
          </p:nvSpPr>
          <p:spPr>
            <a:xfrm>
              <a:off x="5513275" y="2617375"/>
              <a:ext cx="173475" cy="225125"/>
            </a:xfrm>
            <a:custGeom>
              <a:avLst/>
              <a:gdLst/>
              <a:ahLst/>
              <a:cxnLst/>
              <a:rect l="l" t="t" r="r" b="b"/>
              <a:pathLst>
                <a:path w="6939" h="9005" extrusionOk="0">
                  <a:moveTo>
                    <a:pt x="2790" y="1"/>
                  </a:moveTo>
                  <a:cubicBezTo>
                    <a:pt x="1516" y="1"/>
                    <a:pt x="408" y="932"/>
                    <a:pt x="234" y="2266"/>
                  </a:cubicBezTo>
                  <a:cubicBezTo>
                    <a:pt x="0" y="3767"/>
                    <a:pt x="1001" y="5369"/>
                    <a:pt x="2002" y="6436"/>
                  </a:cubicBezTo>
                  <a:cubicBezTo>
                    <a:pt x="3203" y="7637"/>
                    <a:pt x="6739" y="9005"/>
                    <a:pt x="6739" y="9005"/>
                  </a:cubicBezTo>
                  <a:cubicBezTo>
                    <a:pt x="6772" y="9005"/>
                    <a:pt x="6939" y="6369"/>
                    <a:pt x="6939" y="6203"/>
                  </a:cubicBezTo>
                  <a:cubicBezTo>
                    <a:pt x="6805" y="4268"/>
                    <a:pt x="5471" y="599"/>
                    <a:pt x="3370" y="65"/>
                  </a:cubicBezTo>
                  <a:cubicBezTo>
                    <a:pt x="3174" y="21"/>
                    <a:pt x="2980" y="1"/>
                    <a:pt x="279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Google Shape;392;p1"/>
            <p:cNvSpPr/>
            <p:nvPr/>
          </p:nvSpPr>
          <p:spPr>
            <a:xfrm>
              <a:off x="5609175" y="2739075"/>
              <a:ext cx="157650" cy="1737350"/>
            </a:xfrm>
            <a:custGeom>
              <a:avLst/>
              <a:gdLst/>
              <a:ahLst/>
              <a:cxnLst/>
              <a:rect l="l" t="t" r="r" b="b"/>
              <a:pathLst>
                <a:path w="6306" h="69494" extrusionOk="0">
                  <a:moveTo>
                    <a:pt x="1168" y="0"/>
                  </a:moveTo>
                  <a:lnTo>
                    <a:pt x="1168" y="0"/>
                  </a:lnTo>
                  <a:cubicBezTo>
                    <a:pt x="1174" y="13"/>
                    <a:pt x="1639" y="979"/>
                    <a:pt x="2302" y="2769"/>
                  </a:cubicBezTo>
                  <a:cubicBezTo>
                    <a:pt x="2636" y="3670"/>
                    <a:pt x="3036" y="4770"/>
                    <a:pt x="3436" y="6038"/>
                  </a:cubicBezTo>
                  <a:cubicBezTo>
                    <a:pt x="3837" y="7306"/>
                    <a:pt x="4270" y="8740"/>
                    <a:pt x="4637" y="10341"/>
                  </a:cubicBezTo>
                  <a:cubicBezTo>
                    <a:pt x="5037" y="12076"/>
                    <a:pt x="5338" y="13810"/>
                    <a:pt x="5538" y="15578"/>
                  </a:cubicBezTo>
                  <a:cubicBezTo>
                    <a:pt x="5771" y="17546"/>
                    <a:pt x="5838" y="19481"/>
                    <a:pt x="5738" y="21449"/>
                  </a:cubicBezTo>
                  <a:cubicBezTo>
                    <a:pt x="5571" y="23550"/>
                    <a:pt x="5271" y="25619"/>
                    <a:pt x="4804" y="27687"/>
                  </a:cubicBezTo>
                  <a:cubicBezTo>
                    <a:pt x="4370" y="29755"/>
                    <a:pt x="3803" y="31890"/>
                    <a:pt x="3236" y="33991"/>
                  </a:cubicBezTo>
                  <a:cubicBezTo>
                    <a:pt x="2669" y="36093"/>
                    <a:pt x="2102" y="38228"/>
                    <a:pt x="1568" y="40329"/>
                  </a:cubicBezTo>
                  <a:cubicBezTo>
                    <a:pt x="1068" y="42364"/>
                    <a:pt x="668" y="44465"/>
                    <a:pt x="367" y="46567"/>
                  </a:cubicBezTo>
                  <a:cubicBezTo>
                    <a:pt x="334" y="47101"/>
                    <a:pt x="234" y="47601"/>
                    <a:pt x="201" y="48101"/>
                  </a:cubicBezTo>
                  <a:cubicBezTo>
                    <a:pt x="167" y="48602"/>
                    <a:pt x="134" y="49102"/>
                    <a:pt x="101" y="49602"/>
                  </a:cubicBezTo>
                  <a:cubicBezTo>
                    <a:pt x="67" y="50637"/>
                    <a:pt x="34" y="51571"/>
                    <a:pt x="34" y="52538"/>
                  </a:cubicBezTo>
                  <a:cubicBezTo>
                    <a:pt x="1" y="54406"/>
                    <a:pt x="1" y="56174"/>
                    <a:pt x="34" y="57842"/>
                  </a:cubicBezTo>
                  <a:cubicBezTo>
                    <a:pt x="134" y="61144"/>
                    <a:pt x="334" y="63879"/>
                    <a:pt x="501" y="65814"/>
                  </a:cubicBezTo>
                  <a:cubicBezTo>
                    <a:pt x="668" y="67715"/>
                    <a:pt x="801" y="68850"/>
                    <a:pt x="801" y="68850"/>
                  </a:cubicBezTo>
                  <a:cubicBezTo>
                    <a:pt x="860" y="69292"/>
                    <a:pt x="1193" y="69493"/>
                    <a:pt x="1532" y="69493"/>
                  </a:cubicBezTo>
                  <a:cubicBezTo>
                    <a:pt x="1959" y="69493"/>
                    <a:pt x="2395" y="69174"/>
                    <a:pt x="2302" y="68616"/>
                  </a:cubicBezTo>
                  <a:cubicBezTo>
                    <a:pt x="2302" y="68616"/>
                    <a:pt x="2135" y="67549"/>
                    <a:pt x="1935" y="65647"/>
                  </a:cubicBezTo>
                  <a:cubicBezTo>
                    <a:pt x="1735" y="63746"/>
                    <a:pt x="1502" y="61044"/>
                    <a:pt x="1335" y="57775"/>
                  </a:cubicBezTo>
                  <a:cubicBezTo>
                    <a:pt x="1235" y="56140"/>
                    <a:pt x="1201" y="54373"/>
                    <a:pt x="1201" y="52505"/>
                  </a:cubicBezTo>
                  <a:cubicBezTo>
                    <a:pt x="1168" y="51571"/>
                    <a:pt x="1201" y="50603"/>
                    <a:pt x="1201" y="49636"/>
                  </a:cubicBezTo>
                  <a:cubicBezTo>
                    <a:pt x="1235" y="49169"/>
                    <a:pt x="1268" y="48668"/>
                    <a:pt x="1268" y="48168"/>
                  </a:cubicBezTo>
                  <a:cubicBezTo>
                    <a:pt x="1301" y="47634"/>
                    <a:pt x="1368" y="47167"/>
                    <a:pt x="1402" y="46667"/>
                  </a:cubicBezTo>
                  <a:cubicBezTo>
                    <a:pt x="1635" y="44566"/>
                    <a:pt x="2002" y="42531"/>
                    <a:pt x="2469" y="40496"/>
                  </a:cubicBezTo>
                  <a:cubicBezTo>
                    <a:pt x="2936" y="38394"/>
                    <a:pt x="3470" y="36260"/>
                    <a:pt x="4003" y="34125"/>
                  </a:cubicBezTo>
                  <a:cubicBezTo>
                    <a:pt x="4537" y="32023"/>
                    <a:pt x="5037" y="29888"/>
                    <a:pt x="5438" y="27753"/>
                  </a:cubicBezTo>
                  <a:cubicBezTo>
                    <a:pt x="5871" y="25652"/>
                    <a:pt x="6105" y="23550"/>
                    <a:pt x="6238" y="21449"/>
                  </a:cubicBezTo>
                  <a:cubicBezTo>
                    <a:pt x="6305" y="19448"/>
                    <a:pt x="6172" y="17479"/>
                    <a:pt x="5905" y="15511"/>
                  </a:cubicBezTo>
                  <a:cubicBezTo>
                    <a:pt x="5638" y="13743"/>
                    <a:pt x="5304" y="12009"/>
                    <a:pt x="4837" y="10274"/>
                  </a:cubicBezTo>
                  <a:cubicBezTo>
                    <a:pt x="4437" y="8707"/>
                    <a:pt x="4003" y="7239"/>
                    <a:pt x="3570" y="6005"/>
                  </a:cubicBezTo>
                  <a:cubicBezTo>
                    <a:pt x="3136" y="4737"/>
                    <a:pt x="2736" y="3636"/>
                    <a:pt x="2369" y="2736"/>
                  </a:cubicBezTo>
                  <a:cubicBezTo>
                    <a:pt x="1640" y="979"/>
                    <a:pt x="1174" y="13"/>
                    <a:pt x="1168"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p1"/>
            <p:cNvSpPr/>
            <p:nvPr/>
          </p:nvSpPr>
          <p:spPr>
            <a:xfrm>
              <a:off x="5513275" y="4351900"/>
              <a:ext cx="260200" cy="347775"/>
            </a:xfrm>
            <a:custGeom>
              <a:avLst/>
              <a:gdLst/>
              <a:ahLst/>
              <a:cxnLst/>
              <a:rect l="l" t="t" r="r" b="b"/>
              <a:pathLst>
                <a:path w="10408" h="13911" extrusionOk="0">
                  <a:moveTo>
                    <a:pt x="0" y="0"/>
                  </a:moveTo>
                  <a:lnTo>
                    <a:pt x="0" y="2168"/>
                  </a:lnTo>
                  <a:lnTo>
                    <a:pt x="901" y="2168"/>
                  </a:lnTo>
                  <a:lnTo>
                    <a:pt x="2769" y="13910"/>
                  </a:lnTo>
                  <a:lnTo>
                    <a:pt x="7606" y="13910"/>
                  </a:lnTo>
                  <a:lnTo>
                    <a:pt x="9474" y="2168"/>
                  </a:lnTo>
                  <a:lnTo>
                    <a:pt x="10408" y="2168"/>
                  </a:lnTo>
                  <a:lnTo>
                    <a:pt x="10408"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p1"/>
            <p:cNvSpPr/>
            <p:nvPr/>
          </p:nvSpPr>
          <p:spPr>
            <a:xfrm>
              <a:off x="3792050" y="4510350"/>
              <a:ext cx="293575" cy="137675"/>
            </a:xfrm>
            <a:custGeom>
              <a:avLst/>
              <a:gdLst/>
              <a:ahLst/>
              <a:cxnLst/>
              <a:rect l="l" t="t" r="r" b="b"/>
              <a:pathLst>
                <a:path w="11743" h="5507" extrusionOk="0">
                  <a:moveTo>
                    <a:pt x="3570" y="0"/>
                  </a:moveTo>
                  <a:cubicBezTo>
                    <a:pt x="3570" y="0"/>
                    <a:pt x="1872" y="1546"/>
                    <a:pt x="558" y="1546"/>
                  </a:cubicBezTo>
                  <a:cubicBezTo>
                    <a:pt x="493" y="1546"/>
                    <a:pt x="430" y="1542"/>
                    <a:pt x="367" y="1534"/>
                  </a:cubicBezTo>
                  <a:cubicBezTo>
                    <a:pt x="367" y="1534"/>
                    <a:pt x="0" y="3636"/>
                    <a:pt x="267" y="4103"/>
                  </a:cubicBezTo>
                  <a:cubicBezTo>
                    <a:pt x="534" y="4603"/>
                    <a:pt x="934" y="5204"/>
                    <a:pt x="934" y="5204"/>
                  </a:cubicBezTo>
                  <a:lnTo>
                    <a:pt x="4237" y="5204"/>
                  </a:lnTo>
                  <a:lnTo>
                    <a:pt x="4437" y="4203"/>
                  </a:lnTo>
                  <a:cubicBezTo>
                    <a:pt x="4870" y="4703"/>
                    <a:pt x="5438" y="5104"/>
                    <a:pt x="6071" y="5371"/>
                  </a:cubicBezTo>
                  <a:cubicBezTo>
                    <a:pt x="6372" y="5475"/>
                    <a:pt x="6673" y="5507"/>
                    <a:pt x="6981" y="5507"/>
                  </a:cubicBezTo>
                  <a:cubicBezTo>
                    <a:pt x="7467" y="5507"/>
                    <a:pt x="7970" y="5427"/>
                    <a:pt x="8518" y="5427"/>
                  </a:cubicBezTo>
                  <a:cubicBezTo>
                    <a:pt x="8623" y="5427"/>
                    <a:pt x="8731" y="5430"/>
                    <a:pt x="8840" y="5437"/>
                  </a:cubicBezTo>
                  <a:cubicBezTo>
                    <a:pt x="9129" y="5471"/>
                    <a:pt x="9548" y="5482"/>
                    <a:pt x="9978" y="5482"/>
                  </a:cubicBezTo>
                  <a:cubicBezTo>
                    <a:pt x="10838" y="5482"/>
                    <a:pt x="11742" y="5437"/>
                    <a:pt x="11742" y="5437"/>
                  </a:cubicBezTo>
                  <a:lnTo>
                    <a:pt x="11709" y="4336"/>
                  </a:lnTo>
                  <a:lnTo>
                    <a:pt x="5704" y="1668"/>
                  </a:lnTo>
                  <a:lnTo>
                    <a:pt x="3570"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Google Shape;395;p1"/>
            <p:cNvSpPr/>
            <p:nvPr/>
          </p:nvSpPr>
          <p:spPr>
            <a:xfrm>
              <a:off x="2908925" y="4521175"/>
              <a:ext cx="289400" cy="126850"/>
            </a:xfrm>
            <a:custGeom>
              <a:avLst/>
              <a:gdLst/>
              <a:ahLst/>
              <a:cxnLst/>
              <a:rect l="l" t="t" r="r" b="b"/>
              <a:pathLst>
                <a:path w="11576" h="5074" extrusionOk="0">
                  <a:moveTo>
                    <a:pt x="7939" y="1"/>
                  </a:moveTo>
                  <a:lnTo>
                    <a:pt x="5671" y="1235"/>
                  </a:lnTo>
                  <a:lnTo>
                    <a:pt x="0" y="3903"/>
                  </a:lnTo>
                  <a:lnTo>
                    <a:pt x="33" y="5004"/>
                  </a:lnTo>
                  <a:cubicBezTo>
                    <a:pt x="33" y="5004"/>
                    <a:pt x="953" y="5049"/>
                    <a:pt x="1822" y="5049"/>
                  </a:cubicBezTo>
                  <a:cubicBezTo>
                    <a:pt x="2257" y="5049"/>
                    <a:pt x="2680" y="5038"/>
                    <a:pt x="2969" y="5004"/>
                  </a:cubicBezTo>
                  <a:cubicBezTo>
                    <a:pt x="3075" y="4997"/>
                    <a:pt x="3179" y="4994"/>
                    <a:pt x="3283" y="4994"/>
                  </a:cubicBezTo>
                  <a:cubicBezTo>
                    <a:pt x="3819" y="4994"/>
                    <a:pt x="4327" y="5074"/>
                    <a:pt x="4811" y="5074"/>
                  </a:cubicBezTo>
                  <a:cubicBezTo>
                    <a:pt x="5117" y="5074"/>
                    <a:pt x="5415" y="5042"/>
                    <a:pt x="5704" y="4938"/>
                  </a:cubicBezTo>
                  <a:cubicBezTo>
                    <a:pt x="6305" y="4671"/>
                    <a:pt x="6838" y="4270"/>
                    <a:pt x="7239" y="3770"/>
                  </a:cubicBezTo>
                  <a:lnTo>
                    <a:pt x="7505" y="4771"/>
                  </a:lnTo>
                  <a:lnTo>
                    <a:pt x="10841" y="4771"/>
                  </a:lnTo>
                  <a:cubicBezTo>
                    <a:pt x="10841" y="4771"/>
                    <a:pt x="11175" y="3770"/>
                    <a:pt x="11375" y="3303"/>
                  </a:cubicBezTo>
                  <a:cubicBezTo>
                    <a:pt x="11575" y="2803"/>
                    <a:pt x="11008" y="1101"/>
                    <a:pt x="11008" y="1101"/>
                  </a:cubicBezTo>
                  <a:cubicBezTo>
                    <a:pt x="10926" y="1112"/>
                    <a:pt x="10842" y="1117"/>
                    <a:pt x="10757" y="1117"/>
                  </a:cubicBezTo>
                  <a:cubicBezTo>
                    <a:pt x="9466" y="1117"/>
                    <a:pt x="7939" y="1"/>
                    <a:pt x="7939"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6" name="Google Shape;396;p1"/>
            <p:cNvSpPr/>
            <p:nvPr/>
          </p:nvSpPr>
          <p:spPr>
            <a:xfrm>
              <a:off x="3109900" y="2516400"/>
              <a:ext cx="808100" cy="2055675"/>
            </a:xfrm>
            <a:custGeom>
              <a:avLst/>
              <a:gdLst/>
              <a:ahLst/>
              <a:cxnLst/>
              <a:rect l="l" t="t" r="r" b="b"/>
              <a:pathLst>
                <a:path w="32324" h="82227" extrusionOk="0">
                  <a:moveTo>
                    <a:pt x="29421" y="1"/>
                  </a:moveTo>
                  <a:cubicBezTo>
                    <a:pt x="26428" y="2246"/>
                    <a:pt x="22748" y="2962"/>
                    <a:pt x="19271" y="2962"/>
                  </a:cubicBezTo>
                  <a:cubicBezTo>
                    <a:pt x="13140" y="2962"/>
                    <a:pt x="7639" y="735"/>
                    <a:pt x="7639" y="735"/>
                  </a:cubicBezTo>
                  <a:cubicBezTo>
                    <a:pt x="7639" y="735"/>
                    <a:pt x="5171" y="26620"/>
                    <a:pt x="4704" y="29322"/>
                  </a:cubicBezTo>
                  <a:cubicBezTo>
                    <a:pt x="3870" y="34092"/>
                    <a:pt x="3903" y="41197"/>
                    <a:pt x="3169" y="44900"/>
                  </a:cubicBezTo>
                  <a:cubicBezTo>
                    <a:pt x="2435" y="48602"/>
                    <a:pt x="2235" y="57475"/>
                    <a:pt x="1668" y="64147"/>
                  </a:cubicBezTo>
                  <a:cubicBezTo>
                    <a:pt x="1168" y="69517"/>
                    <a:pt x="0" y="80625"/>
                    <a:pt x="0" y="80625"/>
                  </a:cubicBezTo>
                  <a:cubicBezTo>
                    <a:pt x="267" y="81059"/>
                    <a:pt x="734" y="81359"/>
                    <a:pt x="1268" y="81426"/>
                  </a:cubicBezTo>
                  <a:cubicBezTo>
                    <a:pt x="1420" y="81444"/>
                    <a:pt x="1574" y="81452"/>
                    <a:pt x="1729" y="81452"/>
                  </a:cubicBezTo>
                  <a:cubicBezTo>
                    <a:pt x="2152" y="81452"/>
                    <a:pt x="2578" y="81390"/>
                    <a:pt x="2969" y="81292"/>
                  </a:cubicBezTo>
                  <a:cubicBezTo>
                    <a:pt x="2969" y="81292"/>
                    <a:pt x="4570" y="75788"/>
                    <a:pt x="5537" y="72086"/>
                  </a:cubicBezTo>
                  <a:cubicBezTo>
                    <a:pt x="6538" y="68383"/>
                    <a:pt x="11141" y="53172"/>
                    <a:pt x="12376" y="46401"/>
                  </a:cubicBezTo>
                  <a:cubicBezTo>
                    <a:pt x="13610" y="39663"/>
                    <a:pt x="18347" y="22751"/>
                    <a:pt x="18347" y="22751"/>
                  </a:cubicBezTo>
                  <a:cubicBezTo>
                    <a:pt x="18347" y="22751"/>
                    <a:pt x="21882" y="38862"/>
                    <a:pt x="22683" y="43499"/>
                  </a:cubicBezTo>
                  <a:cubicBezTo>
                    <a:pt x="23450" y="48135"/>
                    <a:pt x="25185" y="63113"/>
                    <a:pt x="25652" y="66782"/>
                  </a:cubicBezTo>
                  <a:cubicBezTo>
                    <a:pt x="26152" y="70852"/>
                    <a:pt x="27453" y="82226"/>
                    <a:pt x="27453" y="82226"/>
                  </a:cubicBezTo>
                  <a:lnTo>
                    <a:pt x="31456" y="80092"/>
                  </a:lnTo>
                  <a:cubicBezTo>
                    <a:pt x="32056" y="75622"/>
                    <a:pt x="32323" y="71085"/>
                    <a:pt x="32323" y="66582"/>
                  </a:cubicBezTo>
                  <a:cubicBezTo>
                    <a:pt x="32323" y="62145"/>
                    <a:pt x="32056" y="50370"/>
                    <a:pt x="32023" y="44433"/>
                  </a:cubicBezTo>
                  <a:cubicBezTo>
                    <a:pt x="31956" y="38462"/>
                    <a:pt x="31723" y="34626"/>
                    <a:pt x="31256" y="26153"/>
                  </a:cubicBezTo>
                  <a:cubicBezTo>
                    <a:pt x="30789" y="17714"/>
                    <a:pt x="29421" y="1"/>
                    <a:pt x="29421"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7" name="Google Shape;397;p1"/>
            <p:cNvSpPr/>
            <p:nvPr/>
          </p:nvSpPr>
          <p:spPr>
            <a:xfrm>
              <a:off x="3817900" y="4518675"/>
              <a:ext cx="78400" cy="63400"/>
            </a:xfrm>
            <a:custGeom>
              <a:avLst/>
              <a:gdLst/>
              <a:ahLst/>
              <a:cxnLst/>
              <a:rect l="l" t="t" r="r" b="b"/>
              <a:pathLst>
                <a:path w="3136" h="2536" fill="none" extrusionOk="0">
                  <a:moveTo>
                    <a:pt x="3136" y="1"/>
                  </a:moveTo>
                  <a:lnTo>
                    <a:pt x="0" y="2536"/>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8" name="Google Shape;398;p1"/>
            <p:cNvSpPr/>
            <p:nvPr/>
          </p:nvSpPr>
          <p:spPr>
            <a:xfrm>
              <a:off x="3107400" y="4520350"/>
              <a:ext cx="61725" cy="47550"/>
            </a:xfrm>
            <a:custGeom>
              <a:avLst/>
              <a:gdLst/>
              <a:ahLst/>
              <a:cxnLst/>
              <a:rect l="l" t="t" r="r" b="b"/>
              <a:pathLst>
                <a:path w="2469" h="1902" fill="none" extrusionOk="0">
                  <a:moveTo>
                    <a:pt x="0" y="0"/>
                  </a:moveTo>
                  <a:lnTo>
                    <a:pt x="2469" y="1902"/>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9" name="Google Shape;399;p1"/>
            <p:cNvSpPr/>
            <p:nvPr/>
          </p:nvSpPr>
          <p:spPr>
            <a:xfrm>
              <a:off x="3612750" y="2664850"/>
              <a:ext cx="44225" cy="258550"/>
            </a:xfrm>
            <a:custGeom>
              <a:avLst/>
              <a:gdLst/>
              <a:ahLst/>
              <a:cxnLst/>
              <a:rect l="l" t="t" r="r" b="b"/>
              <a:pathLst>
                <a:path w="1769" h="10342" fill="none" extrusionOk="0">
                  <a:moveTo>
                    <a:pt x="267" y="0"/>
                  </a:moveTo>
                  <a:lnTo>
                    <a:pt x="1" y="10341"/>
                  </a:lnTo>
                  <a:lnTo>
                    <a:pt x="1768" y="8607"/>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0" name="Google Shape;400;p1"/>
            <p:cNvSpPr/>
            <p:nvPr/>
          </p:nvSpPr>
          <p:spPr>
            <a:xfrm>
              <a:off x="3591900" y="2923375"/>
              <a:ext cx="124275" cy="154300"/>
            </a:xfrm>
            <a:custGeom>
              <a:avLst/>
              <a:gdLst/>
              <a:ahLst/>
              <a:cxnLst/>
              <a:rect l="l" t="t" r="r" b="b"/>
              <a:pathLst>
                <a:path w="4971" h="6172" fill="none" extrusionOk="0">
                  <a:moveTo>
                    <a:pt x="1" y="6171"/>
                  </a:moveTo>
                  <a:lnTo>
                    <a:pt x="4971" y="0"/>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1" name="Google Shape;401;p1"/>
            <p:cNvSpPr/>
            <p:nvPr/>
          </p:nvSpPr>
          <p:spPr>
            <a:xfrm>
              <a:off x="3646950" y="2934200"/>
              <a:ext cx="104250" cy="101775"/>
            </a:xfrm>
            <a:custGeom>
              <a:avLst/>
              <a:gdLst/>
              <a:ahLst/>
              <a:cxnLst/>
              <a:rect l="l" t="t" r="r" b="b"/>
              <a:pathLst>
                <a:path w="4170" h="4071" fill="none" extrusionOk="0">
                  <a:moveTo>
                    <a:pt x="4170" y="1"/>
                  </a:moveTo>
                  <a:lnTo>
                    <a:pt x="0" y="4070"/>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2" name="Google Shape;402;p1"/>
            <p:cNvSpPr/>
            <p:nvPr/>
          </p:nvSpPr>
          <p:spPr>
            <a:xfrm>
              <a:off x="3362575" y="2779925"/>
              <a:ext cx="155125" cy="165975"/>
            </a:xfrm>
            <a:custGeom>
              <a:avLst/>
              <a:gdLst/>
              <a:ahLst/>
              <a:cxnLst/>
              <a:rect l="l" t="t" r="r" b="b"/>
              <a:pathLst>
                <a:path w="6205" h="6639" fill="none" extrusionOk="0">
                  <a:moveTo>
                    <a:pt x="6205" y="6639"/>
                  </a:moveTo>
                  <a:cubicBezTo>
                    <a:pt x="4937" y="3804"/>
                    <a:pt x="2736" y="1469"/>
                    <a:pt x="0"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3" name="Google Shape;403;p1"/>
            <p:cNvSpPr/>
            <p:nvPr/>
          </p:nvSpPr>
          <p:spPr>
            <a:xfrm>
              <a:off x="3621925" y="2595625"/>
              <a:ext cx="54225" cy="40900"/>
            </a:xfrm>
            <a:custGeom>
              <a:avLst/>
              <a:gdLst/>
              <a:ahLst/>
              <a:cxnLst/>
              <a:rect l="l" t="t" r="r" b="b"/>
              <a:pathLst>
                <a:path w="2169" h="1636" fill="none" extrusionOk="0">
                  <a:moveTo>
                    <a:pt x="2169" y="1"/>
                  </a:moveTo>
                  <a:lnTo>
                    <a:pt x="1935" y="1202"/>
                  </a:lnTo>
                  <a:lnTo>
                    <a:pt x="0" y="1635"/>
                  </a:lnTo>
                  <a:lnTo>
                    <a:pt x="234" y="134"/>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4" name="Google Shape;404;p1"/>
            <p:cNvSpPr/>
            <p:nvPr/>
          </p:nvSpPr>
          <p:spPr>
            <a:xfrm>
              <a:off x="3485150" y="2588125"/>
              <a:ext cx="136800" cy="48400"/>
            </a:xfrm>
            <a:custGeom>
              <a:avLst/>
              <a:gdLst/>
              <a:ahLst/>
              <a:cxnLst/>
              <a:rect l="l" t="t" r="r" b="b"/>
              <a:pathLst>
                <a:path w="5472" h="1936" fill="none" extrusionOk="0">
                  <a:moveTo>
                    <a:pt x="5471" y="1935"/>
                  </a:moveTo>
                  <a:cubicBezTo>
                    <a:pt x="5471" y="1935"/>
                    <a:pt x="1836" y="1802"/>
                    <a:pt x="1" y="1201"/>
                  </a:cubicBezTo>
                  <a:lnTo>
                    <a:pt x="401" y="1"/>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Google Shape;405;p1"/>
            <p:cNvSpPr/>
            <p:nvPr/>
          </p:nvSpPr>
          <p:spPr>
            <a:xfrm>
              <a:off x="3360900" y="2580625"/>
              <a:ext cx="92600" cy="37550"/>
            </a:xfrm>
            <a:custGeom>
              <a:avLst/>
              <a:gdLst/>
              <a:ahLst/>
              <a:cxnLst/>
              <a:rect l="l" t="t" r="r" b="b"/>
              <a:pathLst>
                <a:path w="3704" h="1502" fill="none" extrusionOk="0">
                  <a:moveTo>
                    <a:pt x="3703" y="0"/>
                  </a:moveTo>
                  <a:lnTo>
                    <a:pt x="3336" y="1501"/>
                  </a:lnTo>
                  <a:cubicBezTo>
                    <a:pt x="3336" y="1501"/>
                    <a:pt x="434" y="1335"/>
                    <a:pt x="1" y="90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6" name="Google Shape;406;p1"/>
            <p:cNvSpPr/>
            <p:nvPr/>
          </p:nvSpPr>
          <p:spPr>
            <a:xfrm>
              <a:off x="3670300" y="2561450"/>
              <a:ext cx="103425" cy="64225"/>
            </a:xfrm>
            <a:custGeom>
              <a:avLst/>
              <a:gdLst/>
              <a:ahLst/>
              <a:cxnLst/>
              <a:rect l="l" t="t" r="r" b="b"/>
              <a:pathLst>
                <a:path w="4137" h="2569" fill="none" extrusionOk="0">
                  <a:moveTo>
                    <a:pt x="0" y="2569"/>
                  </a:moveTo>
                  <a:cubicBezTo>
                    <a:pt x="968" y="2535"/>
                    <a:pt x="1935" y="2268"/>
                    <a:pt x="2836" y="1801"/>
                  </a:cubicBezTo>
                  <a:lnTo>
                    <a:pt x="4136" y="1034"/>
                  </a:lnTo>
                  <a:lnTo>
                    <a:pt x="3636" y="0"/>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1"/>
            <p:cNvSpPr/>
            <p:nvPr/>
          </p:nvSpPr>
          <p:spPr>
            <a:xfrm>
              <a:off x="3822900" y="1649950"/>
              <a:ext cx="429500" cy="796425"/>
            </a:xfrm>
            <a:custGeom>
              <a:avLst/>
              <a:gdLst/>
              <a:ahLst/>
              <a:cxnLst/>
              <a:rect l="l" t="t" r="r" b="b"/>
              <a:pathLst>
                <a:path w="17180" h="31857" extrusionOk="0">
                  <a:moveTo>
                    <a:pt x="2702" y="1"/>
                  </a:moveTo>
                  <a:lnTo>
                    <a:pt x="1" y="15512"/>
                  </a:lnTo>
                  <a:cubicBezTo>
                    <a:pt x="1" y="15512"/>
                    <a:pt x="10174" y="31857"/>
                    <a:pt x="12876" y="31857"/>
                  </a:cubicBezTo>
                  <a:cubicBezTo>
                    <a:pt x="15545" y="31857"/>
                    <a:pt x="17079" y="29122"/>
                    <a:pt x="17113" y="27687"/>
                  </a:cubicBezTo>
                  <a:cubicBezTo>
                    <a:pt x="17179" y="26253"/>
                    <a:pt x="6872" y="5271"/>
                    <a:pt x="6105" y="3770"/>
                  </a:cubicBezTo>
                  <a:cubicBezTo>
                    <a:pt x="5304" y="2269"/>
                    <a:pt x="2702" y="1"/>
                    <a:pt x="270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8" name="Google Shape;408;p1"/>
            <p:cNvSpPr/>
            <p:nvPr/>
          </p:nvSpPr>
          <p:spPr>
            <a:xfrm>
              <a:off x="3892950" y="1652450"/>
              <a:ext cx="111775" cy="145975"/>
            </a:xfrm>
            <a:custGeom>
              <a:avLst/>
              <a:gdLst/>
              <a:ahLst/>
              <a:cxnLst/>
              <a:rect l="l" t="t" r="r" b="b"/>
              <a:pathLst>
                <a:path w="4471" h="5839" extrusionOk="0">
                  <a:moveTo>
                    <a:pt x="1" y="1"/>
                  </a:moveTo>
                  <a:lnTo>
                    <a:pt x="201" y="2436"/>
                  </a:lnTo>
                  <a:lnTo>
                    <a:pt x="367" y="2536"/>
                  </a:lnTo>
                  <a:cubicBezTo>
                    <a:pt x="701" y="2703"/>
                    <a:pt x="1368" y="3103"/>
                    <a:pt x="2135" y="3603"/>
                  </a:cubicBezTo>
                  <a:cubicBezTo>
                    <a:pt x="3003" y="4271"/>
                    <a:pt x="3770" y="5004"/>
                    <a:pt x="4470" y="5838"/>
                  </a:cubicBezTo>
                  <a:cubicBezTo>
                    <a:pt x="4470" y="5838"/>
                    <a:pt x="3536" y="3337"/>
                    <a:pt x="2135" y="2136"/>
                  </a:cubicBezTo>
                  <a:cubicBezTo>
                    <a:pt x="1368" y="1502"/>
                    <a:pt x="668" y="768"/>
                    <a:pt x="1"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1"/>
            <p:cNvSpPr/>
            <p:nvPr/>
          </p:nvSpPr>
          <p:spPr>
            <a:xfrm>
              <a:off x="3822900" y="1649950"/>
              <a:ext cx="429500" cy="796425"/>
            </a:xfrm>
            <a:custGeom>
              <a:avLst/>
              <a:gdLst/>
              <a:ahLst/>
              <a:cxnLst/>
              <a:rect l="l" t="t" r="r" b="b"/>
              <a:pathLst>
                <a:path w="17180" h="31857" fill="none" extrusionOk="0">
                  <a:moveTo>
                    <a:pt x="2702" y="1"/>
                  </a:moveTo>
                  <a:cubicBezTo>
                    <a:pt x="2702" y="1"/>
                    <a:pt x="5304" y="2269"/>
                    <a:pt x="6105" y="3770"/>
                  </a:cubicBezTo>
                  <a:cubicBezTo>
                    <a:pt x="6872" y="5271"/>
                    <a:pt x="17179" y="26253"/>
                    <a:pt x="17113" y="27687"/>
                  </a:cubicBezTo>
                  <a:cubicBezTo>
                    <a:pt x="17079" y="29122"/>
                    <a:pt x="15545" y="31857"/>
                    <a:pt x="12876" y="31857"/>
                  </a:cubicBezTo>
                  <a:cubicBezTo>
                    <a:pt x="10174" y="31857"/>
                    <a:pt x="1" y="15512"/>
                    <a:pt x="1" y="15512"/>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Google Shape;410;p1"/>
            <p:cNvSpPr/>
            <p:nvPr/>
          </p:nvSpPr>
          <p:spPr>
            <a:xfrm>
              <a:off x="3822900" y="1867600"/>
              <a:ext cx="407825" cy="450350"/>
            </a:xfrm>
            <a:custGeom>
              <a:avLst/>
              <a:gdLst/>
              <a:ahLst/>
              <a:cxnLst/>
              <a:rect l="l" t="t" r="r" b="b"/>
              <a:pathLst>
                <a:path w="16313" h="18014" extrusionOk="0">
                  <a:moveTo>
                    <a:pt x="3636" y="1"/>
                  </a:moveTo>
                  <a:lnTo>
                    <a:pt x="501" y="4071"/>
                  </a:lnTo>
                  <a:lnTo>
                    <a:pt x="1" y="6806"/>
                  </a:lnTo>
                  <a:cubicBezTo>
                    <a:pt x="1" y="6806"/>
                    <a:pt x="4003" y="13210"/>
                    <a:pt x="7639" y="18014"/>
                  </a:cubicBezTo>
                  <a:cubicBezTo>
                    <a:pt x="10241" y="17180"/>
                    <a:pt x="14144" y="15912"/>
                    <a:pt x="15011" y="15379"/>
                  </a:cubicBezTo>
                  <a:cubicBezTo>
                    <a:pt x="16312" y="14611"/>
                    <a:pt x="9607" y="13677"/>
                    <a:pt x="9240" y="13244"/>
                  </a:cubicBezTo>
                  <a:cubicBezTo>
                    <a:pt x="8907" y="12810"/>
                    <a:pt x="6338" y="8674"/>
                    <a:pt x="6072" y="7139"/>
                  </a:cubicBezTo>
                  <a:cubicBezTo>
                    <a:pt x="5805" y="5605"/>
                    <a:pt x="6472" y="3604"/>
                    <a:pt x="6472" y="2569"/>
                  </a:cubicBezTo>
                  <a:cubicBezTo>
                    <a:pt x="6472" y="2409"/>
                    <a:pt x="6432" y="2341"/>
                    <a:pt x="6365" y="2341"/>
                  </a:cubicBezTo>
                  <a:cubicBezTo>
                    <a:pt x="6025" y="2341"/>
                    <a:pt x="4979" y="4065"/>
                    <a:pt x="4796" y="4065"/>
                  </a:cubicBezTo>
                  <a:cubicBezTo>
                    <a:pt x="4783" y="4065"/>
                    <a:pt x="4774" y="4056"/>
                    <a:pt x="4771" y="4037"/>
                  </a:cubicBezTo>
                  <a:cubicBezTo>
                    <a:pt x="4671" y="3704"/>
                    <a:pt x="3636" y="1"/>
                    <a:pt x="3636"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1"/>
            <p:cNvSpPr/>
            <p:nvPr/>
          </p:nvSpPr>
          <p:spPr>
            <a:xfrm>
              <a:off x="3139075" y="1579075"/>
              <a:ext cx="773075" cy="1024375"/>
            </a:xfrm>
            <a:custGeom>
              <a:avLst/>
              <a:gdLst/>
              <a:ahLst/>
              <a:cxnLst/>
              <a:rect l="l" t="t" r="r" b="b"/>
              <a:pathLst>
                <a:path w="30923" h="40975" extrusionOk="0">
                  <a:moveTo>
                    <a:pt x="17480" y="0"/>
                  </a:moveTo>
                  <a:cubicBezTo>
                    <a:pt x="16279" y="267"/>
                    <a:pt x="15045" y="467"/>
                    <a:pt x="13844" y="601"/>
                  </a:cubicBezTo>
                  <a:cubicBezTo>
                    <a:pt x="12410" y="668"/>
                    <a:pt x="1368" y="3770"/>
                    <a:pt x="468" y="6972"/>
                  </a:cubicBezTo>
                  <a:cubicBezTo>
                    <a:pt x="1" y="8540"/>
                    <a:pt x="5571" y="22316"/>
                    <a:pt x="5771" y="29722"/>
                  </a:cubicBezTo>
                  <a:cubicBezTo>
                    <a:pt x="5972" y="37227"/>
                    <a:pt x="6505" y="38228"/>
                    <a:pt x="6505" y="38228"/>
                  </a:cubicBezTo>
                  <a:cubicBezTo>
                    <a:pt x="11298" y="40277"/>
                    <a:pt x="15240" y="40974"/>
                    <a:pt x="18386" y="40974"/>
                  </a:cubicBezTo>
                  <a:cubicBezTo>
                    <a:pt x="25069" y="40974"/>
                    <a:pt x="28154" y="37827"/>
                    <a:pt x="28154" y="37827"/>
                  </a:cubicBezTo>
                  <a:cubicBezTo>
                    <a:pt x="28154" y="37827"/>
                    <a:pt x="30723" y="16279"/>
                    <a:pt x="30823" y="12776"/>
                  </a:cubicBezTo>
                  <a:cubicBezTo>
                    <a:pt x="30923" y="9307"/>
                    <a:pt x="30055" y="2836"/>
                    <a:pt x="30055" y="2836"/>
                  </a:cubicBezTo>
                  <a:lnTo>
                    <a:pt x="17480"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Google Shape;412;p1"/>
            <p:cNvSpPr/>
            <p:nvPr/>
          </p:nvSpPr>
          <p:spPr>
            <a:xfrm>
              <a:off x="3315875" y="1863450"/>
              <a:ext cx="574600" cy="660500"/>
            </a:xfrm>
            <a:custGeom>
              <a:avLst/>
              <a:gdLst/>
              <a:ahLst/>
              <a:cxnLst/>
              <a:rect l="l" t="t" r="r" b="b"/>
              <a:pathLst>
                <a:path w="22984" h="26420" extrusionOk="0">
                  <a:moveTo>
                    <a:pt x="2002" y="0"/>
                  </a:moveTo>
                  <a:lnTo>
                    <a:pt x="0" y="21883"/>
                  </a:lnTo>
                  <a:lnTo>
                    <a:pt x="11542" y="26419"/>
                  </a:lnTo>
                  <a:lnTo>
                    <a:pt x="17346" y="25452"/>
                  </a:lnTo>
                  <a:lnTo>
                    <a:pt x="22983" y="2602"/>
                  </a:lnTo>
                  <a:lnTo>
                    <a:pt x="15111" y="6138"/>
                  </a:lnTo>
                  <a:lnTo>
                    <a:pt x="2002" y="0"/>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1"/>
            <p:cNvSpPr/>
            <p:nvPr/>
          </p:nvSpPr>
          <p:spPr>
            <a:xfrm>
              <a:off x="3146575" y="1579900"/>
              <a:ext cx="751400" cy="296075"/>
            </a:xfrm>
            <a:custGeom>
              <a:avLst/>
              <a:gdLst/>
              <a:ahLst/>
              <a:cxnLst/>
              <a:rect l="l" t="t" r="r" b="b"/>
              <a:pathLst>
                <a:path w="30056" h="11843" extrusionOk="0">
                  <a:moveTo>
                    <a:pt x="17146" y="1"/>
                  </a:moveTo>
                  <a:cubicBezTo>
                    <a:pt x="15979" y="268"/>
                    <a:pt x="14745" y="468"/>
                    <a:pt x="13544" y="568"/>
                  </a:cubicBezTo>
                  <a:cubicBezTo>
                    <a:pt x="12076" y="668"/>
                    <a:pt x="1068" y="3770"/>
                    <a:pt x="168" y="6972"/>
                  </a:cubicBezTo>
                  <a:cubicBezTo>
                    <a:pt x="1" y="7506"/>
                    <a:pt x="535" y="9341"/>
                    <a:pt x="1268" y="11843"/>
                  </a:cubicBezTo>
                  <a:cubicBezTo>
                    <a:pt x="2369" y="9007"/>
                    <a:pt x="3370" y="6672"/>
                    <a:pt x="3704" y="6339"/>
                  </a:cubicBezTo>
                  <a:cubicBezTo>
                    <a:pt x="4471" y="5605"/>
                    <a:pt x="12043" y="3637"/>
                    <a:pt x="12043" y="3637"/>
                  </a:cubicBezTo>
                  <a:lnTo>
                    <a:pt x="21716" y="3770"/>
                  </a:lnTo>
                  <a:cubicBezTo>
                    <a:pt x="22250" y="3770"/>
                    <a:pt x="27220" y="4737"/>
                    <a:pt x="30056" y="5338"/>
                  </a:cubicBezTo>
                  <a:cubicBezTo>
                    <a:pt x="29889" y="3837"/>
                    <a:pt x="29755" y="2836"/>
                    <a:pt x="29755" y="2836"/>
                  </a:cubicBezTo>
                  <a:lnTo>
                    <a:pt x="17146" y="1"/>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1"/>
            <p:cNvSpPr/>
            <p:nvPr/>
          </p:nvSpPr>
          <p:spPr>
            <a:xfrm>
              <a:off x="3508500" y="1637450"/>
              <a:ext cx="204350" cy="963200"/>
            </a:xfrm>
            <a:custGeom>
              <a:avLst/>
              <a:gdLst/>
              <a:ahLst/>
              <a:cxnLst/>
              <a:rect l="l" t="t" r="r" b="b"/>
              <a:pathLst>
                <a:path w="8174" h="38528" extrusionOk="0">
                  <a:moveTo>
                    <a:pt x="2236" y="0"/>
                  </a:moveTo>
                  <a:lnTo>
                    <a:pt x="1" y="4237"/>
                  </a:lnTo>
                  <a:lnTo>
                    <a:pt x="3503" y="8306"/>
                  </a:lnTo>
                  <a:lnTo>
                    <a:pt x="2770" y="35492"/>
                  </a:lnTo>
                  <a:lnTo>
                    <a:pt x="5405" y="38528"/>
                  </a:lnTo>
                  <a:lnTo>
                    <a:pt x="8173" y="34792"/>
                  </a:lnTo>
                  <a:lnTo>
                    <a:pt x="4371" y="7973"/>
                  </a:lnTo>
                  <a:lnTo>
                    <a:pt x="6105" y="4103"/>
                  </a:lnTo>
                  <a:lnTo>
                    <a:pt x="2236"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1"/>
            <p:cNvSpPr/>
            <p:nvPr/>
          </p:nvSpPr>
          <p:spPr>
            <a:xfrm>
              <a:off x="3368400" y="1926825"/>
              <a:ext cx="627975" cy="633800"/>
            </a:xfrm>
            <a:custGeom>
              <a:avLst/>
              <a:gdLst/>
              <a:ahLst/>
              <a:cxnLst/>
              <a:rect l="l" t="t" r="r" b="b"/>
              <a:pathLst>
                <a:path w="25119" h="25352" extrusionOk="0">
                  <a:moveTo>
                    <a:pt x="2069" y="0"/>
                  </a:moveTo>
                  <a:lnTo>
                    <a:pt x="1" y="19181"/>
                  </a:lnTo>
                  <a:lnTo>
                    <a:pt x="12843" y="25352"/>
                  </a:lnTo>
                  <a:lnTo>
                    <a:pt x="22584" y="19514"/>
                  </a:lnTo>
                  <a:lnTo>
                    <a:pt x="25119" y="1201"/>
                  </a:lnTo>
                  <a:lnTo>
                    <a:pt x="25119" y="1201"/>
                  </a:lnTo>
                  <a:lnTo>
                    <a:pt x="15045" y="6805"/>
                  </a:lnTo>
                  <a:lnTo>
                    <a:pt x="2069"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p1"/>
            <p:cNvSpPr/>
            <p:nvPr/>
          </p:nvSpPr>
          <p:spPr>
            <a:xfrm>
              <a:off x="3734500" y="2126975"/>
              <a:ext cx="10025" cy="77575"/>
            </a:xfrm>
            <a:custGeom>
              <a:avLst/>
              <a:gdLst/>
              <a:ahLst/>
              <a:cxnLst/>
              <a:rect l="l" t="t" r="r" b="b"/>
              <a:pathLst>
                <a:path w="401" h="3103" fill="none" extrusionOk="0">
                  <a:moveTo>
                    <a:pt x="1" y="3102"/>
                  </a:moveTo>
                  <a:lnTo>
                    <a:pt x="401"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1"/>
            <p:cNvSpPr/>
            <p:nvPr/>
          </p:nvSpPr>
          <p:spPr>
            <a:xfrm>
              <a:off x="3689475" y="2246225"/>
              <a:ext cx="40050" cy="314400"/>
            </a:xfrm>
            <a:custGeom>
              <a:avLst/>
              <a:gdLst/>
              <a:ahLst/>
              <a:cxnLst/>
              <a:rect l="l" t="t" r="r" b="b"/>
              <a:pathLst>
                <a:path w="1602" h="12576" fill="none" extrusionOk="0">
                  <a:moveTo>
                    <a:pt x="0" y="12576"/>
                  </a:moveTo>
                  <a:lnTo>
                    <a:pt x="1602"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1"/>
            <p:cNvSpPr/>
            <p:nvPr/>
          </p:nvSpPr>
          <p:spPr>
            <a:xfrm>
              <a:off x="3389250" y="1544925"/>
              <a:ext cx="369475" cy="290200"/>
            </a:xfrm>
            <a:custGeom>
              <a:avLst/>
              <a:gdLst/>
              <a:ahLst/>
              <a:cxnLst/>
              <a:rect l="l" t="t" r="r" b="b"/>
              <a:pathLst>
                <a:path w="14779" h="11608" extrusionOk="0">
                  <a:moveTo>
                    <a:pt x="6131" y="0"/>
                  </a:moveTo>
                  <a:cubicBezTo>
                    <a:pt x="4451" y="0"/>
                    <a:pt x="2396" y="442"/>
                    <a:pt x="1535" y="2400"/>
                  </a:cubicBezTo>
                  <a:cubicBezTo>
                    <a:pt x="1" y="5970"/>
                    <a:pt x="3804" y="11607"/>
                    <a:pt x="3804" y="11607"/>
                  </a:cubicBezTo>
                  <a:lnTo>
                    <a:pt x="7940" y="7304"/>
                  </a:lnTo>
                  <a:lnTo>
                    <a:pt x="14778" y="9239"/>
                  </a:lnTo>
                  <a:cubicBezTo>
                    <a:pt x="14778" y="9239"/>
                    <a:pt x="12877" y="3301"/>
                    <a:pt x="11909" y="1800"/>
                  </a:cubicBezTo>
                  <a:cubicBezTo>
                    <a:pt x="10909" y="299"/>
                    <a:pt x="8640" y="299"/>
                    <a:pt x="8640" y="299"/>
                  </a:cubicBezTo>
                  <a:cubicBezTo>
                    <a:pt x="8640" y="299"/>
                    <a:pt x="7513" y="0"/>
                    <a:pt x="6131"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1"/>
            <p:cNvSpPr/>
            <p:nvPr/>
          </p:nvSpPr>
          <p:spPr>
            <a:xfrm>
              <a:off x="3415100" y="1544825"/>
              <a:ext cx="288575" cy="156025"/>
            </a:xfrm>
            <a:custGeom>
              <a:avLst/>
              <a:gdLst/>
              <a:ahLst/>
              <a:cxnLst/>
              <a:rect l="l" t="t" r="r" b="b"/>
              <a:pathLst>
                <a:path w="11543" h="6241" extrusionOk="0">
                  <a:moveTo>
                    <a:pt x="5076" y="1"/>
                  </a:moveTo>
                  <a:cubicBezTo>
                    <a:pt x="3400" y="1"/>
                    <a:pt x="1358" y="439"/>
                    <a:pt x="501" y="2371"/>
                  </a:cubicBezTo>
                  <a:cubicBezTo>
                    <a:pt x="1" y="3539"/>
                    <a:pt x="101" y="4906"/>
                    <a:pt x="368" y="6241"/>
                  </a:cubicBezTo>
                  <a:cubicBezTo>
                    <a:pt x="668" y="5540"/>
                    <a:pt x="1268" y="4106"/>
                    <a:pt x="2036" y="3305"/>
                  </a:cubicBezTo>
                  <a:cubicBezTo>
                    <a:pt x="2425" y="2928"/>
                    <a:pt x="2690" y="2808"/>
                    <a:pt x="2870" y="2808"/>
                  </a:cubicBezTo>
                  <a:cubicBezTo>
                    <a:pt x="3183" y="2808"/>
                    <a:pt x="3237" y="3172"/>
                    <a:pt x="3237" y="3172"/>
                  </a:cubicBezTo>
                  <a:lnTo>
                    <a:pt x="9174" y="2705"/>
                  </a:lnTo>
                  <a:cubicBezTo>
                    <a:pt x="9941" y="2905"/>
                    <a:pt x="10742" y="3072"/>
                    <a:pt x="11542" y="3205"/>
                  </a:cubicBezTo>
                  <a:cubicBezTo>
                    <a:pt x="11342" y="2705"/>
                    <a:pt x="11109" y="2238"/>
                    <a:pt x="10875" y="1804"/>
                  </a:cubicBezTo>
                  <a:cubicBezTo>
                    <a:pt x="9916" y="334"/>
                    <a:pt x="7793" y="303"/>
                    <a:pt x="7618" y="303"/>
                  </a:cubicBezTo>
                  <a:cubicBezTo>
                    <a:pt x="7610" y="303"/>
                    <a:pt x="7606" y="303"/>
                    <a:pt x="7606" y="303"/>
                  </a:cubicBezTo>
                  <a:cubicBezTo>
                    <a:pt x="7606" y="303"/>
                    <a:pt x="6467" y="1"/>
                    <a:pt x="5076"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0" name="Google Shape;420;p1"/>
            <p:cNvSpPr/>
            <p:nvPr/>
          </p:nvSpPr>
          <p:spPr>
            <a:xfrm>
              <a:off x="3470975" y="1465650"/>
              <a:ext cx="168475" cy="260350"/>
            </a:xfrm>
            <a:custGeom>
              <a:avLst/>
              <a:gdLst/>
              <a:ahLst/>
              <a:cxnLst/>
              <a:rect l="l" t="t" r="r" b="b"/>
              <a:pathLst>
                <a:path w="6739" h="10414" extrusionOk="0">
                  <a:moveTo>
                    <a:pt x="6339" y="1"/>
                  </a:moveTo>
                  <a:lnTo>
                    <a:pt x="6339" y="1"/>
                  </a:lnTo>
                  <a:cubicBezTo>
                    <a:pt x="6153" y="687"/>
                    <a:pt x="4962" y="883"/>
                    <a:pt x="3662" y="883"/>
                  </a:cubicBezTo>
                  <a:cubicBezTo>
                    <a:pt x="1929" y="883"/>
                    <a:pt x="1" y="535"/>
                    <a:pt x="1" y="535"/>
                  </a:cubicBezTo>
                  <a:lnTo>
                    <a:pt x="1" y="535"/>
                  </a:lnTo>
                  <a:lnTo>
                    <a:pt x="1002" y="6372"/>
                  </a:lnTo>
                  <a:cubicBezTo>
                    <a:pt x="1002" y="6372"/>
                    <a:pt x="1936" y="8507"/>
                    <a:pt x="2769" y="9474"/>
                  </a:cubicBezTo>
                  <a:cubicBezTo>
                    <a:pt x="3235" y="9996"/>
                    <a:pt x="3794" y="10413"/>
                    <a:pt x="4372" y="10413"/>
                  </a:cubicBezTo>
                  <a:cubicBezTo>
                    <a:pt x="4828" y="10413"/>
                    <a:pt x="5296" y="10152"/>
                    <a:pt x="5738" y="9474"/>
                  </a:cubicBezTo>
                  <a:cubicBezTo>
                    <a:pt x="6739" y="7907"/>
                    <a:pt x="6339" y="2"/>
                    <a:pt x="6339"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1"/>
            <p:cNvSpPr/>
            <p:nvPr/>
          </p:nvSpPr>
          <p:spPr>
            <a:xfrm>
              <a:off x="3473475" y="1488850"/>
              <a:ext cx="156825" cy="213675"/>
            </a:xfrm>
            <a:custGeom>
              <a:avLst/>
              <a:gdLst/>
              <a:ahLst/>
              <a:cxnLst/>
              <a:rect l="l" t="t" r="r" b="b"/>
              <a:pathLst>
                <a:path w="6273" h="8547" extrusionOk="0">
                  <a:moveTo>
                    <a:pt x="1606" y="0"/>
                  </a:moveTo>
                  <a:cubicBezTo>
                    <a:pt x="1277" y="0"/>
                    <a:pt x="941" y="44"/>
                    <a:pt x="601" y="140"/>
                  </a:cubicBezTo>
                  <a:cubicBezTo>
                    <a:pt x="401" y="174"/>
                    <a:pt x="168" y="240"/>
                    <a:pt x="1" y="307"/>
                  </a:cubicBezTo>
                  <a:lnTo>
                    <a:pt x="902" y="5444"/>
                  </a:lnTo>
                  <a:cubicBezTo>
                    <a:pt x="902" y="5444"/>
                    <a:pt x="1836" y="7579"/>
                    <a:pt x="2669" y="8546"/>
                  </a:cubicBezTo>
                  <a:lnTo>
                    <a:pt x="1836" y="4810"/>
                  </a:lnTo>
                  <a:lnTo>
                    <a:pt x="1836" y="4810"/>
                  </a:lnTo>
                  <a:cubicBezTo>
                    <a:pt x="2295" y="5270"/>
                    <a:pt x="2891" y="5514"/>
                    <a:pt x="3519" y="5514"/>
                  </a:cubicBezTo>
                  <a:cubicBezTo>
                    <a:pt x="3712" y="5514"/>
                    <a:pt x="3908" y="5491"/>
                    <a:pt x="4104" y="5444"/>
                  </a:cubicBezTo>
                  <a:cubicBezTo>
                    <a:pt x="4971" y="5177"/>
                    <a:pt x="5705" y="4677"/>
                    <a:pt x="6272" y="3976"/>
                  </a:cubicBezTo>
                  <a:lnTo>
                    <a:pt x="6272" y="2675"/>
                  </a:lnTo>
                  <a:cubicBezTo>
                    <a:pt x="5438" y="1697"/>
                    <a:pt x="3661" y="0"/>
                    <a:pt x="1606"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2" name="Google Shape;422;p1"/>
            <p:cNvSpPr/>
            <p:nvPr/>
          </p:nvSpPr>
          <p:spPr>
            <a:xfrm>
              <a:off x="3681025" y="1283775"/>
              <a:ext cx="65050" cy="123225"/>
            </a:xfrm>
            <a:custGeom>
              <a:avLst/>
              <a:gdLst/>
              <a:ahLst/>
              <a:cxnLst/>
              <a:rect l="l" t="t" r="r" b="b"/>
              <a:pathLst>
                <a:path w="2602" h="4929" extrusionOk="0">
                  <a:moveTo>
                    <a:pt x="1338" y="1"/>
                  </a:moveTo>
                  <a:cubicBezTo>
                    <a:pt x="1013" y="1"/>
                    <a:pt x="0" y="4161"/>
                    <a:pt x="705" y="4774"/>
                  </a:cubicBezTo>
                  <a:cubicBezTo>
                    <a:pt x="826" y="4879"/>
                    <a:pt x="957" y="4928"/>
                    <a:pt x="1090" y="4928"/>
                  </a:cubicBezTo>
                  <a:cubicBezTo>
                    <a:pt x="1802" y="4928"/>
                    <a:pt x="2601" y="3540"/>
                    <a:pt x="2573" y="1939"/>
                  </a:cubicBezTo>
                  <a:cubicBezTo>
                    <a:pt x="2573" y="162"/>
                    <a:pt x="1554" y="104"/>
                    <a:pt x="1420" y="104"/>
                  </a:cubicBezTo>
                  <a:cubicBezTo>
                    <a:pt x="1411" y="104"/>
                    <a:pt x="1406" y="104"/>
                    <a:pt x="1406" y="104"/>
                  </a:cubicBezTo>
                  <a:cubicBezTo>
                    <a:pt x="1390" y="33"/>
                    <a:pt x="1366" y="1"/>
                    <a:pt x="1338"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1"/>
            <p:cNvSpPr/>
            <p:nvPr/>
          </p:nvSpPr>
          <p:spPr>
            <a:xfrm>
              <a:off x="3335050" y="1033475"/>
              <a:ext cx="395375" cy="563350"/>
            </a:xfrm>
            <a:custGeom>
              <a:avLst/>
              <a:gdLst/>
              <a:ahLst/>
              <a:cxnLst/>
              <a:rect l="l" t="t" r="r" b="b"/>
              <a:pathLst>
                <a:path w="15815" h="22534" extrusionOk="0">
                  <a:moveTo>
                    <a:pt x="9566" y="0"/>
                  </a:moveTo>
                  <a:cubicBezTo>
                    <a:pt x="8892" y="0"/>
                    <a:pt x="8170" y="95"/>
                    <a:pt x="7406" y="276"/>
                  </a:cubicBezTo>
                  <a:cubicBezTo>
                    <a:pt x="2202" y="1476"/>
                    <a:pt x="835" y="4846"/>
                    <a:pt x="868" y="7881"/>
                  </a:cubicBezTo>
                  <a:cubicBezTo>
                    <a:pt x="868" y="9049"/>
                    <a:pt x="1402" y="11083"/>
                    <a:pt x="2102" y="13185"/>
                  </a:cubicBezTo>
                  <a:lnTo>
                    <a:pt x="2035" y="12985"/>
                  </a:lnTo>
                  <a:cubicBezTo>
                    <a:pt x="2035" y="12985"/>
                    <a:pt x="1111" y="11392"/>
                    <a:pt x="576" y="11392"/>
                  </a:cubicBezTo>
                  <a:cubicBezTo>
                    <a:pt x="415" y="11392"/>
                    <a:pt x="288" y="11538"/>
                    <a:pt x="234" y="11917"/>
                  </a:cubicBezTo>
                  <a:cubicBezTo>
                    <a:pt x="1" y="13552"/>
                    <a:pt x="1535" y="15253"/>
                    <a:pt x="2069" y="15787"/>
                  </a:cubicBezTo>
                  <a:cubicBezTo>
                    <a:pt x="2215" y="15933"/>
                    <a:pt x="2423" y="16010"/>
                    <a:pt x="2629" y="16010"/>
                  </a:cubicBezTo>
                  <a:cubicBezTo>
                    <a:pt x="2799" y="16010"/>
                    <a:pt x="2968" y="15959"/>
                    <a:pt x="3103" y="15853"/>
                  </a:cubicBezTo>
                  <a:cubicBezTo>
                    <a:pt x="4137" y="18355"/>
                    <a:pt x="5304" y="20590"/>
                    <a:pt x="6072" y="21191"/>
                  </a:cubicBezTo>
                  <a:cubicBezTo>
                    <a:pt x="7037" y="21978"/>
                    <a:pt x="8223" y="22534"/>
                    <a:pt x="9410" y="22534"/>
                  </a:cubicBezTo>
                  <a:cubicBezTo>
                    <a:pt x="10233" y="22534"/>
                    <a:pt x="11058" y="22266"/>
                    <a:pt x="11809" y="21624"/>
                  </a:cubicBezTo>
                  <a:cubicBezTo>
                    <a:pt x="13644" y="20023"/>
                    <a:pt x="15445" y="10983"/>
                    <a:pt x="15445" y="10983"/>
                  </a:cubicBezTo>
                  <a:cubicBezTo>
                    <a:pt x="15815" y="3185"/>
                    <a:pt x="13489" y="0"/>
                    <a:pt x="956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4" name="Google Shape;424;p1"/>
            <p:cNvSpPr/>
            <p:nvPr/>
          </p:nvSpPr>
          <p:spPr>
            <a:xfrm>
              <a:off x="3335050" y="1033525"/>
              <a:ext cx="395525" cy="530550"/>
            </a:xfrm>
            <a:custGeom>
              <a:avLst/>
              <a:gdLst/>
              <a:ahLst/>
              <a:cxnLst/>
              <a:rect l="l" t="t" r="r" b="b"/>
              <a:pathLst>
                <a:path w="15821" h="21222" extrusionOk="0">
                  <a:moveTo>
                    <a:pt x="9553" y="0"/>
                  </a:moveTo>
                  <a:cubicBezTo>
                    <a:pt x="8882" y="0"/>
                    <a:pt x="8165" y="94"/>
                    <a:pt x="7406" y="274"/>
                  </a:cubicBezTo>
                  <a:cubicBezTo>
                    <a:pt x="2202" y="1508"/>
                    <a:pt x="835" y="4877"/>
                    <a:pt x="868" y="7912"/>
                  </a:cubicBezTo>
                  <a:cubicBezTo>
                    <a:pt x="868" y="9080"/>
                    <a:pt x="1402" y="11081"/>
                    <a:pt x="2102" y="13216"/>
                  </a:cubicBezTo>
                  <a:lnTo>
                    <a:pt x="2035" y="13016"/>
                  </a:lnTo>
                  <a:cubicBezTo>
                    <a:pt x="2035" y="13016"/>
                    <a:pt x="1106" y="11395"/>
                    <a:pt x="572" y="11395"/>
                  </a:cubicBezTo>
                  <a:cubicBezTo>
                    <a:pt x="412" y="11395"/>
                    <a:pt x="288" y="11539"/>
                    <a:pt x="234" y="11915"/>
                  </a:cubicBezTo>
                  <a:cubicBezTo>
                    <a:pt x="1" y="13550"/>
                    <a:pt x="1535" y="15251"/>
                    <a:pt x="2069" y="15818"/>
                  </a:cubicBezTo>
                  <a:cubicBezTo>
                    <a:pt x="2207" y="15956"/>
                    <a:pt x="2398" y="16023"/>
                    <a:pt x="2592" y="16023"/>
                  </a:cubicBezTo>
                  <a:cubicBezTo>
                    <a:pt x="2774" y="16023"/>
                    <a:pt x="2958" y="15964"/>
                    <a:pt x="3103" y="15851"/>
                  </a:cubicBezTo>
                  <a:cubicBezTo>
                    <a:pt x="4137" y="18353"/>
                    <a:pt x="5304" y="20622"/>
                    <a:pt x="6072" y="21222"/>
                  </a:cubicBezTo>
                  <a:cubicBezTo>
                    <a:pt x="6072" y="21222"/>
                    <a:pt x="4337" y="17286"/>
                    <a:pt x="3703" y="15651"/>
                  </a:cubicBezTo>
                  <a:cubicBezTo>
                    <a:pt x="3103" y="13983"/>
                    <a:pt x="3270" y="11081"/>
                    <a:pt x="4637" y="9881"/>
                  </a:cubicBezTo>
                  <a:cubicBezTo>
                    <a:pt x="4637" y="9881"/>
                    <a:pt x="6439" y="8379"/>
                    <a:pt x="8273" y="8379"/>
                  </a:cubicBezTo>
                  <a:cubicBezTo>
                    <a:pt x="10108" y="8379"/>
                    <a:pt x="13877" y="10047"/>
                    <a:pt x="14344" y="11382"/>
                  </a:cubicBezTo>
                  <a:cubicBezTo>
                    <a:pt x="14611" y="12216"/>
                    <a:pt x="14277" y="14917"/>
                    <a:pt x="13977" y="16952"/>
                  </a:cubicBezTo>
                  <a:cubicBezTo>
                    <a:pt x="14845" y="14084"/>
                    <a:pt x="15478" y="11015"/>
                    <a:pt x="15478" y="11015"/>
                  </a:cubicBezTo>
                  <a:cubicBezTo>
                    <a:pt x="15820" y="3207"/>
                    <a:pt x="13485" y="0"/>
                    <a:pt x="9553"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1"/>
            <p:cNvSpPr/>
            <p:nvPr/>
          </p:nvSpPr>
          <p:spPr>
            <a:xfrm>
              <a:off x="3335050" y="1009500"/>
              <a:ext cx="396975" cy="603800"/>
            </a:xfrm>
            <a:custGeom>
              <a:avLst/>
              <a:gdLst/>
              <a:ahLst/>
              <a:cxnLst/>
              <a:rect l="l" t="t" r="r" b="b"/>
              <a:pathLst>
                <a:path w="15879" h="24152" fill="none" extrusionOk="0">
                  <a:moveTo>
                    <a:pt x="7406" y="1235"/>
                  </a:moveTo>
                  <a:cubicBezTo>
                    <a:pt x="2202" y="2435"/>
                    <a:pt x="835" y="5805"/>
                    <a:pt x="868" y="8840"/>
                  </a:cubicBezTo>
                  <a:cubicBezTo>
                    <a:pt x="868" y="10008"/>
                    <a:pt x="1402" y="12042"/>
                    <a:pt x="2102" y="14144"/>
                  </a:cubicBezTo>
                  <a:lnTo>
                    <a:pt x="2035" y="13944"/>
                  </a:lnTo>
                  <a:cubicBezTo>
                    <a:pt x="2035" y="13944"/>
                    <a:pt x="468" y="11242"/>
                    <a:pt x="234" y="12876"/>
                  </a:cubicBezTo>
                  <a:cubicBezTo>
                    <a:pt x="1" y="14511"/>
                    <a:pt x="1535" y="16212"/>
                    <a:pt x="2069" y="16746"/>
                  </a:cubicBezTo>
                  <a:cubicBezTo>
                    <a:pt x="2336" y="17013"/>
                    <a:pt x="2803" y="17046"/>
                    <a:pt x="3103" y="16812"/>
                  </a:cubicBezTo>
                  <a:cubicBezTo>
                    <a:pt x="4137" y="19314"/>
                    <a:pt x="5304" y="21549"/>
                    <a:pt x="6072" y="22150"/>
                  </a:cubicBezTo>
                  <a:cubicBezTo>
                    <a:pt x="7706" y="23484"/>
                    <a:pt x="9974" y="24151"/>
                    <a:pt x="11809" y="22583"/>
                  </a:cubicBezTo>
                  <a:cubicBezTo>
                    <a:pt x="13644" y="20982"/>
                    <a:pt x="15445" y="11942"/>
                    <a:pt x="15445" y="11942"/>
                  </a:cubicBezTo>
                  <a:cubicBezTo>
                    <a:pt x="15879" y="2802"/>
                    <a:pt x="12610" y="0"/>
                    <a:pt x="7406" y="1235"/>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6" name="Google Shape;426;p1"/>
            <p:cNvSpPr/>
            <p:nvPr/>
          </p:nvSpPr>
          <p:spPr>
            <a:xfrm>
              <a:off x="3611925" y="1374750"/>
              <a:ext cx="60900" cy="25875"/>
            </a:xfrm>
            <a:custGeom>
              <a:avLst/>
              <a:gdLst/>
              <a:ahLst/>
              <a:cxnLst/>
              <a:rect l="l" t="t" r="r" b="b"/>
              <a:pathLst>
                <a:path w="2436" h="1035" fill="none" extrusionOk="0">
                  <a:moveTo>
                    <a:pt x="2435" y="1"/>
                  </a:moveTo>
                  <a:cubicBezTo>
                    <a:pt x="1902" y="835"/>
                    <a:pt x="801" y="1035"/>
                    <a:pt x="0" y="5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Google Shape;427;p1"/>
            <p:cNvSpPr/>
            <p:nvPr/>
          </p:nvSpPr>
          <p:spPr>
            <a:xfrm>
              <a:off x="3472650" y="1388925"/>
              <a:ext cx="61725" cy="25900"/>
            </a:xfrm>
            <a:custGeom>
              <a:avLst/>
              <a:gdLst/>
              <a:ahLst/>
              <a:cxnLst/>
              <a:rect l="l" t="t" r="r" b="b"/>
              <a:pathLst>
                <a:path w="2469" h="1036" fill="none" extrusionOk="0">
                  <a:moveTo>
                    <a:pt x="2469" y="1"/>
                  </a:moveTo>
                  <a:cubicBezTo>
                    <a:pt x="1935" y="802"/>
                    <a:pt x="834" y="1035"/>
                    <a:pt x="1" y="5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Google Shape;428;p1"/>
            <p:cNvSpPr/>
            <p:nvPr/>
          </p:nvSpPr>
          <p:spPr>
            <a:xfrm>
              <a:off x="3438450" y="1340575"/>
              <a:ext cx="102600" cy="20025"/>
            </a:xfrm>
            <a:custGeom>
              <a:avLst/>
              <a:gdLst/>
              <a:ahLst/>
              <a:cxnLst/>
              <a:rect l="l" t="t" r="r" b="b"/>
              <a:pathLst>
                <a:path w="4104" h="801" fill="none" extrusionOk="0">
                  <a:moveTo>
                    <a:pt x="4104" y="667"/>
                  </a:moveTo>
                  <a:cubicBezTo>
                    <a:pt x="3437" y="334"/>
                    <a:pt x="2703" y="100"/>
                    <a:pt x="1969" y="34"/>
                  </a:cubicBezTo>
                  <a:cubicBezTo>
                    <a:pt x="968" y="0"/>
                    <a:pt x="1" y="801"/>
                    <a:pt x="1" y="8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Google Shape;429;p1"/>
            <p:cNvSpPr/>
            <p:nvPr/>
          </p:nvSpPr>
          <p:spPr>
            <a:xfrm>
              <a:off x="3541025" y="1462325"/>
              <a:ext cx="60075" cy="22550"/>
            </a:xfrm>
            <a:custGeom>
              <a:avLst/>
              <a:gdLst/>
              <a:ahLst/>
              <a:cxnLst/>
              <a:rect l="l" t="t" r="r" b="b"/>
              <a:pathLst>
                <a:path w="2403" h="902" fill="none" extrusionOk="0">
                  <a:moveTo>
                    <a:pt x="2403" y="0"/>
                  </a:moveTo>
                  <a:cubicBezTo>
                    <a:pt x="2336" y="534"/>
                    <a:pt x="1835" y="901"/>
                    <a:pt x="1302" y="834"/>
                  </a:cubicBezTo>
                  <a:cubicBezTo>
                    <a:pt x="768" y="868"/>
                    <a:pt x="268" y="567"/>
                    <a:pt x="1" y="10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0" name="Google Shape;430;p1"/>
            <p:cNvSpPr/>
            <p:nvPr/>
          </p:nvSpPr>
          <p:spPr>
            <a:xfrm>
              <a:off x="3522675" y="1513200"/>
              <a:ext cx="100100" cy="39050"/>
            </a:xfrm>
            <a:custGeom>
              <a:avLst/>
              <a:gdLst/>
              <a:ahLst/>
              <a:cxnLst/>
              <a:rect l="l" t="t" r="r" b="b"/>
              <a:pathLst>
                <a:path w="4004" h="1562" extrusionOk="0">
                  <a:moveTo>
                    <a:pt x="4004" y="0"/>
                  </a:moveTo>
                  <a:cubicBezTo>
                    <a:pt x="4004" y="0"/>
                    <a:pt x="2849" y="332"/>
                    <a:pt x="1619" y="332"/>
                  </a:cubicBezTo>
                  <a:cubicBezTo>
                    <a:pt x="1062" y="332"/>
                    <a:pt x="489" y="264"/>
                    <a:pt x="1" y="67"/>
                  </a:cubicBezTo>
                  <a:lnTo>
                    <a:pt x="1" y="67"/>
                  </a:lnTo>
                  <a:cubicBezTo>
                    <a:pt x="435" y="834"/>
                    <a:pt x="1135" y="1368"/>
                    <a:pt x="1969" y="1535"/>
                  </a:cubicBezTo>
                  <a:cubicBezTo>
                    <a:pt x="2031" y="1553"/>
                    <a:pt x="2094" y="1562"/>
                    <a:pt x="2158" y="1562"/>
                  </a:cubicBezTo>
                  <a:cubicBezTo>
                    <a:pt x="3021" y="1562"/>
                    <a:pt x="4004" y="0"/>
                    <a:pt x="400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1" name="Google Shape;431;p1"/>
            <p:cNvSpPr/>
            <p:nvPr/>
          </p:nvSpPr>
          <p:spPr>
            <a:xfrm>
              <a:off x="3590225" y="1328050"/>
              <a:ext cx="90925" cy="56750"/>
            </a:xfrm>
            <a:custGeom>
              <a:avLst/>
              <a:gdLst/>
              <a:ahLst/>
              <a:cxnLst/>
              <a:rect l="l" t="t" r="r" b="b"/>
              <a:pathLst>
                <a:path w="3637" h="2270" fill="none" extrusionOk="0">
                  <a:moveTo>
                    <a:pt x="3637" y="68"/>
                  </a:moveTo>
                  <a:cubicBezTo>
                    <a:pt x="3637" y="68"/>
                    <a:pt x="2703" y="1"/>
                    <a:pt x="1836" y="1"/>
                  </a:cubicBezTo>
                  <a:cubicBezTo>
                    <a:pt x="1068" y="1"/>
                    <a:pt x="268" y="1035"/>
                    <a:pt x="268" y="1035"/>
                  </a:cubicBezTo>
                  <a:lnTo>
                    <a:pt x="1" y="22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Google Shape;432;p1"/>
            <p:cNvSpPr/>
            <p:nvPr/>
          </p:nvSpPr>
          <p:spPr>
            <a:xfrm>
              <a:off x="3292525" y="988600"/>
              <a:ext cx="556250" cy="382850"/>
            </a:xfrm>
            <a:custGeom>
              <a:avLst/>
              <a:gdLst/>
              <a:ahLst/>
              <a:cxnLst/>
              <a:rect l="l" t="t" r="r" b="b"/>
              <a:pathLst>
                <a:path w="22250" h="15314" extrusionOk="0">
                  <a:moveTo>
                    <a:pt x="10841" y="0"/>
                  </a:moveTo>
                  <a:cubicBezTo>
                    <a:pt x="5434" y="0"/>
                    <a:pt x="4137" y="3405"/>
                    <a:pt x="4137" y="3405"/>
                  </a:cubicBezTo>
                  <a:cubicBezTo>
                    <a:pt x="4137" y="3405"/>
                    <a:pt x="3728" y="2302"/>
                    <a:pt x="3311" y="2302"/>
                  </a:cubicBezTo>
                  <a:cubicBezTo>
                    <a:pt x="3195" y="2302"/>
                    <a:pt x="3078" y="2387"/>
                    <a:pt x="2969" y="2604"/>
                  </a:cubicBezTo>
                  <a:cubicBezTo>
                    <a:pt x="2669" y="3138"/>
                    <a:pt x="2502" y="3738"/>
                    <a:pt x="2469" y="4339"/>
                  </a:cubicBezTo>
                  <a:cubicBezTo>
                    <a:pt x="2469" y="4339"/>
                    <a:pt x="1335" y="5173"/>
                    <a:pt x="834" y="5673"/>
                  </a:cubicBezTo>
                  <a:cubicBezTo>
                    <a:pt x="334" y="6174"/>
                    <a:pt x="1001" y="6707"/>
                    <a:pt x="1001" y="6707"/>
                  </a:cubicBezTo>
                  <a:cubicBezTo>
                    <a:pt x="1001" y="6707"/>
                    <a:pt x="0" y="9209"/>
                    <a:pt x="534" y="11144"/>
                  </a:cubicBezTo>
                  <a:lnTo>
                    <a:pt x="3403" y="15313"/>
                  </a:lnTo>
                  <a:cubicBezTo>
                    <a:pt x="4103" y="15280"/>
                    <a:pt x="4737" y="14947"/>
                    <a:pt x="5171" y="14346"/>
                  </a:cubicBezTo>
                  <a:cubicBezTo>
                    <a:pt x="5508" y="13901"/>
                    <a:pt x="5578" y="13012"/>
                    <a:pt x="5554" y="12181"/>
                  </a:cubicBezTo>
                  <a:lnTo>
                    <a:pt x="5554" y="12181"/>
                  </a:lnTo>
                  <a:cubicBezTo>
                    <a:pt x="5653" y="12631"/>
                    <a:pt x="5804" y="12985"/>
                    <a:pt x="6036" y="12985"/>
                  </a:cubicBezTo>
                  <a:cubicBezTo>
                    <a:pt x="6106" y="12985"/>
                    <a:pt x="6185" y="12952"/>
                    <a:pt x="6272" y="12878"/>
                  </a:cubicBezTo>
                  <a:cubicBezTo>
                    <a:pt x="7172" y="12145"/>
                    <a:pt x="5871" y="8942"/>
                    <a:pt x="5871" y="8942"/>
                  </a:cubicBezTo>
                  <a:lnTo>
                    <a:pt x="5871" y="8942"/>
                  </a:lnTo>
                  <a:lnTo>
                    <a:pt x="8006" y="9142"/>
                  </a:lnTo>
                  <a:cubicBezTo>
                    <a:pt x="9907" y="10744"/>
                    <a:pt x="11976" y="12078"/>
                    <a:pt x="14177" y="13212"/>
                  </a:cubicBezTo>
                  <a:cubicBezTo>
                    <a:pt x="14879" y="13566"/>
                    <a:pt x="15551" y="13717"/>
                    <a:pt x="16163" y="13717"/>
                  </a:cubicBezTo>
                  <a:cubicBezTo>
                    <a:pt x="18664" y="13717"/>
                    <a:pt x="20187" y="11209"/>
                    <a:pt x="18847" y="9843"/>
                  </a:cubicBezTo>
                  <a:cubicBezTo>
                    <a:pt x="18498" y="9494"/>
                    <a:pt x="18384" y="9367"/>
                    <a:pt x="18427" y="9367"/>
                  </a:cubicBezTo>
                  <a:cubicBezTo>
                    <a:pt x="18545" y="9367"/>
                    <a:pt x="19798" y="10279"/>
                    <a:pt x="20717" y="10279"/>
                  </a:cubicBezTo>
                  <a:cubicBezTo>
                    <a:pt x="21126" y="10279"/>
                    <a:pt x="21469" y="10099"/>
                    <a:pt x="21616" y="9576"/>
                  </a:cubicBezTo>
                  <a:cubicBezTo>
                    <a:pt x="22250" y="7441"/>
                    <a:pt x="16679" y="103"/>
                    <a:pt x="11075" y="2"/>
                  </a:cubicBezTo>
                  <a:cubicBezTo>
                    <a:pt x="10996" y="1"/>
                    <a:pt x="10918" y="0"/>
                    <a:pt x="10841"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1"/>
            <p:cNvSpPr/>
            <p:nvPr/>
          </p:nvSpPr>
          <p:spPr>
            <a:xfrm>
              <a:off x="3430125" y="1132075"/>
              <a:ext cx="248525" cy="152650"/>
            </a:xfrm>
            <a:custGeom>
              <a:avLst/>
              <a:gdLst/>
              <a:ahLst/>
              <a:cxnLst/>
              <a:rect l="l" t="t" r="r" b="b"/>
              <a:pathLst>
                <a:path w="9941" h="6106" fill="none" extrusionOk="0">
                  <a:moveTo>
                    <a:pt x="0" y="1"/>
                  </a:moveTo>
                  <a:cubicBezTo>
                    <a:pt x="0" y="1"/>
                    <a:pt x="2569" y="1936"/>
                    <a:pt x="4437" y="3670"/>
                  </a:cubicBezTo>
                  <a:cubicBezTo>
                    <a:pt x="6271" y="5438"/>
                    <a:pt x="9107" y="6105"/>
                    <a:pt x="9941" y="5738"/>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4" name="Google Shape;434;p1"/>
            <p:cNvSpPr/>
            <p:nvPr/>
          </p:nvSpPr>
          <p:spPr>
            <a:xfrm>
              <a:off x="3426775" y="1053700"/>
              <a:ext cx="201850" cy="139300"/>
            </a:xfrm>
            <a:custGeom>
              <a:avLst/>
              <a:gdLst/>
              <a:ahLst/>
              <a:cxnLst/>
              <a:rect l="l" t="t" r="r" b="b"/>
              <a:pathLst>
                <a:path w="8074" h="5572" fill="none" extrusionOk="0">
                  <a:moveTo>
                    <a:pt x="8073" y="5571"/>
                  </a:moveTo>
                  <a:cubicBezTo>
                    <a:pt x="8073" y="5571"/>
                    <a:pt x="4404" y="4737"/>
                    <a:pt x="3537" y="3136"/>
                  </a:cubicBezTo>
                  <a:cubicBezTo>
                    <a:pt x="2669" y="1535"/>
                    <a:pt x="1" y="1735"/>
                    <a:pt x="1" y="1735"/>
                  </a:cubicBezTo>
                  <a:cubicBezTo>
                    <a:pt x="1335" y="467"/>
                    <a:pt x="3270" y="0"/>
                    <a:pt x="5038" y="534"/>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1"/>
            <p:cNvSpPr/>
            <p:nvPr/>
          </p:nvSpPr>
          <p:spPr>
            <a:xfrm>
              <a:off x="3395925" y="1152100"/>
              <a:ext cx="71750" cy="140950"/>
            </a:xfrm>
            <a:custGeom>
              <a:avLst/>
              <a:gdLst/>
              <a:ahLst/>
              <a:cxnLst/>
              <a:rect l="l" t="t" r="r" b="b"/>
              <a:pathLst>
                <a:path w="2870" h="5638" fill="none" extrusionOk="0">
                  <a:moveTo>
                    <a:pt x="1" y="1"/>
                  </a:moveTo>
                  <a:cubicBezTo>
                    <a:pt x="1" y="1"/>
                    <a:pt x="2869" y="4304"/>
                    <a:pt x="1035" y="5638"/>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1"/>
            <p:cNvSpPr/>
            <p:nvPr/>
          </p:nvSpPr>
          <p:spPr>
            <a:xfrm>
              <a:off x="2955625" y="1753375"/>
              <a:ext cx="352775" cy="629225"/>
            </a:xfrm>
            <a:custGeom>
              <a:avLst/>
              <a:gdLst/>
              <a:ahLst/>
              <a:cxnLst/>
              <a:rect l="l" t="t" r="r" b="b"/>
              <a:pathLst>
                <a:path w="14111" h="25169" extrusionOk="0">
                  <a:moveTo>
                    <a:pt x="7806" y="0"/>
                  </a:moveTo>
                  <a:cubicBezTo>
                    <a:pt x="7806" y="0"/>
                    <a:pt x="0" y="21249"/>
                    <a:pt x="367" y="23617"/>
                  </a:cubicBezTo>
                  <a:cubicBezTo>
                    <a:pt x="555" y="24831"/>
                    <a:pt x="1717" y="25169"/>
                    <a:pt x="2979" y="25169"/>
                  </a:cubicBezTo>
                  <a:cubicBezTo>
                    <a:pt x="4179" y="25169"/>
                    <a:pt x="5471" y="24864"/>
                    <a:pt x="6104" y="24718"/>
                  </a:cubicBezTo>
                  <a:cubicBezTo>
                    <a:pt x="7405" y="24384"/>
                    <a:pt x="12376" y="16512"/>
                    <a:pt x="12409" y="14811"/>
                  </a:cubicBezTo>
                  <a:cubicBezTo>
                    <a:pt x="13043" y="14410"/>
                    <a:pt x="13476" y="13743"/>
                    <a:pt x="13610" y="12976"/>
                  </a:cubicBezTo>
                  <a:cubicBezTo>
                    <a:pt x="13910" y="11608"/>
                    <a:pt x="14110" y="6738"/>
                    <a:pt x="12142" y="3069"/>
                  </a:cubicBezTo>
                  <a:lnTo>
                    <a:pt x="7806"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1"/>
            <p:cNvSpPr/>
            <p:nvPr/>
          </p:nvSpPr>
          <p:spPr>
            <a:xfrm>
              <a:off x="2955625" y="1753375"/>
              <a:ext cx="255200" cy="629025"/>
            </a:xfrm>
            <a:custGeom>
              <a:avLst/>
              <a:gdLst/>
              <a:ahLst/>
              <a:cxnLst/>
              <a:rect l="l" t="t" r="r" b="b"/>
              <a:pathLst>
                <a:path w="10208" h="25161" extrusionOk="0">
                  <a:moveTo>
                    <a:pt x="7806" y="0"/>
                  </a:moveTo>
                  <a:cubicBezTo>
                    <a:pt x="7806" y="0"/>
                    <a:pt x="0" y="21249"/>
                    <a:pt x="367" y="23617"/>
                  </a:cubicBezTo>
                  <a:cubicBezTo>
                    <a:pt x="550" y="24808"/>
                    <a:pt x="1684" y="25160"/>
                    <a:pt x="2897" y="25160"/>
                  </a:cubicBezTo>
                  <a:cubicBezTo>
                    <a:pt x="3010" y="25160"/>
                    <a:pt x="3123" y="25157"/>
                    <a:pt x="3236" y="25151"/>
                  </a:cubicBezTo>
                  <a:cubicBezTo>
                    <a:pt x="4203" y="22483"/>
                    <a:pt x="4570" y="17579"/>
                    <a:pt x="5271" y="15144"/>
                  </a:cubicBezTo>
                  <a:cubicBezTo>
                    <a:pt x="6071" y="12442"/>
                    <a:pt x="8640" y="5404"/>
                    <a:pt x="10207" y="1701"/>
                  </a:cubicBezTo>
                  <a:lnTo>
                    <a:pt x="7806" y="0"/>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1"/>
            <p:cNvSpPr/>
            <p:nvPr/>
          </p:nvSpPr>
          <p:spPr>
            <a:xfrm>
              <a:off x="2955625" y="1753375"/>
              <a:ext cx="352775" cy="649650"/>
            </a:xfrm>
            <a:custGeom>
              <a:avLst/>
              <a:gdLst/>
              <a:ahLst/>
              <a:cxnLst/>
              <a:rect l="l" t="t" r="r" b="b"/>
              <a:pathLst>
                <a:path w="14111" h="25986" fill="none" extrusionOk="0">
                  <a:moveTo>
                    <a:pt x="7806" y="0"/>
                  </a:moveTo>
                  <a:cubicBezTo>
                    <a:pt x="7806" y="0"/>
                    <a:pt x="0" y="21249"/>
                    <a:pt x="367" y="23617"/>
                  </a:cubicBezTo>
                  <a:cubicBezTo>
                    <a:pt x="734" y="25985"/>
                    <a:pt x="4804" y="25018"/>
                    <a:pt x="6104" y="24718"/>
                  </a:cubicBezTo>
                  <a:cubicBezTo>
                    <a:pt x="7405" y="24384"/>
                    <a:pt x="12376" y="16512"/>
                    <a:pt x="12409" y="14811"/>
                  </a:cubicBezTo>
                  <a:cubicBezTo>
                    <a:pt x="13043" y="14410"/>
                    <a:pt x="13476" y="13743"/>
                    <a:pt x="13610" y="12976"/>
                  </a:cubicBezTo>
                  <a:cubicBezTo>
                    <a:pt x="13910" y="11608"/>
                    <a:pt x="14110" y="6738"/>
                    <a:pt x="12142" y="30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1"/>
            <p:cNvSpPr/>
            <p:nvPr/>
          </p:nvSpPr>
          <p:spPr>
            <a:xfrm>
              <a:off x="2945575" y="2276975"/>
              <a:ext cx="356150" cy="161725"/>
            </a:xfrm>
            <a:custGeom>
              <a:avLst/>
              <a:gdLst/>
              <a:ahLst/>
              <a:cxnLst/>
              <a:rect l="l" t="t" r="r" b="b"/>
              <a:pathLst>
                <a:path w="14246" h="6469" extrusionOk="0">
                  <a:moveTo>
                    <a:pt x="2698" y="0"/>
                  </a:moveTo>
                  <a:cubicBezTo>
                    <a:pt x="1422" y="0"/>
                    <a:pt x="1" y="1739"/>
                    <a:pt x="1169" y="4141"/>
                  </a:cubicBezTo>
                  <a:cubicBezTo>
                    <a:pt x="2045" y="5917"/>
                    <a:pt x="3312" y="6469"/>
                    <a:pt x="4853" y="6469"/>
                  </a:cubicBezTo>
                  <a:cubicBezTo>
                    <a:pt x="5424" y="6469"/>
                    <a:pt x="6033" y="6393"/>
                    <a:pt x="6673" y="6276"/>
                  </a:cubicBezTo>
                  <a:cubicBezTo>
                    <a:pt x="9042" y="5842"/>
                    <a:pt x="14245" y="2640"/>
                    <a:pt x="14245" y="2640"/>
                  </a:cubicBezTo>
                  <a:lnTo>
                    <a:pt x="14079" y="738"/>
                  </a:lnTo>
                  <a:cubicBezTo>
                    <a:pt x="14079" y="738"/>
                    <a:pt x="4071" y="104"/>
                    <a:pt x="2804" y="4"/>
                  </a:cubicBezTo>
                  <a:cubicBezTo>
                    <a:pt x="2769" y="2"/>
                    <a:pt x="2733" y="0"/>
                    <a:pt x="2698"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0" name="Google Shape;440;p1"/>
            <p:cNvSpPr/>
            <p:nvPr/>
          </p:nvSpPr>
          <p:spPr>
            <a:xfrm>
              <a:off x="2945575" y="2276975"/>
              <a:ext cx="356150" cy="161725"/>
            </a:xfrm>
            <a:custGeom>
              <a:avLst/>
              <a:gdLst/>
              <a:ahLst/>
              <a:cxnLst/>
              <a:rect l="l" t="t" r="r" b="b"/>
              <a:pathLst>
                <a:path w="14246" h="6469" extrusionOk="0">
                  <a:moveTo>
                    <a:pt x="2698" y="0"/>
                  </a:moveTo>
                  <a:cubicBezTo>
                    <a:pt x="1422" y="0"/>
                    <a:pt x="1" y="1739"/>
                    <a:pt x="1169" y="4141"/>
                  </a:cubicBezTo>
                  <a:cubicBezTo>
                    <a:pt x="2045" y="5917"/>
                    <a:pt x="3312" y="6469"/>
                    <a:pt x="4853" y="6469"/>
                  </a:cubicBezTo>
                  <a:cubicBezTo>
                    <a:pt x="5424" y="6469"/>
                    <a:pt x="6033" y="6393"/>
                    <a:pt x="6673" y="6276"/>
                  </a:cubicBezTo>
                  <a:cubicBezTo>
                    <a:pt x="9042" y="5842"/>
                    <a:pt x="14245" y="2640"/>
                    <a:pt x="14245" y="2640"/>
                  </a:cubicBezTo>
                  <a:lnTo>
                    <a:pt x="14079" y="738"/>
                  </a:lnTo>
                  <a:cubicBezTo>
                    <a:pt x="14079" y="738"/>
                    <a:pt x="4071" y="104"/>
                    <a:pt x="2804" y="4"/>
                  </a:cubicBezTo>
                  <a:cubicBezTo>
                    <a:pt x="2769" y="2"/>
                    <a:pt x="2733" y="0"/>
                    <a:pt x="2698" y="0"/>
                  </a:cubicBezTo>
                  <a:close/>
                </a:path>
              </a:pathLst>
            </a:custGeom>
            <a:solidFill>
              <a:srgbClr val="F78A8A">
                <a:alpha val="32549"/>
              </a:srgbClr>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1" name="Google Shape;441;p1"/>
            <p:cNvSpPr/>
            <p:nvPr/>
          </p:nvSpPr>
          <p:spPr>
            <a:xfrm>
              <a:off x="2944775" y="2274575"/>
              <a:ext cx="356950" cy="170150"/>
            </a:xfrm>
            <a:custGeom>
              <a:avLst/>
              <a:gdLst/>
              <a:ahLst/>
              <a:cxnLst/>
              <a:rect l="l" t="t" r="r" b="b"/>
              <a:pathLst>
                <a:path w="14278" h="6806" fill="none" extrusionOk="0">
                  <a:moveTo>
                    <a:pt x="14111" y="834"/>
                  </a:moveTo>
                  <a:cubicBezTo>
                    <a:pt x="14111" y="834"/>
                    <a:pt x="4103" y="200"/>
                    <a:pt x="2836" y="100"/>
                  </a:cubicBezTo>
                  <a:cubicBezTo>
                    <a:pt x="1535" y="0"/>
                    <a:pt x="0" y="1768"/>
                    <a:pt x="1201" y="4237"/>
                  </a:cubicBezTo>
                  <a:cubicBezTo>
                    <a:pt x="2402" y="6672"/>
                    <a:pt x="4337" y="6805"/>
                    <a:pt x="6705" y="6372"/>
                  </a:cubicBezTo>
                  <a:cubicBezTo>
                    <a:pt x="9074" y="5938"/>
                    <a:pt x="14277" y="2736"/>
                    <a:pt x="14277" y="2736"/>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2" name="Google Shape;442;p1"/>
            <p:cNvSpPr/>
            <p:nvPr/>
          </p:nvSpPr>
          <p:spPr>
            <a:xfrm>
              <a:off x="3256675" y="2197850"/>
              <a:ext cx="241850" cy="174325"/>
            </a:xfrm>
            <a:custGeom>
              <a:avLst/>
              <a:gdLst/>
              <a:ahLst/>
              <a:cxnLst/>
              <a:rect l="l" t="t" r="r" b="b"/>
              <a:pathLst>
                <a:path w="9674" h="6973" extrusionOk="0">
                  <a:moveTo>
                    <a:pt x="4858" y="100"/>
                  </a:moveTo>
                  <a:cubicBezTo>
                    <a:pt x="4505" y="100"/>
                    <a:pt x="3236" y="1435"/>
                    <a:pt x="3236" y="1435"/>
                  </a:cubicBezTo>
                  <a:cubicBezTo>
                    <a:pt x="1868" y="3103"/>
                    <a:pt x="767" y="4971"/>
                    <a:pt x="0" y="6972"/>
                  </a:cubicBezTo>
                  <a:cubicBezTo>
                    <a:pt x="480" y="6702"/>
                    <a:pt x="1015" y="6567"/>
                    <a:pt x="1555" y="6567"/>
                  </a:cubicBezTo>
                  <a:cubicBezTo>
                    <a:pt x="1615" y="6567"/>
                    <a:pt x="1675" y="6568"/>
                    <a:pt x="1735" y="6572"/>
                  </a:cubicBezTo>
                  <a:cubicBezTo>
                    <a:pt x="1767" y="6574"/>
                    <a:pt x="1801" y="6575"/>
                    <a:pt x="1837" y="6575"/>
                  </a:cubicBezTo>
                  <a:cubicBezTo>
                    <a:pt x="2813" y="6575"/>
                    <a:pt x="5170" y="5738"/>
                    <a:pt x="5170" y="5738"/>
                  </a:cubicBezTo>
                  <a:cubicBezTo>
                    <a:pt x="5170" y="5738"/>
                    <a:pt x="6405" y="6605"/>
                    <a:pt x="7072" y="6672"/>
                  </a:cubicBezTo>
                  <a:cubicBezTo>
                    <a:pt x="7092" y="6674"/>
                    <a:pt x="7111" y="6675"/>
                    <a:pt x="7130" y="6675"/>
                  </a:cubicBezTo>
                  <a:cubicBezTo>
                    <a:pt x="7767" y="6675"/>
                    <a:pt x="7672" y="5604"/>
                    <a:pt x="7672" y="5604"/>
                  </a:cubicBezTo>
                  <a:lnTo>
                    <a:pt x="7672" y="5604"/>
                  </a:lnTo>
                  <a:cubicBezTo>
                    <a:pt x="7672" y="5604"/>
                    <a:pt x="7746" y="5610"/>
                    <a:pt x="7854" y="5610"/>
                  </a:cubicBezTo>
                  <a:cubicBezTo>
                    <a:pt x="8124" y="5610"/>
                    <a:pt x="8611" y="5576"/>
                    <a:pt x="8706" y="5338"/>
                  </a:cubicBezTo>
                  <a:cubicBezTo>
                    <a:pt x="8840" y="5004"/>
                    <a:pt x="8506" y="4670"/>
                    <a:pt x="8973" y="4670"/>
                  </a:cubicBezTo>
                  <a:cubicBezTo>
                    <a:pt x="9407" y="4670"/>
                    <a:pt x="9640" y="4604"/>
                    <a:pt x="9640" y="4270"/>
                  </a:cubicBezTo>
                  <a:cubicBezTo>
                    <a:pt x="9674" y="3903"/>
                    <a:pt x="7772" y="2169"/>
                    <a:pt x="7339" y="1902"/>
                  </a:cubicBezTo>
                  <a:cubicBezTo>
                    <a:pt x="6872" y="1635"/>
                    <a:pt x="5404" y="1535"/>
                    <a:pt x="5404" y="1535"/>
                  </a:cubicBezTo>
                  <a:cubicBezTo>
                    <a:pt x="5404" y="1535"/>
                    <a:pt x="7105" y="1301"/>
                    <a:pt x="7472" y="1101"/>
                  </a:cubicBezTo>
                  <a:cubicBezTo>
                    <a:pt x="7806" y="901"/>
                    <a:pt x="8139" y="1168"/>
                    <a:pt x="7939" y="601"/>
                  </a:cubicBezTo>
                  <a:cubicBezTo>
                    <a:pt x="7739" y="0"/>
                    <a:pt x="5204" y="134"/>
                    <a:pt x="4870" y="101"/>
                  </a:cubicBezTo>
                  <a:cubicBezTo>
                    <a:pt x="4866" y="100"/>
                    <a:pt x="4862" y="100"/>
                    <a:pt x="4858" y="10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3" name="Google Shape;443;p1"/>
            <p:cNvSpPr/>
            <p:nvPr/>
          </p:nvSpPr>
          <p:spPr>
            <a:xfrm>
              <a:off x="3256675" y="2200325"/>
              <a:ext cx="121775" cy="171000"/>
            </a:xfrm>
            <a:custGeom>
              <a:avLst/>
              <a:gdLst/>
              <a:ahLst/>
              <a:cxnLst/>
              <a:rect l="l" t="t" r="r" b="b"/>
              <a:pathLst>
                <a:path w="4871" h="6840" extrusionOk="0">
                  <a:moveTo>
                    <a:pt x="4858" y="1"/>
                  </a:moveTo>
                  <a:cubicBezTo>
                    <a:pt x="4505" y="1"/>
                    <a:pt x="3236" y="1336"/>
                    <a:pt x="3236" y="1336"/>
                  </a:cubicBezTo>
                  <a:cubicBezTo>
                    <a:pt x="1868" y="2970"/>
                    <a:pt x="767" y="4838"/>
                    <a:pt x="0" y="6840"/>
                  </a:cubicBezTo>
                  <a:cubicBezTo>
                    <a:pt x="480" y="6570"/>
                    <a:pt x="1015" y="6434"/>
                    <a:pt x="1555" y="6434"/>
                  </a:cubicBezTo>
                  <a:cubicBezTo>
                    <a:pt x="1615" y="6434"/>
                    <a:pt x="1675" y="6436"/>
                    <a:pt x="1735" y="6439"/>
                  </a:cubicBezTo>
                  <a:cubicBezTo>
                    <a:pt x="2035" y="6439"/>
                    <a:pt x="2335" y="6406"/>
                    <a:pt x="2602" y="6339"/>
                  </a:cubicBezTo>
                  <a:cubicBezTo>
                    <a:pt x="2802" y="5539"/>
                    <a:pt x="2902" y="4738"/>
                    <a:pt x="2935" y="3938"/>
                  </a:cubicBezTo>
                  <a:cubicBezTo>
                    <a:pt x="2935" y="2703"/>
                    <a:pt x="4870" y="2"/>
                    <a:pt x="4870" y="2"/>
                  </a:cubicBezTo>
                  <a:cubicBezTo>
                    <a:pt x="4866" y="1"/>
                    <a:pt x="4862" y="1"/>
                    <a:pt x="4858"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4" name="Google Shape;444;p1"/>
            <p:cNvSpPr/>
            <p:nvPr/>
          </p:nvSpPr>
          <p:spPr>
            <a:xfrm>
              <a:off x="3256675" y="2197850"/>
              <a:ext cx="241850" cy="174325"/>
            </a:xfrm>
            <a:custGeom>
              <a:avLst/>
              <a:gdLst/>
              <a:ahLst/>
              <a:cxnLst/>
              <a:rect l="l" t="t" r="r" b="b"/>
              <a:pathLst>
                <a:path w="9674" h="6973" fill="none" extrusionOk="0">
                  <a:moveTo>
                    <a:pt x="3236" y="1435"/>
                  </a:moveTo>
                  <a:cubicBezTo>
                    <a:pt x="3236" y="1435"/>
                    <a:pt x="4537" y="67"/>
                    <a:pt x="4870" y="101"/>
                  </a:cubicBezTo>
                  <a:cubicBezTo>
                    <a:pt x="5204" y="134"/>
                    <a:pt x="7739" y="0"/>
                    <a:pt x="7939" y="601"/>
                  </a:cubicBezTo>
                  <a:cubicBezTo>
                    <a:pt x="8139" y="1168"/>
                    <a:pt x="7806" y="901"/>
                    <a:pt x="7472" y="1101"/>
                  </a:cubicBezTo>
                  <a:cubicBezTo>
                    <a:pt x="7105" y="1301"/>
                    <a:pt x="5404" y="1535"/>
                    <a:pt x="5404" y="1535"/>
                  </a:cubicBezTo>
                  <a:cubicBezTo>
                    <a:pt x="5404" y="1535"/>
                    <a:pt x="6872" y="1635"/>
                    <a:pt x="7339" y="1902"/>
                  </a:cubicBezTo>
                  <a:cubicBezTo>
                    <a:pt x="7772" y="2169"/>
                    <a:pt x="9674" y="3903"/>
                    <a:pt x="9640" y="4270"/>
                  </a:cubicBezTo>
                  <a:cubicBezTo>
                    <a:pt x="9640" y="4604"/>
                    <a:pt x="9407" y="4670"/>
                    <a:pt x="8973" y="4670"/>
                  </a:cubicBezTo>
                  <a:cubicBezTo>
                    <a:pt x="8506" y="4670"/>
                    <a:pt x="8840" y="5004"/>
                    <a:pt x="8706" y="5338"/>
                  </a:cubicBezTo>
                  <a:cubicBezTo>
                    <a:pt x="8573" y="5671"/>
                    <a:pt x="7672" y="5604"/>
                    <a:pt x="7672" y="5604"/>
                  </a:cubicBezTo>
                  <a:cubicBezTo>
                    <a:pt x="7672" y="5604"/>
                    <a:pt x="7772" y="6739"/>
                    <a:pt x="7072" y="6672"/>
                  </a:cubicBezTo>
                  <a:cubicBezTo>
                    <a:pt x="6405" y="6605"/>
                    <a:pt x="5170" y="5738"/>
                    <a:pt x="5170" y="5738"/>
                  </a:cubicBezTo>
                  <a:cubicBezTo>
                    <a:pt x="5170" y="5738"/>
                    <a:pt x="2635" y="6639"/>
                    <a:pt x="1735" y="6572"/>
                  </a:cubicBezTo>
                  <a:cubicBezTo>
                    <a:pt x="1134" y="6538"/>
                    <a:pt x="534" y="6672"/>
                    <a:pt x="0" y="6972"/>
                  </a:cubicBezTo>
                  <a:cubicBezTo>
                    <a:pt x="767" y="4971"/>
                    <a:pt x="1868" y="3103"/>
                    <a:pt x="3236" y="1435"/>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5" name="Google Shape;445;p1"/>
            <p:cNvSpPr/>
            <p:nvPr/>
          </p:nvSpPr>
          <p:spPr>
            <a:xfrm>
              <a:off x="3379250" y="2262900"/>
              <a:ext cx="101775" cy="50900"/>
            </a:xfrm>
            <a:custGeom>
              <a:avLst/>
              <a:gdLst/>
              <a:ahLst/>
              <a:cxnLst/>
              <a:rect l="l" t="t" r="r" b="b"/>
              <a:pathLst>
                <a:path w="4071" h="2036" fill="none" extrusionOk="0">
                  <a:moveTo>
                    <a:pt x="4070" y="2035"/>
                  </a:moveTo>
                  <a:lnTo>
                    <a:pt x="1835" y="267"/>
                  </a:lnTo>
                  <a:lnTo>
                    <a:pt x="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6" name="Google Shape;446;p1"/>
            <p:cNvSpPr/>
            <p:nvPr/>
          </p:nvSpPr>
          <p:spPr>
            <a:xfrm>
              <a:off x="3358400" y="2297925"/>
              <a:ext cx="90100" cy="39225"/>
            </a:xfrm>
            <a:custGeom>
              <a:avLst/>
              <a:gdLst/>
              <a:ahLst/>
              <a:cxnLst/>
              <a:rect l="l" t="t" r="r" b="b"/>
              <a:pathLst>
                <a:path w="3604" h="1569" fill="none" extrusionOk="0">
                  <a:moveTo>
                    <a:pt x="3603" y="1568"/>
                  </a:moveTo>
                  <a:lnTo>
                    <a:pt x="1135" y="200"/>
                  </a:lnTo>
                  <a:lnTo>
                    <a:pt x="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7" name="Google Shape;447;p1"/>
            <p:cNvSpPr/>
            <p:nvPr/>
          </p:nvSpPr>
          <p:spPr>
            <a:xfrm>
              <a:off x="3862100" y="2158350"/>
              <a:ext cx="241025" cy="170450"/>
            </a:xfrm>
            <a:custGeom>
              <a:avLst/>
              <a:gdLst/>
              <a:ahLst/>
              <a:cxnLst/>
              <a:rect l="l" t="t" r="r" b="b"/>
              <a:pathLst>
                <a:path w="9641" h="6818" extrusionOk="0">
                  <a:moveTo>
                    <a:pt x="3988" y="0"/>
                  </a:moveTo>
                  <a:cubicBezTo>
                    <a:pt x="3115" y="0"/>
                    <a:pt x="1873" y="64"/>
                    <a:pt x="1735" y="480"/>
                  </a:cubicBezTo>
                  <a:cubicBezTo>
                    <a:pt x="1501" y="1047"/>
                    <a:pt x="1835" y="813"/>
                    <a:pt x="2202" y="1013"/>
                  </a:cubicBezTo>
                  <a:cubicBezTo>
                    <a:pt x="2869" y="1214"/>
                    <a:pt x="3570" y="1347"/>
                    <a:pt x="4270" y="1414"/>
                  </a:cubicBezTo>
                  <a:cubicBezTo>
                    <a:pt x="4270" y="1414"/>
                    <a:pt x="2769" y="1514"/>
                    <a:pt x="2335" y="1781"/>
                  </a:cubicBezTo>
                  <a:cubicBezTo>
                    <a:pt x="1868" y="2047"/>
                    <a:pt x="0" y="3782"/>
                    <a:pt x="0" y="4149"/>
                  </a:cubicBezTo>
                  <a:cubicBezTo>
                    <a:pt x="0" y="4483"/>
                    <a:pt x="234" y="4549"/>
                    <a:pt x="701" y="4549"/>
                  </a:cubicBezTo>
                  <a:cubicBezTo>
                    <a:pt x="1168" y="4549"/>
                    <a:pt x="834" y="4883"/>
                    <a:pt x="934" y="5216"/>
                  </a:cubicBezTo>
                  <a:cubicBezTo>
                    <a:pt x="1018" y="5425"/>
                    <a:pt x="1401" y="5464"/>
                    <a:pt x="1676" y="5464"/>
                  </a:cubicBezTo>
                  <a:cubicBezTo>
                    <a:pt x="1842" y="5464"/>
                    <a:pt x="1968" y="5450"/>
                    <a:pt x="1968" y="5450"/>
                  </a:cubicBezTo>
                  <a:lnTo>
                    <a:pt x="1968" y="5450"/>
                  </a:lnTo>
                  <a:cubicBezTo>
                    <a:pt x="1968" y="5450"/>
                    <a:pt x="1905" y="6553"/>
                    <a:pt x="2515" y="6553"/>
                  </a:cubicBezTo>
                  <a:cubicBezTo>
                    <a:pt x="2532" y="6553"/>
                    <a:pt x="2550" y="6553"/>
                    <a:pt x="2569" y="6551"/>
                  </a:cubicBezTo>
                  <a:cubicBezTo>
                    <a:pt x="3269" y="6484"/>
                    <a:pt x="4504" y="5617"/>
                    <a:pt x="4504" y="5617"/>
                  </a:cubicBezTo>
                  <a:cubicBezTo>
                    <a:pt x="4504" y="5617"/>
                    <a:pt x="6830" y="6454"/>
                    <a:pt x="7833" y="6454"/>
                  </a:cubicBezTo>
                  <a:cubicBezTo>
                    <a:pt x="7871" y="6454"/>
                    <a:pt x="7906" y="6453"/>
                    <a:pt x="7939" y="6451"/>
                  </a:cubicBezTo>
                  <a:cubicBezTo>
                    <a:pt x="8000" y="6447"/>
                    <a:pt x="8060" y="6446"/>
                    <a:pt x="8120" y="6446"/>
                  </a:cubicBezTo>
                  <a:cubicBezTo>
                    <a:pt x="8654" y="6446"/>
                    <a:pt x="9161" y="6578"/>
                    <a:pt x="9641" y="6818"/>
                  </a:cubicBezTo>
                  <a:cubicBezTo>
                    <a:pt x="8873" y="4816"/>
                    <a:pt x="7806" y="2981"/>
                    <a:pt x="6438" y="1347"/>
                  </a:cubicBezTo>
                  <a:cubicBezTo>
                    <a:pt x="6438" y="1347"/>
                    <a:pt x="5168" y="12"/>
                    <a:pt x="4816" y="12"/>
                  </a:cubicBezTo>
                  <a:cubicBezTo>
                    <a:pt x="4812" y="12"/>
                    <a:pt x="4808" y="12"/>
                    <a:pt x="4804" y="13"/>
                  </a:cubicBezTo>
                  <a:cubicBezTo>
                    <a:pt x="4691" y="13"/>
                    <a:pt x="4376" y="0"/>
                    <a:pt x="398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8" name="Google Shape;448;p1"/>
            <p:cNvSpPr/>
            <p:nvPr/>
          </p:nvSpPr>
          <p:spPr>
            <a:xfrm>
              <a:off x="3879600" y="2221200"/>
              <a:ext cx="100950" cy="50050"/>
            </a:xfrm>
            <a:custGeom>
              <a:avLst/>
              <a:gdLst/>
              <a:ahLst/>
              <a:cxnLst/>
              <a:rect l="l" t="t" r="r" b="b"/>
              <a:pathLst>
                <a:path w="4038" h="2002" fill="none" extrusionOk="0">
                  <a:moveTo>
                    <a:pt x="1" y="2002"/>
                  </a:moveTo>
                  <a:lnTo>
                    <a:pt x="2236" y="234"/>
                  </a:lnTo>
                  <a:lnTo>
                    <a:pt x="4037"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9" name="Google Shape;449;p1"/>
            <p:cNvSpPr/>
            <p:nvPr/>
          </p:nvSpPr>
          <p:spPr>
            <a:xfrm>
              <a:off x="3911300" y="2256225"/>
              <a:ext cx="90075" cy="38375"/>
            </a:xfrm>
            <a:custGeom>
              <a:avLst/>
              <a:gdLst/>
              <a:ahLst/>
              <a:cxnLst/>
              <a:rect l="l" t="t" r="r" b="b"/>
              <a:pathLst>
                <a:path w="3603" h="1535" fill="none" extrusionOk="0">
                  <a:moveTo>
                    <a:pt x="0" y="1535"/>
                  </a:moveTo>
                  <a:lnTo>
                    <a:pt x="2469" y="201"/>
                  </a:lnTo>
                  <a:lnTo>
                    <a:pt x="3603"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0" name="Google Shape;450;p1"/>
            <p:cNvSpPr/>
            <p:nvPr/>
          </p:nvSpPr>
          <p:spPr>
            <a:xfrm>
              <a:off x="4059725" y="2231200"/>
              <a:ext cx="181000" cy="125950"/>
            </a:xfrm>
            <a:custGeom>
              <a:avLst/>
              <a:gdLst/>
              <a:ahLst/>
              <a:cxnLst/>
              <a:rect l="l" t="t" r="r" b="b"/>
              <a:pathLst>
                <a:path w="7240" h="5038" fill="none" extrusionOk="0">
                  <a:moveTo>
                    <a:pt x="1" y="501"/>
                  </a:moveTo>
                  <a:cubicBezTo>
                    <a:pt x="1" y="501"/>
                    <a:pt x="4304" y="1"/>
                    <a:pt x="5772" y="1102"/>
                  </a:cubicBezTo>
                  <a:cubicBezTo>
                    <a:pt x="7239" y="2236"/>
                    <a:pt x="7006" y="5038"/>
                    <a:pt x="7006" y="503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1" name="Google Shape;451;p1"/>
            <p:cNvSpPr/>
            <p:nvPr/>
          </p:nvSpPr>
          <p:spPr>
            <a:xfrm>
              <a:off x="3212475" y="4493150"/>
              <a:ext cx="107600" cy="64500"/>
            </a:xfrm>
            <a:custGeom>
              <a:avLst/>
              <a:gdLst/>
              <a:ahLst/>
              <a:cxnLst/>
              <a:rect l="l" t="t" r="r" b="b"/>
              <a:pathLst>
                <a:path w="4304" h="2580" extrusionOk="0">
                  <a:moveTo>
                    <a:pt x="1583" y="0"/>
                  </a:moveTo>
                  <a:cubicBezTo>
                    <a:pt x="391" y="0"/>
                    <a:pt x="0" y="755"/>
                    <a:pt x="0" y="755"/>
                  </a:cubicBezTo>
                  <a:cubicBezTo>
                    <a:pt x="0" y="755"/>
                    <a:pt x="1825" y="2579"/>
                    <a:pt x="2931" y="2579"/>
                  </a:cubicBezTo>
                  <a:cubicBezTo>
                    <a:pt x="3067" y="2579"/>
                    <a:pt x="3193" y="2551"/>
                    <a:pt x="3302" y="2489"/>
                  </a:cubicBezTo>
                  <a:cubicBezTo>
                    <a:pt x="4303" y="1956"/>
                    <a:pt x="3403" y="221"/>
                    <a:pt x="1935" y="21"/>
                  </a:cubicBezTo>
                  <a:cubicBezTo>
                    <a:pt x="1810" y="7"/>
                    <a:pt x="1693" y="0"/>
                    <a:pt x="1583"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2" name="Google Shape;452;p1"/>
            <p:cNvSpPr/>
            <p:nvPr/>
          </p:nvSpPr>
          <p:spPr>
            <a:xfrm>
              <a:off x="3061725" y="3445400"/>
              <a:ext cx="400950" cy="1220900"/>
            </a:xfrm>
            <a:custGeom>
              <a:avLst/>
              <a:gdLst/>
              <a:ahLst/>
              <a:cxnLst/>
              <a:rect l="l" t="t" r="r" b="b"/>
              <a:pathLst>
                <a:path w="16038" h="48836" extrusionOk="0">
                  <a:moveTo>
                    <a:pt x="6481" y="1"/>
                  </a:moveTo>
                  <a:cubicBezTo>
                    <a:pt x="1702" y="1"/>
                    <a:pt x="0" y="5012"/>
                    <a:pt x="1860" y="6272"/>
                  </a:cubicBezTo>
                  <a:cubicBezTo>
                    <a:pt x="2924" y="6964"/>
                    <a:pt x="4817" y="7135"/>
                    <a:pt x="6427" y="7135"/>
                  </a:cubicBezTo>
                  <a:cubicBezTo>
                    <a:pt x="7997" y="7135"/>
                    <a:pt x="9299" y="6973"/>
                    <a:pt x="9299" y="6972"/>
                  </a:cubicBezTo>
                  <a:lnTo>
                    <a:pt x="9299" y="6972"/>
                  </a:lnTo>
                  <a:cubicBezTo>
                    <a:pt x="9299" y="6973"/>
                    <a:pt x="7198" y="14445"/>
                    <a:pt x="7198" y="17580"/>
                  </a:cubicBezTo>
                  <a:cubicBezTo>
                    <a:pt x="7198" y="20749"/>
                    <a:pt x="8732" y="28054"/>
                    <a:pt x="8865" y="31357"/>
                  </a:cubicBezTo>
                  <a:cubicBezTo>
                    <a:pt x="9032" y="34659"/>
                    <a:pt x="9299" y="38528"/>
                    <a:pt x="9299" y="38528"/>
                  </a:cubicBezTo>
                  <a:cubicBezTo>
                    <a:pt x="9299" y="38528"/>
                    <a:pt x="7098" y="41130"/>
                    <a:pt x="7098" y="41831"/>
                  </a:cubicBezTo>
                  <a:cubicBezTo>
                    <a:pt x="7098" y="42498"/>
                    <a:pt x="7665" y="43465"/>
                    <a:pt x="8599" y="44299"/>
                  </a:cubicBezTo>
                  <a:cubicBezTo>
                    <a:pt x="9566" y="45133"/>
                    <a:pt x="10133" y="47868"/>
                    <a:pt x="11234" y="48436"/>
                  </a:cubicBezTo>
                  <a:cubicBezTo>
                    <a:pt x="11853" y="48736"/>
                    <a:pt x="12166" y="48835"/>
                    <a:pt x="12542" y="48835"/>
                  </a:cubicBezTo>
                  <a:cubicBezTo>
                    <a:pt x="12833" y="48835"/>
                    <a:pt x="13163" y="48775"/>
                    <a:pt x="13702" y="48702"/>
                  </a:cubicBezTo>
                  <a:cubicBezTo>
                    <a:pt x="14936" y="48569"/>
                    <a:pt x="13969" y="47868"/>
                    <a:pt x="13969" y="47868"/>
                  </a:cubicBezTo>
                  <a:cubicBezTo>
                    <a:pt x="13736" y="47101"/>
                    <a:pt x="13636" y="46334"/>
                    <a:pt x="13702" y="45533"/>
                  </a:cubicBezTo>
                  <a:cubicBezTo>
                    <a:pt x="13836" y="44433"/>
                    <a:pt x="12335" y="41264"/>
                    <a:pt x="12335" y="39763"/>
                  </a:cubicBezTo>
                  <a:cubicBezTo>
                    <a:pt x="12335" y="38228"/>
                    <a:pt x="14536" y="19782"/>
                    <a:pt x="14536" y="16746"/>
                  </a:cubicBezTo>
                  <a:cubicBezTo>
                    <a:pt x="14536" y="13711"/>
                    <a:pt x="16037" y="7773"/>
                    <a:pt x="15637" y="5571"/>
                  </a:cubicBezTo>
                  <a:cubicBezTo>
                    <a:pt x="15237" y="3370"/>
                    <a:pt x="14936" y="3103"/>
                    <a:pt x="13302" y="2002"/>
                  </a:cubicBezTo>
                  <a:cubicBezTo>
                    <a:pt x="11634" y="901"/>
                    <a:pt x="8198" y="201"/>
                    <a:pt x="8198" y="201"/>
                  </a:cubicBezTo>
                  <a:cubicBezTo>
                    <a:pt x="7588" y="63"/>
                    <a:pt x="7015" y="1"/>
                    <a:pt x="648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3" name="Google Shape;453;p1"/>
            <p:cNvSpPr/>
            <p:nvPr/>
          </p:nvSpPr>
          <p:spPr>
            <a:xfrm>
              <a:off x="3209975" y="4510475"/>
              <a:ext cx="255125" cy="171225"/>
            </a:xfrm>
            <a:custGeom>
              <a:avLst/>
              <a:gdLst/>
              <a:ahLst/>
              <a:cxnLst/>
              <a:rect l="l" t="t" r="r" b="b"/>
              <a:pathLst>
                <a:path w="10205" h="6849" extrusionOk="0">
                  <a:moveTo>
                    <a:pt x="213" y="0"/>
                  </a:moveTo>
                  <a:cubicBezTo>
                    <a:pt x="148" y="0"/>
                    <a:pt x="108" y="29"/>
                    <a:pt x="100" y="95"/>
                  </a:cubicBezTo>
                  <a:cubicBezTo>
                    <a:pt x="33" y="629"/>
                    <a:pt x="0" y="4932"/>
                    <a:pt x="200" y="5399"/>
                  </a:cubicBezTo>
                  <a:cubicBezTo>
                    <a:pt x="367" y="5833"/>
                    <a:pt x="5304" y="6300"/>
                    <a:pt x="7872" y="6767"/>
                  </a:cubicBezTo>
                  <a:cubicBezTo>
                    <a:pt x="8184" y="6823"/>
                    <a:pt x="8442" y="6848"/>
                    <a:pt x="8656" y="6848"/>
                  </a:cubicBezTo>
                  <a:cubicBezTo>
                    <a:pt x="10205" y="6848"/>
                    <a:pt x="9371" y="5521"/>
                    <a:pt x="8873" y="5199"/>
                  </a:cubicBezTo>
                  <a:cubicBezTo>
                    <a:pt x="8339" y="4832"/>
                    <a:pt x="2669" y="1696"/>
                    <a:pt x="2669" y="1696"/>
                  </a:cubicBezTo>
                  <a:cubicBezTo>
                    <a:pt x="2669" y="1696"/>
                    <a:pt x="712" y="0"/>
                    <a:pt x="213"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4" name="Google Shape;454;p1"/>
            <p:cNvSpPr/>
            <p:nvPr/>
          </p:nvSpPr>
          <p:spPr>
            <a:xfrm>
              <a:off x="3209975" y="4510475"/>
              <a:ext cx="255125" cy="171225"/>
            </a:xfrm>
            <a:custGeom>
              <a:avLst/>
              <a:gdLst/>
              <a:ahLst/>
              <a:cxnLst/>
              <a:rect l="l" t="t" r="r" b="b"/>
              <a:pathLst>
                <a:path w="10205" h="6849" extrusionOk="0">
                  <a:moveTo>
                    <a:pt x="213" y="0"/>
                  </a:moveTo>
                  <a:cubicBezTo>
                    <a:pt x="148" y="0"/>
                    <a:pt x="108" y="29"/>
                    <a:pt x="100" y="95"/>
                  </a:cubicBezTo>
                  <a:cubicBezTo>
                    <a:pt x="33" y="629"/>
                    <a:pt x="0" y="4932"/>
                    <a:pt x="200" y="5399"/>
                  </a:cubicBezTo>
                  <a:cubicBezTo>
                    <a:pt x="367" y="5833"/>
                    <a:pt x="5304" y="6300"/>
                    <a:pt x="7872" y="6767"/>
                  </a:cubicBezTo>
                  <a:cubicBezTo>
                    <a:pt x="8184" y="6823"/>
                    <a:pt x="8442" y="6848"/>
                    <a:pt x="8656" y="6848"/>
                  </a:cubicBezTo>
                  <a:cubicBezTo>
                    <a:pt x="10205" y="6848"/>
                    <a:pt x="9371" y="5521"/>
                    <a:pt x="8873" y="5199"/>
                  </a:cubicBezTo>
                  <a:cubicBezTo>
                    <a:pt x="8339" y="4832"/>
                    <a:pt x="2669" y="1696"/>
                    <a:pt x="2669" y="1696"/>
                  </a:cubicBezTo>
                  <a:cubicBezTo>
                    <a:pt x="2669" y="1696"/>
                    <a:pt x="712" y="0"/>
                    <a:pt x="21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Google Shape;455;p1"/>
            <p:cNvSpPr/>
            <p:nvPr/>
          </p:nvSpPr>
          <p:spPr>
            <a:xfrm>
              <a:off x="3295025" y="4544525"/>
              <a:ext cx="136800" cy="110100"/>
            </a:xfrm>
            <a:custGeom>
              <a:avLst/>
              <a:gdLst/>
              <a:ahLst/>
              <a:cxnLst/>
              <a:rect l="l" t="t" r="r" b="b"/>
              <a:pathLst>
                <a:path w="5472" h="4404" extrusionOk="0">
                  <a:moveTo>
                    <a:pt x="4304" y="1"/>
                  </a:moveTo>
                  <a:cubicBezTo>
                    <a:pt x="3370" y="234"/>
                    <a:pt x="2502" y="634"/>
                    <a:pt x="1735" y="1202"/>
                  </a:cubicBezTo>
                  <a:cubicBezTo>
                    <a:pt x="1068" y="1635"/>
                    <a:pt x="501" y="2136"/>
                    <a:pt x="0" y="2736"/>
                  </a:cubicBezTo>
                  <a:cubicBezTo>
                    <a:pt x="167" y="3470"/>
                    <a:pt x="1568" y="4404"/>
                    <a:pt x="1568" y="4404"/>
                  </a:cubicBezTo>
                  <a:cubicBezTo>
                    <a:pt x="2002" y="3903"/>
                    <a:pt x="2536" y="3470"/>
                    <a:pt x="3103" y="3136"/>
                  </a:cubicBezTo>
                  <a:cubicBezTo>
                    <a:pt x="3870" y="2769"/>
                    <a:pt x="4670" y="2469"/>
                    <a:pt x="5471" y="2302"/>
                  </a:cubicBezTo>
                  <a:lnTo>
                    <a:pt x="4304"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6" name="Google Shape;456;p1"/>
            <p:cNvSpPr/>
            <p:nvPr/>
          </p:nvSpPr>
          <p:spPr>
            <a:xfrm>
              <a:off x="3335875" y="4538025"/>
              <a:ext cx="267725" cy="158250"/>
            </a:xfrm>
            <a:custGeom>
              <a:avLst/>
              <a:gdLst/>
              <a:ahLst/>
              <a:cxnLst/>
              <a:rect l="l" t="t" r="r" b="b"/>
              <a:pathLst>
                <a:path w="10709" h="6330" extrusionOk="0">
                  <a:moveTo>
                    <a:pt x="1685" y="0"/>
                  </a:moveTo>
                  <a:cubicBezTo>
                    <a:pt x="1336" y="0"/>
                    <a:pt x="1032" y="109"/>
                    <a:pt x="835" y="461"/>
                  </a:cubicBezTo>
                  <a:cubicBezTo>
                    <a:pt x="335" y="494"/>
                    <a:pt x="1" y="961"/>
                    <a:pt x="101" y="1462"/>
                  </a:cubicBezTo>
                  <a:cubicBezTo>
                    <a:pt x="201" y="2362"/>
                    <a:pt x="268" y="5298"/>
                    <a:pt x="635" y="5398"/>
                  </a:cubicBezTo>
                  <a:cubicBezTo>
                    <a:pt x="1002" y="5464"/>
                    <a:pt x="5605" y="6232"/>
                    <a:pt x="7239" y="6298"/>
                  </a:cubicBezTo>
                  <a:cubicBezTo>
                    <a:pt x="7641" y="6315"/>
                    <a:pt x="8055" y="6329"/>
                    <a:pt x="8450" y="6329"/>
                  </a:cubicBezTo>
                  <a:cubicBezTo>
                    <a:pt x="9665" y="6329"/>
                    <a:pt x="10709" y="6194"/>
                    <a:pt x="10709" y="5564"/>
                  </a:cubicBezTo>
                  <a:cubicBezTo>
                    <a:pt x="10709" y="4764"/>
                    <a:pt x="10442" y="4397"/>
                    <a:pt x="10075" y="4397"/>
                  </a:cubicBezTo>
                  <a:cubicBezTo>
                    <a:pt x="9708" y="4397"/>
                    <a:pt x="8874" y="4097"/>
                    <a:pt x="7773" y="3463"/>
                  </a:cubicBezTo>
                  <a:cubicBezTo>
                    <a:pt x="6706" y="2829"/>
                    <a:pt x="4037" y="361"/>
                    <a:pt x="3203" y="261"/>
                  </a:cubicBezTo>
                  <a:cubicBezTo>
                    <a:pt x="2722" y="203"/>
                    <a:pt x="2162" y="0"/>
                    <a:pt x="168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7" name="Google Shape;457;p1"/>
            <p:cNvSpPr/>
            <p:nvPr/>
          </p:nvSpPr>
          <p:spPr>
            <a:xfrm>
              <a:off x="3335875" y="4538025"/>
              <a:ext cx="267725" cy="158250"/>
            </a:xfrm>
            <a:custGeom>
              <a:avLst/>
              <a:gdLst/>
              <a:ahLst/>
              <a:cxnLst/>
              <a:rect l="l" t="t" r="r" b="b"/>
              <a:pathLst>
                <a:path w="10709" h="6330" extrusionOk="0">
                  <a:moveTo>
                    <a:pt x="1685" y="0"/>
                  </a:moveTo>
                  <a:cubicBezTo>
                    <a:pt x="1336" y="0"/>
                    <a:pt x="1032" y="109"/>
                    <a:pt x="835" y="461"/>
                  </a:cubicBezTo>
                  <a:cubicBezTo>
                    <a:pt x="335" y="494"/>
                    <a:pt x="1" y="961"/>
                    <a:pt x="101" y="1462"/>
                  </a:cubicBezTo>
                  <a:cubicBezTo>
                    <a:pt x="201" y="2362"/>
                    <a:pt x="268" y="5298"/>
                    <a:pt x="635" y="5398"/>
                  </a:cubicBezTo>
                  <a:cubicBezTo>
                    <a:pt x="1002" y="5464"/>
                    <a:pt x="5605" y="6232"/>
                    <a:pt x="7239" y="6298"/>
                  </a:cubicBezTo>
                  <a:cubicBezTo>
                    <a:pt x="7641" y="6315"/>
                    <a:pt x="8055" y="6329"/>
                    <a:pt x="8450" y="6329"/>
                  </a:cubicBezTo>
                  <a:cubicBezTo>
                    <a:pt x="9665" y="6329"/>
                    <a:pt x="10709" y="6194"/>
                    <a:pt x="10709" y="5564"/>
                  </a:cubicBezTo>
                  <a:cubicBezTo>
                    <a:pt x="10709" y="4764"/>
                    <a:pt x="10442" y="4397"/>
                    <a:pt x="10075" y="4397"/>
                  </a:cubicBezTo>
                  <a:cubicBezTo>
                    <a:pt x="9708" y="4397"/>
                    <a:pt x="8874" y="4097"/>
                    <a:pt x="7773" y="3463"/>
                  </a:cubicBezTo>
                  <a:cubicBezTo>
                    <a:pt x="6706" y="2829"/>
                    <a:pt x="4037" y="361"/>
                    <a:pt x="3203" y="261"/>
                  </a:cubicBezTo>
                  <a:cubicBezTo>
                    <a:pt x="2722" y="203"/>
                    <a:pt x="2162" y="0"/>
                    <a:pt x="168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8" name="Google Shape;458;p1"/>
            <p:cNvSpPr/>
            <p:nvPr/>
          </p:nvSpPr>
          <p:spPr>
            <a:xfrm>
              <a:off x="2275975" y="4595275"/>
              <a:ext cx="121775" cy="104400"/>
            </a:xfrm>
            <a:custGeom>
              <a:avLst/>
              <a:gdLst/>
              <a:ahLst/>
              <a:cxnLst/>
              <a:rect l="l" t="t" r="r" b="b"/>
              <a:pathLst>
                <a:path w="4871" h="4176" extrusionOk="0">
                  <a:moveTo>
                    <a:pt x="2746" y="1"/>
                  </a:moveTo>
                  <a:cubicBezTo>
                    <a:pt x="2236" y="1"/>
                    <a:pt x="1719" y="188"/>
                    <a:pt x="1301" y="606"/>
                  </a:cubicBezTo>
                  <a:cubicBezTo>
                    <a:pt x="0" y="1940"/>
                    <a:pt x="901" y="4175"/>
                    <a:pt x="2769" y="4175"/>
                  </a:cubicBezTo>
                  <a:cubicBezTo>
                    <a:pt x="3936" y="4175"/>
                    <a:pt x="4870" y="3241"/>
                    <a:pt x="4870" y="2107"/>
                  </a:cubicBezTo>
                  <a:cubicBezTo>
                    <a:pt x="4870" y="839"/>
                    <a:pt x="3825" y="1"/>
                    <a:pt x="2746"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9" name="Google Shape;459;p1"/>
            <p:cNvSpPr/>
            <p:nvPr/>
          </p:nvSpPr>
          <p:spPr>
            <a:xfrm>
              <a:off x="2319325" y="4621250"/>
              <a:ext cx="51725" cy="52550"/>
            </a:xfrm>
            <a:custGeom>
              <a:avLst/>
              <a:gdLst/>
              <a:ahLst/>
              <a:cxnLst/>
              <a:rect l="l" t="t" r="r" b="b"/>
              <a:pathLst>
                <a:path w="2069" h="2102" extrusionOk="0">
                  <a:moveTo>
                    <a:pt x="1035" y="1"/>
                  </a:moveTo>
                  <a:cubicBezTo>
                    <a:pt x="468" y="1"/>
                    <a:pt x="1" y="468"/>
                    <a:pt x="1" y="1035"/>
                  </a:cubicBezTo>
                  <a:cubicBezTo>
                    <a:pt x="1" y="1635"/>
                    <a:pt x="468" y="2102"/>
                    <a:pt x="1035" y="2102"/>
                  </a:cubicBezTo>
                  <a:cubicBezTo>
                    <a:pt x="1602" y="2102"/>
                    <a:pt x="2069" y="1635"/>
                    <a:pt x="2069" y="1035"/>
                  </a:cubicBezTo>
                  <a:cubicBezTo>
                    <a:pt x="2069" y="468"/>
                    <a:pt x="1602" y="1"/>
                    <a:pt x="103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0" name="Google Shape;460;p1"/>
            <p:cNvSpPr/>
            <p:nvPr/>
          </p:nvSpPr>
          <p:spPr>
            <a:xfrm>
              <a:off x="2833850" y="4595275"/>
              <a:ext cx="121800" cy="104400"/>
            </a:xfrm>
            <a:custGeom>
              <a:avLst/>
              <a:gdLst/>
              <a:ahLst/>
              <a:cxnLst/>
              <a:rect l="l" t="t" r="r" b="b"/>
              <a:pathLst>
                <a:path w="4872" h="4176" extrusionOk="0">
                  <a:moveTo>
                    <a:pt x="2772" y="1"/>
                  </a:moveTo>
                  <a:cubicBezTo>
                    <a:pt x="2267" y="1"/>
                    <a:pt x="1753" y="188"/>
                    <a:pt x="1335" y="606"/>
                  </a:cubicBezTo>
                  <a:cubicBezTo>
                    <a:pt x="1" y="1940"/>
                    <a:pt x="935" y="4175"/>
                    <a:pt x="2803" y="4175"/>
                  </a:cubicBezTo>
                  <a:cubicBezTo>
                    <a:pt x="3937" y="4175"/>
                    <a:pt x="4871" y="3241"/>
                    <a:pt x="4871" y="2107"/>
                  </a:cubicBezTo>
                  <a:cubicBezTo>
                    <a:pt x="4871" y="839"/>
                    <a:pt x="3841" y="1"/>
                    <a:pt x="2772"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1" name="Google Shape;461;p1"/>
            <p:cNvSpPr/>
            <p:nvPr/>
          </p:nvSpPr>
          <p:spPr>
            <a:xfrm>
              <a:off x="2868875" y="4621475"/>
              <a:ext cx="60925" cy="52325"/>
            </a:xfrm>
            <a:custGeom>
              <a:avLst/>
              <a:gdLst/>
              <a:ahLst/>
              <a:cxnLst/>
              <a:rect l="l" t="t" r="r" b="b"/>
              <a:pathLst>
                <a:path w="2437" h="2093" extrusionOk="0">
                  <a:moveTo>
                    <a:pt x="1369" y="1"/>
                  </a:moveTo>
                  <a:cubicBezTo>
                    <a:pt x="1120" y="1"/>
                    <a:pt x="869" y="91"/>
                    <a:pt x="668" y="292"/>
                  </a:cubicBezTo>
                  <a:cubicBezTo>
                    <a:pt x="1" y="959"/>
                    <a:pt x="468" y="2093"/>
                    <a:pt x="1402" y="2093"/>
                  </a:cubicBezTo>
                  <a:cubicBezTo>
                    <a:pt x="1969" y="2093"/>
                    <a:pt x="2436" y="1626"/>
                    <a:pt x="2436" y="1059"/>
                  </a:cubicBezTo>
                  <a:cubicBezTo>
                    <a:pt x="2436" y="421"/>
                    <a:pt x="1907" y="1"/>
                    <a:pt x="1369"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1"/>
            <p:cNvSpPr/>
            <p:nvPr/>
          </p:nvSpPr>
          <p:spPr>
            <a:xfrm>
              <a:off x="3016500" y="4595275"/>
              <a:ext cx="121775" cy="104400"/>
            </a:xfrm>
            <a:custGeom>
              <a:avLst/>
              <a:gdLst/>
              <a:ahLst/>
              <a:cxnLst/>
              <a:rect l="l" t="t" r="r" b="b"/>
              <a:pathLst>
                <a:path w="4871" h="4176" extrusionOk="0">
                  <a:moveTo>
                    <a:pt x="2771" y="1"/>
                  </a:moveTo>
                  <a:cubicBezTo>
                    <a:pt x="2266" y="1"/>
                    <a:pt x="1752" y="188"/>
                    <a:pt x="1334" y="606"/>
                  </a:cubicBezTo>
                  <a:cubicBezTo>
                    <a:pt x="0" y="1940"/>
                    <a:pt x="934" y="4175"/>
                    <a:pt x="2802" y="4175"/>
                  </a:cubicBezTo>
                  <a:cubicBezTo>
                    <a:pt x="3936" y="4175"/>
                    <a:pt x="4870" y="3241"/>
                    <a:pt x="4870" y="2107"/>
                  </a:cubicBezTo>
                  <a:cubicBezTo>
                    <a:pt x="4870" y="839"/>
                    <a:pt x="3840" y="1"/>
                    <a:pt x="2771"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3" name="Google Shape;463;p1"/>
            <p:cNvSpPr/>
            <p:nvPr/>
          </p:nvSpPr>
          <p:spPr>
            <a:xfrm>
              <a:off x="3051525" y="4620925"/>
              <a:ext cx="60900" cy="52875"/>
            </a:xfrm>
            <a:custGeom>
              <a:avLst/>
              <a:gdLst/>
              <a:ahLst/>
              <a:cxnLst/>
              <a:rect l="l" t="t" r="r" b="b"/>
              <a:pathLst>
                <a:path w="2436" h="2115" extrusionOk="0">
                  <a:moveTo>
                    <a:pt x="1373" y="1"/>
                  </a:moveTo>
                  <a:cubicBezTo>
                    <a:pt x="1114" y="1"/>
                    <a:pt x="850" y="98"/>
                    <a:pt x="634" y="314"/>
                  </a:cubicBezTo>
                  <a:cubicBezTo>
                    <a:pt x="0" y="981"/>
                    <a:pt x="467" y="2115"/>
                    <a:pt x="1401" y="2115"/>
                  </a:cubicBezTo>
                  <a:cubicBezTo>
                    <a:pt x="1968" y="2115"/>
                    <a:pt x="2435" y="1648"/>
                    <a:pt x="2435" y="1081"/>
                  </a:cubicBezTo>
                  <a:cubicBezTo>
                    <a:pt x="2435" y="426"/>
                    <a:pt x="1916" y="1"/>
                    <a:pt x="137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4" name="Google Shape;464;p1"/>
            <p:cNvSpPr/>
            <p:nvPr/>
          </p:nvSpPr>
          <p:spPr>
            <a:xfrm>
              <a:off x="2712950" y="3753125"/>
              <a:ext cx="110100" cy="834800"/>
            </a:xfrm>
            <a:custGeom>
              <a:avLst/>
              <a:gdLst/>
              <a:ahLst/>
              <a:cxnLst/>
              <a:rect l="l" t="t" r="r" b="b"/>
              <a:pathLst>
                <a:path w="4404" h="33392" extrusionOk="0">
                  <a:moveTo>
                    <a:pt x="0" y="1"/>
                  </a:moveTo>
                  <a:lnTo>
                    <a:pt x="0" y="33391"/>
                  </a:lnTo>
                  <a:lnTo>
                    <a:pt x="4403" y="33391"/>
                  </a:lnTo>
                  <a:lnTo>
                    <a:pt x="4403"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5" name="Google Shape;465;p1"/>
            <p:cNvSpPr/>
            <p:nvPr/>
          </p:nvSpPr>
          <p:spPr>
            <a:xfrm>
              <a:off x="2683750" y="4189275"/>
              <a:ext cx="168475" cy="398650"/>
            </a:xfrm>
            <a:custGeom>
              <a:avLst/>
              <a:gdLst/>
              <a:ahLst/>
              <a:cxnLst/>
              <a:rect l="l" t="t" r="r" b="b"/>
              <a:pathLst>
                <a:path w="6739" h="15946" extrusionOk="0">
                  <a:moveTo>
                    <a:pt x="1" y="0"/>
                  </a:moveTo>
                  <a:lnTo>
                    <a:pt x="1" y="15945"/>
                  </a:lnTo>
                  <a:lnTo>
                    <a:pt x="6739" y="15945"/>
                  </a:lnTo>
                  <a:lnTo>
                    <a:pt x="6739"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6" name="Google Shape;466;p1"/>
            <p:cNvSpPr/>
            <p:nvPr/>
          </p:nvSpPr>
          <p:spPr>
            <a:xfrm>
              <a:off x="2292650" y="4572050"/>
              <a:ext cx="862300" cy="47550"/>
            </a:xfrm>
            <a:custGeom>
              <a:avLst/>
              <a:gdLst/>
              <a:ahLst/>
              <a:cxnLst/>
              <a:rect l="l" t="t" r="r" b="b"/>
              <a:pathLst>
                <a:path w="34492" h="1902" extrusionOk="0">
                  <a:moveTo>
                    <a:pt x="1668" y="0"/>
                  </a:moveTo>
                  <a:cubicBezTo>
                    <a:pt x="767" y="0"/>
                    <a:pt x="0" y="734"/>
                    <a:pt x="0" y="1668"/>
                  </a:cubicBezTo>
                  <a:lnTo>
                    <a:pt x="0" y="1902"/>
                  </a:lnTo>
                  <a:lnTo>
                    <a:pt x="34491" y="1902"/>
                  </a:lnTo>
                  <a:lnTo>
                    <a:pt x="34491" y="1668"/>
                  </a:lnTo>
                  <a:cubicBezTo>
                    <a:pt x="34491" y="734"/>
                    <a:pt x="33758" y="0"/>
                    <a:pt x="32824"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7" name="Google Shape;467;p1"/>
            <p:cNvSpPr/>
            <p:nvPr/>
          </p:nvSpPr>
          <p:spPr>
            <a:xfrm>
              <a:off x="2513625" y="3429575"/>
              <a:ext cx="141800" cy="228500"/>
            </a:xfrm>
            <a:custGeom>
              <a:avLst/>
              <a:gdLst/>
              <a:ahLst/>
              <a:cxnLst/>
              <a:rect l="l" t="t" r="r" b="b"/>
              <a:pathLst>
                <a:path w="5672" h="9140" extrusionOk="0">
                  <a:moveTo>
                    <a:pt x="1" y="0"/>
                  </a:moveTo>
                  <a:lnTo>
                    <a:pt x="1" y="9140"/>
                  </a:lnTo>
                  <a:lnTo>
                    <a:pt x="5672" y="9140"/>
                  </a:lnTo>
                  <a:lnTo>
                    <a:pt x="5672"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8" name="Google Shape;468;p1"/>
            <p:cNvSpPr/>
            <p:nvPr/>
          </p:nvSpPr>
          <p:spPr>
            <a:xfrm>
              <a:off x="2231775" y="3626375"/>
              <a:ext cx="1071625" cy="173475"/>
            </a:xfrm>
            <a:custGeom>
              <a:avLst/>
              <a:gdLst/>
              <a:ahLst/>
              <a:cxnLst/>
              <a:rect l="l" t="t" r="r" b="b"/>
              <a:pathLst>
                <a:path w="42865" h="6939" extrusionOk="0">
                  <a:moveTo>
                    <a:pt x="3069" y="0"/>
                  </a:moveTo>
                  <a:cubicBezTo>
                    <a:pt x="1368" y="0"/>
                    <a:pt x="0" y="1368"/>
                    <a:pt x="0" y="3069"/>
                  </a:cubicBezTo>
                  <a:lnTo>
                    <a:pt x="0" y="3903"/>
                  </a:lnTo>
                  <a:cubicBezTo>
                    <a:pt x="0" y="5571"/>
                    <a:pt x="1368" y="6939"/>
                    <a:pt x="3069" y="6939"/>
                  </a:cubicBezTo>
                  <a:lnTo>
                    <a:pt x="39795" y="6939"/>
                  </a:lnTo>
                  <a:cubicBezTo>
                    <a:pt x="41496" y="6939"/>
                    <a:pt x="42864" y="5571"/>
                    <a:pt x="42864" y="3903"/>
                  </a:cubicBezTo>
                  <a:lnTo>
                    <a:pt x="42864" y="3069"/>
                  </a:lnTo>
                  <a:cubicBezTo>
                    <a:pt x="42864" y="1368"/>
                    <a:pt x="41496" y="0"/>
                    <a:pt x="3979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9" name="Google Shape;469;p1"/>
            <p:cNvSpPr/>
            <p:nvPr/>
          </p:nvSpPr>
          <p:spPr>
            <a:xfrm>
              <a:off x="2231775" y="3626375"/>
              <a:ext cx="1071625" cy="173475"/>
            </a:xfrm>
            <a:custGeom>
              <a:avLst/>
              <a:gdLst/>
              <a:ahLst/>
              <a:cxnLst/>
              <a:rect l="l" t="t" r="r" b="b"/>
              <a:pathLst>
                <a:path w="42865" h="6939" extrusionOk="0">
                  <a:moveTo>
                    <a:pt x="3069" y="0"/>
                  </a:moveTo>
                  <a:cubicBezTo>
                    <a:pt x="1368" y="0"/>
                    <a:pt x="0" y="1368"/>
                    <a:pt x="0" y="3069"/>
                  </a:cubicBezTo>
                  <a:lnTo>
                    <a:pt x="0" y="3903"/>
                  </a:lnTo>
                  <a:cubicBezTo>
                    <a:pt x="0" y="5571"/>
                    <a:pt x="1368" y="6939"/>
                    <a:pt x="3069" y="6939"/>
                  </a:cubicBezTo>
                  <a:lnTo>
                    <a:pt x="39795" y="6939"/>
                  </a:lnTo>
                  <a:cubicBezTo>
                    <a:pt x="41496" y="6939"/>
                    <a:pt x="42864" y="5571"/>
                    <a:pt x="42864" y="3903"/>
                  </a:cubicBezTo>
                  <a:lnTo>
                    <a:pt x="42864" y="3069"/>
                  </a:lnTo>
                  <a:cubicBezTo>
                    <a:pt x="42864" y="1368"/>
                    <a:pt x="41496" y="0"/>
                    <a:pt x="3979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0" name="Google Shape;470;p1"/>
            <p:cNvSpPr/>
            <p:nvPr/>
          </p:nvSpPr>
          <p:spPr>
            <a:xfrm>
              <a:off x="2654575" y="3626325"/>
              <a:ext cx="648825" cy="173575"/>
            </a:xfrm>
            <a:custGeom>
              <a:avLst/>
              <a:gdLst/>
              <a:ahLst/>
              <a:cxnLst/>
              <a:rect l="l" t="t" r="r" b="b"/>
              <a:pathLst>
                <a:path w="25953" h="6943" extrusionOk="0">
                  <a:moveTo>
                    <a:pt x="3482" y="0"/>
                  </a:moveTo>
                  <a:cubicBezTo>
                    <a:pt x="1568" y="0"/>
                    <a:pt x="0" y="1544"/>
                    <a:pt x="0" y="3472"/>
                  </a:cubicBezTo>
                  <a:cubicBezTo>
                    <a:pt x="0" y="5399"/>
                    <a:pt x="1568" y="6943"/>
                    <a:pt x="3482" y="6943"/>
                  </a:cubicBezTo>
                  <a:cubicBezTo>
                    <a:pt x="3522" y="6943"/>
                    <a:pt x="3562" y="6942"/>
                    <a:pt x="3603" y="6941"/>
                  </a:cubicBezTo>
                  <a:lnTo>
                    <a:pt x="22483" y="6941"/>
                  </a:lnTo>
                  <a:cubicBezTo>
                    <a:pt x="24418" y="6941"/>
                    <a:pt x="25952" y="5406"/>
                    <a:pt x="25952" y="3472"/>
                  </a:cubicBezTo>
                  <a:cubicBezTo>
                    <a:pt x="25952" y="1570"/>
                    <a:pt x="24418" y="2"/>
                    <a:pt x="22483" y="2"/>
                  </a:cubicBezTo>
                  <a:lnTo>
                    <a:pt x="3603" y="2"/>
                  </a:lnTo>
                  <a:cubicBezTo>
                    <a:pt x="3562" y="1"/>
                    <a:pt x="3522" y="0"/>
                    <a:pt x="3482" y="0"/>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1" name="Google Shape;471;p1"/>
            <p:cNvSpPr/>
            <p:nvPr/>
          </p:nvSpPr>
          <p:spPr>
            <a:xfrm>
              <a:off x="2654575" y="3629650"/>
              <a:ext cx="648825" cy="173600"/>
            </a:xfrm>
            <a:custGeom>
              <a:avLst/>
              <a:gdLst/>
              <a:ahLst/>
              <a:cxnLst/>
              <a:rect l="l" t="t" r="r" b="b"/>
              <a:pathLst>
                <a:path w="25953" h="6944" extrusionOk="0">
                  <a:moveTo>
                    <a:pt x="3482" y="1"/>
                  </a:moveTo>
                  <a:cubicBezTo>
                    <a:pt x="1568" y="1"/>
                    <a:pt x="0" y="1544"/>
                    <a:pt x="0" y="3472"/>
                  </a:cubicBezTo>
                  <a:cubicBezTo>
                    <a:pt x="0" y="5368"/>
                    <a:pt x="1569" y="6943"/>
                    <a:pt x="3484" y="6943"/>
                  </a:cubicBezTo>
                  <a:cubicBezTo>
                    <a:pt x="3524" y="6943"/>
                    <a:pt x="3563" y="6942"/>
                    <a:pt x="3603" y="6941"/>
                  </a:cubicBezTo>
                  <a:lnTo>
                    <a:pt x="22483" y="6941"/>
                  </a:lnTo>
                  <a:cubicBezTo>
                    <a:pt x="24418" y="6941"/>
                    <a:pt x="25952" y="5373"/>
                    <a:pt x="25952" y="3472"/>
                  </a:cubicBezTo>
                  <a:cubicBezTo>
                    <a:pt x="25952" y="1537"/>
                    <a:pt x="24418" y="3"/>
                    <a:pt x="22483" y="3"/>
                  </a:cubicBezTo>
                  <a:lnTo>
                    <a:pt x="3603" y="3"/>
                  </a:lnTo>
                  <a:cubicBezTo>
                    <a:pt x="3562" y="1"/>
                    <a:pt x="3522" y="1"/>
                    <a:pt x="3482"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2" name="Google Shape;472;p1"/>
            <p:cNvSpPr/>
            <p:nvPr/>
          </p:nvSpPr>
          <p:spPr>
            <a:xfrm>
              <a:off x="2212575" y="2697375"/>
              <a:ext cx="755575" cy="732225"/>
            </a:xfrm>
            <a:custGeom>
              <a:avLst/>
              <a:gdLst/>
              <a:ahLst/>
              <a:cxnLst/>
              <a:rect l="l" t="t" r="r" b="b"/>
              <a:pathLst>
                <a:path w="30223" h="29289" extrusionOk="0">
                  <a:moveTo>
                    <a:pt x="4504" y="0"/>
                  </a:moveTo>
                  <a:cubicBezTo>
                    <a:pt x="2403" y="0"/>
                    <a:pt x="668" y="1702"/>
                    <a:pt x="635" y="3803"/>
                  </a:cubicBezTo>
                  <a:lnTo>
                    <a:pt x="68" y="25319"/>
                  </a:lnTo>
                  <a:cubicBezTo>
                    <a:pt x="1" y="27520"/>
                    <a:pt x="1769" y="29288"/>
                    <a:pt x="3937" y="29288"/>
                  </a:cubicBezTo>
                  <a:lnTo>
                    <a:pt x="26053" y="29288"/>
                  </a:lnTo>
                  <a:cubicBezTo>
                    <a:pt x="28421" y="29288"/>
                    <a:pt x="30222" y="27187"/>
                    <a:pt x="29856" y="24852"/>
                  </a:cubicBezTo>
                  <a:lnTo>
                    <a:pt x="26553" y="3303"/>
                  </a:lnTo>
                  <a:cubicBezTo>
                    <a:pt x="26253" y="1401"/>
                    <a:pt x="24618" y="0"/>
                    <a:pt x="22717"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Google Shape;473;p1"/>
            <p:cNvSpPr/>
            <p:nvPr/>
          </p:nvSpPr>
          <p:spPr>
            <a:xfrm>
              <a:off x="2212575" y="2697375"/>
              <a:ext cx="755575" cy="732225"/>
            </a:xfrm>
            <a:custGeom>
              <a:avLst/>
              <a:gdLst/>
              <a:ahLst/>
              <a:cxnLst/>
              <a:rect l="l" t="t" r="r" b="b"/>
              <a:pathLst>
                <a:path w="30223" h="29289" extrusionOk="0">
                  <a:moveTo>
                    <a:pt x="4504" y="0"/>
                  </a:moveTo>
                  <a:cubicBezTo>
                    <a:pt x="2403" y="0"/>
                    <a:pt x="668" y="1702"/>
                    <a:pt x="635" y="3803"/>
                  </a:cubicBezTo>
                  <a:lnTo>
                    <a:pt x="68" y="25319"/>
                  </a:lnTo>
                  <a:cubicBezTo>
                    <a:pt x="1" y="27520"/>
                    <a:pt x="1769" y="29288"/>
                    <a:pt x="3937" y="29288"/>
                  </a:cubicBezTo>
                  <a:lnTo>
                    <a:pt x="26053" y="29288"/>
                  </a:lnTo>
                  <a:cubicBezTo>
                    <a:pt x="28421" y="29288"/>
                    <a:pt x="30222" y="27187"/>
                    <a:pt x="29856" y="24852"/>
                  </a:cubicBezTo>
                  <a:lnTo>
                    <a:pt x="26553" y="3303"/>
                  </a:lnTo>
                  <a:cubicBezTo>
                    <a:pt x="26253" y="1401"/>
                    <a:pt x="24618" y="0"/>
                    <a:pt x="2271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Google Shape;474;p1"/>
            <p:cNvSpPr/>
            <p:nvPr/>
          </p:nvSpPr>
          <p:spPr>
            <a:xfrm>
              <a:off x="2441075" y="3772300"/>
              <a:ext cx="241875" cy="159325"/>
            </a:xfrm>
            <a:custGeom>
              <a:avLst/>
              <a:gdLst/>
              <a:ahLst/>
              <a:cxnLst/>
              <a:rect l="l" t="t" r="r" b="b"/>
              <a:pathLst>
                <a:path w="9675" h="6373" fill="none" extrusionOk="0">
                  <a:moveTo>
                    <a:pt x="9674" y="1"/>
                  </a:moveTo>
                  <a:lnTo>
                    <a:pt x="1" y="6372"/>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5" name="Google Shape;475;p1"/>
            <p:cNvSpPr/>
            <p:nvPr/>
          </p:nvSpPr>
          <p:spPr>
            <a:xfrm>
              <a:off x="2374375" y="3902675"/>
              <a:ext cx="101750" cy="84750"/>
            </a:xfrm>
            <a:custGeom>
              <a:avLst/>
              <a:gdLst/>
              <a:ahLst/>
              <a:cxnLst/>
              <a:rect l="l" t="t" r="r" b="b"/>
              <a:pathLst>
                <a:path w="4070" h="3390" extrusionOk="0">
                  <a:moveTo>
                    <a:pt x="2900" y="1"/>
                  </a:moveTo>
                  <a:cubicBezTo>
                    <a:pt x="2695" y="1"/>
                    <a:pt x="2486" y="62"/>
                    <a:pt x="2302" y="190"/>
                  </a:cubicBezTo>
                  <a:lnTo>
                    <a:pt x="634" y="1324"/>
                  </a:lnTo>
                  <a:cubicBezTo>
                    <a:pt x="67" y="1691"/>
                    <a:pt x="0" y="2491"/>
                    <a:pt x="467" y="2958"/>
                  </a:cubicBezTo>
                  <a:lnTo>
                    <a:pt x="634" y="3092"/>
                  </a:lnTo>
                  <a:cubicBezTo>
                    <a:pt x="830" y="3288"/>
                    <a:pt x="1104" y="3389"/>
                    <a:pt x="1376" y="3389"/>
                  </a:cubicBezTo>
                  <a:cubicBezTo>
                    <a:pt x="1613" y="3389"/>
                    <a:pt x="1849" y="3313"/>
                    <a:pt x="2035" y="3159"/>
                  </a:cubicBezTo>
                  <a:lnTo>
                    <a:pt x="3569" y="1891"/>
                  </a:lnTo>
                  <a:cubicBezTo>
                    <a:pt x="4036" y="1491"/>
                    <a:pt x="4070" y="790"/>
                    <a:pt x="3636" y="323"/>
                  </a:cubicBezTo>
                  <a:cubicBezTo>
                    <a:pt x="3444" y="112"/>
                    <a:pt x="3176" y="1"/>
                    <a:pt x="2900"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Google Shape;476;p1"/>
            <p:cNvSpPr/>
            <p:nvPr/>
          </p:nvSpPr>
          <p:spPr>
            <a:xfrm>
              <a:off x="2721275" y="4572050"/>
              <a:ext cx="280225" cy="47550"/>
            </a:xfrm>
            <a:custGeom>
              <a:avLst/>
              <a:gdLst/>
              <a:ahLst/>
              <a:cxnLst/>
              <a:rect l="l" t="t" r="r" b="b"/>
              <a:pathLst>
                <a:path w="11209" h="1902" extrusionOk="0">
                  <a:moveTo>
                    <a:pt x="1" y="0"/>
                  </a:moveTo>
                  <a:lnTo>
                    <a:pt x="1" y="1902"/>
                  </a:lnTo>
                  <a:lnTo>
                    <a:pt x="11209" y="1902"/>
                  </a:lnTo>
                  <a:lnTo>
                    <a:pt x="11209" y="1668"/>
                  </a:lnTo>
                  <a:cubicBezTo>
                    <a:pt x="11209" y="734"/>
                    <a:pt x="10475" y="0"/>
                    <a:pt x="9541"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7" name="Google Shape;477;p1"/>
            <p:cNvSpPr/>
            <p:nvPr/>
          </p:nvSpPr>
          <p:spPr>
            <a:xfrm>
              <a:off x="2827200" y="3055125"/>
              <a:ext cx="170975" cy="96775"/>
            </a:xfrm>
            <a:custGeom>
              <a:avLst/>
              <a:gdLst/>
              <a:ahLst/>
              <a:cxnLst/>
              <a:rect l="l" t="t" r="r" b="b"/>
              <a:pathLst>
                <a:path w="6839" h="3871" extrusionOk="0">
                  <a:moveTo>
                    <a:pt x="3403" y="1"/>
                  </a:moveTo>
                  <a:cubicBezTo>
                    <a:pt x="1535" y="1"/>
                    <a:pt x="0" y="868"/>
                    <a:pt x="0" y="1935"/>
                  </a:cubicBezTo>
                  <a:cubicBezTo>
                    <a:pt x="0" y="3003"/>
                    <a:pt x="1535" y="3870"/>
                    <a:pt x="3403" y="3870"/>
                  </a:cubicBezTo>
                  <a:cubicBezTo>
                    <a:pt x="5304" y="3870"/>
                    <a:pt x="6838" y="3003"/>
                    <a:pt x="6838" y="1935"/>
                  </a:cubicBezTo>
                  <a:cubicBezTo>
                    <a:pt x="6838" y="868"/>
                    <a:pt x="5304" y="1"/>
                    <a:pt x="340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8" name="Google Shape;478;p1"/>
            <p:cNvSpPr/>
            <p:nvPr/>
          </p:nvSpPr>
          <p:spPr>
            <a:xfrm>
              <a:off x="3087375" y="3502125"/>
              <a:ext cx="514550" cy="1164175"/>
            </a:xfrm>
            <a:custGeom>
              <a:avLst/>
              <a:gdLst/>
              <a:ahLst/>
              <a:cxnLst/>
              <a:rect l="l" t="t" r="r" b="b"/>
              <a:pathLst>
                <a:path w="20582" h="46567" extrusionOk="0">
                  <a:moveTo>
                    <a:pt x="2502" y="0"/>
                  </a:moveTo>
                  <a:cubicBezTo>
                    <a:pt x="1" y="834"/>
                    <a:pt x="434" y="8006"/>
                    <a:pt x="434" y="8006"/>
                  </a:cubicBezTo>
                  <a:lnTo>
                    <a:pt x="3903" y="8540"/>
                  </a:lnTo>
                  <a:cubicBezTo>
                    <a:pt x="3903" y="8540"/>
                    <a:pt x="3903" y="11308"/>
                    <a:pt x="4170" y="14210"/>
                  </a:cubicBezTo>
                  <a:cubicBezTo>
                    <a:pt x="4437" y="17079"/>
                    <a:pt x="6739" y="23217"/>
                    <a:pt x="8573" y="27420"/>
                  </a:cubicBezTo>
                  <a:cubicBezTo>
                    <a:pt x="9874" y="30455"/>
                    <a:pt x="10808" y="33658"/>
                    <a:pt x="11342" y="36927"/>
                  </a:cubicBezTo>
                  <a:cubicBezTo>
                    <a:pt x="11342" y="36927"/>
                    <a:pt x="10908" y="40929"/>
                    <a:pt x="10908" y="41463"/>
                  </a:cubicBezTo>
                  <a:cubicBezTo>
                    <a:pt x="10908" y="41997"/>
                    <a:pt x="11876" y="42964"/>
                    <a:pt x="12710" y="43264"/>
                  </a:cubicBezTo>
                  <a:cubicBezTo>
                    <a:pt x="13544" y="43531"/>
                    <a:pt x="14911" y="46567"/>
                    <a:pt x="16145" y="46567"/>
                  </a:cubicBezTo>
                  <a:cubicBezTo>
                    <a:pt x="17380" y="46567"/>
                    <a:pt x="20282" y="46433"/>
                    <a:pt x="20415" y="46000"/>
                  </a:cubicBezTo>
                  <a:cubicBezTo>
                    <a:pt x="20582" y="45599"/>
                    <a:pt x="19314" y="45066"/>
                    <a:pt x="19314" y="45066"/>
                  </a:cubicBezTo>
                  <a:cubicBezTo>
                    <a:pt x="19314" y="45066"/>
                    <a:pt x="18914" y="44232"/>
                    <a:pt x="18480" y="43264"/>
                  </a:cubicBezTo>
                  <a:cubicBezTo>
                    <a:pt x="18080" y="42297"/>
                    <a:pt x="15045" y="38027"/>
                    <a:pt x="14911" y="37460"/>
                  </a:cubicBezTo>
                  <a:cubicBezTo>
                    <a:pt x="14778" y="36927"/>
                    <a:pt x="9674" y="7706"/>
                    <a:pt x="9674" y="6205"/>
                  </a:cubicBezTo>
                  <a:cubicBezTo>
                    <a:pt x="9641" y="5170"/>
                    <a:pt x="9507" y="4170"/>
                    <a:pt x="9240" y="3169"/>
                  </a:cubicBezTo>
                  <a:cubicBezTo>
                    <a:pt x="8006" y="267"/>
                    <a:pt x="2502" y="0"/>
                    <a:pt x="2502"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Google Shape;479;p1"/>
            <p:cNvSpPr/>
            <p:nvPr/>
          </p:nvSpPr>
          <p:spPr>
            <a:xfrm>
              <a:off x="3430125" y="4539250"/>
              <a:ext cx="127600" cy="124550"/>
            </a:xfrm>
            <a:custGeom>
              <a:avLst/>
              <a:gdLst/>
              <a:ahLst/>
              <a:cxnLst/>
              <a:rect l="l" t="t" r="r" b="b"/>
              <a:pathLst>
                <a:path w="5104" h="4982" extrusionOk="0">
                  <a:moveTo>
                    <a:pt x="2678" y="0"/>
                  </a:moveTo>
                  <a:cubicBezTo>
                    <a:pt x="769" y="0"/>
                    <a:pt x="0" y="3147"/>
                    <a:pt x="0" y="3147"/>
                  </a:cubicBezTo>
                  <a:cubicBezTo>
                    <a:pt x="200" y="3981"/>
                    <a:pt x="801" y="4682"/>
                    <a:pt x="1635" y="4982"/>
                  </a:cubicBezTo>
                  <a:cubicBezTo>
                    <a:pt x="2469" y="2413"/>
                    <a:pt x="5104" y="2413"/>
                    <a:pt x="5104" y="2413"/>
                  </a:cubicBezTo>
                  <a:lnTo>
                    <a:pt x="3936" y="412"/>
                  </a:lnTo>
                  <a:cubicBezTo>
                    <a:pt x="3471" y="122"/>
                    <a:pt x="3053" y="0"/>
                    <a:pt x="2678"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1"/>
            <p:cNvSpPr/>
            <p:nvPr/>
          </p:nvSpPr>
          <p:spPr>
            <a:xfrm>
              <a:off x="2387700" y="3035950"/>
              <a:ext cx="940700" cy="666325"/>
            </a:xfrm>
            <a:custGeom>
              <a:avLst/>
              <a:gdLst/>
              <a:ahLst/>
              <a:cxnLst/>
              <a:rect l="l" t="t" r="r" b="b"/>
              <a:pathLst>
                <a:path w="37628" h="26653" extrusionOk="0">
                  <a:moveTo>
                    <a:pt x="16012" y="0"/>
                  </a:moveTo>
                  <a:cubicBezTo>
                    <a:pt x="16012" y="0"/>
                    <a:pt x="11411" y="1225"/>
                    <a:pt x="7094" y="1225"/>
                  </a:cubicBezTo>
                  <a:cubicBezTo>
                    <a:pt x="5622" y="1225"/>
                    <a:pt x="4182" y="1083"/>
                    <a:pt x="2970" y="701"/>
                  </a:cubicBezTo>
                  <a:cubicBezTo>
                    <a:pt x="2970" y="701"/>
                    <a:pt x="535" y="12676"/>
                    <a:pt x="535" y="15812"/>
                  </a:cubicBezTo>
                  <a:cubicBezTo>
                    <a:pt x="535" y="18314"/>
                    <a:pt x="1" y="20849"/>
                    <a:pt x="1902" y="22316"/>
                  </a:cubicBezTo>
                  <a:cubicBezTo>
                    <a:pt x="2269" y="22850"/>
                    <a:pt x="2836" y="23217"/>
                    <a:pt x="3503" y="23350"/>
                  </a:cubicBezTo>
                  <a:cubicBezTo>
                    <a:pt x="8640" y="24318"/>
                    <a:pt x="17547" y="23984"/>
                    <a:pt x="19048" y="24285"/>
                  </a:cubicBezTo>
                  <a:cubicBezTo>
                    <a:pt x="20516" y="24585"/>
                    <a:pt x="28421" y="26653"/>
                    <a:pt x="28421" y="26653"/>
                  </a:cubicBezTo>
                  <a:cubicBezTo>
                    <a:pt x="28421" y="26653"/>
                    <a:pt x="28888" y="22283"/>
                    <a:pt x="30222" y="19481"/>
                  </a:cubicBezTo>
                  <a:cubicBezTo>
                    <a:pt x="31209" y="17385"/>
                    <a:pt x="34783" y="17112"/>
                    <a:pt x="36580" y="17112"/>
                  </a:cubicBezTo>
                  <a:cubicBezTo>
                    <a:pt x="37215" y="17112"/>
                    <a:pt x="37628" y="17146"/>
                    <a:pt x="37628" y="17146"/>
                  </a:cubicBezTo>
                  <a:lnTo>
                    <a:pt x="19081" y="10274"/>
                  </a:lnTo>
                  <a:lnTo>
                    <a:pt x="18948" y="10308"/>
                  </a:lnTo>
                  <a:cubicBezTo>
                    <a:pt x="17714" y="5204"/>
                    <a:pt x="16012" y="0"/>
                    <a:pt x="16012"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Google Shape;481;p1"/>
            <p:cNvSpPr/>
            <p:nvPr/>
          </p:nvSpPr>
          <p:spPr>
            <a:xfrm>
              <a:off x="2727125" y="2443875"/>
              <a:ext cx="738050" cy="625450"/>
            </a:xfrm>
            <a:custGeom>
              <a:avLst/>
              <a:gdLst/>
              <a:ahLst/>
              <a:cxnLst/>
              <a:rect l="l" t="t" r="r" b="b"/>
              <a:pathLst>
                <a:path w="29522" h="25018" extrusionOk="0">
                  <a:moveTo>
                    <a:pt x="2460" y="1"/>
                  </a:moveTo>
                  <a:cubicBezTo>
                    <a:pt x="2094" y="1"/>
                    <a:pt x="1671" y="180"/>
                    <a:pt x="1234" y="734"/>
                  </a:cubicBezTo>
                  <a:cubicBezTo>
                    <a:pt x="0" y="2301"/>
                    <a:pt x="968" y="7805"/>
                    <a:pt x="1568" y="10007"/>
                  </a:cubicBezTo>
                  <a:cubicBezTo>
                    <a:pt x="2202" y="12175"/>
                    <a:pt x="12476" y="21282"/>
                    <a:pt x="13443" y="21949"/>
                  </a:cubicBezTo>
                  <a:cubicBezTo>
                    <a:pt x="14328" y="22590"/>
                    <a:pt x="24957" y="25017"/>
                    <a:pt x="27603" y="25017"/>
                  </a:cubicBezTo>
                  <a:cubicBezTo>
                    <a:pt x="27850" y="25017"/>
                    <a:pt x="28027" y="24996"/>
                    <a:pt x="28120" y="24951"/>
                  </a:cubicBezTo>
                  <a:cubicBezTo>
                    <a:pt x="29221" y="24451"/>
                    <a:pt x="29521" y="21815"/>
                    <a:pt x="28888" y="20381"/>
                  </a:cubicBezTo>
                  <a:cubicBezTo>
                    <a:pt x="28287" y="18947"/>
                    <a:pt x="16512" y="15911"/>
                    <a:pt x="16512" y="15911"/>
                  </a:cubicBezTo>
                  <a:lnTo>
                    <a:pt x="3603" y="600"/>
                  </a:lnTo>
                  <a:cubicBezTo>
                    <a:pt x="3603" y="600"/>
                    <a:pt x="3129" y="1"/>
                    <a:pt x="246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2" name="Google Shape;482;p1"/>
            <p:cNvSpPr/>
            <p:nvPr/>
          </p:nvSpPr>
          <p:spPr>
            <a:xfrm>
              <a:off x="2771325" y="2555600"/>
              <a:ext cx="685500" cy="513725"/>
            </a:xfrm>
            <a:custGeom>
              <a:avLst/>
              <a:gdLst/>
              <a:ahLst/>
              <a:cxnLst/>
              <a:rect l="l" t="t" r="r" b="b"/>
              <a:pathLst>
                <a:path w="27420" h="20549" extrusionOk="0">
                  <a:moveTo>
                    <a:pt x="2168" y="1"/>
                  </a:moveTo>
                  <a:lnTo>
                    <a:pt x="0" y="5972"/>
                  </a:lnTo>
                  <a:cubicBezTo>
                    <a:pt x="1535" y="8707"/>
                    <a:pt x="10741" y="16846"/>
                    <a:pt x="11675" y="17480"/>
                  </a:cubicBezTo>
                  <a:cubicBezTo>
                    <a:pt x="12560" y="18121"/>
                    <a:pt x="23189" y="20548"/>
                    <a:pt x="25835" y="20548"/>
                  </a:cubicBezTo>
                  <a:cubicBezTo>
                    <a:pt x="26082" y="20548"/>
                    <a:pt x="26259" y="20527"/>
                    <a:pt x="26352" y="20482"/>
                  </a:cubicBezTo>
                  <a:cubicBezTo>
                    <a:pt x="26986" y="20182"/>
                    <a:pt x="27353" y="19181"/>
                    <a:pt x="27420" y="18114"/>
                  </a:cubicBezTo>
                  <a:cubicBezTo>
                    <a:pt x="25594" y="17390"/>
                    <a:pt x="23442" y="16874"/>
                    <a:pt x="22309" y="16874"/>
                  </a:cubicBezTo>
                  <a:cubicBezTo>
                    <a:pt x="22241" y="16874"/>
                    <a:pt x="22176" y="16876"/>
                    <a:pt x="22116" y="16879"/>
                  </a:cubicBezTo>
                  <a:cubicBezTo>
                    <a:pt x="20749" y="16938"/>
                    <a:pt x="21360" y="18060"/>
                    <a:pt x="19882" y="18060"/>
                  </a:cubicBezTo>
                  <a:cubicBezTo>
                    <a:pt x="19664" y="18060"/>
                    <a:pt x="19402" y="18036"/>
                    <a:pt x="19080" y="17980"/>
                  </a:cubicBezTo>
                  <a:cubicBezTo>
                    <a:pt x="16612" y="17580"/>
                    <a:pt x="13743" y="16312"/>
                    <a:pt x="11175" y="14845"/>
                  </a:cubicBezTo>
                  <a:cubicBezTo>
                    <a:pt x="8573" y="13377"/>
                    <a:pt x="3936" y="9007"/>
                    <a:pt x="3936" y="9007"/>
                  </a:cubicBezTo>
                  <a:lnTo>
                    <a:pt x="3936" y="9007"/>
                  </a:lnTo>
                  <a:lnTo>
                    <a:pt x="7572" y="9441"/>
                  </a:lnTo>
                  <a:lnTo>
                    <a:pt x="3436" y="8140"/>
                  </a:lnTo>
                  <a:lnTo>
                    <a:pt x="7039" y="6806"/>
                  </a:lnTo>
                  <a:lnTo>
                    <a:pt x="3936" y="6605"/>
                  </a:lnTo>
                  <a:cubicBezTo>
                    <a:pt x="4136" y="6138"/>
                    <a:pt x="4237" y="5605"/>
                    <a:pt x="4203" y="5071"/>
                  </a:cubicBezTo>
                  <a:cubicBezTo>
                    <a:pt x="4203" y="4004"/>
                    <a:pt x="2168" y="1"/>
                    <a:pt x="2168"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3" name="Google Shape;483;p1"/>
            <p:cNvSpPr/>
            <p:nvPr/>
          </p:nvSpPr>
          <p:spPr>
            <a:xfrm>
              <a:off x="2727125" y="2423000"/>
              <a:ext cx="738050" cy="658000"/>
            </a:xfrm>
            <a:custGeom>
              <a:avLst/>
              <a:gdLst/>
              <a:ahLst/>
              <a:cxnLst/>
              <a:rect l="l" t="t" r="r" b="b"/>
              <a:pathLst>
                <a:path w="29522" h="26320" fill="none" extrusionOk="0">
                  <a:moveTo>
                    <a:pt x="3603" y="1435"/>
                  </a:moveTo>
                  <a:cubicBezTo>
                    <a:pt x="3603" y="1435"/>
                    <a:pt x="2469" y="1"/>
                    <a:pt x="1234" y="1569"/>
                  </a:cubicBezTo>
                  <a:cubicBezTo>
                    <a:pt x="0" y="3136"/>
                    <a:pt x="968" y="8640"/>
                    <a:pt x="1568" y="10842"/>
                  </a:cubicBezTo>
                  <a:cubicBezTo>
                    <a:pt x="2202" y="13010"/>
                    <a:pt x="12476" y="22117"/>
                    <a:pt x="13443" y="22784"/>
                  </a:cubicBezTo>
                  <a:cubicBezTo>
                    <a:pt x="14411" y="23484"/>
                    <a:pt x="27020" y="26320"/>
                    <a:pt x="28120" y="25786"/>
                  </a:cubicBezTo>
                  <a:cubicBezTo>
                    <a:pt x="29221" y="25286"/>
                    <a:pt x="29521" y="22650"/>
                    <a:pt x="28888" y="21216"/>
                  </a:cubicBezTo>
                  <a:cubicBezTo>
                    <a:pt x="28287" y="19782"/>
                    <a:pt x="16512" y="16746"/>
                    <a:pt x="16512" y="16746"/>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4" name="Google Shape;484;p1"/>
            <p:cNvSpPr/>
            <p:nvPr/>
          </p:nvSpPr>
          <p:spPr>
            <a:xfrm>
              <a:off x="2847200" y="2746575"/>
              <a:ext cx="119275" cy="66750"/>
            </a:xfrm>
            <a:custGeom>
              <a:avLst/>
              <a:gdLst/>
              <a:ahLst/>
              <a:cxnLst/>
              <a:rect l="l" t="t" r="r" b="b"/>
              <a:pathLst>
                <a:path w="4771" h="2670" fill="none" extrusionOk="0">
                  <a:moveTo>
                    <a:pt x="2836" y="0"/>
                  </a:moveTo>
                  <a:lnTo>
                    <a:pt x="1" y="1101"/>
                  </a:lnTo>
                  <a:lnTo>
                    <a:pt x="4771" y="2669"/>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5" name="Google Shape;485;p1"/>
            <p:cNvSpPr/>
            <p:nvPr/>
          </p:nvSpPr>
          <p:spPr>
            <a:xfrm>
              <a:off x="3388425" y="2952425"/>
              <a:ext cx="139100" cy="103475"/>
            </a:xfrm>
            <a:custGeom>
              <a:avLst/>
              <a:gdLst/>
              <a:ahLst/>
              <a:cxnLst/>
              <a:rect l="l" t="t" r="r" b="b"/>
              <a:pathLst>
                <a:path w="5564" h="4139" extrusionOk="0">
                  <a:moveTo>
                    <a:pt x="1909" y="1"/>
                  </a:moveTo>
                  <a:cubicBezTo>
                    <a:pt x="1837" y="1"/>
                    <a:pt x="1768" y="2"/>
                    <a:pt x="1702" y="6"/>
                  </a:cubicBezTo>
                  <a:cubicBezTo>
                    <a:pt x="934" y="173"/>
                    <a:pt x="367" y="773"/>
                    <a:pt x="234" y="1507"/>
                  </a:cubicBezTo>
                  <a:cubicBezTo>
                    <a:pt x="0" y="2808"/>
                    <a:pt x="1268" y="3942"/>
                    <a:pt x="1268" y="3942"/>
                  </a:cubicBezTo>
                  <a:cubicBezTo>
                    <a:pt x="1268" y="3942"/>
                    <a:pt x="1837" y="4139"/>
                    <a:pt x="2534" y="4139"/>
                  </a:cubicBezTo>
                  <a:cubicBezTo>
                    <a:pt x="3355" y="4139"/>
                    <a:pt x="4353" y="3865"/>
                    <a:pt x="4804" y="2674"/>
                  </a:cubicBezTo>
                  <a:cubicBezTo>
                    <a:pt x="5564" y="616"/>
                    <a:pt x="3258" y="1"/>
                    <a:pt x="190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6" name="Google Shape;486;p1"/>
            <p:cNvSpPr/>
            <p:nvPr/>
          </p:nvSpPr>
          <p:spPr>
            <a:xfrm>
              <a:off x="3388425" y="2988425"/>
              <a:ext cx="114275" cy="67250"/>
            </a:xfrm>
            <a:custGeom>
              <a:avLst/>
              <a:gdLst/>
              <a:ahLst/>
              <a:cxnLst/>
              <a:rect l="l" t="t" r="r" b="b"/>
              <a:pathLst>
                <a:path w="4571" h="2690" extrusionOk="0">
                  <a:moveTo>
                    <a:pt x="267" y="0"/>
                  </a:moveTo>
                  <a:cubicBezTo>
                    <a:pt x="234" y="0"/>
                    <a:pt x="234" y="33"/>
                    <a:pt x="234" y="67"/>
                  </a:cubicBezTo>
                  <a:cubicBezTo>
                    <a:pt x="0" y="1368"/>
                    <a:pt x="1268" y="2502"/>
                    <a:pt x="1268" y="2502"/>
                  </a:cubicBezTo>
                  <a:cubicBezTo>
                    <a:pt x="1268" y="2502"/>
                    <a:pt x="1839" y="2690"/>
                    <a:pt x="2534" y="2690"/>
                  </a:cubicBezTo>
                  <a:cubicBezTo>
                    <a:pt x="3243" y="2690"/>
                    <a:pt x="4082" y="2494"/>
                    <a:pt x="4570" y="1701"/>
                  </a:cubicBezTo>
                  <a:cubicBezTo>
                    <a:pt x="3203" y="934"/>
                    <a:pt x="1768" y="367"/>
                    <a:pt x="267"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7" name="Google Shape;487;p1"/>
            <p:cNvSpPr/>
            <p:nvPr/>
          </p:nvSpPr>
          <p:spPr>
            <a:xfrm>
              <a:off x="3388425" y="2950900"/>
              <a:ext cx="140125" cy="123425"/>
            </a:xfrm>
            <a:custGeom>
              <a:avLst/>
              <a:gdLst/>
              <a:ahLst/>
              <a:cxnLst/>
              <a:rect l="l" t="t" r="r" b="b"/>
              <a:pathLst>
                <a:path w="5605" h="4937" fill="none" extrusionOk="0">
                  <a:moveTo>
                    <a:pt x="1702" y="67"/>
                  </a:moveTo>
                  <a:cubicBezTo>
                    <a:pt x="934" y="234"/>
                    <a:pt x="367" y="834"/>
                    <a:pt x="234" y="1568"/>
                  </a:cubicBezTo>
                  <a:cubicBezTo>
                    <a:pt x="0" y="2869"/>
                    <a:pt x="1268" y="4003"/>
                    <a:pt x="1268" y="4003"/>
                  </a:cubicBezTo>
                  <a:cubicBezTo>
                    <a:pt x="1268" y="4003"/>
                    <a:pt x="3970" y="4937"/>
                    <a:pt x="4804" y="2735"/>
                  </a:cubicBezTo>
                  <a:cubicBezTo>
                    <a:pt x="5604" y="567"/>
                    <a:pt x="3003" y="0"/>
                    <a:pt x="1702" y="67"/>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8" name="Google Shape;488;p1"/>
            <p:cNvSpPr/>
            <p:nvPr/>
          </p:nvSpPr>
          <p:spPr>
            <a:xfrm>
              <a:off x="3623450" y="3027175"/>
              <a:ext cx="73500" cy="55325"/>
            </a:xfrm>
            <a:custGeom>
              <a:avLst/>
              <a:gdLst/>
              <a:ahLst/>
              <a:cxnLst/>
              <a:rect l="l" t="t" r="r" b="b"/>
              <a:pathLst>
                <a:path w="2940" h="2213" extrusionOk="0">
                  <a:moveTo>
                    <a:pt x="185" y="0"/>
                  </a:moveTo>
                  <a:cubicBezTo>
                    <a:pt x="1" y="0"/>
                    <a:pt x="1448" y="2094"/>
                    <a:pt x="1908" y="2186"/>
                  </a:cubicBezTo>
                  <a:cubicBezTo>
                    <a:pt x="1974" y="2204"/>
                    <a:pt x="2043" y="2213"/>
                    <a:pt x="2111" y="2213"/>
                  </a:cubicBezTo>
                  <a:cubicBezTo>
                    <a:pt x="2552" y="2213"/>
                    <a:pt x="2939" y="1837"/>
                    <a:pt x="2274" y="1085"/>
                  </a:cubicBezTo>
                  <a:cubicBezTo>
                    <a:pt x="1741" y="518"/>
                    <a:pt x="1040" y="151"/>
                    <a:pt x="273" y="51"/>
                  </a:cubicBezTo>
                  <a:cubicBezTo>
                    <a:pt x="230" y="16"/>
                    <a:pt x="201" y="0"/>
                    <a:pt x="18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9" name="Google Shape;489;p1"/>
            <p:cNvSpPr/>
            <p:nvPr/>
          </p:nvSpPr>
          <p:spPr>
            <a:xfrm>
              <a:off x="3610650" y="3022725"/>
              <a:ext cx="65800" cy="61950"/>
            </a:xfrm>
            <a:custGeom>
              <a:avLst/>
              <a:gdLst/>
              <a:ahLst/>
              <a:cxnLst/>
              <a:rect l="l" t="t" r="r" b="b"/>
              <a:pathLst>
                <a:path w="2632" h="2478" extrusionOk="0">
                  <a:moveTo>
                    <a:pt x="169" y="0"/>
                  </a:moveTo>
                  <a:cubicBezTo>
                    <a:pt x="1" y="0"/>
                    <a:pt x="1128" y="2248"/>
                    <a:pt x="1586" y="2431"/>
                  </a:cubicBezTo>
                  <a:cubicBezTo>
                    <a:pt x="1671" y="2461"/>
                    <a:pt x="1763" y="2477"/>
                    <a:pt x="1854" y="2477"/>
                  </a:cubicBezTo>
                  <a:cubicBezTo>
                    <a:pt x="2262" y="2477"/>
                    <a:pt x="2632" y="2155"/>
                    <a:pt x="2086" y="1363"/>
                  </a:cubicBezTo>
                  <a:cubicBezTo>
                    <a:pt x="1619" y="730"/>
                    <a:pt x="985" y="296"/>
                    <a:pt x="251" y="62"/>
                  </a:cubicBezTo>
                  <a:cubicBezTo>
                    <a:pt x="211" y="20"/>
                    <a:pt x="184" y="0"/>
                    <a:pt x="16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Google Shape;490;p1"/>
            <p:cNvSpPr/>
            <p:nvPr/>
          </p:nvSpPr>
          <p:spPr>
            <a:xfrm>
              <a:off x="3463475" y="2975900"/>
              <a:ext cx="194325" cy="110100"/>
            </a:xfrm>
            <a:custGeom>
              <a:avLst/>
              <a:gdLst/>
              <a:ahLst/>
              <a:cxnLst/>
              <a:rect l="l" t="t" r="r" b="b"/>
              <a:pathLst>
                <a:path w="7773" h="4404" extrusionOk="0">
                  <a:moveTo>
                    <a:pt x="1435" y="1"/>
                  </a:moveTo>
                  <a:cubicBezTo>
                    <a:pt x="1435" y="1"/>
                    <a:pt x="167" y="434"/>
                    <a:pt x="34" y="1235"/>
                  </a:cubicBezTo>
                  <a:cubicBezTo>
                    <a:pt x="1" y="1735"/>
                    <a:pt x="167" y="2236"/>
                    <a:pt x="501" y="2603"/>
                  </a:cubicBezTo>
                  <a:cubicBezTo>
                    <a:pt x="501" y="2603"/>
                    <a:pt x="1735" y="3603"/>
                    <a:pt x="2236" y="3703"/>
                  </a:cubicBezTo>
                  <a:cubicBezTo>
                    <a:pt x="2556" y="3772"/>
                    <a:pt x="3159" y="4092"/>
                    <a:pt x="3549" y="4092"/>
                  </a:cubicBezTo>
                  <a:cubicBezTo>
                    <a:pt x="3728" y="4092"/>
                    <a:pt x="3862" y="4025"/>
                    <a:pt x="3903" y="3837"/>
                  </a:cubicBezTo>
                  <a:cubicBezTo>
                    <a:pt x="4003" y="3270"/>
                    <a:pt x="2736" y="2736"/>
                    <a:pt x="2736" y="2736"/>
                  </a:cubicBezTo>
                  <a:lnTo>
                    <a:pt x="2736" y="2736"/>
                  </a:lnTo>
                  <a:cubicBezTo>
                    <a:pt x="2736" y="2736"/>
                    <a:pt x="5171" y="2903"/>
                    <a:pt x="5238" y="3370"/>
                  </a:cubicBezTo>
                  <a:cubicBezTo>
                    <a:pt x="5338" y="3870"/>
                    <a:pt x="6205" y="4371"/>
                    <a:pt x="6972" y="4404"/>
                  </a:cubicBezTo>
                  <a:cubicBezTo>
                    <a:pt x="7773" y="4404"/>
                    <a:pt x="6805" y="2836"/>
                    <a:pt x="6639" y="2436"/>
                  </a:cubicBezTo>
                  <a:cubicBezTo>
                    <a:pt x="6439" y="2036"/>
                    <a:pt x="2969" y="34"/>
                    <a:pt x="143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1" name="Google Shape;491;p1"/>
            <p:cNvSpPr/>
            <p:nvPr/>
          </p:nvSpPr>
          <p:spPr>
            <a:xfrm>
              <a:off x="2271800" y="2315100"/>
              <a:ext cx="587100" cy="778425"/>
            </a:xfrm>
            <a:custGeom>
              <a:avLst/>
              <a:gdLst/>
              <a:ahLst/>
              <a:cxnLst/>
              <a:rect l="l" t="t" r="r" b="b"/>
              <a:pathLst>
                <a:path w="23484" h="31137" extrusionOk="0">
                  <a:moveTo>
                    <a:pt x="12004" y="1"/>
                  </a:moveTo>
                  <a:cubicBezTo>
                    <a:pt x="11089" y="1"/>
                    <a:pt x="10065" y="394"/>
                    <a:pt x="9407" y="1848"/>
                  </a:cubicBezTo>
                  <a:cubicBezTo>
                    <a:pt x="9407" y="1848"/>
                    <a:pt x="1768" y="6285"/>
                    <a:pt x="1168" y="6585"/>
                  </a:cubicBezTo>
                  <a:cubicBezTo>
                    <a:pt x="567" y="6852"/>
                    <a:pt x="0" y="11455"/>
                    <a:pt x="0" y="11889"/>
                  </a:cubicBezTo>
                  <a:cubicBezTo>
                    <a:pt x="0" y="12323"/>
                    <a:pt x="7606" y="29535"/>
                    <a:pt x="7606" y="29535"/>
                  </a:cubicBezTo>
                  <a:cubicBezTo>
                    <a:pt x="7606" y="29535"/>
                    <a:pt x="9474" y="31136"/>
                    <a:pt x="14978" y="31136"/>
                  </a:cubicBezTo>
                  <a:cubicBezTo>
                    <a:pt x="20482" y="31136"/>
                    <a:pt x="20882" y="30302"/>
                    <a:pt x="20882" y="30302"/>
                  </a:cubicBezTo>
                  <a:lnTo>
                    <a:pt x="21315" y="23030"/>
                  </a:lnTo>
                  <a:cubicBezTo>
                    <a:pt x="21315" y="23030"/>
                    <a:pt x="23217" y="18127"/>
                    <a:pt x="23350" y="17259"/>
                  </a:cubicBezTo>
                  <a:cubicBezTo>
                    <a:pt x="23484" y="16392"/>
                    <a:pt x="21816" y="5751"/>
                    <a:pt x="21816" y="5751"/>
                  </a:cubicBezTo>
                  <a:lnTo>
                    <a:pt x="14010" y="548"/>
                  </a:lnTo>
                  <a:cubicBezTo>
                    <a:pt x="14010" y="548"/>
                    <a:pt x="13083" y="1"/>
                    <a:pt x="1200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2" name="Google Shape;492;p1"/>
            <p:cNvSpPr/>
            <p:nvPr/>
          </p:nvSpPr>
          <p:spPr>
            <a:xfrm>
              <a:off x="2271800" y="2314950"/>
              <a:ext cx="316075" cy="354925"/>
            </a:xfrm>
            <a:custGeom>
              <a:avLst/>
              <a:gdLst/>
              <a:ahLst/>
              <a:cxnLst/>
              <a:rect l="l" t="t" r="r" b="b"/>
              <a:pathLst>
                <a:path w="12643" h="14197" extrusionOk="0">
                  <a:moveTo>
                    <a:pt x="12014" y="0"/>
                  </a:moveTo>
                  <a:cubicBezTo>
                    <a:pt x="11093" y="0"/>
                    <a:pt x="10054" y="372"/>
                    <a:pt x="9407" y="1854"/>
                  </a:cubicBezTo>
                  <a:cubicBezTo>
                    <a:pt x="9407" y="1854"/>
                    <a:pt x="1768" y="6291"/>
                    <a:pt x="1168" y="6558"/>
                  </a:cubicBezTo>
                  <a:cubicBezTo>
                    <a:pt x="601" y="6858"/>
                    <a:pt x="0" y="11461"/>
                    <a:pt x="0" y="11895"/>
                  </a:cubicBezTo>
                  <a:cubicBezTo>
                    <a:pt x="0" y="11962"/>
                    <a:pt x="334" y="12862"/>
                    <a:pt x="901" y="14197"/>
                  </a:cubicBezTo>
                  <a:cubicBezTo>
                    <a:pt x="1134" y="12229"/>
                    <a:pt x="1535" y="10394"/>
                    <a:pt x="1935" y="9727"/>
                  </a:cubicBezTo>
                  <a:cubicBezTo>
                    <a:pt x="2535" y="8759"/>
                    <a:pt x="8039" y="5190"/>
                    <a:pt x="8039" y="5190"/>
                  </a:cubicBezTo>
                  <a:lnTo>
                    <a:pt x="10074" y="3989"/>
                  </a:lnTo>
                  <a:lnTo>
                    <a:pt x="12643" y="53"/>
                  </a:lnTo>
                  <a:cubicBezTo>
                    <a:pt x="12444" y="21"/>
                    <a:pt x="12232" y="0"/>
                    <a:pt x="12014"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3" name="Google Shape;493;p1"/>
            <p:cNvSpPr/>
            <p:nvPr/>
          </p:nvSpPr>
          <p:spPr>
            <a:xfrm>
              <a:off x="2271800" y="2282075"/>
              <a:ext cx="587100" cy="811450"/>
            </a:xfrm>
            <a:custGeom>
              <a:avLst/>
              <a:gdLst/>
              <a:ahLst/>
              <a:cxnLst/>
              <a:rect l="l" t="t" r="r" b="b"/>
              <a:pathLst>
                <a:path w="23484" h="32458" fill="none" extrusionOk="0">
                  <a:moveTo>
                    <a:pt x="9407" y="3169"/>
                  </a:moveTo>
                  <a:cubicBezTo>
                    <a:pt x="9407" y="3169"/>
                    <a:pt x="1768" y="7606"/>
                    <a:pt x="1168" y="7906"/>
                  </a:cubicBezTo>
                  <a:cubicBezTo>
                    <a:pt x="567" y="8173"/>
                    <a:pt x="0" y="12776"/>
                    <a:pt x="0" y="13210"/>
                  </a:cubicBezTo>
                  <a:cubicBezTo>
                    <a:pt x="0" y="13644"/>
                    <a:pt x="7606" y="30856"/>
                    <a:pt x="7606" y="30856"/>
                  </a:cubicBezTo>
                  <a:cubicBezTo>
                    <a:pt x="7606" y="30856"/>
                    <a:pt x="9474" y="32457"/>
                    <a:pt x="14978" y="32457"/>
                  </a:cubicBezTo>
                  <a:cubicBezTo>
                    <a:pt x="20482" y="32457"/>
                    <a:pt x="20882" y="31623"/>
                    <a:pt x="20882" y="31623"/>
                  </a:cubicBezTo>
                  <a:lnTo>
                    <a:pt x="21315" y="24351"/>
                  </a:lnTo>
                  <a:cubicBezTo>
                    <a:pt x="21315" y="24351"/>
                    <a:pt x="23217" y="19448"/>
                    <a:pt x="23350" y="18580"/>
                  </a:cubicBezTo>
                  <a:cubicBezTo>
                    <a:pt x="23484" y="17713"/>
                    <a:pt x="21816" y="7072"/>
                    <a:pt x="21816" y="7072"/>
                  </a:cubicBezTo>
                  <a:lnTo>
                    <a:pt x="14010" y="1869"/>
                  </a:lnTo>
                  <a:cubicBezTo>
                    <a:pt x="14010" y="1869"/>
                    <a:pt x="10841" y="1"/>
                    <a:pt x="9407" y="3169"/>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4" name="Google Shape;494;p1"/>
            <p:cNvSpPr/>
            <p:nvPr/>
          </p:nvSpPr>
          <p:spPr>
            <a:xfrm>
              <a:off x="2562000" y="2438850"/>
              <a:ext cx="231850" cy="434500"/>
            </a:xfrm>
            <a:custGeom>
              <a:avLst/>
              <a:gdLst/>
              <a:ahLst/>
              <a:cxnLst/>
              <a:rect l="l" t="t" r="r" b="b"/>
              <a:pathLst>
                <a:path w="9274" h="17380" extrusionOk="0">
                  <a:moveTo>
                    <a:pt x="1869" y="1"/>
                  </a:moveTo>
                  <a:lnTo>
                    <a:pt x="1" y="4471"/>
                  </a:lnTo>
                  <a:lnTo>
                    <a:pt x="334" y="3770"/>
                  </a:lnTo>
                  <a:lnTo>
                    <a:pt x="2569" y="6172"/>
                  </a:lnTo>
                  <a:lnTo>
                    <a:pt x="2102" y="16379"/>
                  </a:lnTo>
                  <a:lnTo>
                    <a:pt x="5338" y="17213"/>
                  </a:lnTo>
                  <a:lnTo>
                    <a:pt x="5705" y="12776"/>
                  </a:lnTo>
                  <a:lnTo>
                    <a:pt x="6905" y="17380"/>
                  </a:lnTo>
                  <a:lnTo>
                    <a:pt x="9274" y="15011"/>
                  </a:lnTo>
                  <a:lnTo>
                    <a:pt x="4103" y="6005"/>
                  </a:lnTo>
                  <a:lnTo>
                    <a:pt x="4804" y="3270"/>
                  </a:lnTo>
                  <a:lnTo>
                    <a:pt x="1869"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1"/>
            <p:cNvSpPr/>
            <p:nvPr/>
          </p:nvSpPr>
          <p:spPr>
            <a:xfrm>
              <a:off x="2562000" y="2438850"/>
              <a:ext cx="231850" cy="434500"/>
            </a:xfrm>
            <a:custGeom>
              <a:avLst/>
              <a:gdLst/>
              <a:ahLst/>
              <a:cxnLst/>
              <a:rect l="l" t="t" r="r" b="b"/>
              <a:pathLst>
                <a:path w="9274" h="17380" fill="none" extrusionOk="0">
                  <a:moveTo>
                    <a:pt x="334" y="3770"/>
                  </a:moveTo>
                  <a:lnTo>
                    <a:pt x="2569" y="6172"/>
                  </a:lnTo>
                  <a:lnTo>
                    <a:pt x="2102" y="16379"/>
                  </a:lnTo>
                  <a:lnTo>
                    <a:pt x="5338" y="17213"/>
                  </a:lnTo>
                  <a:lnTo>
                    <a:pt x="5705" y="12776"/>
                  </a:lnTo>
                  <a:lnTo>
                    <a:pt x="6905" y="17380"/>
                  </a:lnTo>
                  <a:lnTo>
                    <a:pt x="9274" y="15011"/>
                  </a:lnTo>
                  <a:lnTo>
                    <a:pt x="4103" y="6005"/>
                  </a:lnTo>
                  <a:lnTo>
                    <a:pt x="4804" y="3270"/>
                  </a:lnTo>
                  <a:lnTo>
                    <a:pt x="1869" y="1"/>
                  </a:lnTo>
                  <a:lnTo>
                    <a:pt x="1" y="447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6" name="Google Shape;496;p1"/>
            <p:cNvSpPr/>
            <p:nvPr/>
          </p:nvSpPr>
          <p:spPr>
            <a:xfrm>
              <a:off x="2469425" y="2290025"/>
              <a:ext cx="230200" cy="281450"/>
            </a:xfrm>
            <a:custGeom>
              <a:avLst/>
              <a:gdLst/>
              <a:ahLst/>
              <a:cxnLst/>
              <a:rect l="l" t="t" r="r" b="b"/>
              <a:pathLst>
                <a:path w="9208" h="11258" extrusionOk="0">
                  <a:moveTo>
                    <a:pt x="3246" y="1"/>
                  </a:moveTo>
                  <a:cubicBezTo>
                    <a:pt x="1848" y="1"/>
                    <a:pt x="544" y="769"/>
                    <a:pt x="1" y="2885"/>
                  </a:cubicBezTo>
                  <a:cubicBezTo>
                    <a:pt x="1" y="2885"/>
                    <a:pt x="468" y="6054"/>
                    <a:pt x="1102" y="7455"/>
                  </a:cubicBezTo>
                  <a:cubicBezTo>
                    <a:pt x="1735" y="8856"/>
                    <a:pt x="3170" y="11257"/>
                    <a:pt x="3170" y="11257"/>
                  </a:cubicBezTo>
                  <a:lnTo>
                    <a:pt x="6172" y="8255"/>
                  </a:lnTo>
                  <a:lnTo>
                    <a:pt x="9207" y="10323"/>
                  </a:lnTo>
                  <a:cubicBezTo>
                    <a:pt x="9207" y="10323"/>
                    <a:pt x="8874" y="5086"/>
                    <a:pt x="7773" y="2718"/>
                  </a:cubicBezTo>
                  <a:cubicBezTo>
                    <a:pt x="7144" y="1365"/>
                    <a:pt x="5111" y="1"/>
                    <a:pt x="324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7" name="Google Shape;497;p1"/>
            <p:cNvSpPr/>
            <p:nvPr/>
          </p:nvSpPr>
          <p:spPr>
            <a:xfrm>
              <a:off x="2469425" y="2289575"/>
              <a:ext cx="129300" cy="148475"/>
            </a:xfrm>
            <a:custGeom>
              <a:avLst/>
              <a:gdLst/>
              <a:ahLst/>
              <a:cxnLst/>
              <a:rect l="l" t="t" r="r" b="b"/>
              <a:pathLst>
                <a:path w="5172" h="5939" extrusionOk="0">
                  <a:moveTo>
                    <a:pt x="3437" y="1"/>
                  </a:moveTo>
                  <a:cubicBezTo>
                    <a:pt x="2903" y="134"/>
                    <a:pt x="2336" y="234"/>
                    <a:pt x="1702" y="401"/>
                  </a:cubicBezTo>
                  <a:cubicBezTo>
                    <a:pt x="968" y="801"/>
                    <a:pt x="334" y="1602"/>
                    <a:pt x="1" y="2903"/>
                  </a:cubicBezTo>
                  <a:cubicBezTo>
                    <a:pt x="1" y="2903"/>
                    <a:pt x="234" y="4504"/>
                    <a:pt x="601" y="5938"/>
                  </a:cubicBezTo>
                  <a:lnTo>
                    <a:pt x="2169" y="5004"/>
                  </a:lnTo>
                  <a:lnTo>
                    <a:pt x="5171" y="434"/>
                  </a:lnTo>
                  <a:cubicBezTo>
                    <a:pt x="4604" y="201"/>
                    <a:pt x="4037" y="34"/>
                    <a:pt x="3437"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p1"/>
            <p:cNvSpPr/>
            <p:nvPr/>
          </p:nvSpPr>
          <p:spPr>
            <a:xfrm>
              <a:off x="2501125" y="2175300"/>
              <a:ext cx="166800" cy="397000"/>
            </a:xfrm>
            <a:custGeom>
              <a:avLst/>
              <a:gdLst/>
              <a:ahLst/>
              <a:cxnLst/>
              <a:rect l="l" t="t" r="r" b="b"/>
              <a:pathLst>
                <a:path w="6672" h="15880" extrusionOk="0">
                  <a:moveTo>
                    <a:pt x="1820" y="1"/>
                  </a:moveTo>
                  <a:cubicBezTo>
                    <a:pt x="1792" y="1"/>
                    <a:pt x="1764" y="1"/>
                    <a:pt x="1735" y="2"/>
                  </a:cubicBezTo>
                  <a:cubicBezTo>
                    <a:pt x="1735" y="2"/>
                    <a:pt x="301" y="5572"/>
                    <a:pt x="167" y="6973"/>
                  </a:cubicBezTo>
                  <a:cubicBezTo>
                    <a:pt x="0" y="8408"/>
                    <a:pt x="1101" y="10009"/>
                    <a:pt x="2536" y="11744"/>
                  </a:cubicBezTo>
                  <a:cubicBezTo>
                    <a:pt x="3970" y="13511"/>
                    <a:pt x="5871" y="15880"/>
                    <a:pt x="5871" y="15880"/>
                  </a:cubicBezTo>
                  <a:lnTo>
                    <a:pt x="5871" y="13511"/>
                  </a:lnTo>
                  <a:cubicBezTo>
                    <a:pt x="5871" y="12711"/>
                    <a:pt x="5538" y="10943"/>
                    <a:pt x="5538" y="9375"/>
                  </a:cubicBezTo>
                  <a:cubicBezTo>
                    <a:pt x="5571" y="8374"/>
                    <a:pt x="5771" y="7407"/>
                    <a:pt x="6205" y="6506"/>
                  </a:cubicBezTo>
                  <a:cubicBezTo>
                    <a:pt x="6205" y="6506"/>
                    <a:pt x="6672" y="4605"/>
                    <a:pt x="5404" y="2237"/>
                  </a:cubicBezTo>
                  <a:cubicBezTo>
                    <a:pt x="4717" y="862"/>
                    <a:pt x="3323" y="1"/>
                    <a:pt x="182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9" name="Google Shape;499;p1"/>
            <p:cNvSpPr/>
            <p:nvPr/>
          </p:nvSpPr>
          <p:spPr>
            <a:xfrm>
              <a:off x="2501125" y="2266225"/>
              <a:ext cx="155125" cy="198500"/>
            </a:xfrm>
            <a:custGeom>
              <a:avLst/>
              <a:gdLst/>
              <a:ahLst/>
              <a:cxnLst/>
              <a:rect l="l" t="t" r="r" b="b"/>
              <a:pathLst>
                <a:path w="6205" h="7940" extrusionOk="0">
                  <a:moveTo>
                    <a:pt x="3269" y="1"/>
                  </a:moveTo>
                  <a:lnTo>
                    <a:pt x="1235" y="101"/>
                  </a:lnTo>
                  <a:lnTo>
                    <a:pt x="768" y="334"/>
                  </a:lnTo>
                  <a:cubicBezTo>
                    <a:pt x="467" y="1602"/>
                    <a:pt x="234" y="2803"/>
                    <a:pt x="167" y="3336"/>
                  </a:cubicBezTo>
                  <a:cubicBezTo>
                    <a:pt x="0" y="4737"/>
                    <a:pt x="1035" y="6272"/>
                    <a:pt x="2402" y="7940"/>
                  </a:cubicBezTo>
                  <a:lnTo>
                    <a:pt x="2569" y="4671"/>
                  </a:lnTo>
                  <a:lnTo>
                    <a:pt x="6205" y="2869"/>
                  </a:lnTo>
                  <a:lnTo>
                    <a:pt x="3269" y="1"/>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0" name="Google Shape;500;p1"/>
            <p:cNvSpPr/>
            <p:nvPr/>
          </p:nvSpPr>
          <p:spPr>
            <a:xfrm>
              <a:off x="2652075" y="2285225"/>
              <a:ext cx="130300" cy="126575"/>
            </a:xfrm>
            <a:custGeom>
              <a:avLst/>
              <a:gdLst/>
              <a:ahLst/>
              <a:cxnLst/>
              <a:rect l="l" t="t" r="r" b="b"/>
              <a:pathLst>
                <a:path w="5212" h="5063" extrusionOk="0">
                  <a:moveTo>
                    <a:pt x="2408" y="1"/>
                  </a:moveTo>
                  <a:cubicBezTo>
                    <a:pt x="1767" y="1"/>
                    <a:pt x="993" y="417"/>
                    <a:pt x="734" y="1042"/>
                  </a:cubicBezTo>
                  <a:cubicBezTo>
                    <a:pt x="334" y="2043"/>
                    <a:pt x="0" y="3310"/>
                    <a:pt x="1201" y="4545"/>
                  </a:cubicBezTo>
                  <a:cubicBezTo>
                    <a:pt x="1573" y="4907"/>
                    <a:pt x="2015" y="5062"/>
                    <a:pt x="2462" y="5062"/>
                  </a:cubicBezTo>
                  <a:cubicBezTo>
                    <a:pt x="3499" y="5062"/>
                    <a:pt x="4567" y="4225"/>
                    <a:pt x="4870" y="3177"/>
                  </a:cubicBezTo>
                  <a:cubicBezTo>
                    <a:pt x="5211" y="1869"/>
                    <a:pt x="4729" y="1143"/>
                    <a:pt x="4475" y="1143"/>
                  </a:cubicBezTo>
                  <a:cubicBezTo>
                    <a:pt x="4431" y="1143"/>
                    <a:pt x="4395" y="1164"/>
                    <a:pt x="4370" y="1209"/>
                  </a:cubicBezTo>
                  <a:cubicBezTo>
                    <a:pt x="4209" y="1531"/>
                    <a:pt x="4422" y="2446"/>
                    <a:pt x="3411" y="2446"/>
                  </a:cubicBezTo>
                  <a:cubicBezTo>
                    <a:pt x="3376" y="2446"/>
                    <a:pt x="3340" y="2445"/>
                    <a:pt x="3302" y="2443"/>
                  </a:cubicBezTo>
                  <a:cubicBezTo>
                    <a:pt x="2168" y="2343"/>
                    <a:pt x="3236" y="408"/>
                    <a:pt x="3236" y="408"/>
                  </a:cubicBezTo>
                  <a:cubicBezTo>
                    <a:pt x="3071" y="125"/>
                    <a:pt x="2759" y="1"/>
                    <a:pt x="2408"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1" name="Google Shape;501;p1"/>
            <p:cNvSpPr/>
            <p:nvPr/>
          </p:nvSpPr>
          <p:spPr>
            <a:xfrm>
              <a:off x="2491950" y="1862125"/>
              <a:ext cx="322750" cy="485425"/>
            </a:xfrm>
            <a:custGeom>
              <a:avLst/>
              <a:gdLst/>
              <a:ahLst/>
              <a:cxnLst/>
              <a:rect l="l" t="t" r="r" b="b"/>
              <a:pathLst>
                <a:path w="12910" h="19417" extrusionOk="0">
                  <a:moveTo>
                    <a:pt x="5531" y="1"/>
                  </a:moveTo>
                  <a:cubicBezTo>
                    <a:pt x="4349" y="1"/>
                    <a:pt x="3145" y="171"/>
                    <a:pt x="2235" y="887"/>
                  </a:cubicBezTo>
                  <a:cubicBezTo>
                    <a:pt x="1" y="2722"/>
                    <a:pt x="367" y="6358"/>
                    <a:pt x="534" y="8893"/>
                  </a:cubicBezTo>
                  <a:cubicBezTo>
                    <a:pt x="701" y="11762"/>
                    <a:pt x="668" y="15931"/>
                    <a:pt x="2836" y="18033"/>
                  </a:cubicBezTo>
                  <a:cubicBezTo>
                    <a:pt x="3844" y="19004"/>
                    <a:pt x="5012" y="19416"/>
                    <a:pt x="6173" y="19416"/>
                  </a:cubicBezTo>
                  <a:cubicBezTo>
                    <a:pt x="9197" y="19416"/>
                    <a:pt x="12176" y="16619"/>
                    <a:pt x="12176" y="13630"/>
                  </a:cubicBezTo>
                  <a:cubicBezTo>
                    <a:pt x="12176" y="11862"/>
                    <a:pt x="12243" y="9160"/>
                    <a:pt x="12343" y="8559"/>
                  </a:cubicBezTo>
                  <a:cubicBezTo>
                    <a:pt x="12509" y="7825"/>
                    <a:pt x="12610" y="7092"/>
                    <a:pt x="12643" y="6324"/>
                  </a:cubicBezTo>
                  <a:cubicBezTo>
                    <a:pt x="12910" y="2488"/>
                    <a:pt x="10742" y="587"/>
                    <a:pt x="7372" y="120"/>
                  </a:cubicBezTo>
                  <a:cubicBezTo>
                    <a:pt x="7006" y="53"/>
                    <a:pt x="6639" y="20"/>
                    <a:pt x="6272" y="20"/>
                  </a:cubicBezTo>
                  <a:cubicBezTo>
                    <a:pt x="6028" y="8"/>
                    <a:pt x="5780" y="1"/>
                    <a:pt x="553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2" name="Google Shape;502;p1"/>
            <p:cNvSpPr/>
            <p:nvPr/>
          </p:nvSpPr>
          <p:spPr>
            <a:xfrm>
              <a:off x="2501125" y="1982700"/>
              <a:ext cx="208500" cy="364575"/>
            </a:xfrm>
            <a:custGeom>
              <a:avLst/>
              <a:gdLst/>
              <a:ahLst/>
              <a:cxnLst/>
              <a:rect l="l" t="t" r="r" b="b"/>
              <a:pathLst>
                <a:path w="8340" h="14583" extrusionOk="0">
                  <a:moveTo>
                    <a:pt x="101" y="0"/>
                  </a:moveTo>
                  <a:lnTo>
                    <a:pt x="101" y="0"/>
                  </a:lnTo>
                  <a:cubicBezTo>
                    <a:pt x="0" y="1335"/>
                    <a:pt x="34" y="2702"/>
                    <a:pt x="167" y="4070"/>
                  </a:cubicBezTo>
                  <a:cubicBezTo>
                    <a:pt x="367" y="6939"/>
                    <a:pt x="301" y="11108"/>
                    <a:pt x="2469" y="13210"/>
                  </a:cubicBezTo>
                  <a:cubicBezTo>
                    <a:pt x="3473" y="14176"/>
                    <a:pt x="4638" y="14583"/>
                    <a:pt x="5794" y="14583"/>
                  </a:cubicBezTo>
                  <a:cubicBezTo>
                    <a:pt x="6673" y="14583"/>
                    <a:pt x="7547" y="14347"/>
                    <a:pt x="8340" y="13944"/>
                  </a:cubicBezTo>
                  <a:cubicBezTo>
                    <a:pt x="7306" y="13944"/>
                    <a:pt x="6305" y="13844"/>
                    <a:pt x="5304" y="13710"/>
                  </a:cubicBezTo>
                  <a:cubicBezTo>
                    <a:pt x="3736" y="13477"/>
                    <a:pt x="1602" y="10975"/>
                    <a:pt x="2669" y="7506"/>
                  </a:cubicBezTo>
                  <a:cubicBezTo>
                    <a:pt x="3736" y="4070"/>
                    <a:pt x="3736" y="2269"/>
                    <a:pt x="3736" y="2269"/>
                  </a:cubicBezTo>
                  <a:lnTo>
                    <a:pt x="101" y="0"/>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3" name="Google Shape;503;p1"/>
            <p:cNvSpPr/>
            <p:nvPr/>
          </p:nvSpPr>
          <p:spPr>
            <a:xfrm>
              <a:off x="2647900" y="2106950"/>
              <a:ext cx="20025" cy="35050"/>
            </a:xfrm>
            <a:custGeom>
              <a:avLst/>
              <a:gdLst/>
              <a:ahLst/>
              <a:cxnLst/>
              <a:rect l="l" t="t" r="r" b="b"/>
              <a:pathLst>
                <a:path w="801" h="1402" extrusionOk="0">
                  <a:moveTo>
                    <a:pt x="401" y="1"/>
                  </a:moveTo>
                  <a:cubicBezTo>
                    <a:pt x="167" y="1"/>
                    <a:pt x="0" y="301"/>
                    <a:pt x="0" y="701"/>
                  </a:cubicBezTo>
                  <a:cubicBezTo>
                    <a:pt x="0" y="1101"/>
                    <a:pt x="167" y="1402"/>
                    <a:pt x="401" y="1402"/>
                  </a:cubicBezTo>
                  <a:cubicBezTo>
                    <a:pt x="634" y="1402"/>
                    <a:pt x="801" y="1101"/>
                    <a:pt x="801" y="701"/>
                  </a:cubicBezTo>
                  <a:cubicBezTo>
                    <a:pt x="801" y="301"/>
                    <a:pt x="634" y="1"/>
                    <a:pt x="401"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4" name="Google Shape;504;p1"/>
            <p:cNvSpPr/>
            <p:nvPr/>
          </p:nvSpPr>
          <p:spPr>
            <a:xfrm>
              <a:off x="2738800" y="2110275"/>
              <a:ext cx="21700" cy="35900"/>
            </a:xfrm>
            <a:custGeom>
              <a:avLst/>
              <a:gdLst/>
              <a:ahLst/>
              <a:cxnLst/>
              <a:rect l="l" t="t" r="r" b="b"/>
              <a:pathLst>
                <a:path w="868" h="1436" extrusionOk="0">
                  <a:moveTo>
                    <a:pt x="467" y="1"/>
                  </a:moveTo>
                  <a:cubicBezTo>
                    <a:pt x="234" y="1"/>
                    <a:pt x="34" y="301"/>
                    <a:pt x="0" y="701"/>
                  </a:cubicBezTo>
                  <a:cubicBezTo>
                    <a:pt x="0" y="1102"/>
                    <a:pt x="167" y="1402"/>
                    <a:pt x="367" y="1435"/>
                  </a:cubicBezTo>
                  <a:cubicBezTo>
                    <a:pt x="601" y="1435"/>
                    <a:pt x="801" y="1135"/>
                    <a:pt x="834" y="735"/>
                  </a:cubicBezTo>
                  <a:cubicBezTo>
                    <a:pt x="868" y="368"/>
                    <a:pt x="701" y="34"/>
                    <a:pt x="46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5" name="Google Shape;505;p1"/>
            <p:cNvSpPr/>
            <p:nvPr/>
          </p:nvSpPr>
          <p:spPr>
            <a:xfrm>
              <a:off x="2626225" y="2053300"/>
              <a:ext cx="54225" cy="28650"/>
            </a:xfrm>
            <a:custGeom>
              <a:avLst/>
              <a:gdLst/>
              <a:ahLst/>
              <a:cxnLst/>
              <a:rect l="l" t="t" r="r" b="b"/>
              <a:pathLst>
                <a:path w="2169" h="1146" extrusionOk="0">
                  <a:moveTo>
                    <a:pt x="1473" y="1"/>
                  </a:moveTo>
                  <a:cubicBezTo>
                    <a:pt x="551" y="1"/>
                    <a:pt x="0" y="1146"/>
                    <a:pt x="0" y="1146"/>
                  </a:cubicBezTo>
                  <a:lnTo>
                    <a:pt x="2168" y="212"/>
                  </a:lnTo>
                  <a:cubicBezTo>
                    <a:pt x="1918" y="62"/>
                    <a:pt x="1685" y="1"/>
                    <a:pt x="1473"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6" name="Google Shape;506;p1"/>
            <p:cNvSpPr/>
            <p:nvPr/>
          </p:nvSpPr>
          <p:spPr>
            <a:xfrm>
              <a:off x="2626225" y="2038575"/>
              <a:ext cx="54225" cy="43375"/>
            </a:xfrm>
            <a:custGeom>
              <a:avLst/>
              <a:gdLst/>
              <a:ahLst/>
              <a:cxnLst/>
              <a:rect l="l" t="t" r="r" b="b"/>
              <a:pathLst>
                <a:path w="2169" h="1735" fill="none" extrusionOk="0">
                  <a:moveTo>
                    <a:pt x="0" y="1735"/>
                  </a:moveTo>
                  <a:cubicBezTo>
                    <a:pt x="0" y="1735"/>
                    <a:pt x="834" y="0"/>
                    <a:pt x="2168" y="8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7" name="Google Shape;507;p1"/>
            <p:cNvSpPr/>
            <p:nvPr/>
          </p:nvSpPr>
          <p:spPr>
            <a:xfrm>
              <a:off x="2734625" y="2058250"/>
              <a:ext cx="38375" cy="26200"/>
            </a:xfrm>
            <a:custGeom>
              <a:avLst/>
              <a:gdLst/>
              <a:ahLst/>
              <a:cxnLst/>
              <a:rect l="l" t="t" r="r" b="b"/>
              <a:pathLst>
                <a:path w="1535" h="1048" extrusionOk="0">
                  <a:moveTo>
                    <a:pt x="670" y="1"/>
                  </a:moveTo>
                  <a:cubicBezTo>
                    <a:pt x="306" y="1"/>
                    <a:pt x="0" y="347"/>
                    <a:pt x="0" y="347"/>
                  </a:cubicBezTo>
                  <a:lnTo>
                    <a:pt x="1535" y="1048"/>
                  </a:lnTo>
                  <a:cubicBezTo>
                    <a:pt x="1296" y="227"/>
                    <a:pt x="964" y="1"/>
                    <a:pt x="67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8" name="Google Shape;508;p1"/>
            <p:cNvSpPr/>
            <p:nvPr/>
          </p:nvSpPr>
          <p:spPr>
            <a:xfrm>
              <a:off x="2734625" y="2038575"/>
              <a:ext cx="38375" cy="45875"/>
            </a:xfrm>
            <a:custGeom>
              <a:avLst/>
              <a:gdLst/>
              <a:ahLst/>
              <a:cxnLst/>
              <a:rect l="l" t="t" r="r" b="b"/>
              <a:pathLst>
                <a:path w="1535" h="1835" fill="none" extrusionOk="0">
                  <a:moveTo>
                    <a:pt x="0" y="1134"/>
                  </a:moveTo>
                  <a:cubicBezTo>
                    <a:pt x="0" y="1134"/>
                    <a:pt x="1001" y="0"/>
                    <a:pt x="1535" y="18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9" name="Google Shape;509;p1"/>
            <p:cNvSpPr/>
            <p:nvPr/>
          </p:nvSpPr>
          <p:spPr>
            <a:xfrm>
              <a:off x="2697925" y="2159500"/>
              <a:ext cx="35900" cy="55050"/>
            </a:xfrm>
            <a:custGeom>
              <a:avLst/>
              <a:gdLst/>
              <a:ahLst/>
              <a:cxnLst/>
              <a:rect l="l" t="t" r="r" b="b"/>
              <a:pathLst>
                <a:path w="1436" h="2202" extrusionOk="0">
                  <a:moveTo>
                    <a:pt x="835" y="0"/>
                  </a:moveTo>
                  <a:lnTo>
                    <a:pt x="1" y="2202"/>
                  </a:lnTo>
                  <a:cubicBezTo>
                    <a:pt x="1" y="2202"/>
                    <a:pt x="1035" y="2068"/>
                    <a:pt x="1235" y="1768"/>
                  </a:cubicBezTo>
                  <a:cubicBezTo>
                    <a:pt x="1435" y="1468"/>
                    <a:pt x="935" y="934"/>
                    <a:pt x="835" y="234"/>
                  </a:cubicBezTo>
                  <a:lnTo>
                    <a:pt x="835"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0" name="Google Shape;510;p1"/>
            <p:cNvSpPr/>
            <p:nvPr/>
          </p:nvSpPr>
          <p:spPr>
            <a:xfrm>
              <a:off x="2697925" y="2159500"/>
              <a:ext cx="35900" cy="55050"/>
            </a:xfrm>
            <a:custGeom>
              <a:avLst/>
              <a:gdLst/>
              <a:ahLst/>
              <a:cxnLst/>
              <a:rect l="l" t="t" r="r" b="b"/>
              <a:pathLst>
                <a:path w="1436" h="2202" fill="none" extrusionOk="0">
                  <a:moveTo>
                    <a:pt x="835" y="0"/>
                  </a:moveTo>
                  <a:lnTo>
                    <a:pt x="835" y="234"/>
                  </a:lnTo>
                  <a:cubicBezTo>
                    <a:pt x="935" y="934"/>
                    <a:pt x="1435" y="1468"/>
                    <a:pt x="1235" y="1768"/>
                  </a:cubicBezTo>
                  <a:cubicBezTo>
                    <a:pt x="1035" y="2068"/>
                    <a:pt x="1" y="2202"/>
                    <a:pt x="1" y="220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1" name="Google Shape;511;p1"/>
            <p:cNvSpPr/>
            <p:nvPr/>
          </p:nvSpPr>
          <p:spPr>
            <a:xfrm>
              <a:off x="2625375" y="2232875"/>
              <a:ext cx="62575" cy="25225"/>
            </a:xfrm>
            <a:custGeom>
              <a:avLst/>
              <a:gdLst/>
              <a:ahLst/>
              <a:cxnLst/>
              <a:rect l="l" t="t" r="r" b="b"/>
              <a:pathLst>
                <a:path w="2503" h="1009" extrusionOk="0">
                  <a:moveTo>
                    <a:pt x="1" y="0"/>
                  </a:moveTo>
                  <a:cubicBezTo>
                    <a:pt x="377" y="828"/>
                    <a:pt x="1125" y="1009"/>
                    <a:pt x="1705" y="1009"/>
                  </a:cubicBezTo>
                  <a:cubicBezTo>
                    <a:pt x="2154" y="1009"/>
                    <a:pt x="2502" y="901"/>
                    <a:pt x="2502" y="901"/>
                  </a:cubicBezTo>
                  <a:lnTo>
                    <a:pt x="1"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2" name="Google Shape;512;p1"/>
            <p:cNvSpPr/>
            <p:nvPr/>
          </p:nvSpPr>
          <p:spPr>
            <a:xfrm>
              <a:off x="2625375" y="2232875"/>
              <a:ext cx="62575" cy="36725"/>
            </a:xfrm>
            <a:custGeom>
              <a:avLst/>
              <a:gdLst/>
              <a:ahLst/>
              <a:cxnLst/>
              <a:rect l="l" t="t" r="r" b="b"/>
              <a:pathLst>
                <a:path w="2503" h="1469" fill="none" extrusionOk="0">
                  <a:moveTo>
                    <a:pt x="2502" y="901"/>
                  </a:moveTo>
                  <a:cubicBezTo>
                    <a:pt x="2502" y="901"/>
                    <a:pt x="668" y="1468"/>
                    <a:pt x="1"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3" name="Google Shape;513;p1"/>
            <p:cNvSpPr/>
            <p:nvPr/>
          </p:nvSpPr>
          <p:spPr>
            <a:xfrm>
              <a:off x="2595350" y="2061075"/>
              <a:ext cx="107600" cy="106775"/>
            </a:xfrm>
            <a:custGeom>
              <a:avLst/>
              <a:gdLst/>
              <a:ahLst/>
              <a:cxnLst/>
              <a:rect l="l" t="t" r="r" b="b"/>
              <a:pathLst>
                <a:path w="4304" h="4271" fill="none" extrusionOk="0">
                  <a:moveTo>
                    <a:pt x="4304" y="2136"/>
                  </a:moveTo>
                  <a:cubicBezTo>
                    <a:pt x="4304" y="3303"/>
                    <a:pt x="3337" y="4271"/>
                    <a:pt x="2136" y="4271"/>
                  </a:cubicBezTo>
                  <a:cubicBezTo>
                    <a:pt x="968" y="4271"/>
                    <a:pt x="1" y="3303"/>
                    <a:pt x="1" y="2136"/>
                  </a:cubicBezTo>
                  <a:cubicBezTo>
                    <a:pt x="1" y="935"/>
                    <a:pt x="968" y="1"/>
                    <a:pt x="2136" y="1"/>
                  </a:cubicBezTo>
                  <a:cubicBezTo>
                    <a:pt x="3337" y="1"/>
                    <a:pt x="4304" y="935"/>
                    <a:pt x="4304" y="2136"/>
                  </a:cubicBezTo>
                  <a:close/>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p1"/>
            <p:cNvSpPr/>
            <p:nvPr/>
          </p:nvSpPr>
          <p:spPr>
            <a:xfrm>
              <a:off x="2722125" y="2061075"/>
              <a:ext cx="95925" cy="106775"/>
            </a:xfrm>
            <a:custGeom>
              <a:avLst/>
              <a:gdLst/>
              <a:ahLst/>
              <a:cxnLst/>
              <a:rect l="l" t="t" r="r" b="b"/>
              <a:pathLst>
                <a:path w="3837" h="4271" fill="none" extrusionOk="0">
                  <a:moveTo>
                    <a:pt x="3836" y="2136"/>
                  </a:moveTo>
                  <a:cubicBezTo>
                    <a:pt x="3836" y="3303"/>
                    <a:pt x="3002" y="4271"/>
                    <a:pt x="1935" y="4271"/>
                  </a:cubicBezTo>
                  <a:cubicBezTo>
                    <a:pt x="867" y="4271"/>
                    <a:pt x="0" y="3303"/>
                    <a:pt x="0" y="2136"/>
                  </a:cubicBezTo>
                  <a:cubicBezTo>
                    <a:pt x="0" y="935"/>
                    <a:pt x="867" y="1"/>
                    <a:pt x="1935" y="1"/>
                  </a:cubicBezTo>
                  <a:cubicBezTo>
                    <a:pt x="3002" y="1"/>
                    <a:pt x="3836" y="935"/>
                    <a:pt x="3836" y="2136"/>
                  </a:cubicBezTo>
                  <a:close/>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5" name="Google Shape;515;p1"/>
            <p:cNvSpPr/>
            <p:nvPr/>
          </p:nvSpPr>
          <p:spPr>
            <a:xfrm>
              <a:off x="2518625" y="2114450"/>
              <a:ext cx="76750" cy="3375"/>
            </a:xfrm>
            <a:custGeom>
              <a:avLst/>
              <a:gdLst/>
              <a:ahLst/>
              <a:cxnLst/>
              <a:rect l="l" t="t" r="r" b="b"/>
              <a:pathLst>
                <a:path w="3070" h="135" fill="none" extrusionOk="0">
                  <a:moveTo>
                    <a:pt x="3070" y="1"/>
                  </a:moveTo>
                  <a:lnTo>
                    <a:pt x="1" y="134"/>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6" name="Google Shape;516;p1"/>
            <p:cNvSpPr/>
            <p:nvPr/>
          </p:nvSpPr>
          <p:spPr>
            <a:xfrm>
              <a:off x="2798825" y="2114450"/>
              <a:ext cx="19225" cy="25"/>
            </a:xfrm>
            <a:custGeom>
              <a:avLst/>
              <a:gdLst/>
              <a:ahLst/>
              <a:cxnLst/>
              <a:rect l="l" t="t" r="r" b="b"/>
              <a:pathLst>
                <a:path w="769" h="1" fill="none" extrusionOk="0">
                  <a:moveTo>
                    <a:pt x="768" y="1"/>
                  </a:moveTo>
                  <a:lnTo>
                    <a:pt x="1"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7" name="Google Shape;517;p1"/>
            <p:cNvSpPr/>
            <p:nvPr/>
          </p:nvSpPr>
          <p:spPr>
            <a:xfrm>
              <a:off x="2702925" y="2097775"/>
              <a:ext cx="21725" cy="25"/>
            </a:xfrm>
            <a:custGeom>
              <a:avLst/>
              <a:gdLst/>
              <a:ahLst/>
              <a:cxnLst/>
              <a:rect l="l" t="t" r="r" b="b"/>
              <a:pathLst>
                <a:path w="869" h="1" fill="none" extrusionOk="0">
                  <a:moveTo>
                    <a:pt x="1" y="1"/>
                  </a:moveTo>
                  <a:lnTo>
                    <a:pt x="868"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Google Shape;518;p1"/>
            <p:cNvSpPr/>
            <p:nvPr/>
          </p:nvSpPr>
          <p:spPr>
            <a:xfrm>
              <a:off x="2307900" y="1775550"/>
              <a:ext cx="579350" cy="617925"/>
            </a:xfrm>
            <a:custGeom>
              <a:avLst/>
              <a:gdLst/>
              <a:ahLst/>
              <a:cxnLst/>
              <a:rect l="l" t="t" r="r" b="b"/>
              <a:pathLst>
                <a:path w="23174" h="24717" extrusionOk="0">
                  <a:moveTo>
                    <a:pt x="10664" y="1"/>
                  </a:moveTo>
                  <a:cubicBezTo>
                    <a:pt x="9628" y="1"/>
                    <a:pt x="8377" y="174"/>
                    <a:pt x="6996" y="714"/>
                  </a:cubicBezTo>
                  <a:cubicBezTo>
                    <a:pt x="1525" y="2849"/>
                    <a:pt x="1625" y="10188"/>
                    <a:pt x="2993" y="14858"/>
                  </a:cubicBezTo>
                  <a:cubicBezTo>
                    <a:pt x="3426" y="16259"/>
                    <a:pt x="4394" y="18394"/>
                    <a:pt x="3493" y="19795"/>
                  </a:cubicBezTo>
                  <a:cubicBezTo>
                    <a:pt x="3290" y="20116"/>
                    <a:pt x="2952" y="20264"/>
                    <a:pt x="2612" y="20264"/>
                  </a:cubicBezTo>
                  <a:cubicBezTo>
                    <a:pt x="2001" y="20264"/>
                    <a:pt x="1387" y="19787"/>
                    <a:pt x="1558" y="18994"/>
                  </a:cubicBezTo>
                  <a:cubicBezTo>
                    <a:pt x="1792" y="17760"/>
                    <a:pt x="2192" y="18193"/>
                    <a:pt x="2526" y="18027"/>
                  </a:cubicBezTo>
                  <a:cubicBezTo>
                    <a:pt x="2859" y="17860"/>
                    <a:pt x="2359" y="17693"/>
                    <a:pt x="1625" y="17460"/>
                  </a:cubicBezTo>
                  <a:cubicBezTo>
                    <a:pt x="1530" y="17429"/>
                    <a:pt x="1437" y="17414"/>
                    <a:pt x="1346" y="17414"/>
                  </a:cubicBezTo>
                  <a:cubicBezTo>
                    <a:pt x="736" y="17414"/>
                    <a:pt x="245" y="18100"/>
                    <a:pt x="157" y="19494"/>
                  </a:cubicBezTo>
                  <a:cubicBezTo>
                    <a:pt x="0" y="22438"/>
                    <a:pt x="2871" y="24716"/>
                    <a:pt x="5516" y="24716"/>
                  </a:cubicBezTo>
                  <a:cubicBezTo>
                    <a:pt x="6797" y="24716"/>
                    <a:pt x="8025" y="24182"/>
                    <a:pt x="8830" y="22930"/>
                  </a:cubicBezTo>
                  <a:cubicBezTo>
                    <a:pt x="9831" y="21262"/>
                    <a:pt x="8964" y="18360"/>
                    <a:pt x="8530" y="16259"/>
                  </a:cubicBezTo>
                  <a:cubicBezTo>
                    <a:pt x="8363" y="15525"/>
                    <a:pt x="8297" y="14791"/>
                    <a:pt x="8230" y="14057"/>
                  </a:cubicBezTo>
                  <a:cubicBezTo>
                    <a:pt x="8997" y="13990"/>
                    <a:pt x="9731" y="13623"/>
                    <a:pt x="10265" y="13023"/>
                  </a:cubicBezTo>
                  <a:cubicBezTo>
                    <a:pt x="10632" y="12489"/>
                    <a:pt x="10965" y="11922"/>
                    <a:pt x="11232" y="11322"/>
                  </a:cubicBezTo>
                  <a:cubicBezTo>
                    <a:pt x="11532" y="11322"/>
                    <a:pt x="11832" y="11355"/>
                    <a:pt x="12166" y="11389"/>
                  </a:cubicBezTo>
                  <a:cubicBezTo>
                    <a:pt x="12261" y="11398"/>
                    <a:pt x="12355" y="11403"/>
                    <a:pt x="12446" y="11403"/>
                  </a:cubicBezTo>
                  <a:cubicBezTo>
                    <a:pt x="15558" y="11403"/>
                    <a:pt x="16502" y="6051"/>
                    <a:pt x="16502" y="6051"/>
                  </a:cubicBezTo>
                  <a:cubicBezTo>
                    <a:pt x="16502" y="6051"/>
                    <a:pt x="18170" y="9220"/>
                    <a:pt x="18671" y="10388"/>
                  </a:cubicBezTo>
                  <a:lnTo>
                    <a:pt x="19171" y="11555"/>
                  </a:lnTo>
                  <a:cubicBezTo>
                    <a:pt x="19171" y="11555"/>
                    <a:pt x="19186" y="11557"/>
                    <a:pt x="19214" y="11557"/>
                  </a:cubicBezTo>
                  <a:cubicBezTo>
                    <a:pt x="19452" y="11557"/>
                    <a:pt x="20646" y="11424"/>
                    <a:pt x="21840" y="8887"/>
                  </a:cubicBezTo>
                  <a:cubicBezTo>
                    <a:pt x="23174" y="6051"/>
                    <a:pt x="21673" y="1548"/>
                    <a:pt x="18504" y="1048"/>
                  </a:cubicBezTo>
                  <a:cubicBezTo>
                    <a:pt x="16903" y="781"/>
                    <a:pt x="15302" y="614"/>
                    <a:pt x="13667" y="547"/>
                  </a:cubicBezTo>
                  <a:cubicBezTo>
                    <a:pt x="13667" y="547"/>
                    <a:pt x="12506" y="1"/>
                    <a:pt x="10664"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9" name="Google Shape;519;p1"/>
            <p:cNvSpPr/>
            <p:nvPr/>
          </p:nvSpPr>
          <p:spPr>
            <a:xfrm>
              <a:off x="2716275" y="1893475"/>
              <a:ext cx="108450" cy="160125"/>
            </a:xfrm>
            <a:custGeom>
              <a:avLst/>
              <a:gdLst/>
              <a:ahLst/>
              <a:cxnLst/>
              <a:rect l="l" t="t" r="r" b="b"/>
              <a:pathLst>
                <a:path w="4338" h="6405" fill="none" extrusionOk="0">
                  <a:moveTo>
                    <a:pt x="1" y="0"/>
                  </a:moveTo>
                  <a:cubicBezTo>
                    <a:pt x="1" y="0"/>
                    <a:pt x="4104" y="1401"/>
                    <a:pt x="4204" y="3836"/>
                  </a:cubicBezTo>
                  <a:cubicBezTo>
                    <a:pt x="4337" y="6271"/>
                    <a:pt x="3703" y="6405"/>
                    <a:pt x="3703" y="6405"/>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1"/>
            <p:cNvSpPr/>
            <p:nvPr/>
          </p:nvSpPr>
          <p:spPr>
            <a:xfrm>
              <a:off x="2702925" y="1848425"/>
              <a:ext cx="128450" cy="64250"/>
            </a:xfrm>
            <a:custGeom>
              <a:avLst/>
              <a:gdLst/>
              <a:ahLst/>
              <a:cxnLst/>
              <a:rect l="l" t="t" r="r" b="b"/>
              <a:pathLst>
                <a:path w="5138" h="2570" fill="none" extrusionOk="0">
                  <a:moveTo>
                    <a:pt x="1" y="901"/>
                  </a:moveTo>
                  <a:cubicBezTo>
                    <a:pt x="1" y="901"/>
                    <a:pt x="3870" y="1"/>
                    <a:pt x="5138" y="2569"/>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Google Shape;521;p1"/>
            <p:cNvSpPr/>
            <p:nvPr/>
          </p:nvSpPr>
          <p:spPr>
            <a:xfrm>
              <a:off x="2401875" y="1806725"/>
              <a:ext cx="311100" cy="374475"/>
            </a:xfrm>
            <a:custGeom>
              <a:avLst/>
              <a:gdLst/>
              <a:ahLst/>
              <a:cxnLst/>
              <a:rect l="l" t="t" r="r" b="b"/>
              <a:pathLst>
                <a:path w="12444" h="14979" fill="none" extrusionOk="0">
                  <a:moveTo>
                    <a:pt x="7306" y="1"/>
                  </a:moveTo>
                  <a:cubicBezTo>
                    <a:pt x="7306" y="1"/>
                    <a:pt x="11142" y="1936"/>
                    <a:pt x="11809" y="3704"/>
                  </a:cubicBezTo>
                  <a:cubicBezTo>
                    <a:pt x="12443" y="5505"/>
                    <a:pt x="9107" y="8974"/>
                    <a:pt x="6939" y="9608"/>
                  </a:cubicBezTo>
                  <a:cubicBezTo>
                    <a:pt x="4738" y="10242"/>
                    <a:pt x="3070" y="9474"/>
                    <a:pt x="1535" y="10642"/>
                  </a:cubicBezTo>
                  <a:cubicBezTo>
                    <a:pt x="1" y="11809"/>
                    <a:pt x="635" y="14978"/>
                    <a:pt x="635" y="14978"/>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Google Shape;522;p1"/>
            <p:cNvSpPr/>
            <p:nvPr/>
          </p:nvSpPr>
          <p:spPr>
            <a:xfrm>
              <a:off x="2363525" y="1874275"/>
              <a:ext cx="287725" cy="217700"/>
            </a:xfrm>
            <a:custGeom>
              <a:avLst/>
              <a:gdLst/>
              <a:ahLst/>
              <a:cxnLst/>
              <a:rect l="l" t="t" r="r" b="b"/>
              <a:pathLst>
                <a:path w="11509" h="8708" fill="none" extrusionOk="0">
                  <a:moveTo>
                    <a:pt x="1035" y="8707"/>
                  </a:moveTo>
                  <a:cubicBezTo>
                    <a:pt x="1035" y="8707"/>
                    <a:pt x="1" y="6272"/>
                    <a:pt x="2169" y="5004"/>
                  </a:cubicBezTo>
                  <a:cubicBezTo>
                    <a:pt x="4337" y="3704"/>
                    <a:pt x="6272" y="5004"/>
                    <a:pt x="8707" y="3437"/>
                  </a:cubicBezTo>
                  <a:cubicBezTo>
                    <a:pt x="11142" y="1902"/>
                    <a:pt x="11509" y="1"/>
                    <a:pt x="11509" y="1"/>
                  </a:cubicBezTo>
                </a:path>
              </a:pathLst>
            </a:custGeom>
            <a:noFill/>
            <a:ln w="9525" cap="rnd" cmpd="sng">
              <a:solidFill>
                <a:srgbClr val="FFFFFF"/>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Google Shape;523;p1"/>
            <p:cNvSpPr/>
            <p:nvPr/>
          </p:nvSpPr>
          <p:spPr>
            <a:xfrm>
              <a:off x="2430625" y="2088150"/>
              <a:ext cx="99700" cy="103100"/>
            </a:xfrm>
            <a:custGeom>
              <a:avLst/>
              <a:gdLst/>
              <a:ahLst/>
              <a:cxnLst/>
              <a:rect l="l" t="t" r="r" b="b"/>
              <a:pathLst>
                <a:path w="3988" h="4124" extrusionOk="0">
                  <a:moveTo>
                    <a:pt x="1890" y="0"/>
                  </a:moveTo>
                  <a:cubicBezTo>
                    <a:pt x="1691" y="0"/>
                    <a:pt x="1488" y="75"/>
                    <a:pt x="1286" y="252"/>
                  </a:cubicBezTo>
                  <a:cubicBezTo>
                    <a:pt x="0" y="1318"/>
                    <a:pt x="1987" y="4124"/>
                    <a:pt x="3504" y="4124"/>
                  </a:cubicBezTo>
                  <a:cubicBezTo>
                    <a:pt x="3601" y="4124"/>
                    <a:pt x="3696" y="4112"/>
                    <a:pt x="3788" y="4088"/>
                  </a:cubicBezTo>
                  <a:lnTo>
                    <a:pt x="3988" y="2354"/>
                  </a:lnTo>
                  <a:cubicBezTo>
                    <a:pt x="3988" y="2354"/>
                    <a:pt x="3003" y="0"/>
                    <a:pt x="189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1"/>
            <p:cNvSpPr/>
            <p:nvPr/>
          </p:nvSpPr>
          <p:spPr>
            <a:xfrm>
              <a:off x="2428575" y="2065250"/>
              <a:ext cx="101750" cy="135125"/>
            </a:xfrm>
            <a:custGeom>
              <a:avLst/>
              <a:gdLst/>
              <a:ahLst/>
              <a:cxnLst/>
              <a:rect l="l" t="t" r="r" b="b"/>
              <a:pathLst>
                <a:path w="4070" h="5405" fill="none" extrusionOk="0">
                  <a:moveTo>
                    <a:pt x="4070" y="3270"/>
                  </a:moveTo>
                  <a:cubicBezTo>
                    <a:pt x="4070" y="3270"/>
                    <a:pt x="2702" y="1"/>
                    <a:pt x="1368" y="1168"/>
                  </a:cubicBezTo>
                  <a:cubicBezTo>
                    <a:pt x="0" y="2302"/>
                    <a:pt x="2335" y="5405"/>
                    <a:pt x="3870" y="500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1"/>
            <p:cNvSpPr/>
            <p:nvPr/>
          </p:nvSpPr>
          <p:spPr>
            <a:xfrm>
              <a:off x="2430625" y="2088150"/>
              <a:ext cx="99700" cy="103100"/>
            </a:xfrm>
            <a:custGeom>
              <a:avLst/>
              <a:gdLst/>
              <a:ahLst/>
              <a:cxnLst/>
              <a:rect l="l" t="t" r="r" b="b"/>
              <a:pathLst>
                <a:path w="3988" h="4124" extrusionOk="0">
                  <a:moveTo>
                    <a:pt x="1890" y="0"/>
                  </a:moveTo>
                  <a:cubicBezTo>
                    <a:pt x="1691" y="0"/>
                    <a:pt x="1488" y="75"/>
                    <a:pt x="1286" y="252"/>
                  </a:cubicBezTo>
                  <a:cubicBezTo>
                    <a:pt x="0" y="1318"/>
                    <a:pt x="1987" y="4124"/>
                    <a:pt x="3504" y="4124"/>
                  </a:cubicBezTo>
                  <a:cubicBezTo>
                    <a:pt x="3601" y="4124"/>
                    <a:pt x="3696" y="4112"/>
                    <a:pt x="3788" y="4088"/>
                  </a:cubicBezTo>
                  <a:lnTo>
                    <a:pt x="3988" y="2354"/>
                  </a:lnTo>
                  <a:cubicBezTo>
                    <a:pt x="3988" y="2354"/>
                    <a:pt x="3003" y="0"/>
                    <a:pt x="1890"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1"/>
            <p:cNvSpPr/>
            <p:nvPr/>
          </p:nvSpPr>
          <p:spPr>
            <a:xfrm>
              <a:off x="2428575" y="2065250"/>
              <a:ext cx="101750" cy="135125"/>
            </a:xfrm>
            <a:custGeom>
              <a:avLst/>
              <a:gdLst/>
              <a:ahLst/>
              <a:cxnLst/>
              <a:rect l="l" t="t" r="r" b="b"/>
              <a:pathLst>
                <a:path w="4070" h="5405" fill="none" extrusionOk="0">
                  <a:moveTo>
                    <a:pt x="4070" y="3270"/>
                  </a:moveTo>
                  <a:cubicBezTo>
                    <a:pt x="4070" y="3270"/>
                    <a:pt x="2702" y="1"/>
                    <a:pt x="1368" y="1168"/>
                  </a:cubicBezTo>
                  <a:cubicBezTo>
                    <a:pt x="0" y="2302"/>
                    <a:pt x="2335" y="5405"/>
                    <a:pt x="3870" y="500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p1"/>
            <p:cNvSpPr/>
            <p:nvPr/>
          </p:nvSpPr>
          <p:spPr>
            <a:xfrm>
              <a:off x="2201750" y="2484675"/>
              <a:ext cx="562925" cy="577125"/>
            </a:xfrm>
            <a:custGeom>
              <a:avLst/>
              <a:gdLst/>
              <a:ahLst/>
              <a:cxnLst/>
              <a:rect l="l" t="t" r="r" b="b"/>
              <a:pathLst>
                <a:path w="22517" h="23085" extrusionOk="0">
                  <a:moveTo>
                    <a:pt x="4458" y="1"/>
                  </a:moveTo>
                  <a:cubicBezTo>
                    <a:pt x="4114" y="1"/>
                    <a:pt x="3567" y="134"/>
                    <a:pt x="2802" y="703"/>
                  </a:cubicBezTo>
                  <a:cubicBezTo>
                    <a:pt x="1335" y="1804"/>
                    <a:pt x="0" y="6807"/>
                    <a:pt x="901" y="8909"/>
                  </a:cubicBezTo>
                  <a:cubicBezTo>
                    <a:pt x="1802" y="11044"/>
                    <a:pt x="4237" y="22018"/>
                    <a:pt x="5371" y="22619"/>
                  </a:cubicBezTo>
                  <a:cubicBezTo>
                    <a:pt x="5987" y="22945"/>
                    <a:pt x="9858" y="23084"/>
                    <a:pt x="13492" y="23084"/>
                  </a:cubicBezTo>
                  <a:cubicBezTo>
                    <a:pt x="16543" y="23084"/>
                    <a:pt x="19427" y="22986"/>
                    <a:pt x="20081" y="22819"/>
                  </a:cubicBezTo>
                  <a:cubicBezTo>
                    <a:pt x="21516" y="22485"/>
                    <a:pt x="22516" y="20617"/>
                    <a:pt x="22283" y="19016"/>
                  </a:cubicBezTo>
                  <a:cubicBezTo>
                    <a:pt x="22016" y="17381"/>
                    <a:pt x="20415" y="16948"/>
                    <a:pt x="19948" y="16948"/>
                  </a:cubicBezTo>
                  <a:cubicBezTo>
                    <a:pt x="19481" y="16914"/>
                    <a:pt x="9807" y="16381"/>
                    <a:pt x="9807" y="16381"/>
                  </a:cubicBezTo>
                  <a:lnTo>
                    <a:pt x="6805" y="3672"/>
                  </a:lnTo>
                  <a:lnTo>
                    <a:pt x="4904" y="102"/>
                  </a:lnTo>
                  <a:cubicBezTo>
                    <a:pt x="4904" y="102"/>
                    <a:pt x="4758" y="1"/>
                    <a:pt x="4458"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1"/>
            <p:cNvSpPr/>
            <p:nvPr/>
          </p:nvSpPr>
          <p:spPr>
            <a:xfrm>
              <a:off x="2201750" y="2484375"/>
              <a:ext cx="551250" cy="577425"/>
            </a:xfrm>
            <a:custGeom>
              <a:avLst/>
              <a:gdLst/>
              <a:ahLst/>
              <a:cxnLst/>
              <a:rect l="l" t="t" r="r" b="b"/>
              <a:pathLst>
                <a:path w="22050" h="23097" extrusionOk="0">
                  <a:moveTo>
                    <a:pt x="4439" y="1"/>
                  </a:moveTo>
                  <a:cubicBezTo>
                    <a:pt x="4094" y="1"/>
                    <a:pt x="3554" y="138"/>
                    <a:pt x="2802" y="715"/>
                  </a:cubicBezTo>
                  <a:cubicBezTo>
                    <a:pt x="1335" y="1816"/>
                    <a:pt x="0" y="6819"/>
                    <a:pt x="901" y="8921"/>
                  </a:cubicBezTo>
                  <a:cubicBezTo>
                    <a:pt x="1802" y="11056"/>
                    <a:pt x="4237" y="22030"/>
                    <a:pt x="5371" y="22631"/>
                  </a:cubicBezTo>
                  <a:cubicBezTo>
                    <a:pt x="5987" y="22957"/>
                    <a:pt x="9858" y="23096"/>
                    <a:pt x="13492" y="23096"/>
                  </a:cubicBezTo>
                  <a:cubicBezTo>
                    <a:pt x="16543" y="23096"/>
                    <a:pt x="19427" y="22998"/>
                    <a:pt x="20081" y="22831"/>
                  </a:cubicBezTo>
                  <a:cubicBezTo>
                    <a:pt x="21015" y="22530"/>
                    <a:pt x="21749" y="21797"/>
                    <a:pt x="22049" y="20863"/>
                  </a:cubicBezTo>
                  <a:cubicBezTo>
                    <a:pt x="21282" y="20662"/>
                    <a:pt x="20648" y="20362"/>
                    <a:pt x="20448" y="20129"/>
                  </a:cubicBezTo>
                  <a:cubicBezTo>
                    <a:pt x="20291" y="19924"/>
                    <a:pt x="19555" y="19851"/>
                    <a:pt x="18507" y="19851"/>
                  </a:cubicBezTo>
                  <a:cubicBezTo>
                    <a:pt x="15935" y="19851"/>
                    <a:pt x="11484" y="20290"/>
                    <a:pt x="9096" y="20290"/>
                  </a:cubicBezTo>
                  <a:cubicBezTo>
                    <a:pt x="8338" y="20290"/>
                    <a:pt x="7787" y="20245"/>
                    <a:pt x="7572" y="20129"/>
                  </a:cubicBezTo>
                  <a:cubicBezTo>
                    <a:pt x="6405" y="19495"/>
                    <a:pt x="5838" y="18294"/>
                    <a:pt x="6672" y="17460"/>
                  </a:cubicBezTo>
                  <a:cubicBezTo>
                    <a:pt x="7539" y="16660"/>
                    <a:pt x="5037" y="16493"/>
                    <a:pt x="5071" y="15759"/>
                  </a:cubicBezTo>
                  <a:cubicBezTo>
                    <a:pt x="5071" y="15025"/>
                    <a:pt x="6505" y="14858"/>
                    <a:pt x="6438" y="13891"/>
                  </a:cubicBezTo>
                  <a:cubicBezTo>
                    <a:pt x="6338" y="12924"/>
                    <a:pt x="3236" y="12723"/>
                    <a:pt x="3303" y="9988"/>
                  </a:cubicBezTo>
                  <a:cubicBezTo>
                    <a:pt x="3403" y="7253"/>
                    <a:pt x="4070" y="3917"/>
                    <a:pt x="4704" y="2983"/>
                  </a:cubicBezTo>
                  <a:cubicBezTo>
                    <a:pt x="5037" y="2583"/>
                    <a:pt x="5437" y="2249"/>
                    <a:pt x="5871" y="1949"/>
                  </a:cubicBezTo>
                  <a:lnTo>
                    <a:pt x="4904" y="114"/>
                  </a:lnTo>
                  <a:cubicBezTo>
                    <a:pt x="4904" y="114"/>
                    <a:pt x="4752" y="1"/>
                    <a:pt x="4439"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p1"/>
            <p:cNvSpPr/>
            <p:nvPr/>
          </p:nvSpPr>
          <p:spPr>
            <a:xfrm>
              <a:off x="2201750" y="2475550"/>
              <a:ext cx="562925" cy="589600"/>
            </a:xfrm>
            <a:custGeom>
              <a:avLst/>
              <a:gdLst/>
              <a:ahLst/>
              <a:cxnLst/>
              <a:rect l="l" t="t" r="r" b="b"/>
              <a:pathLst>
                <a:path w="22517" h="23584" fill="none" extrusionOk="0">
                  <a:moveTo>
                    <a:pt x="4904" y="467"/>
                  </a:moveTo>
                  <a:cubicBezTo>
                    <a:pt x="4904" y="467"/>
                    <a:pt x="4237" y="0"/>
                    <a:pt x="2802" y="1068"/>
                  </a:cubicBezTo>
                  <a:cubicBezTo>
                    <a:pt x="1335" y="2169"/>
                    <a:pt x="0" y="7172"/>
                    <a:pt x="901" y="9274"/>
                  </a:cubicBezTo>
                  <a:cubicBezTo>
                    <a:pt x="1802" y="11409"/>
                    <a:pt x="4237" y="22383"/>
                    <a:pt x="5371" y="22984"/>
                  </a:cubicBezTo>
                  <a:cubicBezTo>
                    <a:pt x="6505" y="23584"/>
                    <a:pt x="18647" y="23551"/>
                    <a:pt x="20081" y="23184"/>
                  </a:cubicBezTo>
                  <a:cubicBezTo>
                    <a:pt x="21516" y="22850"/>
                    <a:pt x="22516" y="20982"/>
                    <a:pt x="22283" y="19381"/>
                  </a:cubicBezTo>
                  <a:cubicBezTo>
                    <a:pt x="22016" y="17746"/>
                    <a:pt x="20415" y="17313"/>
                    <a:pt x="19948" y="17313"/>
                  </a:cubicBezTo>
                  <a:cubicBezTo>
                    <a:pt x="19481" y="17279"/>
                    <a:pt x="9807" y="16746"/>
                    <a:pt x="9807" y="16746"/>
                  </a:cubicBezTo>
                  <a:lnTo>
                    <a:pt x="6805" y="4037"/>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0" name="Google Shape;530;p1"/>
            <p:cNvSpPr/>
            <p:nvPr/>
          </p:nvSpPr>
          <p:spPr>
            <a:xfrm>
              <a:off x="2355175" y="2890000"/>
              <a:ext cx="91775" cy="62575"/>
            </a:xfrm>
            <a:custGeom>
              <a:avLst/>
              <a:gdLst/>
              <a:ahLst/>
              <a:cxnLst/>
              <a:rect l="l" t="t" r="r" b="b"/>
              <a:pathLst>
                <a:path w="3671" h="2503" fill="none" extrusionOk="0">
                  <a:moveTo>
                    <a:pt x="1" y="2503"/>
                  </a:moveTo>
                  <a:cubicBezTo>
                    <a:pt x="701" y="401"/>
                    <a:pt x="3670" y="368"/>
                    <a:pt x="3670" y="368"/>
                  </a:cubicBezTo>
                  <a:cubicBezTo>
                    <a:pt x="2469" y="34"/>
                    <a:pt x="1235" y="1"/>
                    <a:pt x="34" y="234"/>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1"/>
            <p:cNvSpPr/>
            <p:nvPr/>
          </p:nvSpPr>
          <p:spPr>
            <a:xfrm>
              <a:off x="2707100" y="2921700"/>
              <a:ext cx="138450" cy="129275"/>
            </a:xfrm>
            <a:custGeom>
              <a:avLst/>
              <a:gdLst/>
              <a:ahLst/>
              <a:cxnLst/>
              <a:rect l="l" t="t" r="r" b="b"/>
              <a:pathLst>
                <a:path w="5538" h="5171" extrusionOk="0">
                  <a:moveTo>
                    <a:pt x="1535" y="1"/>
                  </a:moveTo>
                  <a:cubicBezTo>
                    <a:pt x="634" y="367"/>
                    <a:pt x="34" y="1235"/>
                    <a:pt x="34" y="2235"/>
                  </a:cubicBezTo>
                  <a:cubicBezTo>
                    <a:pt x="1" y="3937"/>
                    <a:pt x="1135" y="4237"/>
                    <a:pt x="1402" y="4437"/>
                  </a:cubicBezTo>
                  <a:cubicBezTo>
                    <a:pt x="1635" y="4593"/>
                    <a:pt x="2694" y="5171"/>
                    <a:pt x="3467" y="5171"/>
                  </a:cubicBezTo>
                  <a:cubicBezTo>
                    <a:pt x="3689" y="5171"/>
                    <a:pt x="3888" y="5123"/>
                    <a:pt x="4037" y="5004"/>
                  </a:cubicBezTo>
                  <a:cubicBezTo>
                    <a:pt x="4737" y="4437"/>
                    <a:pt x="5538" y="2936"/>
                    <a:pt x="4871" y="1702"/>
                  </a:cubicBezTo>
                  <a:cubicBezTo>
                    <a:pt x="4237" y="434"/>
                    <a:pt x="2202" y="1"/>
                    <a:pt x="153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2" name="Google Shape;532;p1"/>
            <p:cNvSpPr/>
            <p:nvPr/>
          </p:nvSpPr>
          <p:spPr>
            <a:xfrm>
              <a:off x="2707950" y="2984250"/>
              <a:ext cx="111750" cy="66725"/>
            </a:xfrm>
            <a:custGeom>
              <a:avLst/>
              <a:gdLst/>
              <a:ahLst/>
              <a:cxnLst/>
              <a:rect l="l" t="t" r="r" b="b"/>
              <a:pathLst>
                <a:path w="4470" h="2669" extrusionOk="0">
                  <a:moveTo>
                    <a:pt x="0" y="0"/>
                  </a:moveTo>
                  <a:lnTo>
                    <a:pt x="0" y="0"/>
                  </a:lnTo>
                  <a:cubicBezTo>
                    <a:pt x="100" y="1468"/>
                    <a:pt x="1101" y="1768"/>
                    <a:pt x="1368" y="1935"/>
                  </a:cubicBezTo>
                  <a:cubicBezTo>
                    <a:pt x="1575" y="2091"/>
                    <a:pt x="2648" y="2669"/>
                    <a:pt x="3429" y="2669"/>
                  </a:cubicBezTo>
                  <a:cubicBezTo>
                    <a:pt x="3654" y="2669"/>
                    <a:pt x="3854" y="2621"/>
                    <a:pt x="4003" y="2502"/>
                  </a:cubicBezTo>
                  <a:cubicBezTo>
                    <a:pt x="4203" y="2335"/>
                    <a:pt x="4336" y="2169"/>
                    <a:pt x="4470" y="2002"/>
                  </a:cubicBezTo>
                  <a:lnTo>
                    <a:pt x="3069" y="1235"/>
                  </a:lnTo>
                  <a:cubicBezTo>
                    <a:pt x="1768" y="868"/>
                    <a:pt x="500" y="501"/>
                    <a:pt x="200" y="134"/>
                  </a:cubicBezTo>
                  <a:cubicBezTo>
                    <a:pt x="167" y="67"/>
                    <a:pt x="100" y="34"/>
                    <a:pt x="0"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1"/>
            <p:cNvSpPr/>
            <p:nvPr/>
          </p:nvSpPr>
          <p:spPr>
            <a:xfrm>
              <a:off x="2707100" y="2921700"/>
              <a:ext cx="138450" cy="138450"/>
            </a:xfrm>
            <a:custGeom>
              <a:avLst/>
              <a:gdLst/>
              <a:ahLst/>
              <a:cxnLst/>
              <a:rect l="l" t="t" r="r" b="b"/>
              <a:pathLst>
                <a:path w="5538" h="5538" fill="none" extrusionOk="0">
                  <a:moveTo>
                    <a:pt x="1535" y="1"/>
                  </a:moveTo>
                  <a:cubicBezTo>
                    <a:pt x="634" y="367"/>
                    <a:pt x="34" y="1235"/>
                    <a:pt x="34" y="2235"/>
                  </a:cubicBezTo>
                  <a:cubicBezTo>
                    <a:pt x="1" y="3937"/>
                    <a:pt x="1135" y="4237"/>
                    <a:pt x="1402" y="4437"/>
                  </a:cubicBezTo>
                  <a:cubicBezTo>
                    <a:pt x="1702" y="4637"/>
                    <a:pt x="3370" y="5538"/>
                    <a:pt x="4037" y="5004"/>
                  </a:cubicBezTo>
                  <a:cubicBezTo>
                    <a:pt x="4737" y="4437"/>
                    <a:pt x="5538" y="2936"/>
                    <a:pt x="4871" y="1702"/>
                  </a:cubicBezTo>
                  <a:cubicBezTo>
                    <a:pt x="4237" y="434"/>
                    <a:pt x="2202" y="1"/>
                    <a:pt x="1535" y="1"/>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Google Shape;534;p1"/>
            <p:cNvSpPr/>
            <p:nvPr/>
          </p:nvSpPr>
          <p:spPr>
            <a:xfrm>
              <a:off x="2771325" y="2960050"/>
              <a:ext cx="224350" cy="137600"/>
            </a:xfrm>
            <a:custGeom>
              <a:avLst/>
              <a:gdLst/>
              <a:ahLst/>
              <a:cxnLst/>
              <a:rect l="l" t="t" r="r" b="b"/>
              <a:pathLst>
                <a:path w="8974" h="5504" extrusionOk="0">
                  <a:moveTo>
                    <a:pt x="1301" y="1"/>
                  </a:moveTo>
                  <a:cubicBezTo>
                    <a:pt x="1301" y="1"/>
                    <a:pt x="267" y="368"/>
                    <a:pt x="134" y="1168"/>
                  </a:cubicBezTo>
                  <a:cubicBezTo>
                    <a:pt x="0" y="1936"/>
                    <a:pt x="34" y="2369"/>
                    <a:pt x="234" y="2403"/>
                  </a:cubicBezTo>
                  <a:cubicBezTo>
                    <a:pt x="400" y="2469"/>
                    <a:pt x="1001" y="2736"/>
                    <a:pt x="1001" y="2736"/>
                  </a:cubicBezTo>
                  <a:lnTo>
                    <a:pt x="2836" y="3670"/>
                  </a:lnTo>
                  <a:cubicBezTo>
                    <a:pt x="2836" y="3670"/>
                    <a:pt x="4303" y="5338"/>
                    <a:pt x="4770" y="5472"/>
                  </a:cubicBezTo>
                  <a:cubicBezTo>
                    <a:pt x="4847" y="5494"/>
                    <a:pt x="4901" y="5504"/>
                    <a:pt x="4936" y="5504"/>
                  </a:cubicBezTo>
                  <a:cubicBezTo>
                    <a:pt x="5114" y="5504"/>
                    <a:pt x="4826" y="5244"/>
                    <a:pt x="4770" y="4938"/>
                  </a:cubicBezTo>
                  <a:cubicBezTo>
                    <a:pt x="4570" y="4437"/>
                    <a:pt x="4303" y="3937"/>
                    <a:pt x="3970" y="3470"/>
                  </a:cubicBezTo>
                  <a:lnTo>
                    <a:pt x="3970" y="3470"/>
                  </a:lnTo>
                  <a:lnTo>
                    <a:pt x="6138" y="5405"/>
                  </a:lnTo>
                  <a:cubicBezTo>
                    <a:pt x="6138" y="5405"/>
                    <a:pt x="6310" y="5468"/>
                    <a:pt x="6469" y="5468"/>
                  </a:cubicBezTo>
                  <a:cubicBezTo>
                    <a:pt x="6638" y="5468"/>
                    <a:pt x="6791" y="5397"/>
                    <a:pt x="6705" y="5105"/>
                  </a:cubicBezTo>
                  <a:cubicBezTo>
                    <a:pt x="6538" y="4571"/>
                    <a:pt x="5404" y="3437"/>
                    <a:pt x="5404" y="3437"/>
                  </a:cubicBezTo>
                  <a:lnTo>
                    <a:pt x="5404" y="3437"/>
                  </a:lnTo>
                  <a:lnTo>
                    <a:pt x="7472" y="5305"/>
                  </a:lnTo>
                  <a:cubicBezTo>
                    <a:pt x="7472" y="5305"/>
                    <a:pt x="7632" y="5385"/>
                    <a:pt x="7749" y="5385"/>
                  </a:cubicBezTo>
                  <a:cubicBezTo>
                    <a:pt x="7818" y="5385"/>
                    <a:pt x="7872" y="5357"/>
                    <a:pt x="7872" y="5271"/>
                  </a:cubicBezTo>
                  <a:cubicBezTo>
                    <a:pt x="7939" y="5005"/>
                    <a:pt x="7839" y="4771"/>
                    <a:pt x="7672" y="4604"/>
                  </a:cubicBezTo>
                  <a:cubicBezTo>
                    <a:pt x="7439" y="4404"/>
                    <a:pt x="6038" y="2803"/>
                    <a:pt x="6038" y="2803"/>
                  </a:cubicBezTo>
                  <a:lnTo>
                    <a:pt x="6038" y="2803"/>
                  </a:lnTo>
                  <a:lnTo>
                    <a:pt x="7973" y="4004"/>
                  </a:lnTo>
                  <a:cubicBezTo>
                    <a:pt x="7973" y="4004"/>
                    <a:pt x="8406" y="4538"/>
                    <a:pt x="8673" y="4571"/>
                  </a:cubicBezTo>
                  <a:cubicBezTo>
                    <a:pt x="8973" y="4571"/>
                    <a:pt x="8806" y="4371"/>
                    <a:pt x="8606" y="3737"/>
                  </a:cubicBezTo>
                  <a:cubicBezTo>
                    <a:pt x="8373" y="3070"/>
                    <a:pt x="6872" y="2102"/>
                    <a:pt x="6371" y="1736"/>
                  </a:cubicBezTo>
                  <a:cubicBezTo>
                    <a:pt x="5838" y="1369"/>
                    <a:pt x="2936" y="34"/>
                    <a:pt x="130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5" name="Google Shape;535;p1"/>
            <p:cNvSpPr/>
            <p:nvPr/>
          </p:nvSpPr>
          <p:spPr>
            <a:xfrm>
              <a:off x="4729375" y="2709875"/>
              <a:ext cx="480375" cy="237700"/>
            </a:xfrm>
            <a:custGeom>
              <a:avLst/>
              <a:gdLst/>
              <a:ahLst/>
              <a:cxnLst/>
              <a:rect l="l" t="t" r="r" b="b"/>
              <a:pathLst>
                <a:path w="19215" h="9508" extrusionOk="0">
                  <a:moveTo>
                    <a:pt x="2936" y="1"/>
                  </a:moveTo>
                  <a:lnTo>
                    <a:pt x="1" y="9508"/>
                  </a:lnTo>
                  <a:lnTo>
                    <a:pt x="16279" y="9508"/>
                  </a:lnTo>
                  <a:lnTo>
                    <a:pt x="19214"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Google Shape;536;p1"/>
            <p:cNvSpPr/>
            <p:nvPr/>
          </p:nvSpPr>
          <p:spPr>
            <a:xfrm>
              <a:off x="4696850" y="2731575"/>
              <a:ext cx="480375" cy="237675"/>
            </a:xfrm>
            <a:custGeom>
              <a:avLst/>
              <a:gdLst/>
              <a:ahLst/>
              <a:cxnLst/>
              <a:rect l="l" t="t" r="r" b="b"/>
              <a:pathLst>
                <a:path w="19215" h="9507" extrusionOk="0">
                  <a:moveTo>
                    <a:pt x="2936" y="0"/>
                  </a:moveTo>
                  <a:lnTo>
                    <a:pt x="1" y="9507"/>
                  </a:lnTo>
                  <a:lnTo>
                    <a:pt x="16312" y="9507"/>
                  </a:lnTo>
                  <a:lnTo>
                    <a:pt x="19215"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7" name="Google Shape;537;p1"/>
            <p:cNvSpPr/>
            <p:nvPr/>
          </p:nvSpPr>
          <p:spPr>
            <a:xfrm>
              <a:off x="4519225" y="2875825"/>
              <a:ext cx="733900" cy="236875"/>
            </a:xfrm>
            <a:custGeom>
              <a:avLst/>
              <a:gdLst/>
              <a:ahLst/>
              <a:cxnLst/>
              <a:rect l="l" t="t" r="r" b="b"/>
              <a:pathLst>
                <a:path w="29356" h="9475" extrusionOk="0">
                  <a:moveTo>
                    <a:pt x="1" y="1"/>
                  </a:moveTo>
                  <a:lnTo>
                    <a:pt x="1" y="9474"/>
                  </a:lnTo>
                  <a:lnTo>
                    <a:pt x="29355" y="9474"/>
                  </a:lnTo>
                  <a:lnTo>
                    <a:pt x="29355" y="2503"/>
                  </a:lnTo>
                  <a:cubicBezTo>
                    <a:pt x="29355" y="1102"/>
                    <a:pt x="28221" y="1"/>
                    <a:pt x="26853"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1"/>
            <p:cNvSpPr/>
            <p:nvPr/>
          </p:nvSpPr>
          <p:spPr>
            <a:xfrm>
              <a:off x="4399150" y="2875825"/>
              <a:ext cx="733050" cy="237700"/>
            </a:xfrm>
            <a:custGeom>
              <a:avLst/>
              <a:gdLst/>
              <a:ahLst/>
              <a:cxnLst/>
              <a:rect l="l" t="t" r="r" b="b"/>
              <a:pathLst>
                <a:path w="29322" h="9508" extrusionOk="0">
                  <a:moveTo>
                    <a:pt x="0" y="1"/>
                  </a:moveTo>
                  <a:lnTo>
                    <a:pt x="0" y="9508"/>
                  </a:lnTo>
                  <a:lnTo>
                    <a:pt x="29321" y="9508"/>
                  </a:lnTo>
                  <a:lnTo>
                    <a:pt x="29321"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9" name="Google Shape;539;p1"/>
            <p:cNvSpPr/>
            <p:nvPr/>
          </p:nvSpPr>
          <p:spPr>
            <a:xfrm>
              <a:off x="4381625" y="3049300"/>
              <a:ext cx="586275" cy="31700"/>
            </a:xfrm>
            <a:custGeom>
              <a:avLst/>
              <a:gdLst/>
              <a:ahLst/>
              <a:cxnLst/>
              <a:rect l="l" t="t" r="r" b="b"/>
              <a:pathLst>
                <a:path w="23451" h="1268" extrusionOk="0">
                  <a:moveTo>
                    <a:pt x="1" y="0"/>
                  </a:moveTo>
                  <a:lnTo>
                    <a:pt x="1" y="1268"/>
                  </a:lnTo>
                  <a:lnTo>
                    <a:pt x="23451" y="1268"/>
                  </a:lnTo>
                  <a:lnTo>
                    <a:pt x="2345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p1"/>
            <p:cNvSpPr/>
            <p:nvPr/>
          </p:nvSpPr>
          <p:spPr>
            <a:xfrm>
              <a:off x="4506725" y="3017600"/>
              <a:ext cx="461175" cy="31725"/>
            </a:xfrm>
            <a:custGeom>
              <a:avLst/>
              <a:gdLst/>
              <a:ahLst/>
              <a:cxnLst/>
              <a:rect l="l" t="t" r="r" b="b"/>
              <a:pathLst>
                <a:path w="18447" h="1269" extrusionOk="0">
                  <a:moveTo>
                    <a:pt x="0" y="1"/>
                  </a:moveTo>
                  <a:lnTo>
                    <a:pt x="0" y="1268"/>
                  </a:lnTo>
                  <a:lnTo>
                    <a:pt x="18447" y="1268"/>
                  </a:lnTo>
                  <a:lnTo>
                    <a:pt x="18447"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1"/>
            <p:cNvSpPr/>
            <p:nvPr/>
          </p:nvSpPr>
          <p:spPr>
            <a:xfrm>
              <a:off x="3921300" y="3090150"/>
              <a:ext cx="462025" cy="21700"/>
            </a:xfrm>
            <a:custGeom>
              <a:avLst/>
              <a:gdLst/>
              <a:ahLst/>
              <a:cxnLst/>
              <a:rect l="l" t="t" r="r" b="b"/>
              <a:pathLst>
                <a:path w="18481" h="868" extrusionOk="0">
                  <a:moveTo>
                    <a:pt x="1" y="1"/>
                  </a:moveTo>
                  <a:lnTo>
                    <a:pt x="1" y="868"/>
                  </a:lnTo>
                  <a:lnTo>
                    <a:pt x="18481" y="868"/>
                  </a:lnTo>
                  <a:lnTo>
                    <a:pt x="18481"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1"/>
            <p:cNvSpPr/>
            <p:nvPr/>
          </p:nvSpPr>
          <p:spPr>
            <a:xfrm>
              <a:off x="3742000" y="2326275"/>
              <a:ext cx="997425" cy="642975"/>
            </a:xfrm>
            <a:custGeom>
              <a:avLst/>
              <a:gdLst/>
              <a:ahLst/>
              <a:cxnLst/>
              <a:rect l="l" t="t" r="r" b="b"/>
              <a:pathLst>
                <a:path w="39897" h="25719" extrusionOk="0">
                  <a:moveTo>
                    <a:pt x="1" y="0"/>
                  </a:moveTo>
                  <a:lnTo>
                    <a:pt x="1" y="25719"/>
                  </a:lnTo>
                  <a:lnTo>
                    <a:pt x="39896" y="25719"/>
                  </a:lnTo>
                  <a:lnTo>
                    <a:pt x="39896"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3" name="Google Shape;543;p1"/>
            <p:cNvSpPr/>
            <p:nvPr/>
          </p:nvSpPr>
          <p:spPr>
            <a:xfrm>
              <a:off x="3797050" y="2326275"/>
              <a:ext cx="942375" cy="642975"/>
            </a:xfrm>
            <a:custGeom>
              <a:avLst/>
              <a:gdLst/>
              <a:ahLst/>
              <a:cxnLst/>
              <a:rect l="l" t="t" r="r" b="b"/>
              <a:pathLst>
                <a:path w="37695" h="25719" extrusionOk="0">
                  <a:moveTo>
                    <a:pt x="0" y="0"/>
                  </a:moveTo>
                  <a:lnTo>
                    <a:pt x="0" y="25719"/>
                  </a:lnTo>
                  <a:lnTo>
                    <a:pt x="37694" y="25719"/>
                  </a:lnTo>
                  <a:lnTo>
                    <a:pt x="37694"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p1"/>
            <p:cNvSpPr/>
            <p:nvPr/>
          </p:nvSpPr>
          <p:spPr>
            <a:xfrm>
              <a:off x="4176475" y="2624825"/>
              <a:ext cx="217700" cy="496200"/>
            </a:xfrm>
            <a:custGeom>
              <a:avLst/>
              <a:gdLst/>
              <a:ahLst/>
              <a:cxnLst/>
              <a:rect l="l" t="t" r="r" b="b"/>
              <a:pathLst>
                <a:path w="8708" h="19848" extrusionOk="0">
                  <a:moveTo>
                    <a:pt x="1" y="0"/>
                  </a:moveTo>
                  <a:lnTo>
                    <a:pt x="1" y="19848"/>
                  </a:lnTo>
                  <a:lnTo>
                    <a:pt x="8707" y="19848"/>
                  </a:lnTo>
                  <a:lnTo>
                    <a:pt x="8707"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5" name="Google Shape;545;p1"/>
            <p:cNvSpPr/>
            <p:nvPr/>
          </p:nvSpPr>
          <p:spPr>
            <a:xfrm>
              <a:off x="4196500" y="2624825"/>
              <a:ext cx="218525" cy="496200"/>
            </a:xfrm>
            <a:custGeom>
              <a:avLst/>
              <a:gdLst/>
              <a:ahLst/>
              <a:cxnLst/>
              <a:rect l="l" t="t" r="r" b="b"/>
              <a:pathLst>
                <a:path w="8741" h="19848" extrusionOk="0">
                  <a:moveTo>
                    <a:pt x="1" y="0"/>
                  </a:moveTo>
                  <a:lnTo>
                    <a:pt x="1" y="19848"/>
                  </a:lnTo>
                  <a:lnTo>
                    <a:pt x="8740" y="19848"/>
                  </a:lnTo>
                  <a:lnTo>
                    <a:pt x="8740"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Google Shape;546;p1"/>
            <p:cNvSpPr/>
            <p:nvPr/>
          </p:nvSpPr>
          <p:spPr>
            <a:xfrm>
              <a:off x="4182325" y="2630650"/>
              <a:ext cx="237700" cy="340275"/>
            </a:xfrm>
            <a:custGeom>
              <a:avLst/>
              <a:gdLst/>
              <a:ahLst/>
              <a:cxnLst/>
              <a:rect l="l" t="t" r="r" b="b"/>
              <a:pathLst>
                <a:path w="9508" h="13611" fill="none" extrusionOk="0">
                  <a:moveTo>
                    <a:pt x="0" y="1"/>
                  </a:moveTo>
                  <a:lnTo>
                    <a:pt x="9507" y="1"/>
                  </a:lnTo>
                  <a:lnTo>
                    <a:pt x="9507" y="13611"/>
                  </a:lnTo>
                </a:path>
              </a:pathLst>
            </a:custGeom>
            <a:noFill/>
            <a:ln w="108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7" name="Google Shape;547;p1"/>
            <p:cNvSpPr/>
            <p:nvPr/>
          </p:nvSpPr>
          <p:spPr>
            <a:xfrm>
              <a:off x="3067350" y="3078475"/>
              <a:ext cx="668025" cy="35050"/>
            </a:xfrm>
            <a:custGeom>
              <a:avLst/>
              <a:gdLst/>
              <a:ahLst/>
              <a:cxnLst/>
              <a:rect l="l" t="t" r="r" b="b"/>
              <a:pathLst>
                <a:path w="26721" h="1402" extrusionOk="0">
                  <a:moveTo>
                    <a:pt x="1" y="1"/>
                  </a:moveTo>
                  <a:lnTo>
                    <a:pt x="1" y="1402"/>
                  </a:lnTo>
                  <a:lnTo>
                    <a:pt x="26720" y="1402"/>
                  </a:lnTo>
                  <a:lnTo>
                    <a:pt x="26720"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8" name="Google Shape;548;p1"/>
            <p:cNvSpPr/>
            <p:nvPr/>
          </p:nvSpPr>
          <p:spPr>
            <a:xfrm>
              <a:off x="3239975" y="3078475"/>
              <a:ext cx="668000" cy="35050"/>
            </a:xfrm>
            <a:custGeom>
              <a:avLst/>
              <a:gdLst/>
              <a:ahLst/>
              <a:cxnLst/>
              <a:rect l="l" t="t" r="r" b="b"/>
              <a:pathLst>
                <a:path w="26720" h="1402" extrusionOk="0">
                  <a:moveTo>
                    <a:pt x="1" y="1"/>
                  </a:moveTo>
                  <a:lnTo>
                    <a:pt x="1" y="1402"/>
                  </a:lnTo>
                  <a:lnTo>
                    <a:pt x="26720" y="1402"/>
                  </a:lnTo>
                  <a:lnTo>
                    <a:pt x="26720"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9" name="Google Shape;549;p1"/>
            <p:cNvSpPr/>
            <p:nvPr/>
          </p:nvSpPr>
          <p:spPr>
            <a:xfrm>
              <a:off x="1969075" y="3171050"/>
              <a:ext cx="1122500" cy="1528625"/>
            </a:xfrm>
            <a:custGeom>
              <a:avLst/>
              <a:gdLst/>
              <a:ahLst/>
              <a:cxnLst/>
              <a:rect l="l" t="t" r="r" b="b"/>
              <a:pathLst>
                <a:path w="44900" h="61145" extrusionOk="0">
                  <a:moveTo>
                    <a:pt x="1969" y="0"/>
                  </a:moveTo>
                  <a:lnTo>
                    <a:pt x="34" y="59810"/>
                  </a:lnTo>
                  <a:cubicBezTo>
                    <a:pt x="1" y="60510"/>
                    <a:pt x="534" y="61111"/>
                    <a:pt x="1235" y="61144"/>
                  </a:cubicBezTo>
                  <a:cubicBezTo>
                    <a:pt x="1869" y="61111"/>
                    <a:pt x="2369" y="60610"/>
                    <a:pt x="2402" y="59977"/>
                  </a:cubicBezTo>
                  <a:lnTo>
                    <a:pt x="6338" y="11108"/>
                  </a:lnTo>
                  <a:cubicBezTo>
                    <a:pt x="6439" y="9307"/>
                    <a:pt x="7906" y="7873"/>
                    <a:pt x="9708" y="7806"/>
                  </a:cubicBezTo>
                  <a:lnTo>
                    <a:pt x="35192" y="7806"/>
                  </a:lnTo>
                  <a:cubicBezTo>
                    <a:pt x="36994" y="7873"/>
                    <a:pt x="38461" y="9307"/>
                    <a:pt x="38561" y="11108"/>
                  </a:cubicBezTo>
                  <a:lnTo>
                    <a:pt x="42498" y="59977"/>
                  </a:lnTo>
                  <a:cubicBezTo>
                    <a:pt x="42531" y="60610"/>
                    <a:pt x="43031" y="61111"/>
                    <a:pt x="43665" y="61144"/>
                  </a:cubicBezTo>
                  <a:cubicBezTo>
                    <a:pt x="44366" y="61111"/>
                    <a:pt x="44899" y="60510"/>
                    <a:pt x="44866" y="59810"/>
                  </a:cubicBezTo>
                  <a:lnTo>
                    <a:pt x="42931"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0" name="Google Shape;550;p1"/>
            <p:cNvSpPr/>
            <p:nvPr/>
          </p:nvSpPr>
          <p:spPr>
            <a:xfrm>
              <a:off x="2016600" y="3171050"/>
              <a:ext cx="1027425" cy="68400"/>
            </a:xfrm>
            <a:custGeom>
              <a:avLst/>
              <a:gdLst/>
              <a:ahLst/>
              <a:cxnLst/>
              <a:rect l="l" t="t" r="r" b="b"/>
              <a:pathLst>
                <a:path w="41097" h="2736" extrusionOk="0">
                  <a:moveTo>
                    <a:pt x="68" y="0"/>
                  </a:moveTo>
                  <a:lnTo>
                    <a:pt x="1" y="2736"/>
                  </a:lnTo>
                  <a:lnTo>
                    <a:pt x="41097" y="2736"/>
                  </a:lnTo>
                  <a:lnTo>
                    <a:pt x="41030"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p1"/>
            <p:cNvSpPr/>
            <p:nvPr/>
          </p:nvSpPr>
          <p:spPr>
            <a:xfrm>
              <a:off x="4299075" y="3171050"/>
              <a:ext cx="1122500" cy="1528625"/>
            </a:xfrm>
            <a:custGeom>
              <a:avLst/>
              <a:gdLst/>
              <a:ahLst/>
              <a:cxnLst/>
              <a:rect l="l" t="t" r="r" b="b"/>
              <a:pathLst>
                <a:path w="44900" h="61145" extrusionOk="0">
                  <a:moveTo>
                    <a:pt x="2002" y="0"/>
                  </a:moveTo>
                  <a:lnTo>
                    <a:pt x="34" y="59810"/>
                  </a:lnTo>
                  <a:cubicBezTo>
                    <a:pt x="0" y="60510"/>
                    <a:pt x="534" y="61111"/>
                    <a:pt x="1235" y="61144"/>
                  </a:cubicBezTo>
                  <a:cubicBezTo>
                    <a:pt x="1868" y="61111"/>
                    <a:pt x="2369" y="60610"/>
                    <a:pt x="2436" y="59977"/>
                  </a:cubicBezTo>
                  <a:lnTo>
                    <a:pt x="6338" y="11108"/>
                  </a:lnTo>
                  <a:cubicBezTo>
                    <a:pt x="6438" y="9307"/>
                    <a:pt x="7906" y="7873"/>
                    <a:pt x="9707" y="7806"/>
                  </a:cubicBezTo>
                  <a:lnTo>
                    <a:pt x="35226" y="7806"/>
                  </a:lnTo>
                  <a:cubicBezTo>
                    <a:pt x="37027" y="7873"/>
                    <a:pt x="38495" y="9307"/>
                    <a:pt x="38595" y="11108"/>
                  </a:cubicBezTo>
                  <a:lnTo>
                    <a:pt x="42497" y="59977"/>
                  </a:lnTo>
                  <a:cubicBezTo>
                    <a:pt x="42531" y="60610"/>
                    <a:pt x="43031" y="61111"/>
                    <a:pt x="43698" y="61144"/>
                  </a:cubicBezTo>
                  <a:cubicBezTo>
                    <a:pt x="44365" y="61111"/>
                    <a:pt x="44899" y="60510"/>
                    <a:pt x="44866" y="59810"/>
                  </a:cubicBezTo>
                  <a:lnTo>
                    <a:pt x="42931"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p1"/>
            <p:cNvSpPr/>
            <p:nvPr/>
          </p:nvSpPr>
          <p:spPr>
            <a:xfrm>
              <a:off x="4351600" y="3171050"/>
              <a:ext cx="1027425" cy="68400"/>
            </a:xfrm>
            <a:custGeom>
              <a:avLst/>
              <a:gdLst/>
              <a:ahLst/>
              <a:cxnLst/>
              <a:rect l="l" t="t" r="r" b="b"/>
              <a:pathLst>
                <a:path w="41097" h="2736" extrusionOk="0">
                  <a:moveTo>
                    <a:pt x="68" y="0"/>
                  </a:moveTo>
                  <a:lnTo>
                    <a:pt x="1" y="2736"/>
                  </a:lnTo>
                  <a:lnTo>
                    <a:pt x="41097" y="2736"/>
                  </a:lnTo>
                  <a:lnTo>
                    <a:pt x="41030"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3" name="Google Shape;553;p1"/>
            <p:cNvSpPr/>
            <p:nvPr/>
          </p:nvSpPr>
          <p:spPr>
            <a:xfrm>
              <a:off x="1935725" y="3113500"/>
              <a:ext cx="3504200" cy="78425"/>
            </a:xfrm>
            <a:custGeom>
              <a:avLst/>
              <a:gdLst/>
              <a:ahLst/>
              <a:cxnLst/>
              <a:rect l="l" t="t" r="r" b="b"/>
              <a:pathLst>
                <a:path w="140168" h="3137" extrusionOk="0">
                  <a:moveTo>
                    <a:pt x="0" y="1"/>
                  </a:moveTo>
                  <a:lnTo>
                    <a:pt x="0" y="3136"/>
                  </a:lnTo>
                  <a:lnTo>
                    <a:pt x="140167" y="3136"/>
                  </a:lnTo>
                  <a:lnTo>
                    <a:pt x="140167"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Google Shape;554;p1"/>
            <p:cNvSpPr/>
            <p:nvPr/>
          </p:nvSpPr>
          <p:spPr>
            <a:xfrm>
              <a:off x="2928100" y="3113500"/>
              <a:ext cx="2511825" cy="78425"/>
            </a:xfrm>
            <a:custGeom>
              <a:avLst/>
              <a:gdLst/>
              <a:ahLst/>
              <a:cxnLst/>
              <a:rect l="l" t="t" r="r" b="b"/>
              <a:pathLst>
                <a:path w="100473" h="3137" extrusionOk="0">
                  <a:moveTo>
                    <a:pt x="0" y="1"/>
                  </a:moveTo>
                  <a:lnTo>
                    <a:pt x="0" y="3136"/>
                  </a:lnTo>
                  <a:lnTo>
                    <a:pt x="100472" y="3136"/>
                  </a:lnTo>
                  <a:lnTo>
                    <a:pt x="100472"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55" name="Google Shape;555;p1"/>
          <p:cNvSpPr txBox="1"/>
          <p:nvPr/>
        </p:nvSpPr>
        <p:spPr>
          <a:xfrm>
            <a:off x="1916427" y="165377"/>
            <a:ext cx="5195256" cy="1140182"/>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78A8A"/>
              </a:buClr>
              <a:buSzPts val="5200"/>
              <a:buFont typeface="Poppins ExtraBold"/>
              <a:buNone/>
            </a:pPr>
            <a:r>
              <a:rPr lang="en-US" sz="2400" b="0" i="0" u="none" strike="noStrike" cap="none">
                <a:solidFill>
                  <a:schemeClr val="accent1"/>
                </a:solidFill>
                <a:latin typeface="Arial Narrow"/>
                <a:ea typeface="Arial Narrow"/>
                <a:cs typeface="Arial Narrow"/>
                <a:sym typeface="Arial Narrow"/>
              </a:rPr>
              <a:t>Libyan International Medical University </a:t>
            </a:r>
            <a:endParaRPr/>
          </a:p>
          <a:p>
            <a:pPr marL="0" marR="0" lvl="0" indent="0" algn="ctr" rtl="0">
              <a:lnSpc>
                <a:spcPct val="100000"/>
              </a:lnSpc>
              <a:spcBef>
                <a:spcPts val="0"/>
              </a:spcBef>
              <a:spcAft>
                <a:spcPts val="0"/>
              </a:spcAft>
              <a:buClr>
                <a:srgbClr val="F78A8A"/>
              </a:buClr>
              <a:buSzPts val="5200"/>
              <a:buFont typeface="Poppins ExtraBold"/>
              <a:buNone/>
            </a:pPr>
            <a:r>
              <a:rPr lang="en-US" sz="2400" b="0" i="0" u="none" strike="noStrike" cap="none">
                <a:solidFill>
                  <a:schemeClr val="accent1"/>
                </a:solidFill>
                <a:latin typeface="Arial Narrow"/>
                <a:ea typeface="Arial Narrow"/>
                <a:cs typeface="Arial Narrow"/>
                <a:sym typeface="Arial Narrow"/>
              </a:rPr>
              <a:t>Faculty of Business Administration </a:t>
            </a:r>
            <a:endParaRPr/>
          </a:p>
        </p:txBody>
      </p:sp>
      <p:pic>
        <p:nvPicPr>
          <p:cNvPr id="556" name="Google Shape;556;p1"/>
          <p:cNvPicPr preferRelativeResize="0"/>
          <p:nvPr/>
        </p:nvPicPr>
        <p:blipFill rotWithShape="1">
          <a:blip r:embed="rId3">
            <a:alphaModFix/>
          </a:blip>
          <a:srcRect/>
          <a:stretch/>
        </p:blipFill>
        <p:spPr>
          <a:xfrm>
            <a:off x="7773922" y="111465"/>
            <a:ext cx="1320591" cy="1320591"/>
          </a:xfrm>
          <a:prstGeom prst="rect">
            <a:avLst/>
          </a:prstGeom>
          <a:noFill/>
          <a:ln>
            <a:noFill/>
          </a:ln>
        </p:spPr>
      </p:pic>
      <p:pic>
        <p:nvPicPr>
          <p:cNvPr id="557" name="Google Shape;557;p1"/>
          <p:cNvPicPr preferRelativeResize="0"/>
          <p:nvPr/>
        </p:nvPicPr>
        <p:blipFill rotWithShape="1">
          <a:blip r:embed="rId4">
            <a:alphaModFix/>
          </a:blip>
          <a:srcRect/>
          <a:stretch/>
        </p:blipFill>
        <p:spPr>
          <a:xfrm>
            <a:off x="143030" y="-60057"/>
            <a:ext cx="1485566" cy="110780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8"/>
        <p:cNvGrpSpPr/>
        <p:nvPr/>
      </p:nvGrpSpPr>
      <p:grpSpPr>
        <a:xfrm>
          <a:off x="0" y="0"/>
          <a:ext cx="0" cy="0"/>
          <a:chOff x="0" y="0"/>
          <a:chExt cx="0" cy="0"/>
        </a:xfrm>
      </p:grpSpPr>
      <p:sp>
        <p:nvSpPr>
          <p:cNvPr id="1729" name="Google Shape;1729;p10"/>
          <p:cNvSpPr txBox="1">
            <a:spLocks noGrp="1"/>
          </p:cNvSpPr>
          <p:nvPr>
            <p:ph type="title"/>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a:t>Challenges managers face  </a:t>
            </a:r>
            <a:endParaRPr/>
          </a:p>
        </p:txBody>
      </p:sp>
      <p:sp>
        <p:nvSpPr>
          <p:cNvPr id="1730" name="Google Shape;1730;p10"/>
          <p:cNvSpPr txBox="1">
            <a:spLocks noGrp="1"/>
          </p:cNvSpPr>
          <p:nvPr>
            <p:ph type="subTitle" idx="1"/>
          </p:nvPr>
        </p:nvSpPr>
        <p:spPr>
          <a:xfrm>
            <a:off x="6221082" y="1811574"/>
            <a:ext cx="2422865" cy="845918"/>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2800"/>
              <a:buNone/>
            </a:pPr>
            <a:r>
              <a:rPr lang="en-US" sz="1200" i="1">
                <a:latin typeface="Lato"/>
                <a:ea typeface="Lato"/>
                <a:cs typeface="Lato"/>
                <a:sym typeface="Lato"/>
              </a:rPr>
              <a:t>First-time managers must provide leadership and guidance to their team when directions and expectations are unclear. New skills include the ability to give directions to team members and monitor the team’s work to stay organized and meet deadlines</a:t>
            </a:r>
            <a:endParaRPr sz="1200" i="1">
              <a:latin typeface="Lato"/>
              <a:ea typeface="Lato"/>
              <a:cs typeface="Lato"/>
              <a:sym typeface="Lato"/>
            </a:endParaRPr>
          </a:p>
        </p:txBody>
      </p:sp>
      <p:sp>
        <p:nvSpPr>
          <p:cNvPr id="1731" name="Google Shape;1731;p10"/>
          <p:cNvSpPr txBox="1">
            <a:spLocks noGrp="1"/>
          </p:cNvSpPr>
          <p:nvPr>
            <p:ph type="subTitle" idx="2"/>
          </p:nvPr>
        </p:nvSpPr>
        <p:spPr>
          <a:xfrm>
            <a:off x="0" y="1945328"/>
            <a:ext cx="3442762" cy="17931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1200" i="1">
                <a:latin typeface="Lato"/>
                <a:ea typeface="Lato"/>
                <a:cs typeface="Lato"/>
                <a:sym typeface="Lato"/>
              </a:rPr>
              <a:t>This will probably always be the hardest part of any manager’s job – and it’s something you never want to get too comfortable doing. A good manager is able to decipher between a good skills hire and a good cultural fit. Finding the right blend of both</a:t>
            </a:r>
            <a:r>
              <a:rPr lang="en-US" i="1">
                <a:latin typeface="Lato"/>
                <a:ea typeface="Lato"/>
                <a:cs typeface="Lato"/>
                <a:sym typeface="Lato"/>
              </a:rPr>
              <a:t>.</a:t>
            </a:r>
            <a:endParaRPr i="1">
              <a:latin typeface="Lato"/>
              <a:ea typeface="Lato"/>
              <a:cs typeface="Lato"/>
              <a:sym typeface="Lato"/>
            </a:endParaRPr>
          </a:p>
        </p:txBody>
      </p:sp>
      <p:sp>
        <p:nvSpPr>
          <p:cNvPr id="1732" name="Google Shape;1732;p10"/>
          <p:cNvSpPr txBox="1">
            <a:spLocks noGrp="1"/>
          </p:cNvSpPr>
          <p:nvPr>
            <p:ph type="subTitle" idx="3"/>
          </p:nvPr>
        </p:nvSpPr>
        <p:spPr>
          <a:xfrm>
            <a:off x="381000" y="1574470"/>
            <a:ext cx="2870257" cy="228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n-US" sz="1800" b="1"/>
              <a:t>Making the right hiring and firing decisions :</a:t>
            </a:r>
            <a:endParaRPr sz="1800"/>
          </a:p>
        </p:txBody>
      </p:sp>
      <p:sp>
        <p:nvSpPr>
          <p:cNvPr id="1733" name="Google Shape;1733;p10"/>
          <p:cNvSpPr txBox="1">
            <a:spLocks noGrp="1"/>
          </p:cNvSpPr>
          <p:nvPr>
            <p:ph type="subTitle" idx="4"/>
          </p:nvPr>
        </p:nvSpPr>
        <p:spPr>
          <a:xfrm>
            <a:off x="5693353" y="1529785"/>
            <a:ext cx="3399806" cy="304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n-US" sz="1800" b="1"/>
              <a:t>Leading Team Achievement</a:t>
            </a:r>
            <a:r>
              <a:rPr lang="en-US" b="1"/>
              <a:t> :</a:t>
            </a:r>
            <a:endParaRPr/>
          </a:p>
          <a:p>
            <a:pPr marL="0" lvl="0" indent="0" algn="ctr" rtl="0">
              <a:lnSpc>
                <a:spcPct val="100000"/>
              </a:lnSpc>
              <a:spcBef>
                <a:spcPts val="0"/>
              </a:spcBef>
              <a:spcAft>
                <a:spcPts val="0"/>
              </a:spcAft>
              <a:buSzPts val="1800"/>
              <a:buNone/>
            </a:pPr>
            <a:endParaRPr/>
          </a:p>
        </p:txBody>
      </p:sp>
      <p:grpSp>
        <p:nvGrpSpPr>
          <p:cNvPr id="1734" name="Google Shape;1734;p10"/>
          <p:cNvGrpSpPr/>
          <p:nvPr/>
        </p:nvGrpSpPr>
        <p:grpSpPr>
          <a:xfrm>
            <a:off x="3374548" y="1556189"/>
            <a:ext cx="2680977" cy="2925375"/>
            <a:chOff x="3122925" y="1532400"/>
            <a:chExt cx="2898130" cy="3093261"/>
          </a:xfrm>
        </p:grpSpPr>
        <p:sp>
          <p:nvSpPr>
            <p:cNvPr id="1735" name="Google Shape;1735;p10"/>
            <p:cNvSpPr/>
            <p:nvPr/>
          </p:nvSpPr>
          <p:spPr>
            <a:xfrm>
              <a:off x="3122925" y="1692972"/>
              <a:ext cx="2898130" cy="2255555"/>
            </a:xfrm>
            <a:custGeom>
              <a:avLst/>
              <a:gdLst/>
              <a:ahLst/>
              <a:cxnLst/>
              <a:rect l="l" t="t" r="r" b="b"/>
              <a:pathLst>
                <a:path w="151082" h="117584" extrusionOk="0">
                  <a:moveTo>
                    <a:pt x="110141" y="0"/>
                  </a:moveTo>
                  <a:cubicBezTo>
                    <a:pt x="109656" y="0"/>
                    <a:pt x="109170" y="10"/>
                    <a:pt x="108684" y="31"/>
                  </a:cubicBezTo>
                  <a:cubicBezTo>
                    <a:pt x="100212" y="431"/>
                    <a:pt x="92206" y="3867"/>
                    <a:pt x="84233" y="6702"/>
                  </a:cubicBezTo>
                  <a:cubicBezTo>
                    <a:pt x="78366" y="8805"/>
                    <a:pt x="72159" y="10585"/>
                    <a:pt x="66018" y="10585"/>
                  </a:cubicBezTo>
                  <a:cubicBezTo>
                    <a:pt x="63780" y="10585"/>
                    <a:pt x="61550" y="10348"/>
                    <a:pt x="59349" y="9805"/>
                  </a:cubicBezTo>
                  <a:cubicBezTo>
                    <a:pt x="53411" y="8370"/>
                    <a:pt x="48141" y="4734"/>
                    <a:pt x="42270" y="3100"/>
                  </a:cubicBezTo>
                  <a:cubicBezTo>
                    <a:pt x="39829" y="2420"/>
                    <a:pt x="37422" y="2103"/>
                    <a:pt x="35081" y="2103"/>
                  </a:cubicBezTo>
                  <a:cubicBezTo>
                    <a:pt x="15124" y="2103"/>
                    <a:pt x="0" y="25184"/>
                    <a:pt x="10181" y="43962"/>
                  </a:cubicBezTo>
                  <a:cubicBezTo>
                    <a:pt x="12949" y="49099"/>
                    <a:pt x="17252" y="53202"/>
                    <a:pt x="20888" y="57806"/>
                  </a:cubicBezTo>
                  <a:cubicBezTo>
                    <a:pt x="24491" y="62409"/>
                    <a:pt x="27526" y="67946"/>
                    <a:pt x="27026" y="73784"/>
                  </a:cubicBezTo>
                  <a:cubicBezTo>
                    <a:pt x="26626" y="78621"/>
                    <a:pt x="23890" y="82890"/>
                    <a:pt x="22756" y="87594"/>
                  </a:cubicBezTo>
                  <a:cubicBezTo>
                    <a:pt x="20555" y="96600"/>
                    <a:pt x="24891" y="106541"/>
                    <a:pt x="32363" y="112011"/>
                  </a:cubicBezTo>
                  <a:cubicBezTo>
                    <a:pt x="37510" y="115802"/>
                    <a:pt x="43892" y="117584"/>
                    <a:pt x="50308" y="117584"/>
                  </a:cubicBezTo>
                  <a:cubicBezTo>
                    <a:pt x="53207" y="117584"/>
                    <a:pt x="56113" y="117220"/>
                    <a:pt x="58915" y="116514"/>
                  </a:cubicBezTo>
                  <a:cubicBezTo>
                    <a:pt x="67922" y="114279"/>
                    <a:pt x="75827" y="108742"/>
                    <a:pt x="82065" y="101904"/>
                  </a:cubicBezTo>
                  <a:cubicBezTo>
                    <a:pt x="85401" y="98235"/>
                    <a:pt x="88670" y="93932"/>
                    <a:pt x="93473" y="92697"/>
                  </a:cubicBezTo>
                  <a:cubicBezTo>
                    <a:pt x="94510" y="92427"/>
                    <a:pt x="95555" y="92315"/>
                    <a:pt x="96606" y="92315"/>
                  </a:cubicBezTo>
                  <a:cubicBezTo>
                    <a:pt x="100220" y="92315"/>
                    <a:pt x="103899" y="93634"/>
                    <a:pt x="107517" y="94332"/>
                  </a:cubicBezTo>
                  <a:cubicBezTo>
                    <a:pt x="109460" y="94689"/>
                    <a:pt x="111419" y="94865"/>
                    <a:pt x="113371" y="94865"/>
                  </a:cubicBezTo>
                  <a:cubicBezTo>
                    <a:pt x="120164" y="94865"/>
                    <a:pt x="126863" y="92730"/>
                    <a:pt x="132435" y="88661"/>
                  </a:cubicBezTo>
                  <a:cubicBezTo>
                    <a:pt x="143709" y="80322"/>
                    <a:pt x="149880" y="64877"/>
                    <a:pt x="150447" y="49266"/>
                  </a:cubicBezTo>
                  <a:cubicBezTo>
                    <a:pt x="151081" y="31987"/>
                    <a:pt x="144877" y="14508"/>
                    <a:pt x="131200" y="6202"/>
                  </a:cubicBezTo>
                  <a:cubicBezTo>
                    <a:pt x="124878" y="2352"/>
                    <a:pt x="117528" y="0"/>
                    <a:pt x="110141"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6" name="Google Shape;1736;p10"/>
            <p:cNvSpPr/>
            <p:nvPr/>
          </p:nvSpPr>
          <p:spPr>
            <a:xfrm>
              <a:off x="3502502" y="4193096"/>
              <a:ext cx="2162789" cy="432565"/>
            </a:xfrm>
            <a:custGeom>
              <a:avLst/>
              <a:gdLst/>
              <a:ahLst/>
              <a:cxnLst/>
              <a:rect l="l" t="t" r="r" b="b"/>
              <a:pathLst>
                <a:path w="112748" h="22550" extrusionOk="0">
                  <a:moveTo>
                    <a:pt x="56374" y="0"/>
                  </a:moveTo>
                  <a:cubicBezTo>
                    <a:pt x="25218" y="0"/>
                    <a:pt x="0" y="5037"/>
                    <a:pt x="0" y="11275"/>
                  </a:cubicBezTo>
                  <a:cubicBezTo>
                    <a:pt x="0" y="17513"/>
                    <a:pt x="25218" y="22550"/>
                    <a:pt x="56374" y="22550"/>
                  </a:cubicBezTo>
                  <a:cubicBezTo>
                    <a:pt x="87496" y="22550"/>
                    <a:pt x="112748" y="17513"/>
                    <a:pt x="112748" y="11275"/>
                  </a:cubicBezTo>
                  <a:cubicBezTo>
                    <a:pt x="112748" y="5037"/>
                    <a:pt x="87496" y="0"/>
                    <a:pt x="5637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7" name="Google Shape;1737;p10"/>
            <p:cNvSpPr/>
            <p:nvPr/>
          </p:nvSpPr>
          <p:spPr>
            <a:xfrm>
              <a:off x="4903867" y="1532400"/>
              <a:ext cx="876640" cy="955998"/>
            </a:xfrm>
            <a:custGeom>
              <a:avLst/>
              <a:gdLst/>
              <a:ahLst/>
              <a:cxnLst/>
              <a:rect l="l" t="t" r="r" b="b"/>
              <a:pathLst>
                <a:path w="45700" h="49837" extrusionOk="0">
                  <a:moveTo>
                    <a:pt x="2536" y="1"/>
                  </a:moveTo>
                  <a:cubicBezTo>
                    <a:pt x="1135" y="1"/>
                    <a:pt x="1" y="1102"/>
                    <a:pt x="1" y="2503"/>
                  </a:cubicBezTo>
                  <a:lnTo>
                    <a:pt x="1" y="47302"/>
                  </a:lnTo>
                  <a:cubicBezTo>
                    <a:pt x="1" y="48703"/>
                    <a:pt x="1135" y="49837"/>
                    <a:pt x="2536" y="49837"/>
                  </a:cubicBezTo>
                  <a:lnTo>
                    <a:pt x="43165" y="49837"/>
                  </a:lnTo>
                  <a:cubicBezTo>
                    <a:pt x="44566" y="49837"/>
                    <a:pt x="45700" y="48703"/>
                    <a:pt x="45700" y="47302"/>
                  </a:cubicBezTo>
                  <a:lnTo>
                    <a:pt x="45700" y="2503"/>
                  </a:lnTo>
                  <a:cubicBezTo>
                    <a:pt x="45700" y="1102"/>
                    <a:pt x="44566" y="1"/>
                    <a:pt x="4316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8" name="Google Shape;1738;p10"/>
            <p:cNvSpPr/>
            <p:nvPr/>
          </p:nvSpPr>
          <p:spPr>
            <a:xfrm>
              <a:off x="4903867" y="1532400"/>
              <a:ext cx="876007" cy="97927"/>
            </a:xfrm>
            <a:custGeom>
              <a:avLst/>
              <a:gdLst/>
              <a:ahLst/>
              <a:cxnLst/>
              <a:rect l="l" t="t" r="r" b="b"/>
              <a:pathLst>
                <a:path w="45667" h="5105" extrusionOk="0">
                  <a:moveTo>
                    <a:pt x="2476" y="0"/>
                  </a:moveTo>
                  <a:cubicBezTo>
                    <a:pt x="1102" y="0"/>
                    <a:pt x="1" y="1122"/>
                    <a:pt x="1" y="2503"/>
                  </a:cubicBezTo>
                  <a:lnTo>
                    <a:pt x="1" y="5105"/>
                  </a:lnTo>
                  <a:lnTo>
                    <a:pt x="45667" y="5105"/>
                  </a:lnTo>
                  <a:lnTo>
                    <a:pt x="45667" y="2503"/>
                  </a:lnTo>
                  <a:cubicBezTo>
                    <a:pt x="45667" y="1102"/>
                    <a:pt x="44532" y="1"/>
                    <a:pt x="43165" y="1"/>
                  </a:cubicBezTo>
                  <a:lnTo>
                    <a:pt x="2536" y="1"/>
                  </a:lnTo>
                  <a:cubicBezTo>
                    <a:pt x="2516" y="1"/>
                    <a:pt x="2496" y="0"/>
                    <a:pt x="2476"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9" name="Google Shape;1739;p10"/>
            <p:cNvSpPr/>
            <p:nvPr/>
          </p:nvSpPr>
          <p:spPr>
            <a:xfrm>
              <a:off x="4951863" y="2042402"/>
              <a:ext cx="352594" cy="19"/>
            </a:xfrm>
            <a:custGeom>
              <a:avLst/>
              <a:gdLst/>
              <a:ahLst/>
              <a:cxnLst/>
              <a:rect l="l" t="t" r="r" b="b"/>
              <a:pathLst>
                <a:path w="18381" h="1" fill="none" extrusionOk="0">
                  <a:moveTo>
                    <a:pt x="0" y="1"/>
                  </a:moveTo>
                  <a:lnTo>
                    <a:pt x="18380"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0" name="Google Shape;1740;p10"/>
            <p:cNvSpPr/>
            <p:nvPr/>
          </p:nvSpPr>
          <p:spPr>
            <a:xfrm>
              <a:off x="4951863" y="2088480"/>
              <a:ext cx="352594" cy="19"/>
            </a:xfrm>
            <a:custGeom>
              <a:avLst/>
              <a:gdLst/>
              <a:ahLst/>
              <a:cxnLst/>
              <a:rect l="l" t="t" r="r" b="b"/>
              <a:pathLst>
                <a:path w="18381" h="1" fill="none" extrusionOk="0">
                  <a:moveTo>
                    <a:pt x="0" y="0"/>
                  </a:moveTo>
                  <a:lnTo>
                    <a:pt x="18380"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1" name="Google Shape;1741;p10"/>
            <p:cNvSpPr/>
            <p:nvPr/>
          </p:nvSpPr>
          <p:spPr>
            <a:xfrm>
              <a:off x="4951863" y="2133905"/>
              <a:ext cx="352594" cy="19"/>
            </a:xfrm>
            <a:custGeom>
              <a:avLst/>
              <a:gdLst/>
              <a:ahLst/>
              <a:cxnLst/>
              <a:rect l="l" t="t" r="r" b="b"/>
              <a:pathLst>
                <a:path w="18381" h="1" fill="none" extrusionOk="0">
                  <a:moveTo>
                    <a:pt x="0" y="1"/>
                  </a:moveTo>
                  <a:lnTo>
                    <a:pt x="18380"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2" name="Google Shape;1742;p10"/>
            <p:cNvSpPr/>
            <p:nvPr/>
          </p:nvSpPr>
          <p:spPr>
            <a:xfrm>
              <a:off x="4951863" y="2179350"/>
              <a:ext cx="352594" cy="19"/>
            </a:xfrm>
            <a:custGeom>
              <a:avLst/>
              <a:gdLst/>
              <a:ahLst/>
              <a:cxnLst/>
              <a:rect l="l" t="t" r="r" b="b"/>
              <a:pathLst>
                <a:path w="18381" h="1" fill="none" extrusionOk="0">
                  <a:moveTo>
                    <a:pt x="0" y="0"/>
                  </a:moveTo>
                  <a:lnTo>
                    <a:pt x="18380"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3" name="Google Shape;1743;p10"/>
            <p:cNvSpPr/>
            <p:nvPr/>
          </p:nvSpPr>
          <p:spPr>
            <a:xfrm>
              <a:off x="4951863" y="2224776"/>
              <a:ext cx="352594" cy="19"/>
            </a:xfrm>
            <a:custGeom>
              <a:avLst/>
              <a:gdLst/>
              <a:ahLst/>
              <a:cxnLst/>
              <a:rect l="l" t="t" r="r" b="b"/>
              <a:pathLst>
                <a:path w="18381" h="1" fill="none" extrusionOk="0">
                  <a:moveTo>
                    <a:pt x="0" y="0"/>
                  </a:moveTo>
                  <a:lnTo>
                    <a:pt x="18380"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4" name="Google Shape;1744;p10"/>
            <p:cNvSpPr/>
            <p:nvPr/>
          </p:nvSpPr>
          <p:spPr>
            <a:xfrm>
              <a:off x="4951863" y="2270201"/>
              <a:ext cx="352594" cy="19"/>
            </a:xfrm>
            <a:custGeom>
              <a:avLst/>
              <a:gdLst/>
              <a:ahLst/>
              <a:cxnLst/>
              <a:rect l="l" t="t" r="r" b="b"/>
              <a:pathLst>
                <a:path w="18381" h="1" fill="none" extrusionOk="0">
                  <a:moveTo>
                    <a:pt x="0" y="1"/>
                  </a:moveTo>
                  <a:lnTo>
                    <a:pt x="18380"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5" name="Google Shape;1745;p10"/>
            <p:cNvSpPr/>
            <p:nvPr/>
          </p:nvSpPr>
          <p:spPr>
            <a:xfrm>
              <a:off x="4951863" y="2315646"/>
              <a:ext cx="352594" cy="19"/>
            </a:xfrm>
            <a:custGeom>
              <a:avLst/>
              <a:gdLst/>
              <a:ahLst/>
              <a:cxnLst/>
              <a:rect l="l" t="t" r="r" b="b"/>
              <a:pathLst>
                <a:path w="18381" h="1" fill="none" extrusionOk="0">
                  <a:moveTo>
                    <a:pt x="0" y="0"/>
                  </a:moveTo>
                  <a:lnTo>
                    <a:pt x="18380"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6" name="Google Shape;1746;p10"/>
            <p:cNvSpPr/>
            <p:nvPr/>
          </p:nvSpPr>
          <p:spPr>
            <a:xfrm>
              <a:off x="4951863" y="2361072"/>
              <a:ext cx="352594" cy="19"/>
            </a:xfrm>
            <a:custGeom>
              <a:avLst/>
              <a:gdLst/>
              <a:ahLst/>
              <a:cxnLst/>
              <a:rect l="l" t="t" r="r" b="b"/>
              <a:pathLst>
                <a:path w="18381" h="1" fill="none" extrusionOk="0">
                  <a:moveTo>
                    <a:pt x="0" y="1"/>
                  </a:moveTo>
                  <a:lnTo>
                    <a:pt x="18380"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7" name="Google Shape;1747;p10"/>
            <p:cNvSpPr/>
            <p:nvPr/>
          </p:nvSpPr>
          <p:spPr>
            <a:xfrm>
              <a:off x="4951863" y="2407149"/>
              <a:ext cx="352594" cy="19"/>
            </a:xfrm>
            <a:custGeom>
              <a:avLst/>
              <a:gdLst/>
              <a:ahLst/>
              <a:cxnLst/>
              <a:rect l="l" t="t" r="r" b="b"/>
              <a:pathLst>
                <a:path w="18381" h="1" fill="none" extrusionOk="0">
                  <a:moveTo>
                    <a:pt x="0" y="0"/>
                  </a:moveTo>
                  <a:lnTo>
                    <a:pt x="18380"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8" name="Google Shape;1748;p10"/>
            <p:cNvSpPr/>
            <p:nvPr/>
          </p:nvSpPr>
          <p:spPr>
            <a:xfrm>
              <a:off x="5366507" y="2042402"/>
              <a:ext cx="352594" cy="19"/>
            </a:xfrm>
            <a:custGeom>
              <a:avLst/>
              <a:gdLst/>
              <a:ahLst/>
              <a:cxnLst/>
              <a:rect l="l" t="t" r="r" b="b"/>
              <a:pathLst>
                <a:path w="18381" h="1" fill="none" extrusionOk="0">
                  <a:moveTo>
                    <a:pt x="1" y="1"/>
                  </a:moveTo>
                  <a:lnTo>
                    <a:pt x="18381"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9" name="Google Shape;1749;p10"/>
            <p:cNvSpPr/>
            <p:nvPr/>
          </p:nvSpPr>
          <p:spPr>
            <a:xfrm>
              <a:off x="5366507" y="2088480"/>
              <a:ext cx="352594" cy="19"/>
            </a:xfrm>
            <a:custGeom>
              <a:avLst/>
              <a:gdLst/>
              <a:ahLst/>
              <a:cxnLst/>
              <a:rect l="l" t="t" r="r" b="b"/>
              <a:pathLst>
                <a:path w="18381" h="1" fill="none" extrusionOk="0">
                  <a:moveTo>
                    <a:pt x="1" y="0"/>
                  </a:moveTo>
                  <a:lnTo>
                    <a:pt x="1838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0" name="Google Shape;1750;p10"/>
            <p:cNvSpPr/>
            <p:nvPr/>
          </p:nvSpPr>
          <p:spPr>
            <a:xfrm>
              <a:off x="5366507" y="2133905"/>
              <a:ext cx="352594" cy="19"/>
            </a:xfrm>
            <a:custGeom>
              <a:avLst/>
              <a:gdLst/>
              <a:ahLst/>
              <a:cxnLst/>
              <a:rect l="l" t="t" r="r" b="b"/>
              <a:pathLst>
                <a:path w="18381" h="1" fill="none" extrusionOk="0">
                  <a:moveTo>
                    <a:pt x="1" y="1"/>
                  </a:moveTo>
                  <a:lnTo>
                    <a:pt x="18381"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1" name="Google Shape;1751;p10"/>
            <p:cNvSpPr/>
            <p:nvPr/>
          </p:nvSpPr>
          <p:spPr>
            <a:xfrm>
              <a:off x="5366507" y="2179350"/>
              <a:ext cx="352594" cy="19"/>
            </a:xfrm>
            <a:custGeom>
              <a:avLst/>
              <a:gdLst/>
              <a:ahLst/>
              <a:cxnLst/>
              <a:rect l="l" t="t" r="r" b="b"/>
              <a:pathLst>
                <a:path w="18381" h="1" fill="none" extrusionOk="0">
                  <a:moveTo>
                    <a:pt x="1" y="0"/>
                  </a:moveTo>
                  <a:lnTo>
                    <a:pt x="1838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2" name="Google Shape;1752;p10"/>
            <p:cNvSpPr/>
            <p:nvPr/>
          </p:nvSpPr>
          <p:spPr>
            <a:xfrm>
              <a:off x="5366507" y="2224776"/>
              <a:ext cx="352594" cy="19"/>
            </a:xfrm>
            <a:custGeom>
              <a:avLst/>
              <a:gdLst/>
              <a:ahLst/>
              <a:cxnLst/>
              <a:rect l="l" t="t" r="r" b="b"/>
              <a:pathLst>
                <a:path w="18381" h="1" fill="none" extrusionOk="0">
                  <a:moveTo>
                    <a:pt x="1" y="0"/>
                  </a:moveTo>
                  <a:lnTo>
                    <a:pt x="1838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3" name="Google Shape;1753;p10"/>
            <p:cNvSpPr/>
            <p:nvPr/>
          </p:nvSpPr>
          <p:spPr>
            <a:xfrm>
              <a:off x="5366507" y="2270201"/>
              <a:ext cx="352594" cy="19"/>
            </a:xfrm>
            <a:custGeom>
              <a:avLst/>
              <a:gdLst/>
              <a:ahLst/>
              <a:cxnLst/>
              <a:rect l="l" t="t" r="r" b="b"/>
              <a:pathLst>
                <a:path w="18381" h="1" fill="none" extrusionOk="0">
                  <a:moveTo>
                    <a:pt x="1" y="1"/>
                  </a:moveTo>
                  <a:lnTo>
                    <a:pt x="18381"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4" name="Google Shape;1754;p10"/>
            <p:cNvSpPr/>
            <p:nvPr/>
          </p:nvSpPr>
          <p:spPr>
            <a:xfrm>
              <a:off x="5366507" y="2315646"/>
              <a:ext cx="352594" cy="19"/>
            </a:xfrm>
            <a:custGeom>
              <a:avLst/>
              <a:gdLst/>
              <a:ahLst/>
              <a:cxnLst/>
              <a:rect l="l" t="t" r="r" b="b"/>
              <a:pathLst>
                <a:path w="18381" h="1" fill="none" extrusionOk="0">
                  <a:moveTo>
                    <a:pt x="1" y="0"/>
                  </a:moveTo>
                  <a:lnTo>
                    <a:pt x="1838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5" name="Google Shape;1755;p10"/>
            <p:cNvSpPr/>
            <p:nvPr/>
          </p:nvSpPr>
          <p:spPr>
            <a:xfrm>
              <a:off x="5366507" y="2361072"/>
              <a:ext cx="352594" cy="19"/>
            </a:xfrm>
            <a:custGeom>
              <a:avLst/>
              <a:gdLst/>
              <a:ahLst/>
              <a:cxnLst/>
              <a:rect l="l" t="t" r="r" b="b"/>
              <a:pathLst>
                <a:path w="18381" h="1" fill="none" extrusionOk="0">
                  <a:moveTo>
                    <a:pt x="1" y="1"/>
                  </a:moveTo>
                  <a:lnTo>
                    <a:pt x="18381"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6" name="Google Shape;1756;p10"/>
            <p:cNvSpPr/>
            <p:nvPr/>
          </p:nvSpPr>
          <p:spPr>
            <a:xfrm>
              <a:off x="5366507" y="2407149"/>
              <a:ext cx="352594" cy="19"/>
            </a:xfrm>
            <a:custGeom>
              <a:avLst/>
              <a:gdLst/>
              <a:ahLst/>
              <a:cxnLst/>
              <a:rect l="l" t="t" r="r" b="b"/>
              <a:pathLst>
                <a:path w="18381" h="1" fill="none" extrusionOk="0">
                  <a:moveTo>
                    <a:pt x="1" y="0"/>
                  </a:moveTo>
                  <a:lnTo>
                    <a:pt x="1838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7" name="Google Shape;1757;p10"/>
            <p:cNvSpPr/>
            <p:nvPr/>
          </p:nvSpPr>
          <p:spPr>
            <a:xfrm>
              <a:off x="4944190" y="1710937"/>
              <a:ext cx="289234" cy="204140"/>
            </a:xfrm>
            <a:custGeom>
              <a:avLst/>
              <a:gdLst/>
              <a:ahLst/>
              <a:cxnLst/>
              <a:rect l="l" t="t" r="r" b="b"/>
              <a:pathLst>
                <a:path w="15078" h="10642" extrusionOk="0">
                  <a:moveTo>
                    <a:pt x="0" y="1"/>
                  </a:moveTo>
                  <a:lnTo>
                    <a:pt x="0" y="268"/>
                  </a:lnTo>
                  <a:lnTo>
                    <a:pt x="1101" y="268"/>
                  </a:lnTo>
                  <a:lnTo>
                    <a:pt x="4303" y="10642"/>
                  </a:lnTo>
                  <a:lnTo>
                    <a:pt x="4370" y="10642"/>
                  </a:lnTo>
                  <a:cubicBezTo>
                    <a:pt x="4937" y="10642"/>
                    <a:pt x="5104" y="10241"/>
                    <a:pt x="5304" y="9674"/>
                  </a:cubicBezTo>
                  <a:lnTo>
                    <a:pt x="7339" y="3503"/>
                  </a:lnTo>
                  <a:lnTo>
                    <a:pt x="9540" y="10608"/>
                  </a:lnTo>
                  <a:lnTo>
                    <a:pt x="9607" y="10608"/>
                  </a:lnTo>
                  <a:cubicBezTo>
                    <a:pt x="10174" y="10608"/>
                    <a:pt x="10341" y="10208"/>
                    <a:pt x="10541" y="9674"/>
                  </a:cubicBezTo>
                  <a:lnTo>
                    <a:pt x="13043" y="2202"/>
                  </a:lnTo>
                  <a:cubicBezTo>
                    <a:pt x="13410" y="1035"/>
                    <a:pt x="13843" y="268"/>
                    <a:pt x="15078" y="268"/>
                  </a:cubicBezTo>
                  <a:lnTo>
                    <a:pt x="15078" y="1"/>
                  </a:lnTo>
                  <a:lnTo>
                    <a:pt x="10374" y="1"/>
                  </a:lnTo>
                  <a:lnTo>
                    <a:pt x="10374" y="268"/>
                  </a:lnTo>
                  <a:lnTo>
                    <a:pt x="10641" y="268"/>
                  </a:lnTo>
                  <a:cubicBezTo>
                    <a:pt x="11742" y="268"/>
                    <a:pt x="12843" y="301"/>
                    <a:pt x="12843" y="1402"/>
                  </a:cubicBezTo>
                  <a:cubicBezTo>
                    <a:pt x="12809" y="1702"/>
                    <a:pt x="12776" y="2002"/>
                    <a:pt x="12676" y="2269"/>
                  </a:cubicBezTo>
                  <a:lnTo>
                    <a:pt x="10674" y="8440"/>
                  </a:lnTo>
                  <a:lnTo>
                    <a:pt x="10574" y="8440"/>
                  </a:lnTo>
                  <a:lnTo>
                    <a:pt x="8206" y="268"/>
                  </a:lnTo>
                  <a:lnTo>
                    <a:pt x="9373" y="268"/>
                  </a:lnTo>
                  <a:lnTo>
                    <a:pt x="9373" y="1"/>
                  </a:lnTo>
                  <a:lnTo>
                    <a:pt x="5237" y="1"/>
                  </a:lnTo>
                  <a:lnTo>
                    <a:pt x="5237" y="268"/>
                  </a:lnTo>
                  <a:lnTo>
                    <a:pt x="6371" y="268"/>
                  </a:lnTo>
                  <a:lnTo>
                    <a:pt x="7205" y="3003"/>
                  </a:lnTo>
                  <a:lnTo>
                    <a:pt x="5404" y="8440"/>
                  </a:lnTo>
                  <a:lnTo>
                    <a:pt x="5304" y="8440"/>
                  </a:lnTo>
                  <a:lnTo>
                    <a:pt x="2936" y="268"/>
                  </a:lnTo>
                  <a:lnTo>
                    <a:pt x="4103" y="268"/>
                  </a:lnTo>
                  <a:lnTo>
                    <a:pt x="4103"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8" name="Google Shape;1758;p10"/>
            <p:cNvSpPr/>
            <p:nvPr/>
          </p:nvSpPr>
          <p:spPr>
            <a:xfrm>
              <a:off x="5358200" y="1665512"/>
              <a:ext cx="362818" cy="328270"/>
            </a:xfrm>
            <a:custGeom>
              <a:avLst/>
              <a:gdLst/>
              <a:ahLst/>
              <a:cxnLst/>
              <a:rect l="l" t="t" r="r" b="b"/>
              <a:pathLst>
                <a:path w="18914" h="17113" extrusionOk="0">
                  <a:moveTo>
                    <a:pt x="0" y="0"/>
                  </a:moveTo>
                  <a:lnTo>
                    <a:pt x="0" y="17113"/>
                  </a:lnTo>
                  <a:lnTo>
                    <a:pt x="18914" y="17113"/>
                  </a:lnTo>
                  <a:lnTo>
                    <a:pt x="18914" y="0"/>
                  </a:lnTo>
                  <a:close/>
                </a:path>
              </a:pathLst>
            </a:custGeom>
            <a:solidFill>
              <a:srgbClr val="F78A8A"/>
            </a:solidFill>
            <a:ln w="2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9" name="Google Shape;1759;p10"/>
            <p:cNvSpPr/>
            <p:nvPr/>
          </p:nvSpPr>
          <p:spPr>
            <a:xfrm>
              <a:off x="5358200" y="1802441"/>
              <a:ext cx="363470" cy="191345"/>
            </a:xfrm>
            <a:custGeom>
              <a:avLst/>
              <a:gdLst/>
              <a:ahLst/>
              <a:cxnLst/>
              <a:rect l="l" t="t" r="r" b="b"/>
              <a:pathLst>
                <a:path w="18948" h="9975" extrusionOk="0">
                  <a:moveTo>
                    <a:pt x="18947" y="1"/>
                  </a:moveTo>
                  <a:cubicBezTo>
                    <a:pt x="18280" y="34"/>
                    <a:pt x="17679" y="134"/>
                    <a:pt x="17046" y="268"/>
                  </a:cubicBezTo>
                  <a:cubicBezTo>
                    <a:pt x="14177" y="901"/>
                    <a:pt x="13410" y="5038"/>
                    <a:pt x="10174" y="5038"/>
                  </a:cubicBezTo>
                  <a:cubicBezTo>
                    <a:pt x="7305" y="5038"/>
                    <a:pt x="7039" y="1168"/>
                    <a:pt x="2936" y="668"/>
                  </a:cubicBezTo>
                  <a:cubicBezTo>
                    <a:pt x="2685" y="626"/>
                    <a:pt x="2433" y="605"/>
                    <a:pt x="2181" y="605"/>
                  </a:cubicBezTo>
                  <a:cubicBezTo>
                    <a:pt x="1426" y="605"/>
                    <a:pt x="676" y="793"/>
                    <a:pt x="0" y="1168"/>
                  </a:cubicBezTo>
                  <a:lnTo>
                    <a:pt x="0" y="9975"/>
                  </a:lnTo>
                  <a:lnTo>
                    <a:pt x="18947" y="9975"/>
                  </a:lnTo>
                  <a:lnTo>
                    <a:pt x="18947"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0" name="Google Shape;1760;p10"/>
            <p:cNvSpPr/>
            <p:nvPr/>
          </p:nvSpPr>
          <p:spPr>
            <a:xfrm>
              <a:off x="5383791" y="1700060"/>
              <a:ext cx="95356" cy="81641"/>
            </a:xfrm>
            <a:custGeom>
              <a:avLst/>
              <a:gdLst/>
              <a:ahLst/>
              <a:cxnLst/>
              <a:rect l="l" t="t" r="r" b="b"/>
              <a:pathLst>
                <a:path w="4971" h="4256" extrusionOk="0">
                  <a:moveTo>
                    <a:pt x="2836" y="1"/>
                  </a:moveTo>
                  <a:cubicBezTo>
                    <a:pt x="934" y="1"/>
                    <a:pt x="0" y="2269"/>
                    <a:pt x="1335" y="3637"/>
                  </a:cubicBezTo>
                  <a:cubicBezTo>
                    <a:pt x="1762" y="4064"/>
                    <a:pt x="2289" y="4255"/>
                    <a:pt x="2807" y="4255"/>
                  </a:cubicBezTo>
                  <a:cubicBezTo>
                    <a:pt x="3907" y="4255"/>
                    <a:pt x="4971" y="3394"/>
                    <a:pt x="4971" y="2102"/>
                  </a:cubicBezTo>
                  <a:cubicBezTo>
                    <a:pt x="4971" y="935"/>
                    <a:pt x="4003" y="1"/>
                    <a:pt x="283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1" name="Google Shape;1761;p10"/>
            <p:cNvSpPr/>
            <p:nvPr/>
          </p:nvSpPr>
          <p:spPr>
            <a:xfrm>
              <a:off x="5283329" y="2679108"/>
              <a:ext cx="455604" cy="373061"/>
            </a:xfrm>
            <a:custGeom>
              <a:avLst/>
              <a:gdLst/>
              <a:ahLst/>
              <a:cxnLst/>
              <a:rect l="l" t="t" r="r" b="b"/>
              <a:pathLst>
                <a:path w="23751" h="19448" extrusionOk="0">
                  <a:moveTo>
                    <a:pt x="2836" y="0"/>
                  </a:moveTo>
                  <a:cubicBezTo>
                    <a:pt x="1368" y="0"/>
                    <a:pt x="134" y="1201"/>
                    <a:pt x="134" y="2702"/>
                  </a:cubicBezTo>
                  <a:lnTo>
                    <a:pt x="134" y="12442"/>
                  </a:lnTo>
                  <a:cubicBezTo>
                    <a:pt x="134" y="13943"/>
                    <a:pt x="1368" y="15144"/>
                    <a:pt x="2836" y="15144"/>
                  </a:cubicBezTo>
                  <a:lnTo>
                    <a:pt x="3403" y="15144"/>
                  </a:lnTo>
                  <a:cubicBezTo>
                    <a:pt x="2836" y="16412"/>
                    <a:pt x="1735" y="18313"/>
                    <a:pt x="0" y="19447"/>
                  </a:cubicBezTo>
                  <a:cubicBezTo>
                    <a:pt x="0" y="19447"/>
                    <a:pt x="3703" y="19214"/>
                    <a:pt x="7539" y="15144"/>
                  </a:cubicBezTo>
                  <a:lnTo>
                    <a:pt x="21049" y="15144"/>
                  </a:lnTo>
                  <a:cubicBezTo>
                    <a:pt x="22550" y="15144"/>
                    <a:pt x="23751" y="13943"/>
                    <a:pt x="23751" y="12442"/>
                  </a:cubicBezTo>
                  <a:lnTo>
                    <a:pt x="23751" y="2702"/>
                  </a:lnTo>
                  <a:cubicBezTo>
                    <a:pt x="23751" y="1201"/>
                    <a:pt x="22550" y="0"/>
                    <a:pt x="21082"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2" name="Google Shape;1762;p10"/>
            <p:cNvSpPr/>
            <p:nvPr/>
          </p:nvSpPr>
          <p:spPr>
            <a:xfrm>
              <a:off x="5390198" y="2790927"/>
              <a:ext cx="62727" cy="53289"/>
            </a:xfrm>
            <a:custGeom>
              <a:avLst/>
              <a:gdLst/>
              <a:ahLst/>
              <a:cxnLst/>
              <a:rect l="l" t="t" r="r" b="b"/>
              <a:pathLst>
                <a:path w="3270" h="2778" extrusionOk="0">
                  <a:moveTo>
                    <a:pt x="1861" y="1"/>
                  </a:moveTo>
                  <a:cubicBezTo>
                    <a:pt x="1514" y="1"/>
                    <a:pt x="1159" y="128"/>
                    <a:pt x="867" y="409"/>
                  </a:cubicBezTo>
                  <a:cubicBezTo>
                    <a:pt x="0" y="1276"/>
                    <a:pt x="634" y="2777"/>
                    <a:pt x="1868" y="2777"/>
                  </a:cubicBezTo>
                  <a:cubicBezTo>
                    <a:pt x="2635" y="2777"/>
                    <a:pt x="3236" y="2177"/>
                    <a:pt x="3269" y="1410"/>
                  </a:cubicBezTo>
                  <a:cubicBezTo>
                    <a:pt x="3269" y="553"/>
                    <a:pt x="2583" y="1"/>
                    <a:pt x="1861"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3" name="Google Shape;1763;p10"/>
            <p:cNvSpPr/>
            <p:nvPr/>
          </p:nvSpPr>
          <p:spPr>
            <a:xfrm>
              <a:off x="5481049" y="2791061"/>
              <a:ext cx="62094" cy="53155"/>
            </a:xfrm>
            <a:custGeom>
              <a:avLst/>
              <a:gdLst/>
              <a:ahLst/>
              <a:cxnLst/>
              <a:rect l="l" t="t" r="r" b="b"/>
              <a:pathLst>
                <a:path w="3237" h="2771" extrusionOk="0">
                  <a:moveTo>
                    <a:pt x="1824" y="1"/>
                  </a:moveTo>
                  <a:cubicBezTo>
                    <a:pt x="1487" y="1"/>
                    <a:pt x="1145" y="125"/>
                    <a:pt x="868" y="402"/>
                  </a:cubicBezTo>
                  <a:cubicBezTo>
                    <a:pt x="1" y="1269"/>
                    <a:pt x="601" y="2770"/>
                    <a:pt x="1869" y="2770"/>
                  </a:cubicBezTo>
                  <a:cubicBezTo>
                    <a:pt x="2603" y="2770"/>
                    <a:pt x="3236" y="2170"/>
                    <a:pt x="3236" y="1403"/>
                  </a:cubicBezTo>
                  <a:cubicBezTo>
                    <a:pt x="3236" y="563"/>
                    <a:pt x="2541" y="1"/>
                    <a:pt x="1824"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4" name="Google Shape;1764;p10"/>
            <p:cNvSpPr/>
            <p:nvPr/>
          </p:nvSpPr>
          <p:spPr>
            <a:xfrm>
              <a:off x="5571287" y="2790927"/>
              <a:ext cx="62727" cy="53289"/>
            </a:xfrm>
            <a:custGeom>
              <a:avLst/>
              <a:gdLst/>
              <a:ahLst/>
              <a:cxnLst/>
              <a:rect l="l" t="t" r="r" b="b"/>
              <a:pathLst>
                <a:path w="3270" h="2778" extrusionOk="0">
                  <a:moveTo>
                    <a:pt x="1871" y="1"/>
                  </a:moveTo>
                  <a:cubicBezTo>
                    <a:pt x="1530" y="1"/>
                    <a:pt x="1182" y="128"/>
                    <a:pt x="901" y="409"/>
                  </a:cubicBezTo>
                  <a:cubicBezTo>
                    <a:pt x="0" y="1276"/>
                    <a:pt x="634" y="2777"/>
                    <a:pt x="1868" y="2777"/>
                  </a:cubicBezTo>
                  <a:cubicBezTo>
                    <a:pt x="2635" y="2777"/>
                    <a:pt x="3269" y="2177"/>
                    <a:pt x="3269" y="1410"/>
                  </a:cubicBezTo>
                  <a:cubicBezTo>
                    <a:pt x="3269" y="553"/>
                    <a:pt x="2583" y="1"/>
                    <a:pt x="1871"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5" name="Google Shape;1765;p10"/>
            <p:cNvSpPr/>
            <p:nvPr/>
          </p:nvSpPr>
          <p:spPr>
            <a:xfrm>
              <a:off x="3713669" y="1645676"/>
              <a:ext cx="678926" cy="451134"/>
            </a:xfrm>
            <a:custGeom>
              <a:avLst/>
              <a:gdLst/>
              <a:ahLst/>
              <a:cxnLst/>
              <a:rect l="l" t="t" r="r" b="b"/>
              <a:pathLst>
                <a:path w="35393" h="23518" extrusionOk="0">
                  <a:moveTo>
                    <a:pt x="2669" y="0"/>
                  </a:moveTo>
                  <a:cubicBezTo>
                    <a:pt x="1201" y="0"/>
                    <a:pt x="0" y="1201"/>
                    <a:pt x="0" y="2702"/>
                  </a:cubicBezTo>
                  <a:lnTo>
                    <a:pt x="0" y="23517"/>
                  </a:lnTo>
                  <a:lnTo>
                    <a:pt x="35392" y="23517"/>
                  </a:lnTo>
                  <a:lnTo>
                    <a:pt x="35392" y="2702"/>
                  </a:lnTo>
                  <a:cubicBezTo>
                    <a:pt x="35392" y="1201"/>
                    <a:pt x="34191" y="0"/>
                    <a:pt x="32690"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6" name="Google Shape;1766;p10"/>
            <p:cNvSpPr/>
            <p:nvPr/>
          </p:nvSpPr>
          <p:spPr>
            <a:xfrm>
              <a:off x="3713669" y="2032158"/>
              <a:ext cx="678274" cy="64012"/>
            </a:xfrm>
            <a:custGeom>
              <a:avLst/>
              <a:gdLst/>
              <a:ahLst/>
              <a:cxnLst/>
              <a:rect l="l" t="t" r="r" b="b"/>
              <a:pathLst>
                <a:path w="35359" h="3337" extrusionOk="0">
                  <a:moveTo>
                    <a:pt x="0" y="1"/>
                  </a:moveTo>
                  <a:lnTo>
                    <a:pt x="0" y="3337"/>
                  </a:lnTo>
                  <a:lnTo>
                    <a:pt x="35359" y="3337"/>
                  </a:lnTo>
                  <a:lnTo>
                    <a:pt x="35359"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7" name="Google Shape;1767;p10"/>
            <p:cNvSpPr/>
            <p:nvPr/>
          </p:nvSpPr>
          <p:spPr>
            <a:xfrm>
              <a:off x="3744382" y="2053931"/>
              <a:ext cx="616852" cy="20487"/>
            </a:xfrm>
            <a:custGeom>
              <a:avLst/>
              <a:gdLst/>
              <a:ahLst/>
              <a:cxnLst/>
              <a:rect l="l" t="t" r="r" b="b"/>
              <a:pathLst>
                <a:path w="32157" h="1068" extrusionOk="0">
                  <a:moveTo>
                    <a:pt x="0" y="0"/>
                  </a:moveTo>
                  <a:lnTo>
                    <a:pt x="0" y="1068"/>
                  </a:lnTo>
                  <a:lnTo>
                    <a:pt x="32157" y="1068"/>
                  </a:lnTo>
                  <a:lnTo>
                    <a:pt x="32157"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8" name="Google Shape;1768;p10"/>
            <p:cNvSpPr/>
            <p:nvPr/>
          </p:nvSpPr>
          <p:spPr>
            <a:xfrm>
              <a:off x="3958753" y="1756382"/>
              <a:ext cx="188142" cy="187490"/>
            </a:xfrm>
            <a:custGeom>
              <a:avLst/>
              <a:gdLst/>
              <a:ahLst/>
              <a:cxnLst/>
              <a:rect l="l" t="t" r="r" b="b"/>
              <a:pathLst>
                <a:path w="9808" h="9774" extrusionOk="0">
                  <a:moveTo>
                    <a:pt x="4904" y="0"/>
                  </a:moveTo>
                  <a:cubicBezTo>
                    <a:pt x="2202" y="0"/>
                    <a:pt x="0" y="2202"/>
                    <a:pt x="0" y="4904"/>
                  </a:cubicBezTo>
                  <a:cubicBezTo>
                    <a:pt x="0" y="7605"/>
                    <a:pt x="2202" y="9774"/>
                    <a:pt x="4904" y="9774"/>
                  </a:cubicBezTo>
                  <a:cubicBezTo>
                    <a:pt x="7606" y="9774"/>
                    <a:pt x="9807" y="7605"/>
                    <a:pt x="9807" y="4904"/>
                  </a:cubicBezTo>
                  <a:cubicBezTo>
                    <a:pt x="9807" y="2202"/>
                    <a:pt x="7606" y="0"/>
                    <a:pt x="4904"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9" name="Google Shape;1769;p10"/>
            <p:cNvSpPr/>
            <p:nvPr/>
          </p:nvSpPr>
          <p:spPr>
            <a:xfrm>
              <a:off x="4010586" y="1792216"/>
              <a:ext cx="101111" cy="116476"/>
            </a:xfrm>
            <a:custGeom>
              <a:avLst/>
              <a:gdLst/>
              <a:ahLst/>
              <a:cxnLst/>
              <a:rect l="l" t="t" r="r" b="b"/>
              <a:pathLst>
                <a:path w="5271" h="6072" extrusionOk="0">
                  <a:moveTo>
                    <a:pt x="0" y="0"/>
                  </a:moveTo>
                  <a:lnTo>
                    <a:pt x="0" y="6071"/>
                  </a:lnTo>
                  <a:lnTo>
                    <a:pt x="5270" y="3036"/>
                  </a:lnTo>
                  <a:lnTo>
                    <a:pt x="0"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0" name="Google Shape;1770;p10"/>
            <p:cNvSpPr/>
            <p:nvPr/>
          </p:nvSpPr>
          <p:spPr>
            <a:xfrm>
              <a:off x="3432119" y="2260610"/>
              <a:ext cx="689150" cy="290519"/>
            </a:xfrm>
            <a:custGeom>
              <a:avLst/>
              <a:gdLst/>
              <a:ahLst/>
              <a:cxnLst/>
              <a:rect l="l" t="t" r="r" b="b"/>
              <a:pathLst>
                <a:path w="35926" h="15145" extrusionOk="0">
                  <a:moveTo>
                    <a:pt x="1168" y="0"/>
                  </a:moveTo>
                  <a:cubicBezTo>
                    <a:pt x="501" y="0"/>
                    <a:pt x="0" y="501"/>
                    <a:pt x="0" y="1168"/>
                  </a:cubicBezTo>
                  <a:lnTo>
                    <a:pt x="0" y="13977"/>
                  </a:lnTo>
                  <a:cubicBezTo>
                    <a:pt x="0" y="14611"/>
                    <a:pt x="501" y="15145"/>
                    <a:pt x="1168" y="15145"/>
                  </a:cubicBezTo>
                  <a:lnTo>
                    <a:pt x="34758" y="15145"/>
                  </a:lnTo>
                  <a:cubicBezTo>
                    <a:pt x="35392" y="15145"/>
                    <a:pt x="35926" y="14611"/>
                    <a:pt x="35926" y="13977"/>
                  </a:cubicBezTo>
                  <a:lnTo>
                    <a:pt x="35926" y="1168"/>
                  </a:lnTo>
                  <a:cubicBezTo>
                    <a:pt x="35926" y="501"/>
                    <a:pt x="35392" y="0"/>
                    <a:pt x="34758"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1" name="Google Shape;1771;p10"/>
            <p:cNvSpPr/>
            <p:nvPr/>
          </p:nvSpPr>
          <p:spPr>
            <a:xfrm>
              <a:off x="3480767" y="2300280"/>
              <a:ext cx="127966" cy="77478"/>
            </a:xfrm>
            <a:custGeom>
              <a:avLst/>
              <a:gdLst/>
              <a:ahLst/>
              <a:cxnLst/>
              <a:rect l="l" t="t" r="r" b="b"/>
              <a:pathLst>
                <a:path w="6671" h="4039" extrusionOk="0">
                  <a:moveTo>
                    <a:pt x="1734" y="1"/>
                  </a:moveTo>
                  <a:cubicBezTo>
                    <a:pt x="833" y="501"/>
                    <a:pt x="33" y="1335"/>
                    <a:pt x="33" y="2402"/>
                  </a:cubicBezTo>
                  <a:cubicBezTo>
                    <a:pt x="0" y="3316"/>
                    <a:pt x="733" y="4038"/>
                    <a:pt x="1639" y="4038"/>
                  </a:cubicBezTo>
                  <a:cubicBezTo>
                    <a:pt x="1660" y="4038"/>
                    <a:pt x="1680" y="4038"/>
                    <a:pt x="1701" y="4037"/>
                  </a:cubicBezTo>
                  <a:cubicBezTo>
                    <a:pt x="1721" y="4038"/>
                    <a:pt x="1741" y="4038"/>
                    <a:pt x="1761" y="4038"/>
                  </a:cubicBezTo>
                  <a:cubicBezTo>
                    <a:pt x="2499" y="4038"/>
                    <a:pt x="3069" y="3450"/>
                    <a:pt x="3102" y="2736"/>
                  </a:cubicBezTo>
                  <a:cubicBezTo>
                    <a:pt x="3102" y="2136"/>
                    <a:pt x="2635" y="1635"/>
                    <a:pt x="2034" y="1635"/>
                  </a:cubicBezTo>
                  <a:cubicBezTo>
                    <a:pt x="2015" y="1634"/>
                    <a:pt x="1996" y="1633"/>
                    <a:pt x="1976" y="1633"/>
                  </a:cubicBezTo>
                  <a:cubicBezTo>
                    <a:pt x="1467" y="1633"/>
                    <a:pt x="1032" y="2055"/>
                    <a:pt x="1000" y="2569"/>
                  </a:cubicBezTo>
                  <a:cubicBezTo>
                    <a:pt x="967" y="2903"/>
                    <a:pt x="1200" y="3203"/>
                    <a:pt x="1500" y="3303"/>
                  </a:cubicBezTo>
                  <a:cubicBezTo>
                    <a:pt x="1634" y="3336"/>
                    <a:pt x="1701" y="3370"/>
                    <a:pt x="1701" y="3470"/>
                  </a:cubicBezTo>
                  <a:cubicBezTo>
                    <a:pt x="1701" y="3603"/>
                    <a:pt x="1600" y="3670"/>
                    <a:pt x="1500" y="3670"/>
                  </a:cubicBezTo>
                  <a:cubicBezTo>
                    <a:pt x="833" y="3637"/>
                    <a:pt x="333" y="3070"/>
                    <a:pt x="366" y="2402"/>
                  </a:cubicBezTo>
                  <a:cubicBezTo>
                    <a:pt x="366" y="1502"/>
                    <a:pt x="1100" y="734"/>
                    <a:pt x="1901" y="267"/>
                  </a:cubicBezTo>
                  <a:lnTo>
                    <a:pt x="1734" y="1"/>
                  </a:lnTo>
                  <a:close/>
                  <a:moveTo>
                    <a:pt x="5303" y="1"/>
                  </a:moveTo>
                  <a:cubicBezTo>
                    <a:pt x="4436" y="501"/>
                    <a:pt x="3602" y="1335"/>
                    <a:pt x="3635" y="2402"/>
                  </a:cubicBezTo>
                  <a:cubicBezTo>
                    <a:pt x="3603" y="3316"/>
                    <a:pt x="4336" y="4038"/>
                    <a:pt x="5242" y="4038"/>
                  </a:cubicBezTo>
                  <a:cubicBezTo>
                    <a:pt x="5262" y="4038"/>
                    <a:pt x="5283" y="4038"/>
                    <a:pt x="5303" y="4037"/>
                  </a:cubicBezTo>
                  <a:cubicBezTo>
                    <a:pt x="5323" y="4038"/>
                    <a:pt x="5342" y="4038"/>
                    <a:pt x="5361" y="4038"/>
                  </a:cubicBezTo>
                  <a:cubicBezTo>
                    <a:pt x="6070" y="4038"/>
                    <a:pt x="6671" y="3450"/>
                    <a:pt x="6671" y="2736"/>
                  </a:cubicBezTo>
                  <a:cubicBezTo>
                    <a:pt x="6671" y="2136"/>
                    <a:pt x="6204" y="1635"/>
                    <a:pt x="5637" y="1635"/>
                  </a:cubicBezTo>
                  <a:cubicBezTo>
                    <a:pt x="5616" y="1634"/>
                    <a:pt x="5596" y="1633"/>
                    <a:pt x="5575" y="1633"/>
                  </a:cubicBezTo>
                  <a:cubicBezTo>
                    <a:pt x="5036" y="1633"/>
                    <a:pt x="4603" y="2055"/>
                    <a:pt x="4603" y="2569"/>
                  </a:cubicBezTo>
                  <a:cubicBezTo>
                    <a:pt x="4569" y="2903"/>
                    <a:pt x="4769" y="3203"/>
                    <a:pt x="5103" y="3303"/>
                  </a:cubicBezTo>
                  <a:cubicBezTo>
                    <a:pt x="5203" y="3336"/>
                    <a:pt x="5270" y="3370"/>
                    <a:pt x="5270" y="3470"/>
                  </a:cubicBezTo>
                  <a:cubicBezTo>
                    <a:pt x="5270" y="3603"/>
                    <a:pt x="5203" y="3670"/>
                    <a:pt x="5070" y="3670"/>
                  </a:cubicBezTo>
                  <a:cubicBezTo>
                    <a:pt x="4402" y="3637"/>
                    <a:pt x="3902" y="3070"/>
                    <a:pt x="3969" y="2402"/>
                  </a:cubicBezTo>
                  <a:cubicBezTo>
                    <a:pt x="3969" y="1502"/>
                    <a:pt x="4703" y="734"/>
                    <a:pt x="5503" y="267"/>
                  </a:cubicBezTo>
                  <a:lnTo>
                    <a:pt x="5303"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2" name="Google Shape;1772;p10"/>
            <p:cNvSpPr/>
            <p:nvPr/>
          </p:nvSpPr>
          <p:spPr>
            <a:xfrm>
              <a:off x="3648389" y="2359153"/>
              <a:ext cx="392263" cy="19"/>
            </a:xfrm>
            <a:custGeom>
              <a:avLst/>
              <a:gdLst/>
              <a:ahLst/>
              <a:cxnLst/>
              <a:rect l="l" t="t" r="r" b="b"/>
              <a:pathLst>
                <a:path w="20449" h="1" fill="none" extrusionOk="0">
                  <a:moveTo>
                    <a:pt x="1" y="1"/>
                  </a:moveTo>
                  <a:lnTo>
                    <a:pt x="20449" y="1"/>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3" name="Google Shape;1773;p10"/>
            <p:cNvSpPr/>
            <p:nvPr/>
          </p:nvSpPr>
          <p:spPr>
            <a:xfrm>
              <a:off x="3648389" y="2393069"/>
              <a:ext cx="392263" cy="19"/>
            </a:xfrm>
            <a:custGeom>
              <a:avLst/>
              <a:gdLst/>
              <a:ahLst/>
              <a:cxnLst/>
              <a:rect l="l" t="t" r="r" b="b"/>
              <a:pathLst>
                <a:path w="20449" h="1" fill="none" extrusionOk="0">
                  <a:moveTo>
                    <a:pt x="1" y="0"/>
                  </a:moveTo>
                  <a:lnTo>
                    <a:pt x="20449" y="0"/>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4" name="Google Shape;1774;p10"/>
            <p:cNvSpPr/>
            <p:nvPr/>
          </p:nvSpPr>
          <p:spPr>
            <a:xfrm>
              <a:off x="3648389" y="2426352"/>
              <a:ext cx="392263" cy="19"/>
            </a:xfrm>
            <a:custGeom>
              <a:avLst/>
              <a:gdLst/>
              <a:ahLst/>
              <a:cxnLst/>
              <a:rect l="l" t="t" r="r" b="b"/>
              <a:pathLst>
                <a:path w="20449" h="1" fill="none" extrusionOk="0">
                  <a:moveTo>
                    <a:pt x="1" y="0"/>
                  </a:moveTo>
                  <a:lnTo>
                    <a:pt x="20449" y="0"/>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5" name="Google Shape;1775;p10"/>
            <p:cNvSpPr/>
            <p:nvPr/>
          </p:nvSpPr>
          <p:spPr>
            <a:xfrm>
              <a:off x="3648389" y="2460248"/>
              <a:ext cx="392263" cy="19"/>
            </a:xfrm>
            <a:custGeom>
              <a:avLst/>
              <a:gdLst/>
              <a:ahLst/>
              <a:cxnLst/>
              <a:rect l="l" t="t" r="r" b="b"/>
              <a:pathLst>
                <a:path w="20449" h="1" fill="none" extrusionOk="0">
                  <a:moveTo>
                    <a:pt x="1" y="1"/>
                  </a:moveTo>
                  <a:lnTo>
                    <a:pt x="20449" y="1"/>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6" name="Google Shape;1776;p10"/>
            <p:cNvSpPr/>
            <p:nvPr/>
          </p:nvSpPr>
          <p:spPr>
            <a:xfrm>
              <a:off x="3787256" y="2706521"/>
              <a:ext cx="319945" cy="297118"/>
            </a:xfrm>
            <a:custGeom>
              <a:avLst/>
              <a:gdLst/>
              <a:ahLst/>
              <a:cxnLst/>
              <a:rect l="l" t="t" r="r" b="b"/>
              <a:pathLst>
                <a:path w="16679" h="15489" extrusionOk="0">
                  <a:moveTo>
                    <a:pt x="8373" y="0"/>
                  </a:moveTo>
                  <a:cubicBezTo>
                    <a:pt x="7955" y="0"/>
                    <a:pt x="7531" y="35"/>
                    <a:pt x="7105" y="106"/>
                  </a:cubicBezTo>
                  <a:cubicBezTo>
                    <a:pt x="2869" y="773"/>
                    <a:pt x="0" y="4776"/>
                    <a:pt x="701" y="8979"/>
                  </a:cubicBezTo>
                  <a:cubicBezTo>
                    <a:pt x="1330" y="12786"/>
                    <a:pt x="4600" y="15488"/>
                    <a:pt x="8331" y="15488"/>
                  </a:cubicBezTo>
                  <a:cubicBezTo>
                    <a:pt x="8752" y="15488"/>
                    <a:pt x="9178" y="15454"/>
                    <a:pt x="9607" y="15383"/>
                  </a:cubicBezTo>
                  <a:cubicBezTo>
                    <a:pt x="13810" y="14683"/>
                    <a:pt x="16679" y="10713"/>
                    <a:pt x="15978" y="6510"/>
                  </a:cubicBezTo>
                  <a:cubicBezTo>
                    <a:pt x="15379" y="2703"/>
                    <a:pt x="12085" y="0"/>
                    <a:pt x="8373"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7" name="Google Shape;1777;p10"/>
            <p:cNvSpPr/>
            <p:nvPr/>
          </p:nvSpPr>
          <p:spPr>
            <a:xfrm>
              <a:off x="3807724" y="2730020"/>
              <a:ext cx="279642" cy="250581"/>
            </a:xfrm>
            <a:custGeom>
              <a:avLst/>
              <a:gdLst/>
              <a:ahLst/>
              <a:cxnLst/>
              <a:rect l="l" t="t" r="r" b="b"/>
              <a:pathLst>
                <a:path w="14578" h="13063" extrusionOk="0">
                  <a:moveTo>
                    <a:pt x="7275" y="1"/>
                  </a:moveTo>
                  <a:cubicBezTo>
                    <a:pt x="5460" y="1"/>
                    <a:pt x="3654" y="750"/>
                    <a:pt x="2369" y="2216"/>
                  </a:cubicBezTo>
                  <a:cubicBezTo>
                    <a:pt x="1" y="4918"/>
                    <a:pt x="268" y="9054"/>
                    <a:pt x="2970" y="11423"/>
                  </a:cubicBezTo>
                  <a:cubicBezTo>
                    <a:pt x="4207" y="12523"/>
                    <a:pt x="5745" y="13063"/>
                    <a:pt x="7276" y="13063"/>
                  </a:cubicBezTo>
                  <a:cubicBezTo>
                    <a:pt x="9089" y="13063"/>
                    <a:pt x="10892" y="12305"/>
                    <a:pt x="12176" y="10822"/>
                  </a:cubicBezTo>
                  <a:cubicBezTo>
                    <a:pt x="14578" y="8120"/>
                    <a:pt x="14311" y="3984"/>
                    <a:pt x="11576" y="1616"/>
                  </a:cubicBezTo>
                  <a:cubicBezTo>
                    <a:pt x="10340" y="533"/>
                    <a:pt x="8805" y="1"/>
                    <a:pt x="727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8" name="Google Shape;1778;p10"/>
            <p:cNvSpPr/>
            <p:nvPr/>
          </p:nvSpPr>
          <p:spPr>
            <a:xfrm>
              <a:off x="3947224" y="2764204"/>
              <a:ext cx="61442" cy="90887"/>
            </a:xfrm>
            <a:custGeom>
              <a:avLst/>
              <a:gdLst/>
              <a:ahLst/>
              <a:cxnLst/>
              <a:rect l="l" t="t" r="r" b="b"/>
              <a:pathLst>
                <a:path w="3203" h="4738" fill="none" extrusionOk="0">
                  <a:moveTo>
                    <a:pt x="1" y="1"/>
                  </a:moveTo>
                  <a:lnTo>
                    <a:pt x="1" y="4737"/>
                  </a:lnTo>
                  <a:lnTo>
                    <a:pt x="3203" y="4737"/>
                  </a:lnTo>
                </a:path>
              </a:pathLst>
            </a:custGeom>
            <a:noFill/>
            <a:ln w="2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9" name="Google Shape;1779;p10"/>
            <p:cNvSpPr/>
            <p:nvPr/>
          </p:nvSpPr>
          <p:spPr>
            <a:xfrm>
              <a:off x="4837321" y="2792998"/>
              <a:ext cx="247646" cy="414668"/>
            </a:xfrm>
            <a:custGeom>
              <a:avLst/>
              <a:gdLst/>
              <a:ahLst/>
              <a:cxnLst/>
              <a:rect l="l" t="t" r="r" b="b"/>
              <a:pathLst>
                <a:path w="12910" h="21617" extrusionOk="0">
                  <a:moveTo>
                    <a:pt x="7139" y="1"/>
                  </a:moveTo>
                  <a:lnTo>
                    <a:pt x="2069" y="3236"/>
                  </a:lnTo>
                  <a:cubicBezTo>
                    <a:pt x="2069" y="3236"/>
                    <a:pt x="6505" y="12743"/>
                    <a:pt x="6505" y="13244"/>
                  </a:cubicBezTo>
                  <a:cubicBezTo>
                    <a:pt x="6505" y="13744"/>
                    <a:pt x="2569" y="15879"/>
                    <a:pt x="1802" y="16312"/>
                  </a:cubicBezTo>
                  <a:cubicBezTo>
                    <a:pt x="1235" y="16646"/>
                    <a:pt x="634" y="16946"/>
                    <a:pt x="0" y="17213"/>
                  </a:cubicBezTo>
                  <a:lnTo>
                    <a:pt x="467" y="21616"/>
                  </a:lnTo>
                  <a:cubicBezTo>
                    <a:pt x="467" y="21616"/>
                    <a:pt x="7239" y="20048"/>
                    <a:pt x="10074" y="18514"/>
                  </a:cubicBezTo>
                  <a:cubicBezTo>
                    <a:pt x="12910" y="16980"/>
                    <a:pt x="12810" y="15212"/>
                    <a:pt x="12176" y="12610"/>
                  </a:cubicBezTo>
                  <a:cubicBezTo>
                    <a:pt x="11509" y="10041"/>
                    <a:pt x="7139" y="1"/>
                    <a:pt x="713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0" name="Google Shape;1780;p10"/>
            <p:cNvSpPr/>
            <p:nvPr/>
          </p:nvSpPr>
          <p:spPr>
            <a:xfrm>
              <a:off x="4898112" y="2792998"/>
              <a:ext cx="186857" cy="401221"/>
            </a:xfrm>
            <a:custGeom>
              <a:avLst/>
              <a:gdLst/>
              <a:ahLst/>
              <a:cxnLst/>
              <a:rect l="l" t="t" r="r" b="b"/>
              <a:pathLst>
                <a:path w="9741" h="20916" extrusionOk="0">
                  <a:moveTo>
                    <a:pt x="3937" y="1"/>
                  </a:moveTo>
                  <a:lnTo>
                    <a:pt x="3236" y="468"/>
                  </a:lnTo>
                  <a:lnTo>
                    <a:pt x="3003" y="868"/>
                  </a:lnTo>
                  <a:cubicBezTo>
                    <a:pt x="3003" y="868"/>
                    <a:pt x="7105" y="10908"/>
                    <a:pt x="7339" y="14278"/>
                  </a:cubicBezTo>
                  <a:cubicBezTo>
                    <a:pt x="7506" y="16513"/>
                    <a:pt x="3003" y="19315"/>
                    <a:pt x="0" y="20916"/>
                  </a:cubicBezTo>
                  <a:cubicBezTo>
                    <a:pt x="2235" y="20315"/>
                    <a:pt x="5237" y="19415"/>
                    <a:pt x="6905" y="18514"/>
                  </a:cubicBezTo>
                  <a:cubicBezTo>
                    <a:pt x="9741" y="16980"/>
                    <a:pt x="9641" y="15212"/>
                    <a:pt x="8973" y="12643"/>
                  </a:cubicBezTo>
                  <a:cubicBezTo>
                    <a:pt x="8340" y="10041"/>
                    <a:pt x="3937" y="1"/>
                    <a:pt x="3937"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1" name="Google Shape;1781;p10"/>
            <p:cNvSpPr/>
            <p:nvPr/>
          </p:nvSpPr>
          <p:spPr>
            <a:xfrm>
              <a:off x="4837321" y="2792998"/>
              <a:ext cx="247646" cy="414668"/>
            </a:xfrm>
            <a:custGeom>
              <a:avLst/>
              <a:gdLst/>
              <a:ahLst/>
              <a:cxnLst/>
              <a:rect l="l" t="t" r="r" b="b"/>
              <a:pathLst>
                <a:path w="12910" h="21617" fill="none" extrusionOk="0">
                  <a:moveTo>
                    <a:pt x="2069" y="3236"/>
                  </a:moveTo>
                  <a:cubicBezTo>
                    <a:pt x="2069" y="3236"/>
                    <a:pt x="6505" y="12743"/>
                    <a:pt x="6505" y="13244"/>
                  </a:cubicBezTo>
                  <a:cubicBezTo>
                    <a:pt x="6505" y="13744"/>
                    <a:pt x="2569" y="15879"/>
                    <a:pt x="1802" y="16312"/>
                  </a:cubicBezTo>
                  <a:cubicBezTo>
                    <a:pt x="1235" y="16646"/>
                    <a:pt x="634" y="16946"/>
                    <a:pt x="0" y="17213"/>
                  </a:cubicBezTo>
                  <a:lnTo>
                    <a:pt x="467" y="21616"/>
                  </a:lnTo>
                  <a:cubicBezTo>
                    <a:pt x="467" y="21616"/>
                    <a:pt x="7239" y="20048"/>
                    <a:pt x="10074" y="18514"/>
                  </a:cubicBezTo>
                  <a:cubicBezTo>
                    <a:pt x="12910" y="16980"/>
                    <a:pt x="12810" y="15212"/>
                    <a:pt x="12176" y="12610"/>
                  </a:cubicBezTo>
                  <a:cubicBezTo>
                    <a:pt x="11509" y="10041"/>
                    <a:pt x="7139" y="1"/>
                    <a:pt x="7139" y="1"/>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2" name="Google Shape;1782;p10"/>
            <p:cNvSpPr/>
            <p:nvPr/>
          </p:nvSpPr>
          <p:spPr>
            <a:xfrm>
              <a:off x="4196144" y="2815404"/>
              <a:ext cx="165104" cy="392359"/>
            </a:xfrm>
            <a:custGeom>
              <a:avLst/>
              <a:gdLst/>
              <a:ahLst/>
              <a:cxnLst/>
              <a:rect l="l" t="t" r="r" b="b"/>
              <a:pathLst>
                <a:path w="8607" h="20454" extrusionOk="0">
                  <a:moveTo>
                    <a:pt x="3436" y="0"/>
                  </a:moveTo>
                  <a:cubicBezTo>
                    <a:pt x="3436" y="0"/>
                    <a:pt x="201" y="11875"/>
                    <a:pt x="101" y="13944"/>
                  </a:cubicBezTo>
                  <a:cubicBezTo>
                    <a:pt x="1" y="16045"/>
                    <a:pt x="6539" y="20181"/>
                    <a:pt x="6772" y="20448"/>
                  </a:cubicBezTo>
                  <a:cubicBezTo>
                    <a:pt x="6776" y="20452"/>
                    <a:pt x="6779" y="20454"/>
                    <a:pt x="6782" y="20454"/>
                  </a:cubicBezTo>
                  <a:cubicBezTo>
                    <a:pt x="6987" y="20454"/>
                    <a:pt x="6405" y="13243"/>
                    <a:pt x="6405" y="13243"/>
                  </a:cubicBezTo>
                  <a:lnTo>
                    <a:pt x="8607" y="2402"/>
                  </a:lnTo>
                  <a:lnTo>
                    <a:pt x="3436"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3" name="Google Shape;1783;p10"/>
            <p:cNvSpPr/>
            <p:nvPr/>
          </p:nvSpPr>
          <p:spPr>
            <a:xfrm>
              <a:off x="4196144" y="2815404"/>
              <a:ext cx="131784" cy="392378"/>
            </a:xfrm>
            <a:custGeom>
              <a:avLst/>
              <a:gdLst/>
              <a:ahLst/>
              <a:cxnLst/>
              <a:rect l="l" t="t" r="r" b="b"/>
              <a:pathLst>
                <a:path w="6870" h="20455" extrusionOk="0">
                  <a:moveTo>
                    <a:pt x="3436" y="0"/>
                  </a:moveTo>
                  <a:cubicBezTo>
                    <a:pt x="3436" y="0"/>
                    <a:pt x="201" y="11875"/>
                    <a:pt x="101" y="13944"/>
                  </a:cubicBezTo>
                  <a:cubicBezTo>
                    <a:pt x="1" y="16045"/>
                    <a:pt x="6539" y="20181"/>
                    <a:pt x="6772" y="20448"/>
                  </a:cubicBezTo>
                  <a:cubicBezTo>
                    <a:pt x="6776" y="20452"/>
                    <a:pt x="6780" y="20454"/>
                    <a:pt x="6784" y="20454"/>
                  </a:cubicBezTo>
                  <a:cubicBezTo>
                    <a:pt x="6869" y="20454"/>
                    <a:pt x="6835" y="19358"/>
                    <a:pt x="6739" y="18046"/>
                  </a:cubicBezTo>
                  <a:cubicBezTo>
                    <a:pt x="4804" y="16412"/>
                    <a:pt x="2035" y="14077"/>
                    <a:pt x="1702" y="13110"/>
                  </a:cubicBezTo>
                  <a:lnTo>
                    <a:pt x="4937" y="968"/>
                  </a:lnTo>
                  <a:lnTo>
                    <a:pt x="4837" y="634"/>
                  </a:lnTo>
                  <a:lnTo>
                    <a:pt x="3436" y="0"/>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4" name="Google Shape;1784;p10"/>
            <p:cNvSpPr/>
            <p:nvPr/>
          </p:nvSpPr>
          <p:spPr>
            <a:xfrm>
              <a:off x="4196144" y="2815404"/>
              <a:ext cx="165104" cy="396732"/>
            </a:xfrm>
            <a:custGeom>
              <a:avLst/>
              <a:gdLst/>
              <a:ahLst/>
              <a:cxnLst/>
              <a:rect l="l" t="t" r="r" b="b"/>
              <a:pathLst>
                <a:path w="8607" h="20682" fill="none" extrusionOk="0">
                  <a:moveTo>
                    <a:pt x="3436" y="0"/>
                  </a:moveTo>
                  <a:cubicBezTo>
                    <a:pt x="3436" y="0"/>
                    <a:pt x="201" y="11875"/>
                    <a:pt x="101" y="13944"/>
                  </a:cubicBezTo>
                  <a:cubicBezTo>
                    <a:pt x="1" y="16045"/>
                    <a:pt x="6539" y="20181"/>
                    <a:pt x="6772" y="20448"/>
                  </a:cubicBezTo>
                  <a:cubicBezTo>
                    <a:pt x="7006" y="20682"/>
                    <a:pt x="6405" y="13243"/>
                    <a:pt x="6405" y="13243"/>
                  </a:cubicBezTo>
                  <a:lnTo>
                    <a:pt x="8607" y="2402"/>
                  </a:ln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5" name="Google Shape;1785;p10"/>
            <p:cNvSpPr/>
            <p:nvPr/>
          </p:nvSpPr>
          <p:spPr>
            <a:xfrm>
              <a:off x="4217265" y="2568729"/>
              <a:ext cx="797301" cy="457848"/>
            </a:xfrm>
            <a:custGeom>
              <a:avLst/>
              <a:gdLst/>
              <a:ahLst/>
              <a:cxnLst/>
              <a:rect l="l" t="t" r="r" b="b"/>
              <a:pathLst>
                <a:path w="41564" h="23868" extrusionOk="0">
                  <a:moveTo>
                    <a:pt x="19751" y="1"/>
                  </a:moveTo>
                  <a:cubicBezTo>
                    <a:pt x="19142" y="1"/>
                    <a:pt x="18384" y="213"/>
                    <a:pt x="17546" y="917"/>
                  </a:cubicBezTo>
                  <a:cubicBezTo>
                    <a:pt x="17546" y="917"/>
                    <a:pt x="16312" y="1818"/>
                    <a:pt x="13877" y="1918"/>
                  </a:cubicBezTo>
                  <a:cubicBezTo>
                    <a:pt x="13809" y="1921"/>
                    <a:pt x="13743" y="1922"/>
                    <a:pt x="13678" y="1922"/>
                  </a:cubicBezTo>
                  <a:cubicBezTo>
                    <a:pt x="11401" y="1922"/>
                    <a:pt x="11225" y="250"/>
                    <a:pt x="8273" y="250"/>
                  </a:cubicBezTo>
                  <a:cubicBezTo>
                    <a:pt x="4604" y="250"/>
                    <a:pt x="0" y="11892"/>
                    <a:pt x="0" y="11892"/>
                  </a:cubicBezTo>
                  <a:cubicBezTo>
                    <a:pt x="0" y="11892"/>
                    <a:pt x="2302" y="14127"/>
                    <a:pt x="4537" y="15061"/>
                  </a:cubicBezTo>
                  <a:cubicBezTo>
                    <a:pt x="5771" y="15628"/>
                    <a:pt x="7072" y="15995"/>
                    <a:pt x="8440" y="16228"/>
                  </a:cubicBezTo>
                  <a:lnTo>
                    <a:pt x="8773" y="23867"/>
                  </a:lnTo>
                  <a:lnTo>
                    <a:pt x="33524" y="23867"/>
                  </a:lnTo>
                  <a:lnTo>
                    <a:pt x="33825" y="16228"/>
                  </a:lnTo>
                  <a:lnTo>
                    <a:pt x="41563" y="11191"/>
                  </a:lnTo>
                  <a:cubicBezTo>
                    <a:pt x="41563" y="11191"/>
                    <a:pt x="37761" y="4420"/>
                    <a:pt x="35926" y="1885"/>
                  </a:cubicBezTo>
                  <a:cubicBezTo>
                    <a:pt x="34992" y="600"/>
                    <a:pt x="33749" y="200"/>
                    <a:pt x="32624" y="200"/>
                  </a:cubicBezTo>
                  <a:cubicBezTo>
                    <a:pt x="31498" y="200"/>
                    <a:pt x="30489" y="600"/>
                    <a:pt x="30022" y="917"/>
                  </a:cubicBezTo>
                  <a:cubicBezTo>
                    <a:pt x="29298" y="1435"/>
                    <a:pt x="27451" y="1631"/>
                    <a:pt x="26176" y="1631"/>
                  </a:cubicBezTo>
                  <a:cubicBezTo>
                    <a:pt x="25806" y="1631"/>
                    <a:pt x="25484" y="1614"/>
                    <a:pt x="25252" y="1584"/>
                  </a:cubicBezTo>
                  <a:cubicBezTo>
                    <a:pt x="23884" y="1284"/>
                    <a:pt x="22550" y="917"/>
                    <a:pt x="21249" y="484"/>
                  </a:cubicBezTo>
                  <a:cubicBezTo>
                    <a:pt x="21249" y="484"/>
                    <a:pt x="20670" y="1"/>
                    <a:pt x="19751"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6" name="Google Shape;1786;p10"/>
            <p:cNvSpPr/>
            <p:nvPr/>
          </p:nvSpPr>
          <p:spPr>
            <a:xfrm>
              <a:off x="4381722" y="2638152"/>
              <a:ext cx="1937" cy="243157"/>
            </a:xfrm>
            <a:custGeom>
              <a:avLst/>
              <a:gdLst/>
              <a:ahLst/>
              <a:cxnLst/>
              <a:rect l="l" t="t" r="r" b="b"/>
              <a:pathLst>
                <a:path w="101" h="12676" fill="none" extrusionOk="0">
                  <a:moveTo>
                    <a:pt x="100" y="0"/>
                  </a:moveTo>
                  <a:lnTo>
                    <a:pt x="0" y="12676"/>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7" name="Google Shape;1787;p10"/>
            <p:cNvSpPr/>
            <p:nvPr/>
          </p:nvSpPr>
          <p:spPr>
            <a:xfrm>
              <a:off x="4400905" y="2659906"/>
              <a:ext cx="32016" cy="184938"/>
            </a:xfrm>
            <a:custGeom>
              <a:avLst/>
              <a:gdLst/>
              <a:ahLst/>
              <a:cxnLst/>
              <a:rect l="l" t="t" r="r" b="b"/>
              <a:pathLst>
                <a:path w="1669" h="9641" fill="none" extrusionOk="0">
                  <a:moveTo>
                    <a:pt x="1" y="0"/>
                  </a:moveTo>
                  <a:cubicBezTo>
                    <a:pt x="1" y="0"/>
                    <a:pt x="334" y="6205"/>
                    <a:pt x="1669" y="964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8" name="Google Shape;1788;p10"/>
            <p:cNvSpPr/>
            <p:nvPr/>
          </p:nvSpPr>
          <p:spPr>
            <a:xfrm>
              <a:off x="4437391" y="2854423"/>
              <a:ext cx="19854" cy="46748"/>
            </a:xfrm>
            <a:custGeom>
              <a:avLst/>
              <a:gdLst/>
              <a:ahLst/>
              <a:cxnLst/>
              <a:rect l="l" t="t" r="r" b="b"/>
              <a:pathLst>
                <a:path w="1035" h="2437" fill="none" extrusionOk="0">
                  <a:moveTo>
                    <a:pt x="0" y="1"/>
                  </a:moveTo>
                  <a:cubicBezTo>
                    <a:pt x="267" y="835"/>
                    <a:pt x="634" y="1669"/>
                    <a:pt x="1034" y="2436"/>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9" name="Google Shape;1789;p10"/>
            <p:cNvSpPr/>
            <p:nvPr/>
          </p:nvSpPr>
          <p:spPr>
            <a:xfrm>
              <a:off x="4416271" y="2646459"/>
              <a:ext cx="38403" cy="126720"/>
            </a:xfrm>
            <a:custGeom>
              <a:avLst/>
              <a:gdLst/>
              <a:ahLst/>
              <a:cxnLst/>
              <a:rect l="l" t="t" r="r" b="b"/>
              <a:pathLst>
                <a:path w="2002" h="6606" fill="none" extrusionOk="0">
                  <a:moveTo>
                    <a:pt x="0" y="1"/>
                  </a:moveTo>
                  <a:cubicBezTo>
                    <a:pt x="467" y="2269"/>
                    <a:pt x="1135" y="4471"/>
                    <a:pt x="2002" y="6606"/>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0" name="Google Shape;1790;p10"/>
            <p:cNvSpPr/>
            <p:nvPr/>
          </p:nvSpPr>
          <p:spPr>
            <a:xfrm>
              <a:off x="4785488" y="2667579"/>
              <a:ext cx="43525" cy="136311"/>
            </a:xfrm>
            <a:custGeom>
              <a:avLst/>
              <a:gdLst/>
              <a:ahLst/>
              <a:cxnLst/>
              <a:rect l="l" t="t" r="r" b="b"/>
              <a:pathLst>
                <a:path w="2269" h="7106" fill="none" extrusionOk="0">
                  <a:moveTo>
                    <a:pt x="2269" y="1"/>
                  </a:moveTo>
                  <a:cubicBezTo>
                    <a:pt x="2269" y="1"/>
                    <a:pt x="1068" y="4904"/>
                    <a:pt x="1" y="7106"/>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1" name="Google Shape;1791;p10"/>
            <p:cNvSpPr/>
            <p:nvPr/>
          </p:nvSpPr>
          <p:spPr>
            <a:xfrm>
              <a:off x="4864830" y="2690618"/>
              <a:ext cx="1304" cy="189427"/>
            </a:xfrm>
            <a:custGeom>
              <a:avLst/>
              <a:gdLst/>
              <a:ahLst/>
              <a:cxnLst/>
              <a:rect l="l" t="t" r="r" b="b"/>
              <a:pathLst>
                <a:path w="68" h="9875" fill="none" extrusionOk="0">
                  <a:moveTo>
                    <a:pt x="68" y="9874"/>
                  </a:moveTo>
                  <a:lnTo>
                    <a:pt x="1"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2" name="Google Shape;1792;p10"/>
            <p:cNvSpPr/>
            <p:nvPr/>
          </p:nvSpPr>
          <p:spPr>
            <a:xfrm>
              <a:off x="4795732" y="2694455"/>
              <a:ext cx="59523" cy="183020"/>
            </a:xfrm>
            <a:custGeom>
              <a:avLst/>
              <a:gdLst/>
              <a:ahLst/>
              <a:cxnLst/>
              <a:rect l="l" t="t" r="r" b="b"/>
              <a:pathLst>
                <a:path w="3103" h="9541" fill="none" extrusionOk="0">
                  <a:moveTo>
                    <a:pt x="3102" y="1"/>
                  </a:moveTo>
                  <a:cubicBezTo>
                    <a:pt x="3102" y="1"/>
                    <a:pt x="2202" y="6272"/>
                    <a:pt x="0" y="954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3" name="Google Shape;1793;p10"/>
            <p:cNvSpPr/>
            <p:nvPr/>
          </p:nvSpPr>
          <p:spPr>
            <a:xfrm>
              <a:off x="4802120" y="2853156"/>
              <a:ext cx="32016" cy="55687"/>
            </a:xfrm>
            <a:custGeom>
              <a:avLst/>
              <a:gdLst/>
              <a:ahLst/>
              <a:cxnLst/>
              <a:rect l="l" t="t" r="r" b="b"/>
              <a:pathLst>
                <a:path w="1669" h="2903" fill="none" extrusionOk="0">
                  <a:moveTo>
                    <a:pt x="1669" y="0"/>
                  </a:moveTo>
                  <a:cubicBezTo>
                    <a:pt x="1669" y="0"/>
                    <a:pt x="668" y="1902"/>
                    <a:pt x="1" y="2902"/>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4" name="Google Shape;1794;p10"/>
            <p:cNvSpPr/>
            <p:nvPr/>
          </p:nvSpPr>
          <p:spPr>
            <a:xfrm>
              <a:off x="4526976" y="2601033"/>
              <a:ext cx="163819" cy="174714"/>
            </a:xfrm>
            <a:custGeom>
              <a:avLst/>
              <a:gdLst/>
              <a:ahLst/>
              <a:cxnLst/>
              <a:rect l="l" t="t" r="r" b="b"/>
              <a:pathLst>
                <a:path w="8540" h="9108" fill="none" extrusionOk="0">
                  <a:moveTo>
                    <a:pt x="0" y="1"/>
                  </a:moveTo>
                  <a:cubicBezTo>
                    <a:pt x="0" y="1"/>
                    <a:pt x="701" y="4270"/>
                    <a:pt x="1701" y="6472"/>
                  </a:cubicBezTo>
                  <a:cubicBezTo>
                    <a:pt x="2702" y="8673"/>
                    <a:pt x="4437" y="9107"/>
                    <a:pt x="5938" y="8473"/>
                  </a:cubicBezTo>
                  <a:cubicBezTo>
                    <a:pt x="7439" y="7839"/>
                    <a:pt x="8540" y="4637"/>
                    <a:pt x="8440" y="534"/>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5" name="Google Shape;1795;p10"/>
            <p:cNvSpPr/>
            <p:nvPr/>
          </p:nvSpPr>
          <p:spPr>
            <a:xfrm>
              <a:off x="4412434" y="2408684"/>
              <a:ext cx="64837" cy="76864"/>
            </a:xfrm>
            <a:custGeom>
              <a:avLst/>
              <a:gdLst/>
              <a:ahLst/>
              <a:cxnLst/>
              <a:rect l="l" t="t" r="r" b="b"/>
              <a:pathLst>
                <a:path w="3380" h="4007" extrusionOk="0">
                  <a:moveTo>
                    <a:pt x="1229" y="0"/>
                  </a:moveTo>
                  <a:cubicBezTo>
                    <a:pt x="1063" y="0"/>
                    <a:pt x="895" y="72"/>
                    <a:pt x="734" y="254"/>
                  </a:cubicBezTo>
                  <a:cubicBezTo>
                    <a:pt x="0" y="1088"/>
                    <a:pt x="1335" y="3023"/>
                    <a:pt x="2102" y="3690"/>
                  </a:cubicBezTo>
                  <a:cubicBezTo>
                    <a:pt x="2359" y="3911"/>
                    <a:pt x="2595" y="4007"/>
                    <a:pt x="2791" y="4007"/>
                  </a:cubicBezTo>
                  <a:cubicBezTo>
                    <a:pt x="3155" y="4007"/>
                    <a:pt x="3379" y="3678"/>
                    <a:pt x="3336" y="3223"/>
                  </a:cubicBezTo>
                  <a:cubicBezTo>
                    <a:pt x="3303" y="2522"/>
                    <a:pt x="2435" y="1021"/>
                    <a:pt x="2435" y="1021"/>
                  </a:cubicBezTo>
                  <a:cubicBezTo>
                    <a:pt x="2435" y="1021"/>
                    <a:pt x="1852" y="0"/>
                    <a:pt x="1229"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6" name="Google Shape;1796;p10"/>
            <p:cNvSpPr/>
            <p:nvPr/>
          </p:nvSpPr>
          <p:spPr>
            <a:xfrm>
              <a:off x="4412434" y="2408684"/>
              <a:ext cx="64837" cy="76864"/>
            </a:xfrm>
            <a:custGeom>
              <a:avLst/>
              <a:gdLst/>
              <a:ahLst/>
              <a:cxnLst/>
              <a:rect l="l" t="t" r="r" b="b"/>
              <a:pathLst>
                <a:path w="3380" h="4007" extrusionOk="0">
                  <a:moveTo>
                    <a:pt x="1229" y="0"/>
                  </a:moveTo>
                  <a:cubicBezTo>
                    <a:pt x="1063" y="0"/>
                    <a:pt x="895" y="72"/>
                    <a:pt x="734" y="254"/>
                  </a:cubicBezTo>
                  <a:cubicBezTo>
                    <a:pt x="0" y="1088"/>
                    <a:pt x="1335" y="3023"/>
                    <a:pt x="2102" y="3690"/>
                  </a:cubicBezTo>
                  <a:cubicBezTo>
                    <a:pt x="2359" y="3911"/>
                    <a:pt x="2595" y="4007"/>
                    <a:pt x="2791" y="4007"/>
                  </a:cubicBezTo>
                  <a:cubicBezTo>
                    <a:pt x="3155" y="4007"/>
                    <a:pt x="3379" y="3678"/>
                    <a:pt x="3336" y="3223"/>
                  </a:cubicBezTo>
                  <a:cubicBezTo>
                    <a:pt x="3303" y="2522"/>
                    <a:pt x="2435" y="1021"/>
                    <a:pt x="2435" y="1021"/>
                  </a:cubicBezTo>
                  <a:cubicBezTo>
                    <a:pt x="2435" y="1021"/>
                    <a:pt x="1852" y="0"/>
                    <a:pt x="1229"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7" name="Google Shape;1797;p10"/>
            <p:cNvSpPr/>
            <p:nvPr/>
          </p:nvSpPr>
          <p:spPr>
            <a:xfrm>
              <a:off x="4412434" y="2396906"/>
              <a:ext cx="65278" cy="94723"/>
            </a:xfrm>
            <a:custGeom>
              <a:avLst/>
              <a:gdLst/>
              <a:ahLst/>
              <a:cxnLst/>
              <a:rect l="l" t="t" r="r" b="b"/>
              <a:pathLst>
                <a:path w="3403" h="4938" fill="none" extrusionOk="0">
                  <a:moveTo>
                    <a:pt x="2435" y="1635"/>
                  </a:moveTo>
                  <a:cubicBezTo>
                    <a:pt x="2435" y="1635"/>
                    <a:pt x="1501" y="1"/>
                    <a:pt x="734" y="868"/>
                  </a:cubicBezTo>
                  <a:cubicBezTo>
                    <a:pt x="0" y="1702"/>
                    <a:pt x="1335" y="3637"/>
                    <a:pt x="2102" y="4304"/>
                  </a:cubicBezTo>
                  <a:cubicBezTo>
                    <a:pt x="2836" y="4937"/>
                    <a:pt x="3403" y="4537"/>
                    <a:pt x="3336" y="3837"/>
                  </a:cubicBezTo>
                  <a:cubicBezTo>
                    <a:pt x="3303" y="3136"/>
                    <a:pt x="2435" y="1635"/>
                    <a:pt x="2435" y="1635"/>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8" name="Google Shape;1798;p10"/>
            <p:cNvSpPr/>
            <p:nvPr/>
          </p:nvSpPr>
          <p:spPr>
            <a:xfrm>
              <a:off x="4730682" y="2408684"/>
              <a:ext cx="65067" cy="76864"/>
            </a:xfrm>
            <a:custGeom>
              <a:avLst/>
              <a:gdLst/>
              <a:ahLst/>
              <a:cxnLst/>
              <a:rect l="l" t="t" r="r" b="b"/>
              <a:pathLst>
                <a:path w="3392" h="4007" extrusionOk="0">
                  <a:moveTo>
                    <a:pt x="2146" y="0"/>
                  </a:moveTo>
                  <a:cubicBezTo>
                    <a:pt x="1540" y="0"/>
                    <a:pt x="956" y="1021"/>
                    <a:pt x="956" y="1021"/>
                  </a:cubicBezTo>
                  <a:cubicBezTo>
                    <a:pt x="956" y="1021"/>
                    <a:pt x="89" y="2522"/>
                    <a:pt x="22" y="3223"/>
                  </a:cubicBezTo>
                  <a:cubicBezTo>
                    <a:pt x="1" y="3678"/>
                    <a:pt x="233" y="4007"/>
                    <a:pt x="599" y="4007"/>
                  </a:cubicBezTo>
                  <a:cubicBezTo>
                    <a:pt x="797" y="4007"/>
                    <a:pt x="1033" y="3911"/>
                    <a:pt x="1290" y="3690"/>
                  </a:cubicBezTo>
                  <a:cubicBezTo>
                    <a:pt x="2024" y="3023"/>
                    <a:pt x="3391" y="1088"/>
                    <a:pt x="2624" y="254"/>
                  </a:cubicBezTo>
                  <a:cubicBezTo>
                    <a:pt x="2470" y="72"/>
                    <a:pt x="2308" y="0"/>
                    <a:pt x="2146"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9" name="Google Shape;1799;p10"/>
            <p:cNvSpPr/>
            <p:nvPr/>
          </p:nvSpPr>
          <p:spPr>
            <a:xfrm>
              <a:off x="4730682" y="2408684"/>
              <a:ext cx="65067" cy="76864"/>
            </a:xfrm>
            <a:custGeom>
              <a:avLst/>
              <a:gdLst/>
              <a:ahLst/>
              <a:cxnLst/>
              <a:rect l="l" t="t" r="r" b="b"/>
              <a:pathLst>
                <a:path w="3392" h="4007" extrusionOk="0">
                  <a:moveTo>
                    <a:pt x="2146" y="0"/>
                  </a:moveTo>
                  <a:cubicBezTo>
                    <a:pt x="1540" y="0"/>
                    <a:pt x="956" y="1021"/>
                    <a:pt x="956" y="1021"/>
                  </a:cubicBezTo>
                  <a:cubicBezTo>
                    <a:pt x="956" y="1021"/>
                    <a:pt x="89" y="2522"/>
                    <a:pt x="22" y="3223"/>
                  </a:cubicBezTo>
                  <a:cubicBezTo>
                    <a:pt x="1" y="3678"/>
                    <a:pt x="233" y="4007"/>
                    <a:pt x="599" y="4007"/>
                  </a:cubicBezTo>
                  <a:cubicBezTo>
                    <a:pt x="797" y="4007"/>
                    <a:pt x="1033" y="3911"/>
                    <a:pt x="1290" y="3690"/>
                  </a:cubicBezTo>
                  <a:cubicBezTo>
                    <a:pt x="2024" y="3023"/>
                    <a:pt x="3391" y="1088"/>
                    <a:pt x="2624" y="254"/>
                  </a:cubicBezTo>
                  <a:cubicBezTo>
                    <a:pt x="2470" y="72"/>
                    <a:pt x="2308" y="0"/>
                    <a:pt x="214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0" name="Google Shape;1800;p10"/>
            <p:cNvSpPr/>
            <p:nvPr/>
          </p:nvSpPr>
          <p:spPr>
            <a:xfrm>
              <a:off x="4730452" y="2396906"/>
              <a:ext cx="65297" cy="94723"/>
            </a:xfrm>
            <a:custGeom>
              <a:avLst/>
              <a:gdLst/>
              <a:ahLst/>
              <a:cxnLst/>
              <a:rect l="l" t="t" r="r" b="b"/>
              <a:pathLst>
                <a:path w="3404" h="4938" fill="none" extrusionOk="0">
                  <a:moveTo>
                    <a:pt x="968" y="1635"/>
                  </a:moveTo>
                  <a:cubicBezTo>
                    <a:pt x="968" y="1635"/>
                    <a:pt x="1902" y="1"/>
                    <a:pt x="2636" y="868"/>
                  </a:cubicBezTo>
                  <a:cubicBezTo>
                    <a:pt x="3403" y="1702"/>
                    <a:pt x="2036" y="3637"/>
                    <a:pt x="1302" y="4304"/>
                  </a:cubicBezTo>
                  <a:cubicBezTo>
                    <a:pt x="568" y="4937"/>
                    <a:pt x="1" y="4537"/>
                    <a:pt x="34" y="3837"/>
                  </a:cubicBezTo>
                  <a:cubicBezTo>
                    <a:pt x="101" y="3136"/>
                    <a:pt x="968" y="1635"/>
                    <a:pt x="968" y="1635"/>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1" name="Google Shape;1801;p10"/>
            <p:cNvSpPr/>
            <p:nvPr/>
          </p:nvSpPr>
          <p:spPr>
            <a:xfrm>
              <a:off x="4545526" y="2579912"/>
              <a:ext cx="119680" cy="154707"/>
            </a:xfrm>
            <a:custGeom>
              <a:avLst/>
              <a:gdLst/>
              <a:ahLst/>
              <a:cxnLst/>
              <a:rect l="l" t="t" r="r" b="b"/>
              <a:pathLst>
                <a:path w="6239" h="8065" extrusionOk="0">
                  <a:moveTo>
                    <a:pt x="1" y="1"/>
                  </a:moveTo>
                  <a:cubicBezTo>
                    <a:pt x="468" y="2136"/>
                    <a:pt x="1068" y="4204"/>
                    <a:pt x="1802" y="6272"/>
                  </a:cubicBezTo>
                  <a:cubicBezTo>
                    <a:pt x="2302" y="7513"/>
                    <a:pt x="3038" y="8065"/>
                    <a:pt x="3715" y="8065"/>
                  </a:cubicBezTo>
                  <a:cubicBezTo>
                    <a:pt x="4256" y="8065"/>
                    <a:pt x="4759" y="7710"/>
                    <a:pt x="5071" y="7072"/>
                  </a:cubicBezTo>
                  <a:cubicBezTo>
                    <a:pt x="5771" y="5638"/>
                    <a:pt x="6238" y="234"/>
                    <a:pt x="6238" y="234"/>
                  </a:cubicBezTo>
                  <a:lnTo>
                    <a:pt x="6238" y="234"/>
                  </a:lnTo>
                  <a:cubicBezTo>
                    <a:pt x="6238" y="234"/>
                    <a:pt x="4562" y="472"/>
                    <a:pt x="2884" y="472"/>
                  </a:cubicBezTo>
                  <a:cubicBezTo>
                    <a:pt x="1752" y="472"/>
                    <a:pt x="619" y="364"/>
                    <a:pt x="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2" name="Google Shape;1802;p10"/>
            <p:cNvSpPr/>
            <p:nvPr/>
          </p:nvSpPr>
          <p:spPr>
            <a:xfrm>
              <a:off x="4443779" y="2228651"/>
              <a:ext cx="313557" cy="410793"/>
            </a:xfrm>
            <a:custGeom>
              <a:avLst/>
              <a:gdLst/>
              <a:ahLst/>
              <a:cxnLst/>
              <a:rect l="l" t="t" r="r" b="b"/>
              <a:pathLst>
                <a:path w="16346" h="21415" extrusionOk="0">
                  <a:moveTo>
                    <a:pt x="7882" y="0"/>
                  </a:moveTo>
                  <a:cubicBezTo>
                    <a:pt x="6689" y="0"/>
                    <a:pt x="5513" y="408"/>
                    <a:pt x="4404" y="1366"/>
                  </a:cubicBezTo>
                  <a:cubicBezTo>
                    <a:pt x="1702" y="3701"/>
                    <a:pt x="1" y="7537"/>
                    <a:pt x="901" y="10973"/>
                  </a:cubicBezTo>
                  <a:cubicBezTo>
                    <a:pt x="901" y="10973"/>
                    <a:pt x="2202" y="15543"/>
                    <a:pt x="4671" y="18245"/>
                  </a:cubicBezTo>
                  <a:cubicBezTo>
                    <a:pt x="6836" y="20647"/>
                    <a:pt x="7788" y="21415"/>
                    <a:pt x="8887" y="21415"/>
                  </a:cubicBezTo>
                  <a:cubicBezTo>
                    <a:pt x="9024" y="21415"/>
                    <a:pt x="9163" y="21403"/>
                    <a:pt x="9307" y="21381"/>
                  </a:cubicBezTo>
                  <a:cubicBezTo>
                    <a:pt x="10608" y="21214"/>
                    <a:pt x="12009" y="19513"/>
                    <a:pt x="13944" y="15977"/>
                  </a:cubicBezTo>
                  <a:cubicBezTo>
                    <a:pt x="15879" y="12441"/>
                    <a:pt x="16012" y="9739"/>
                    <a:pt x="16179" y="9505"/>
                  </a:cubicBezTo>
                  <a:cubicBezTo>
                    <a:pt x="16346" y="9239"/>
                    <a:pt x="15779" y="4268"/>
                    <a:pt x="12977" y="2100"/>
                  </a:cubicBezTo>
                  <a:cubicBezTo>
                    <a:pt x="11344" y="841"/>
                    <a:pt x="9596" y="0"/>
                    <a:pt x="7882"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3" name="Google Shape;1803;p10"/>
            <p:cNvSpPr/>
            <p:nvPr/>
          </p:nvSpPr>
          <p:spPr>
            <a:xfrm>
              <a:off x="4443779" y="2228056"/>
              <a:ext cx="313557" cy="315399"/>
            </a:xfrm>
            <a:custGeom>
              <a:avLst/>
              <a:gdLst/>
              <a:ahLst/>
              <a:cxnLst/>
              <a:rect l="l" t="t" r="r" b="b"/>
              <a:pathLst>
                <a:path w="16346" h="16442" extrusionOk="0">
                  <a:moveTo>
                    <a:pt x="7862" y="0"/>
                  </a:moveTo>
                  <a:cubicBezTo>
                    <a:pt x="6677" y="0"/>
                    <a:pt x="5510" y="408"/>
                    <a:pt x="4404" y="1364"/>
                  </a:cubicBezTo>
                  <a:cubicBezTo>
                    <a:pt x="1702" y="3732"/>
                    <a:pt x="1" y="7568"/>
                    <a:pt x="901" y="11004"/>
                  </a:cubicBezTo>
                  <a:cubicBezTo>
                    <a:pt x="901" y="11004"/>
                    <a:pt x="1168" y="11871"/>
                    <a:pt x="1635" y="13072"/>
                  </a:cubicBezTo>
                  <a:cubicBezTo>
                    <a:pt x="1635" y="12939"/>
                    <a:pt x="1669" y="12772"/>
                    <a:pt x="1702" y="12639"/>
                  </a:cubicBezTo>
                  <a:cubicBezTo>
                    <a:pt x="2195" y="11076"/>
                    <a:pt x="3477" y="8343"/>
                    <a:pt x="7194" y="8343"/>
                  </a:cubicBezTo>
                  <a:cubicBezTo>
                    <a:pt x="8000" y="8343"/>
                    <a:pt x="8922" y="8472"/>
                    <a:pt x="9975" y="8769"/>
                  </a:cubicBezTo>
                  <a:cubicBezTo>
                    <a:pt x="14678" y="10104"/>
                    <a:pt x="14111" y="14240"/>
                    <a:pt x="13677" y="16441"/>
                  </a:cubicBezTo>
                  <a:lnTo>
                    <a:pt x="13911" y="15974"/>
                  </a:lnTo>
                  <a:cubicBezTo>
                    <a:pt x="15879" y="12439"/>
                    <a:pt x="16012" y="9737"/>
                    <a:pt x="16179" y="9503"/>
                  </a:cubicBezTo>
                  <a:cubicBezTo>
                    <a:pt x="16346" y="9236"/>
                    <a:pt x="15779" y="4266"/>
                    <a:pt x="12977" y="2131"/>
                  </a:cubicBezTo>
                  <a:cubicBezTo>
                    <a:pt x="11322" y="850"/>
                    <a:pt x="9573" y="0"/>
                    <a:pt x="7862"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4" name="Google Shape;1804;p10"/>
            <p:cNvSpPr/>
            <p:nvPr/>
          </p:nvSpPr>
          <p:spPr>
            <a:xfrm>
              <a:off x="4443779" y="2210062"/>
              <a:ext cx="313557" cy="432565"/>
            </a:xfrm>
            <a:custGeom>
              <a:avLst/>
              <a:gdLst/>
              <a:ahLst/>
              <a:cxnLst/>
              <a:rect l="l" t="t" r="r" b="b"/>
              <a:pathLst>
                <a:path w="16346" h="22550" fill="none" extrusionOk="0">
                  <a:moveTo>
                    <a:pt x="901" y="11942"/>
                  </a:moveTo>
                  <a:cubicBezTo>
                    <a:pt x="901" y="11942"/>
                    <a:pt x="2202" y="16512"/>
                    <a:pt x="4671" y="19214"/>
                  </a:cubicBezTo>
                  <a:cubicBezTo>
                    <a:pt x="7106" y="21916"/>
                    <a:pt x="8007" y="22550"/>
                    <a:pt x="9307" y="22350"/>
                  </a:cubicBezTo>
                  <a:cubicBezTo>
                    <a:pt x="10608" y="22183"/>
                    <a:pt x="12009" y="20482"/>
                    <a:pt x="13944" y="16946"/>
                  </a:cubicBezTo>
                  <a:cubicBezTo>
                    <a:pt x="15879" y="13410"/>
                    <a:pt x="16012" y="10708"/>
                    <a:pt x="16179" y="10474"/>
                  </a:cubicBezTo>
                  <a:cubicBezTo>
                    <a:pt x="16346" y="10208"/>
                    <a:pt x="15779" y="5237"/>
                    <a:pt x="12977" y="3069"/>
                  </a:cubicBezTo>
                  <a:cubicBezTo>
                    <a:pt x="10208" y="934"/>
                    <a:pt x="7106" y="0"/>
                    <a:pt x="4404" y="2335"/>
                  </a:cubicBezTo>
                  <a:cubicBezTo>
                    <a:pt x="1702" y="4670"/>
                    <a:pt x="1" y="8506"/>
                    <a:pt x="901" y="11942"/>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5" name="Google Shape;1805;p10"/>
            <p:cNvSpPr/>
            <p:nvPr/>
          </p:nvSpPr>
          <p:spPr>
            <a:xfrm>
              <a:off x="4597359" y="2485205"/>
              <a:ext cx="26261" cy="85132"/>
            </a:xfrm>
            <a:custGeom>
              <a:avLst/>
              <a:gdLst/>
              <a:ahLst/>
              <a:cxnLst/>
              <a:rect l="l" t="t" r="r" b="b"/>
              <a:pathLst>
                <a:path w="1369" h="4438" fill="none" extrusionOk="0">
                  <a:moveTo>
                    <a:pt x="1268" y="1"/>
                  </a:moveTo>
                  <a:cubicBezTo>
                    <a:pt x="1135" y="968"/>
                    <a:pt x="1035" y="1936"/>
                    <a:pt x="1035" y="2936"/>
                  </a:cubicBezTo>
                  <a:cubicBezTo>
                    <a:pt x="1068" y="3937"/>
                    <a:pt x="1368" y="4237"/>
                    <a:pt x="935" y="4337"/>
                  </a:cubicBezTo>
                  <a:cubicBezTo>
                    <a:pt x="468" y="4437"/>
                    <a:pt x="1" y="3737"/>
                    <a:pt x="1" y="3737"/>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6" name="Google Shape;1806;p10"/>
            <p:cNvSpPr/>
            <p:nvPr/>
          </p:nvSpPr>
          <p:spPr>
            <a:xfrm>
              <a:off x="4526324" y="2500571"/>
              <a:ext cx="38423" cy="8344"/>
            </a:xfrm>
            <a:custGeom>
              <a:avLst/>
              <a:gdLst/>
              <a:ahLst/>
              <a:cxnLst/>
              <a:rect l="l" t="t" r="r" b="b"/>
              <a:pathLst>
                <a:path w="2003" h="435" fill="none" extrusionOk="0">
                  <a:moveTo>
                    <a:pt x="1" y="0"/>
                  </a:moveTo>
                  <a:cubicBezTo>
                    <a:pt x="568" y="401"/>
                    <a:pt x="1369" y="434"/>
                    <a:pt x="2002" y="3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7" name="Google Shape;1807;p10"/>
            <p:cNvSpPr/>
            <p:nvPr/>
          </p:nvSpPr>
          <p:spPr>
            <a:xfrm>
              <a:off x="4647907" y="2500571"/>
              <a:ext cx="37770" cy="8344"/>
            </a:xfrm>
            <a:custGeom>
              <a:avLst/>
              <a:gdLst/>
              <a:ahLst/>
              <a:cxnLst/>
              <a:rect l="l" t="t" r="r" b="b"/>
              <a:pathLst>
                <a:path w="1969" h="435" fill="none" extrusionOk="0">
                  <a:moveTo>
                    <a:pt x="1" y="0"/>
                  </a:moveTo>
                  <a:cubicBezTo>
                    <a:pt x="568" y="401"/>
                    <a:pt x="1368" y="434"/>
                    <a:pt x="1969" y="3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8" name="Google Shape;1808;p10"/>
            <p:cNvSpPr/>
            <p:nvPr/>
          </p:nvSpPr>
          <p:spPr>
            <a:xfrm>
              <a:off x="4509059" y="2423148"/>
              <a:ext cx="78073" cy="44810"/>
            </a:xfrm>
            <a:custGeom>
              <a:avLst/>
              <a:gdLst/>
              <a:ahLst/>
              <a:cxnLst/>
              <a:rect l="l" t="t" r="r" b="b"/>
              <a:pathLst>
                <a:path w="4070" h="2336" fill="none" extrusionOk="0">
                  <a:moveTo>
                    <a:pt x="4070" y="2335"/>
                  </a:moveTo>
                  <a:cubicBezTo>
                    <a:pt x="4070" y="2335"/>
                    <a:pt x="3136" y="0"/>
                    <a:pt x="0" y="11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9" name="Google Shape;1809;p10"/>
            <p:cNvSpPr/>
            <p:nvPr/>
          </p:nvSpPr>
          <p:spPr>
            <a:xfrm>
              <a:off x="4637682" y="2418659"/>
              <a:ext cx="69748" cy="44177"/>
            </a:xfrm>
            <a:custGeom>
              <a:avLst/>
              <a:gdLst/>
              <a:ahLst/>
              <a:cxnLst/>
              <a:rect l="l" t="t" r="r" b="b"/>
              <a:pathLst>
                <a:path w="3636" h="2303" fill="none" extrusionOk="0">
                  <a:moveTo>
                    <a:pt x="0" y="2302"/>
                  </a:moveTo>
                  <a:cubicBezTo>
                    <a:pt x="0" y="2302"/>
                    <a:pt x="801" y="1"/>
                    <a:pt x="3636" y="13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0" name="Google Shape;1810;p10"/>
            <p:cNvSpPr/>
            <p:nvPr/>
          </p:nvSpPr>
          <p:spPr>
            <a:xfrm>
              <a:off x="4472573" y="2468574"/>
              <a:ext cx="126087" cy="79358"/>
            </a:xfrm>
            <a:custGeom>
              <a:avLst/>
              <a:gdLst/>
              <a:ahLst/>
              <a:cxnLst/>
              <a:rect l="l" t="t" r="r" b="b"/>
              <a:pathLst>
                <a:path w="6573" h="4137" fill="none" extrusionOk="0">
                  <a:moveTo>
                    <a:pt x="6572" y="1835"/>
                  </a:moveTo>
                  <a:cubicBezTo>
                    <a:pt x="6572" y="3103"/>
                    <a:pt x="5105" y="4137"/>
                    <a:pt x="3303" y="4137"/>
                  </a:cubicBezTo>
                  <a:cubicBezTo>
                    <a:pt x="1469" y="4137"/>
                    <a:pt x="1" y="3103"/>
                    <a:pt x="1" y="1835"/>
                  </a:cubicBezTo>
                  <a:cubicBezTo>
                    <a:pt x="1" y="534"/>
                    <a:pt x="1369" y="1"/>
                    <a:pt x="3203" y="1"/>
                  </a:cubicBezTo>
                  <a:cubicBezTo>
                    <a:pt x="5004" y="1"/>
                    <a:pt x="6572" y="534"/>
                    <a:pt x="6572" y="1835"/>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1" name="Google Shape;1811;p10"/>
            <p:cNvSpPr/>
            <p:nvPr/>
          </p:nvSpPr>
          <p:spPr>
            <a:xfrm>
              <a:off x="4617828" y="2468574"/>
              <a:ext cx="126720" cy="79358"/>
            </a:xfrm>
            <a:custGeom>
              <a:avLst/>
              <a:gdLst/>
              <a:ahLst/>
              <a:cxnLst/>
              <a:rect l="l" t="t" r="r" b="b"/>
              <a:pathLst>
                <a:path w="6606" h="4137" fill="none" extrusionOk="0">
                  <a:moveTo>
                    <a:pt x="6606" y="1835"/>
                  </a:moveTo>
                  <a:cubicBezTo>
                    <a:pt x="6606" y="3103"/>
                    <a:pt x="5105" y="4137"/>
                    <a:pt x="3303" y="4137"/>
                  </a:cubicBezTo>
                  <a:cubicBezTo>
                    <a:pt x="1502" y="4137"/>
                    <a:pt x="1" y="3103"/>
                    <a:pt x="1" y="1835"/>
                  </a:cubicBezTo>
                  <a:cubicBezTo>
                    <a:pt x="1" y="534"/>
                    <a:pt x="1402" y="1"/>
                    <a:pt x="3203" y="1"/>
                  </a:cubicBezTo>
                  <a:cubicBezTo>
                    <a:pt x="5005" y="1"/>
                    <a:pt x="6606" y="534"/>
                    <a:pt x="6606" y="1835"/>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2" name="Google Shape;1812;p10"/>
            <p:cNvSpPr/>
            <p:nvPr/>
          </p:nvSpPr>
          <p:spPr>
            <a:xfrm>
              <a:off x="3933796" y="3271003"/>
              <a:ext cx="50565" cy="980955"/>
            </a:xfrm>
            <a:custGeom>
              <a:avLst/>
              <a:gdLst/>
              <a:ahLst/>
              <a:cxnLst/>
              <a:rect l="l" t="t" r="r" b="b"/>
              <a:pathLst>
                <a:path w="2636" h="51138" extrusionOk="0">
                  <a:moveTo>
                    <a:pt x="200" y="1"/>
                  </a:moveTo>
                  <a:lnTo>
                    <a:pt x="0" y="50537"/>
                  </a:lnTo>
                  <a:cubicBezTo>
                    <a:pt x="0" y="50870"/>
                    <a:pt x="267" y="51137"/>
                    <a:pt x="601" y="51137"/>
                  </a:cubicBezTo>
                  <a:cubicBezTo>
                    <a:pt x="934" y="51137"/>
                    <a:pt x="1201" y="50904"/>
                    <a:pt x="1201" y="50570"/>
                  </a:cubicBezTo>
                  <a:lnTo>
                    <a:pt x="2635" y="67"/>
                  </a:lnTo>
                  <a:lnTo>
                    <a:pt x="200"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3" name="Google Shape;1813;p10"/>
            <p:cNvSpPr/>
            <p:nvPr/>
          </p:nvSpPr>
          <p:spPr>
            <a:xfrm>
              <a:off x="3868516" y="3497517"/>
              <a:ext cx="51217" cy="1014236"/>
            </a:xfrm>
            <a:custGeom>
              <a:avLst/>
              <a:gdLst/>
              <a:ahLst/>
              <a:cxnLst/>
              <a:rect l="l" t="t" r="r" b="b"/>
              <a:pathLst>
                <a:path w="2670" h="52873" extrusionOk="0">
                  <a:moveTo>
                    <a:pt x="201" y="1"/>
                  </a:moveTo>
                  <a:lnTo>
                    <a:pt x="34" y="52272"/>
                  </a:lnTo>
                  <a:cubicBezTo>
                    <a:pt x="1" y="52605"/>
                    <a:pt x="301" y="52872"/>
                    <a:pt x="635" y="52872"/>
                  </a:cubicBezTo>
                  <a:cubicBezTo>
                    <a:pt x="935" y="52872"/>
                    <a:pt x="1202" y="52605"/>
                    <a:pt x="1235" y="52305"/>
                  </a:cubicBezTo>
                  <a:lnTo>
                    <a:pt x="2669" y="68"/>
                  </a:lnTo>
                  <a:lnTo>
                    <a:pt x="201"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4" name="Google Shape;1814;p10"/>
            <p:cNvSpPr/>
            <p:nvPr/>
          </p:nvSpPr>
          <p:spPr>
            <a:xfrm>
              <a:off x="5231496" y="3271003"/>
              <a:ext cx="51217" cy="980955"/>
            </a:xfrm>
            <a:custGeom>
              <a:avLst/>
              <a:gdLst/>
              <a:ahLst/>
              <a:cxnLst/>
              <a:rect l="l" t="t" r="r" b="b"/>
              <a:pathLst>
                <a:path w="2670" h="51138" extrusionOk="0">
                  <a:moveTo>
                    <a:pt x="2436" y="1"/>
                  </a:moveTo>
                  <a:lnTo>
                    <a:pt x="0" y="67"/>
                  </a:lnTo>
                  <a:lnTo>
                    <a:pt x="1468" y="50570"/>
                  </a:lnTo>
                  <a:cubicBezTo>
                    <a:pt x="1468" y="50904"/>
                    <a:pt x="1735" y="51137"/>
                    <a:pt x="2069" y="51137"/>
                  </a:cubicBezTo>
                  <a:cubicBezTo>
                    <a:pt x="2402" y="51137"/>
                    <a:pt x="2669" y="50870"/>
                    <a:pt x="2669" y="50537"/>
                  </a:cubicBezTo>
                  <a:lnTo>
                    <a:pt x="2436"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5" name="Google Shape;1815;p10"/>
            <p:cNvSpPr/>
            <p:nvPr/>
          </p:nvSpPr>
          <p:spPr>
            <a:xfrm>
              <a:off x="5297409" y="3497517"/>
              <a:ext cx="50565" cy="1014236"/>
            </a:xfrm>
            <a:custGeom>
              <a:avLst/>
              <a:gdLst/>
              <a:ahLst/>
              <a:cxnLst/>
              <a:rect l="l" t="t" r="r" b="b"/>
              <a:pathLst>
                <a:path w="2636" h="52873" extrusionOk="0">
                  <a:moveTo>
                    <a:pt x="2435" y="1"/>
                  </a:moveTo>
                  <a:lnTo>
                    <a:pt x="0" y="68"/>
                  </a:lnTo>
                  <a:lnTo>
                    <a:pt x="1435" y="52305"/>
                  </a:lnTo>
                  <a:cubicBezTo>
                    <a:pt x="1435" y="52605"/>
                    <a:pt x="1701" y="52872"/>
                    <a:pt x="2035" y="52872"/>
                  </a:cubicBezTo>
                  <a:cubicBezTo>
                    <a:pt x="2369" y="52872"/>
                    <a:pt x="2635" y="52605"/>
                    <a:pt x="2635" y="52272"/>
                  </a:cubicBezTo>
                  <a:lnTo>
                    <a:pt x="2435"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6" name="Google Shape;1816;p10"/>
            <p:cNvSpPr/>
            <p:nvPr/>
          </p:nvSpPr>
          <p:spPr>
            <a:xfrm>
              <a:off x="4324134" y="3539125"/>
              <a:ext cx="32649" cy="899678"/>
            </a:xfrm>
            <a:custGeom>
              <a:avLst/>
              <a:gdLst/>
              <a:ahLst/>
              <a:cxnLst/>
              <a:rect l="l" t="t" r="r" b="b"/>
              <a:pathLst>
                <a:path w="1702" h="46901" extrusionOk="0">
                  <a:moveTo>
                    <a:pt x="167" y="0"/>
                  </a:moveTo>
                  <a:lnTo>
                    <a:pt x="33" y="46400"/>
                  </a:lnTo>
                  <a:cubicBezTo>
                    <a:pt x="0" y="46634"/>
                    <a:pt x="167" y="46867"/>
                    <a:pt x="400" y="46900"/>
                  </a:cubicBezTo>
                  <a:cubicBezTo>
                    <a:pt x="634" y="46867"/>
                    <a:pt x="801" y="46634"/>
                    <a:pt x="801" y="46400"/>
                  </a:cubicBezTo>
                  <a:lnTo>
                    <a:pt x="1701" y="67"/>
                  </a:lnTo>
                  <a:lnTo>
                    <a:pt x="167"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7" name="Google Shape;1817;p10"/>
            <p:cNvSpPr/>
            <p:nvPr/>
          </p:nvSpPr>
          <p:spPr>
            <a:xfrm>
              <a:off x="4865482" y="3510964"/>
              <a:ext cx="27527" cy="784507"/>
            </a:xfrm>
            <a:custGeom>
              <a:avLst/>
              <a:gdLst/>
              <a:ahLst/>
              <a:cxnLst/>
              <a:rect l="l" t="t" r="r" b="b"/>
              <a:pathLst>
                <a:path w="1435" h="40897" extrusionOk="0">
                  <a:moveTo>
                    <a:pt x="1301" y="0"/>
                  </a:moveTo>
                  <a:lnTo>
                    <a:pt x="0" y="34"/>
                  </a:lnTo>
                  <a:lnTo>
                    <a:pt x="767" y="40463"/>
                  </a:lnTo>
                  <a:cubicBezTo>
                    <a:pt x="734" y="40663"/>
                    <a:pt x="867" y="40863"/>
                    <a:pt x="1068" y="40896"/>
                  </a:cubicBezTo>
                  <a:cubicBezTo>
                    <a:pt x="1268" y="40863"/>
                    <a:pt x="1435" y="40663"/>
                    <a:pt x="1401" y="40463"/>
                  </a:cubicBezTo>
                  <a:lnTo>
                    <a:pt x="130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8" name="Google Shape;1818;p10"/>
            <p:cNvSpPr/>
            <p:nvPr/>
          </p:nvSpPr>
          <p:spPr>
            <a:xfrm>
              <a:off x="4293403" y="3510964"/>
              <a:ext cx="27546" cy="784507"/>
            </a:xfrm>
            <a:custGeom>
              <a:avLst/>
              <a:gdLst/>
              <a:ahLst/>
              <a:cxnLst/>
              <a:rect l="l" t="t" r="r" b="b"/>
              <a:pathLst>
                <a:path w="1436" h="40897" extrusionOk="0">
                  <a:moveTo>
                    <a:pt x="1302" y="0"/>
                  </a:moveTo>
                  <a:lnTo>
                    <a:pt x="1" y="34"/>
                  </a:lnTo>
                  <a:lnTo>
                    <a:pt x="768" y="40463"/>
                  </a:lnTo>
                  <a:cubicBezTo>
                    <a:pt x="735" y="40663"/>
                    <a:pt x="902" y="40863"/>
                    <a:pt x="1102" y="40896"/>
                  </a:cubicBezTo>
                  <a:cubicBezTo>
                    <a:pt x="1302" y="40863"/>
                    <a:pt x="1435" y="40663"/>
                    <a:pt x="1402" y="40463"/>
                  </a:cubicBezTo>
                  <a:lnTo>
                    <a:pt x="130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9" name="Google Shape;1819;p10"/>
            <p:cNvSpPr/>
            <p:nvPr/>
          </p:nvSpPr>
          <p:spPr>
            <a:xfrm>
              <a:off x="4844994" y="3539125"/>
              <a:ext cx="32016" cy="899678"/>
            </a:xfrm>
            <a:custGeom>
              <a:avLst/>
              <a:gdLst/>
              <a:ahLst/>
              <a:cxnLst/>
              <a:rect l="l" t="t" r="r" b="b"/>
              <a:pathLst>
                <a:path w="1669" h="46901" extrusionOk="0">
                  <a:moveTo>
                    <a:pt x="1535" y="0"/>
                  </a:moveTo>
                  <a:lnTo>
                    <a:pt x="1" y="67"/>
                  </a:lnTo>
                  <a:lnTo>
                    <a:pt x="901" y="46400"/>
                  </a:lnTo>
                  <a:cubicBezTo>
                    <a:pt x="868" y="46634"/>
                    <a:pt x="1035" y="46867"/>
                    <a:pt x="1268" y="46900"/>
                  </a:cubicBezTo>
                  <a:cubicBezTo>
                    <a:pt x="1502" y="46867"/>
                    <a:pt x="1669" y="46634"/>
                    <a:pt x="1669" y="46400"/>
                  </a:cubicBezTo>
                  <a:lnTo>
                    <a:pt x="1535"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0" name="Google Shape;1820;p10"/>
            <p:cNvSpPr/>
            <p:nvPr/>
          </p:nvSpPr>
          <p:spPr>
            <a:xfrm>
              <a:off x="4240937" y="3438663"/>
              <a:ext cx="711556" cy="163186"/>
            </a:xfrm>
            <a:custGeom>
              <a:avLst/>
              <a:gdLst/>
              <a:ahLst/>
              <a:cxnLst/>
              <a:rect l="l" t="t" r="r" b="b"/>
              <a:pathLst>
                <a:path w="37094" h="8507" extrusionOk="0">
                  <a:moveTo>
                    <a:pt x="18547" y="0"/>
                  </a:moveTo>
                  <a:cubicBezTo>
                    <a:pt x="8307" y="0"/>
                    <a:pt x="1" y="1901"/>
                    <a:pt x="1" y="4270"/>
                  </a:cubicBezTo>
                  <a:cubicBezTo>
                    <a:pt x="1" y="6605"/>
                    <a:pt x="8307" y="8506"/>
                    <a:pt x="18547" y="8506"/>
                  </a:cubicBezTo>
                  <a:cubicBezTo>
                    <a:pt x="28788" y="8506"/>
                    <a:pt x="37094" y="6605"/>
                    <a:pt x="37094" y="4270"/>
                  </a:cubicBezTo>
                  <a:cubicBezTo>
                    <a:pt x="37094" y="1901"/>
                    <a:pt x="28788" y="0"/>
                    <a:pt x="1854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1" name="Google Shape;1821;p10"/>
            <p:cNvSpPr/>
            <p:nvPr/>
          </p:nvSpPr>
          <p:spPr>
            <a:xfrm>
              <a:off x="4385789" y="4190219"/>
              <a:ext cx="118797" cy="273293"/>
            </a:xfrm>
            <a:custGeom>
              <a:avLst/>
              <a:gdLst/>
              <a:ahLst/>
              <a:cxnLst/>
              <a:rect l="l" t="t" r="r" b="b"/>
              <a:pathLst>
                <a:path w="6193" h="14247" extrusionOk="0">
                  <a:moveTo>
                    <a:pt x="4846" y="0"/>
                  </a:moveTo>
                  <a:cubicBezTo>
                    <a:pt x="3897" y="0"/>
                    <a:pt x="2353" y="626"/>
                    <a:pt x="1956" y="1084"/>
                  </a:cubicBezTo>
                  <a:cubicBezTo>
                    <a:pt x="1956" y="1084"/>
                    <a:pt x="989" y="2452"/>
                    <a:pt x="1690" y="3152"/>
                  </a:cubicBezTo>
                  <a:cubicBezTo>
                    <a:pt x="2390" y="3853"/>
                    <a:pt x="3091" y="3586"/>
                    <a:pt x="2990" y="4287"/>
                  </a:cubicBezTo>
                  <a:cubicBezTo>
                    <a:pt x="2924" y="4954"/>
                    <a:pt x="1823" y="7322"/>
                    <a:pt x="856" y="9824"/>
                  </a:cubicBezTo>
                  <a:cubicBezTo>
                    <a:pt x="1" y="12035"/>
                    <a:pt x="1465" y="14246"/>
                    <a:pt x="3106" y="14246"/>
                  </a:cubicBezTo>
                  <a:cubicBezTo>
                    <a:pt x="3322" y="14246"/>
                    <a:pt x="3541" y="14208"/>
                    <a:pt x="3758" y="14127"/>
                  </a:cubicBezTo>
                  <a:cubicBezTo>
                    <a:pt x="5659" y="13460"/>
                    <a:pt x="5426" y="6488"/>
                    <a:pt x="5726" y="5254"/>
                  </a:cubicBezTo>
                  <a:cubicBezTo>
                    <a:pt x="5993" y="3986"/>
                    <a:pt x="6193" y="3786"/>
                    <a:pt x="6126" y="2619"/>
                  </a:cubicBezTo>
                  <a:cubicBezTo>
                    <a:pt x="6059" y="1418"/>
                    <a:pt x="5993" y="184"/>
                    <a:pt x="5092" y="17"/>
                  </a:cubicBezTo>
                  <a:cubicBezTo>
                    <a:pt x="5016" y="6"/>
                    <a:pt x="4933" y="0"/>
                    <a:pt x="4846"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2" name="Google Shape;1822;p10"/>
            <p:cNvSpPr/>
            <p:nvPr/>
          </p:nvSpPr>
          <p:spPr>
            <a:xfrm>
              <a:off x="4398987" y="4417999"/>
              <a:ext cx="81928" cy="45558"/>
            </a:xfrm>
            <a:custGeom>
              <a:avLst/>
              <a:gdLst/>
              <a:ahLst/>
              <a:cxnLst/>
              <a:rect l="l" t="t" r="r" b="b"/>
              <a:pathLst>
                <a:path w="4271" h="2375" extrusionOk="0">
                  <a:moveTo>
                    <a:pt x="1706" y="1"/>
                  </a:moveTo>
                  <a:cubicBezTo>
                    <a:pt x="1067" y="1"/>
                    <a:pt x="463" y="43"/>
                    <a:pt x="1" y="85"/>
                  </a:cubicBezTo>
                  <a:cubicBezTo>
                    <a:pt x="307" y="1392"/>
                    <a:pt x="1332" y="2375"/>
                    <a:pt x="2419" y="2375"/>
                  </a:cubicBezTo>
                  <a:cubicBezTo>
                    <a:pt x="2635" y="2375"/>
                    <a:pt x="2854" y="2336"/>
                    <a:pt x="3070" y="2253"/>
                  </a:cubicBezTo>
                  <a:cubicBezTo>
                    <a:pt x="3637" y="2053"/>
                    <a:pt x="4004" y="1319"/>
                    <a:pt x="4271" y="352"/>
                  </a:cubicBezTo>
                  <a:cubicBezTo>
                    <a:pt x="3535" y="81"/>
                    <a:pt x="2587" y="1"/>
                    <a:pt x="1706"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3" name="Google Shape;1823;p10"/>
            <p:cNvSpPr/>
            <p:nvPr/>
          </p:nvSpPr>
          <p:spPr>
            <a:xfrm>
              <a:off x="4382355" y="4132305"/>
              <a:ext cx="103681" cy="112582"/>
            </a:xfrm>
            <a:custGeom>
              <a:avLst/>
              <a:gdLst/>
              <a:ahLst/>
              <a:cxnLst/>
              <a:rect l="l" t="t" r="r" b="b"/>
              <a:pathLst>
                <a:path w="5405" h="5869" extrusionOk="0">
                  <a:moveTo>
                    <a:pt x="4437" y="0"/>
                  </a:moveTo>
                  <a:lnTo>
                    <a:pt x="267" y="1034"/>
                  </a:lnTo>
                  <a:lnTo>
                    <a:pt x="1" y="1034"/>
                  </a:lnTo>
                  <a:cubicBezTo>
                    <a:pt x="1" y="1034"/>
                    <a:pt x="2002" y="4437"/>
                    <a:pt x="2569" y="5337"/>
                  </a:cubicBezTo>
                  <a:cubicBezTo>
                    <a:pt x="2781" y="5695"/>
                    <a:pt x="3208" y="5869"/>
                    <a:pt x="3659" y="5869"/>
                  </a:cubicBezTo>
                  <a:cubicBezTo>
                    <a:pt x="4344" y="5869"/>
                    <a:pt x="5084" y="5468"/>
                    <a:pt x="5204" y="4704"/>
                  </a:cubicBezTo>
                  <a:cubicBezTo>
                    <a:pt x="5404" y="3469"/>
                    <a:pt x="4437" y="0"/>
                    <a:pt x="443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4" name="Google Shape;1824;p10"/>
            <p:cNvSpPr/>
            <p:nvPr/>
          </p:nvSpPr>
          <p:spPr>
            <a:xfrm>
              <a:off x="4279341" y="4001764"/>
              <a:ext cx="216283" cy="162572"/>
            </a:xfrm>
            <a:custGeom>
              <a:avLst/>
              <a:gdLst/>
              <a:ahLst/>
              <a:cxnLst/>
              <a:rect l="l" t="t" r="r" b="b"/>
              <a:pathLst>
                <a:path w="11275" h="8475" extrusionOk="0">
                  <a:moveTo>
                    <a:pt x="8208" y="0"/>
                  </a:moveTo>
                  <a:cubicBezTo>
                    <a:pt x="8120" y="0"/>
                    <a:pt x="8030" y="0"/>
                    <a:pt x="7939" y="0"/>
                  </a:cubicBezTo>
                  <a:cubicBezTo>
                    <a:pt x="6671" y="0"/>
                    <a:pt x="1601" y="1435"/>
                    <a:pt x="567" y="2436"/>
                  </a:cubicBezTo>
                  <a:cubicBezTo>
                    <a:pt x="567" y="2436"/>
                    <a:pt x="0" y="3336"/>
                    <a:pt x="300" y="3937"/>
                  </a:cubicBezTo>
                  <a:cubicBezTo>
                    <a:pt x="567" y="4570"/>
                    <a:pt x="1334" y="6372"/>
                    <a:pt x="1801" y="7272"/>
                  </a:cubicBezTo>
                  <a:cubicBezTo>
                    <a:pt x="2187" y="7992"/>
                    <a:pt x="3603" y="8474"/>
                    <a:pt x="5408" y="8474"/>
                  </a:cubicBezTo>
                  <a:cubicBezTo>
                    <a:pt x="5945" y="8474"/>
                    <a:pt x="6516" y="8432"/>
                    <a:pt x="7105" y="8340"/>
                  </a:cubicBezTo>
                  <a:cubicBezTo>
                    <a:pt x="9674" y="7906"/>
                    <a:pt x="11108" y="6739"/>
                    <a:pt x="11208" y="5671"/>
                  </a:cubicBezTo>
                  <a:cubicBezTo>
                    <a:pt x="11275" y="4637"/>
                    <a:pt x="10774" y="3269"/>
                    <a:pt x="10441" y="1602"/>
                  </a:cubicBezTo>
                  <a:cubicBezTo>
                    <a:pt x="10101" y="57"/>
                    <a:pt x="9304" y="0"/>
                    <a:pt x="8208"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5" name="Google Shape;1825;p10"/>
            <p:cNvSpPr/>
            <p:nvPr/>
          </p:nvSpPr>
          <p:spPr>
            <a:xfrm>
              <a:off x="4176309" y="3446336"/>
              <a:ext cx="281561" cy="638701"/>
            </a:xfrm>
            <a:custGeom>
              <a:avLst/>
              <a:gdLst/>
              <a:ahLst/>
              <a:cxnLst/>
              <a:rect l="l" t="t" r="r" b="b"/>
              <a:pathLst>
                <a:path w="14678" h="33296" extrusionOk="0">
                  <a:moveTo>
                    <a:pt x="12276" y="0"/>
                  </a:moveTo>
                  <a:cubicBezTo>
                    <a:pt x="6805" y="67"/>
                    <a:pt x="2869" y="167"/>
                    <a:pt x="2803" y="201"/>
                  </a:cubicBezTo>
                  <a:cubicBezTo>
                    <a:pt x="2602" y="267"/>
                    <a:pt x="2469" y="1435"/>
                    <a:pt x="2336" y="2402"/>
                  </a:cubicBezTo>
                  <a:cubicBezTo>
                    <a:pt x="2336" y="2402"/>
                    <a:pt x="1" y="2702"/>
                    <a:pt x="401" y="9174"/>
                  </a:cubicBezTo>
                  <a:cubicBezTo>
                    <a:pt x="468" y="10074"/>
                    <a:pt x="2803" y="20482"/>
                    <a:pt x="3003" y="21683"/>
                  </a:cubicBezTo>
                  <a:cubicBezTo>
                    <a:pt x="4037" y="28954"/>
                    <a:pt x="6338" y="32557"/>
                    <a:pt x="6338" y="32557"/>
                  </a:cubicBezTo>
                  <a:cubicBezTo>
                    <a:pt x="6338" y="32557"/>
                    <a:pt x="6523" y="33295"/>
                    <a:pt x="8462" y="33295"/>
                  </a:cubicBezTo>
                  <a:cubicBezTo>
                    <a:pt x="8704" y="33295"/>
                    <a:pt x="8974" y="33283"/>
                    <a:pt x="9274" y="33258"/>
                  </a:cubicBezTo>
                  <a:cubicBezTo>
                    <a:pt x="11976" y="33057"/>
                    <a:pt x="14678" y="31256"/>
                    <a:pt x="14678" y="31256"/>
                  </a:cubicBezTo>
                  <a:cubicBezTo>
                    <a:pt x="14678" y="31256"/>
                    <a:pt x="13310" y="17113"/>
                    <a:pt x="13443" y="10942"/>
                  </a:cubicBezTo>
                  <a:cubicBezTo>
                    <a:pt x="13477" y="9240"/>
                    <a:pt x="14478" y="8406"/>
                    <a:pt x="14544" y="7206"/>
                  </a:cubicBezTo>
                  <a:cubicBezTo>
                    <a:pt x="14644" y="5671"/>
                    <a:pt x="14544" y="4103"/>
                    <a:pt x="14177" y="2602"/>
                  </a:cubicBezTo>
                  <a:lnTo>
                    <a:pt x="12276"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6" name="Google Shape;1826;p10"/>
            <p:cNvSpPr/>
            <p:nvPr/>
          </p:nvSpPr>
          <p:spPr>
            <a:xfrm>
              <a:off x="4094992" y="3465826"/>
              <a:ext cx="237460" cy="110971"/>
            </a:xfrm>
            <a:custGeom>
              <a:avLst/>
              <a:gdLst/>
              <a:ahLst/>
              <a:cxnLst/>
              <a:rect l="l" t="t" r="r" b="b"/>
              <a:pathLst>
                <a:path w="12379" h="5785" extrusionOk="0">
                  <a:moveTo>
                    <a:pt x="7807" y="1"/>
                  </a:moveTo>
                  <a:cubicBezTo>
                    <a:pt x="7241" y="1"/>
                    <a:pt x="6682" y="102"/>
                    <a:pt x="6174" y="352"/>
                  </a:cubicBezTo>
                  <a:cubicBezTo>
                    <a:pt x="6174" y="352"/>
                    <a:pt x="3306" y="752"/>
                    <a:pt x="1538" y="2754"/>
                  </a:cubicBezTo>
                  <a:cubicBezTo>
                    <a:pt x="0" y="4557"/>
                    <a:pt x="979" y="5784"/>
                    <a:pt x="3613" y="5784"/>
                  </a:cubicBezTo>
                  <a:cubicBezTo>
                    <a:pt x="3951" y="5784"/>
                    <a:pt x="4316" y="5764"/>
                    <a:pt x="4707" y="5723"/>
                  </a:cubicBezTo>
                  <a:cubicBezTo>
                    <a:pt x="8109" y="5389"/>
                    <a:pt x="12078" y="1886"/>
                    <a:pt x="12245" y="1686"/>
                  </a:cubicBezTo>
                  <a:cubicBezTo>
                    <a:pt x="12378" y="1553"/>
                    <a:pt x="10032" y="1"/>
                    <a:pt x="780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7" name="Google Shape;1827;p10"/>
            <p:cNvSpPr/>
            <p:nvPr/>
          </p:nvSpPr>
          <p:spPr>
            <a:xfrm>
              <a:off x="4274219" y="3448255"/>
              <a:ext cx="303947" cy="104314"/>
            </a:xfrm>
            <a:custGeom>
              <a:avLst/>
              <a:gdLst/>
              <a:ahLst/>
              <a:cxnLst/>
              <a:rect l="l" t="t" r="r" b="b"/>
              <a:pathLst>
                <a:path w="15845" h="5438" extrusionOk="0">
                  <a:moveTo>
                    <a:pt x="1535" y="0"/>
                  </a:moveTo>
                  <a:cubicBezTo>
                    <a:pt x="0" y="0"/>
                    <a:pt x="1935" y="2502"/>
                    <a:pt x="1935" y="2502"/>
                  </a:cubicBezTo>
                  <a:cubicBezTo>
                    <a:pt x="3770" y="2602"/>
                    <a:pt x="5571" y="2869"/>
                    <a:pt x="7372" y="3336"/>
                  </a:cubicBezTo>
                  <a:cubicBezTo>
                    <a:pt x="9740" y="4037"/>
                    <a:pt x="13910" y="5438"/>
                    <a:pt x="14877" y="5438"/>
                  </a:cubicBezTo>
                  <a:cubicBezTo>
                    <a:pt x="15845" y="5438"/>
                    <a:pt x="15578" y="1802"/>
                    <a:pt x="15578" y="1101"/>
                  </a:cubicBezTo>
                  <a:cubicBezTo>
                    <a:pt x="15578" y="434"/>
                    <a:pt x="3069" y="0"/>
                    <a:pt x="153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8" name="Google Shape;1828;p10"/>
            <p:cNvSpPr/>
            <p:nvPr/>
          </p:nvSpPr>
          <p:spPr>
            <a:xfrm>
              <a:off x="4525058" y="3469337"/>
              <a:ext cx="161804" cy="136042"/>
            </a:xfrm>
            <a:custGeom>
              <a:avLst/>
              <a:gdLst/>
              <a:ahLst/>
              <a:cxnLst/>
              <a:rect l="l" t="t" r="r" b="b"/>
              <a:pathLst>
                <a:path w="8435" h="7092" extrusionOk="0">
                  <a:moveTo>
                    <a:pt x="2774" y="0"/>
                  </a:moveTo>
                  <a:cubicBezTo>
                    <a:pt x="2601" y="0"/>
                    <a:pt x="2502" y="2"/>
                    <a:pt x="2502" y="2"/>
                  </a:cubicBezTo>
                  <a:cubicBezTo>
                    <a:pt x="2502" y="2"/>
                    <a:pt x="1368" y="569"/>
                    <a:pt x="968" y="2671"/>
                  </a:cubicBezTo>
                  <a:cubicBezTo>
                    <a:pt x="534" y="4739"/>
                    <a:pt x="0" y="5840"/>
                    <a:pt x="834" y="6407"/>
                  </a:cubicBezTo>
                  <a:cubicBezTo>
                    <a:pt x="1392" y="6786"/>
                    <a:pt x="3191" y="7091"/>
                    <a:pt x="4490" y="7091"/>
                  </a:cubicBezTo>
                  <a:cubicBezTo>
                    <a:pt x="5131" y="7091"/>
                    <a:pt x="5650" y="7017"/>
                    <a:pt x="5838" y="6840"/>
                  </a:cubicBezTo>
                  <a:cubicBezTo>
                    <a:pt x="6371" y="6273"/>
                    <a:pt x="7906" y="3505"/>
                    <a:pt x="8173" y="1670"/>
                  </a:cubicBezTo>
                  <a:cubicBezTo>
                    <a:pt x="8434" y="101"/>
                    <a:pt x="3938" y="0"/>
                    <a:pt x="2774"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9" name="Google Shape;1829;p10"/>
            <p:cNvSpPr/>
            <p:nvPr/>
          </p:nvSpPr>
          <p:spPr>
            <a:xfrm>
              <a:off x="4621031" y="3412056"/>
              <a:ext cx="498476" cy="281292"/>
            </a:xfrm>
            <a:custGeom>
              <a:avLst/>
              <a:gdLst/>
              <a:ahLst/>
              <a:cxnLst/>
              <a:rect l="l" t="t" r="r" b="b"/>
              <a:pathLst>
                <a:path w="25986" h="14664" extrusionOk="0">
                  <a:moveTo>
                    <a:pt x="9615" y="0"/>
                  </a:moveTo>
                  <a:cubicBezTo>
                    <a:pt x="9142" y="0"/>
                    <a:pt x="8792" y="28"/>
                    <a:pt x="8607" y="86"/>
                  </a:cubicBezTo>
                  <a:cubicBezTo>
                    <a:pt x="7206" y="486"/>
                    <a:pt x="2202" y="3689"/>
                    <a:pt x="2202" y="3689"/>
                  </a:cubicBezTo>
                  <a:cubicBezTo>
                    <a:pt x="1569" y="4423"/>
                    <a:pt x="1035" y="5290"/>
                    <a:pt x="668" y="6191"/>
                  </a:cubicBezTo>
                  <a:cubicBezTo>
                    <a:pt x="401" y="7158"/>
                    <a:pt x="168" y="8125"/>
                    <a:pt x="1" y="9126"/>
                  </a:cubicBezTo>
                  <a:cubicBezTo>
                    <a:pt x="1302" y="9493"/>
                    <a:pt x="2603" y="9960"/>
                    <a:pt x="3870" y="10494"/>
                  </a:cubicBezTo>
                  <a:cubicBezTo>
                    <a:pt x="6105" y="11461"/>
                    <a:pt x="9841" y="12162"/>
                    <a:pt x="13477" y="12995"/>
                  </a:cubicBezTo>
                  <a:cubicBezTo>
                    <a:pt x="17080" y="13829"/>
                    <a:pt x="18047" y="14663"/>
                    <a:pt x="19315" y="14663"/>
                  </a:cubicBezTo>
                  <a:cubicBezTo>
                    <a:pt x="20549" y="14663"/>
                    <a:pt x="22083" y="13696"/>
                    <a:pt x="24018" y="11328"/>
                  </a:cubicBezTo>
                  <a:cubicBezTo>
                    <a:pt x="25986" y="8993"/>
                    <a:pt x="24318" y="3956"/>
                    <a:pt x="22350" y="2455"/>
                  </a:cubicBezTo>
                  <a:cubicBezTo>
                    <a:pt x="20677" y="1128"/>
                    <a:pt x="12641" y="0"/>
                    <a:pt x="9615"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0" name="Google Shape;1830;p10"/>
            <p:cNvSpPr/>
            <p:nvPr/>
          </p:nvSpPr>
          <p:spPr>
            <a:xfrm>
              <a:off x="4095049" y="3510964"/>
              <a:ext cx="67849" cy="65930"/>
            </a:xfrm>
            <a:custGeom>
              <a:avLst/>
              <a:gdLst/>
              <a:ahLst/>
              <a:cxnLst/>
              <a:rect l="l" t="t" r="r" b="b"/>
              <a:pathLst>
                <a:path w="3537" h="3437" extrusionOk="0">
                  <a:moveTo>
                    <a:pt x="1935" y="0"/>
                  </a:moveTo>
                  <a:cubicBezTo>
                    <a:pt x="1801" y="134"/>
                    <a:pt x="1668" y="267"/>
                    <a:pt x="1535" y="401"/>
                  </a:cubicBezTo>
                  <a:cubicBezTo>
                    <a:pt x="0" y="2169"/>
                    <a:pt x="968" y="3403"/>
                    <a:pt x="3536" y="3436"/>
                  </a:cubicBezTo>
                  <a:cubicBezTo>
                    <a:pt x="3269" y="2169"/>
                    <a:pt x="2702" y="1001"/>
                    <a:pt x="193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1" name="Google Shape;1831;p10"/>
            <p:cNvSpPr/>
            <p:nvPr/>
          </p:nvSpPr>
          <p:spPr>
            <a:xfrm>
              <a:off x="4346521" y="3597998"/>
              <a:ext cx="83847" cy="339780"/>
            </a:xfrm>
            <a:custGeom>
              <a:avLst/>
              <a:gdLst/>
              <a:ahLst/>
              <a:cxnLst/>
              <a:rect l="l" t="t" r="r" b="b"/>
              <a:pathLst>
                <a:path w="4371" h="17713" fill="none" extrusionOk="0">
                  <a:moveTo>
                    <a:pt x="4370" y="0"/>
                  </a:moveTo>
                  <a:cubicBezTo>
                    <a:pt x="4370" y="0"/>
                    <a:pt x="2936" y="15344"/>
                    <a:pt x="1" y="17713"/>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2" name="Google Shape;1832;p10"/>
            <p:cNvSpPr/>
            <p:nvPr/>
          </p:nvSpPr>
          <p:spPr>
            <a:xfrm>
              <a:off x="4331155" y="3876978"/>
              <a:ext cx="79377" cy="134393"/>
            </a:xfrm>
            <a:custGeom>
              <a:avLst/>
              <a:gdLst/>
              <a:ahLst/>
              <a:cxnLst/>
              <a:rect l="l" t="t" r="r" b="b"/>
              <a:pathLst>
                <a:path w="4138" h="7006" fill="none" extrusionOk="0">
                  <a:moveTo>
                    <a:pt x="4137" y="1"/>
                  </a:moveTo>
                  <a:cubicBezTo>
                    <a:pt x="4137" y="1"/>
                    <a:pt x="3003" y="5004"/>
                    <a:pt x="1" y="7006"/>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3" name="Google Shape;1833;p10"/>
            <p:cNvSpPr/>
            <p:nvPr/>
          </p:nvSpPr>
          <p:spPr>
            <a:xfrm>
              <a:off x="4679271" y="3544247"/>
              <a:ext cx="213731" cy="104314"/>
            </a:xfrm>
            <a:custGeom>
              <a:avLst/>
              <a:gdLst/>
              <a:ahLst/>
              <a:cxnLst/>
              <a:rect l="l" t="t" r="r" b="b"/>
              <a:pathLst>
                <a:path w="11142" h="5438" fill="none" extrusionOk="0">
                  <a:moveTo>
                    <a:pt x="4470" y="0"/>
                  </a:moveTo>
                  <a:cubicBezTo>
                    <a:pt x="4470" y="0"/>
                    <a:pt x="0" y="267"/>
                    <a:pt x="2936" y="2235"/>
                  </a:cubicBezTo>
                  <a:cubicBezTo>
                    <a:pt x="5838" y="4170"/>
                    <a:pt x="11142" y="5437"/>
                    <a:pt x="11142" y="5437"/>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4" name="Google Shape;1834;p10"/>
            <p:cNvSpPr/>
            <p:nvPr/>
          </p:nvSpPr>
          <p:spPr>
            <a:xfrm>
              <a:off x="3830130" y="3251801"/>
              <a:ext cx="1554914" cy="255971"/>
            </a:xfrm>
            <a:custGeom>
              <a:avLst/>
              <a:gdLst/>
              <a:ahLst/>
              <a:cxnLst/>
              <a:rect l="l" t="t" r="r" b="b"/>
              <a:pathLst>
                <a:path w="81059" h="13344" extrusionOk="0">
                  <a:moveTo>
                    <a:pt x="6839" y="1"/>
                  </a:moveTo>
                  <a:cubicBezTo>
                    <a:pt x="6071" y="1"/>
                    <a:pt x="5371" y="434"/>
                    <a:pt x="5037" y="1135"/>
                  </a:cubicBezTo>
                  <a:lnTo>
                    <a:pt x="701" y="10475"/>
                  </a:lnTo>
                  <a:lnTo>
                    <a:pt x="0" y="10208"/>
                  </a:lnTo>
                  <a:lnTo>
                    <a:pt x="0" y="12343"/>
                  </a:lnTo>
                  <a:lnTo>
                    <a:pt x="34" y="12343"/>
                  </a:lnTo>
                  <a:cubicBezTo>
                    <a:pt x="100" y="12910"/>
                    <a:pt x="634" y="13344"/>
                    <a:pt x="1235" y="13344"/>
                  </a:cubicBezTo>
                  <a:lnTo>
                    <a:pt x="79857" y="13344"/>
                  </a:lnTo>
                  <a:cubicBezTo>
                    <a:pt x="80491" y="13344"/>
                    <a:pt x="81025" y="12877"/>
                    <a:pt x="81058" y="12243"/>
                  </a:cubicBezTo>
                  <a:lnTo>
                    <a:pt x="81025" y="9975"/>
                  </a:lnTo>
                  <a:lnTo>
                    <a:pt x="79524" y="8640"/>
                  </a:lnTo>
                  <a:lnTo>
                    <a:pt x="76055" y="1135"/>
                  </a:lnTo>
                  <a:cubicBezTo>
                    <a:pt x="75721" y="434"/>
                    <a:pt x="74987" y="1"/>
                    <a:pt x="74220"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5" name="Google Shape;1835;p10"/>
            <p:cNvSpPr/>
            <p:nvPr/>
          </p:nvSpPr>
          <p:spPr>
            <a:xfrm>
              <a:off x="3825776" y="3214048"/>
              <a:ext cx="1563623" cy="255990"/>
            </a:xfrm>
            <a:custGeom>
              <a:avLst/>
              <a:gdLst/>
              <a:ahLst/>
              <a:cxnLst/>
              <a:rect l="l" t="t" r="r" b="b"/>
              <a:pathLst>
                <a:path w="81513" h="13345" extrusionOk="0">
                  <a:moveTo>
                    <a:pt x="7066" y="1"/>
                  </a:moveTo>
                  <a:cubicBezTo>
                    <a:pt x="6298" y="1"/>
                    <a:pt x="5598" y="434"/>
                    <a:pt x="5264" y="1135"/>
                  </a:cubicBezTo>
                  <a:lnTo>
                    <a:pt x="361" y="11742"/>
                  </a:lnTo>
                  <a:cubicBezTo>
                    <a:pt x="1" y="12495"/>
                    <a:pt x="572" y="13345"/>
                    <a:pt x="1413" y="13345"/>
                  </a:cubicBezTo>
                  <a:cubicBezTo>
                    <a:pt x="1429" y="13345"/>
                    <a:pt x="1445" y="13344"/>
                    <a:pt x="1462" y="13344"/>
                  </a:cubicBezTo>
                  <a:lnTo>
                    <a:pt x="80084" y="13344"/>
                  </a:lnTo>
                  <a:cubicBezTo>
                    <a:pt x="80100" y="13344"/>
                    <a:pt x="80115" y="13345"/>
                    <a:pt x="80131" y="13345"/>
                  </a:cubicBezTo>
                  <a:cubicBezTo>
                    <a:pt x="80940" y="13345"/>
                    <a:pt x="81512" y="12495"/>
                    <a:pt x="81185" y="11742"/>
                  </a:cubicBezTo>
                  <a:lnTo>
                    <a:pt x="76282" y="1135"/>
                  </a:lnTo>
                  <a:cubicBezTo>
                    <a:pt x="75948" y="434"/>
                    <a:pt x="75214" y="1"/>
                    <a:pt x="7444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6" name="Google Shape;1836;p10"/>
            <p:cNvSpPr/>
            <p:nvPr/>
          </p:nvSpPr>
          <p:spPr>
            <a:xfrm>
              <a:off x="3895391" y="3236416"/>
              <a:ext cx="382672" cy="133203"/>
            </a:xfrm>
            <a:custGeom>
              <a:avLst/>
              <a:gdLst/>
              <a:ahLst/>
              <a:cxnLst/>
              <a:rect l="l" t="t" r="r" b="b"/>
              <a:pathLst>
                <a:path w="19949" h="6944" extrusionOk="0">
                  <a:moveTo>
                    <a:pt x="16796" y="1"/>
                  </a:moveTo>
                  <a:cubicBezTo>
                    <a:pt x="15493" y="1"/>
                    <a:pt x="5138" y="603"/>
                    <a:pt x="5138" y="603"/>
                  </a:cubicBezTo>
                  <a:lnTo>
                    <a:pt x="1802" y="5073"/>
                  </a:lnTo>
                  <a:cubicBezTo>
                    <a:pt x="1802" y="5073"/>
                    <a:pt x="1" y="6307"/>
                    <a:pt x="1135" y="6740"/>
                  </a:cubicBezTo>
                  <a:cubicBezTo>
                    <a:pt x="1498" y="6883"/>
                    <a:pt x="3136" y="6943"/>
                    <a:pt x="5224" y="6943"/>
                  </a:cubicBezTo>
                  <a:cubicBezTo>
                    <a:pt x="9464" y="6943"/>
                    <a:pt x="15562" y="6697"/>
                    <a:pt x="16613" y="6407"/>
                  </a:cubicBezTo>
                  <a:cubicBezTo>
                    <a:pt x="18147" y="5973"/>
                    <a:pt x="19948" y="1837"/>
                    <a:pt x="19948" y="1170"/>
                  </a:cubicBezTo>
                  <a:cubicBezTo>
                    <a:pt x="19948" y="503"/>
                    <a:pt x="17680" y="36"/>
                    <a:pt x="16879" y="2"/>
                  </a:cubicBezTo>
                  <a:cubicBezTo>
                    <a:pt x="16858" y="1"/>
                    <a:pt x="16830" y="1"/>
                    <a:pt x="16796"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7" name="Google Shape;1837;p10"/>
            <p:cNvSpPr/>
            <p:nvPr/>
          </p:nvSpPr>
          <p:spPr>
            <a:xfrm>
              <a:off x="5063202" y="3301715"/>
              <a:ext cx="175347" cy="72337"/>
            </a:xfrm>
            <a:custGeom>
              <a:avLst/>
              <a:gdLst/>
              <a:ahLst/>
              <a:cxnLst/>
              <a:rect l="l" t="t" r="r" b="b"/>
              <a:pathLst>
                <a:path w="9141" h="3771" extrusionOk="0">
                  <a:moveTo>
                    <a:pt x="4570" y="1"/>
                  </a:moveTo>
                  <a:cubicBezTo>
                    <a:pt x="2069" y="1"/>
                    <a:pt x="1" y="835"/>
                    <a:pt x="1" y="1902"/>
                  </a:cubicBezTo>
                  <a:cubicBezTo>
                    <a:pt x="1" y="2936"/>
                    <a:pt x="2069" y="3770"/>
                    <a:pt x="4570" y="3770"/>
                  </a:cubicBezTo>
                  <a:cubicBezTo>
                    <a:pt x="7106" y="3770"/>
                    <a:pt x="9140" y="2936"/>
                    <a:pt x="9140" y="1902"/>
                  </a:cubicBezTo>
                  <a:cubicBezTo>
                    <a:pt x="9140" y="835"/>
                    <a:pt x="7106" y="1"/>
                    <a:pt x="4570"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8" name="Google Shape;1838;p10"/>
            <p:cNvSpPr/>
            <p:nvPr/>
          </p:nvSpPr>
          <p:spPr>
            <a:xfrm>
              <a:off x="4279974" y="3301715"/>
              <a:ext cx="627728" cy="117128"/>
            </a:xfrm>
            <a:custGeom>
              <a:avLst/>
              <a:gdLst/>
              <a:ahLst/>
              <a:cxnLst/>
              <a:rect l="l" t="t" r="r" b="b"/>
              <a:pathLst>
                <a:path w="32724" h="6106" extrusionOk="0">
                  <a:moveTo>
                    <a:pt x="16345" y="1"/>
                  </a:moveTo>
                  <a:cubicBezTo>
                    <a:pt x="7339" y="1"/>
                    <a:pt x="0" y="1368"/>
                    <a:pt x="0" y="3070"/>
                  </a:cubicBezTo>
                  <a:cubicBezTo>
                    <a:pt x="0" y="4737"/>
                    <a:pt x="7339" y="6105"/>
                    <a:pt x="16345" y="6105"/>
                  </a:cubicBezTo>
                  <a:cubicBezTo>
                    <a:pt x="25385" y="6105"/>
                    <a:pt x="32724" y="4737"/>
                    <a:pt x="32724" y="3070"/>
                  </a:cubicBezTo>
                  <a:cubicBezTo>
                    <a:pt x="32724" y="1368"/>
                    <a:pt x="25385" y="1"/>
                    <a:pt x="16345"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9" name="Google Shape;1839;p10"/>
            <p:cNvSpPr/>
            <p:nvPr/>
          </p:nvSpPr>
          <p:spPr>
            <a:xfrm>
              <a:off x="5042734" y="3177926"/>
              <a:ext cx="44158" cy="107096"/>
            </a:xfrm>
            <a:custGeom>
              <a:avLst/>
              <a:gdLst/>
              <a:ahLst/>
              <a:cxnLst/>
              <a:rect l="l" t="t" r="r" b="b"/>
              <a:pathLst>
                <a:path w="2302" h="5583" extrusionOk="0">
                  <a:moveTo>
                    <a:pt x="1388" y="1"/>
                  </a:moveTo>
                  <a:cubicBezTo>
                    <a:pt x="1272" y="1"/>
                    <a:pt x="1144" y="25"/>
                    <a:pt x="1001" y="82"/>
                  </a:cubicBezTo>
                  <a:cubicBezTo>
                    <a:pt x="0" y="483"/>
                    <a:pt x="100" y="3151"/>
                    <a:pt x="300" y="4619"/>
                  </a:cubicBezTo>
                  <a:cubicBezTo>
                    <a:pt x="404" y="5395"/>
                    <a:pt x="820" y="5583"/>
                    <a:pt x="1197" y="5583"/>
                  </a:cubicBezTo>
                  <a:cubicBezTo>
                    <a:pt x="1549" y="5583"/>
                    <a:pt x="1868" y="5420"/>
                    <a:pt x="1868" y="5420"/>
                  </a:cubicBezTo>
                  <a:lnTo>
                    <a:pt x="1868" y="4552"/>
                  </a:lnTo>
                  <a:cubicBezTo>
                    <a:pt x="1868" y="4552"/>
                    <a:pt x="1700" y="4675"/>
                    <a:pt x="1507" y="4675"/>
                  </a:cubicBezTo>
                  <a:cubicBezTo>
                    <a:pt x="1367" y="4675"/>
                    <a:pt x="1213" y="4610"/>
                    <a:pt x="1101" y="4386"/>
                  </a:cubicBezTo>
                  <a:cubicBezTo>
                    <a:pt x="870" y="3858"/>
                    <a:pt x="900" y="1149"/>
                    <a:pt x="1158" y="1149"/>
                  </a:cubicBezTo>
                  <a:cubicBezTo>
                    <a:pt x="1161" y="1149"/>
                    <a:pt x="1164" y="1149"/>
                    <a:pt x="1168" y="1150"/>
                  </a:cubicBezTo>
                  <a:cubicBezTo>
                    <a:pt x="1401" y="1183"/>
                    <a:pt x="1901" y="2051"/>
                    <a:pt x="1901" y="2051"/>
                  </a:cubicBezTo>
                  <a:cubicBezTo>
                    <a:pt x="1901" y="2051"/>
                    <a:pt x="2068" y="1950"/>
                    <a:pt x="2302" y="883"/>
                  </a:cubicBezTo>
                  <a:cubicBezTo>
                    <a:pt x="2302" y="883"/>
                    <a:pt x="2081" y="1"/>
                    <a:pt x="1388"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0" name="Google Shape;1840;p10"/>
            <p:cNvSpPr/>
            <p:nvPr/>
          </p:nvSpPr>
          <p:spPr>
            <a:xfrm>
              <a:off x="5073446" y="3198702"/>
              <a:ext cx="151657" cy="152942"/>
            </a:xfrm>
            <a:custGeom>
              <a:avLst/>
              <a:gdLst/>
              <a:ahLst/>
              <a:cxnLst/>
              <a:rect l="l" t="t" r="r" b="b"/>
              <a:pathLst>
                <a:path w="7906" h="7973" extrusionOk="0">
                  <a:moveTo>
                    <a:pt x="0" y="0"/>
                  </a:moveTo>
                  <a:lnTo>
                    <a:pt x="0" y="6572"/>
                  </a:lnTo>
                  <a:cubicBezTo>
                    <a:pt x="0" y="7339"/>
                    <a:pt x="1768" y="7973"/>
                    <a:pt x="3936" y="7973"/>
                  </a:cubicBezTo>
                  <a:cubicBezTo>
                    <a:pt x="6138" y="7973"/>
                    <a:pt x="7906" y="7339"/>
                    <a:pt x="7906" y="6572"/>
                  </a:cubicBezTo>
                  <a:lnTo>
                    <a:pt x="7906"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1" name="Google Shape;1841;p10"/>
            <p:cNvSpPr/>
            <p:nvPr/>
          </p:nvSpPr>
          <p:spPr>
            <a:xfrm>
              <a:off x="5073446" y="3175663"/>
              <a:ext cx="151657" cy="46096"/>
            </a:xfrm>
            <a:custGeom>
              <a:avLst/>
              <a:gdLst/>
              <a:ahLst/>
              <a:cxnLst/>
              <a:rect l="l" t="t" r="r" b="b"/>
              <a:pathLst>
                <a:path w="7906" h="2403" extrusionOk="0">
                  <a:moveTo>
                    <a:pt x="3936" y="0"/>
                  </a:moveTo>
                  <a:cubicBezTo>
                    <a:pt x="1768" y="0"/>
                    <a:pt x="0" y="534"/>
                    <a:pt x="0" y="1201"/>
                  </a:cubicBezTo>
                  <a:cubicBezTo>
                    <a:pt x="0" y="1868"/>
                    <a:pt x="1768" y="2402"/>
                    <a:pt x="3936" y="2402"/>
                  </a:cubicBezTo>
                  <a:cubicBezTo>
                    <a:pt x="6138" y="2402"/>
                    <a:pt x="7906" y="1868"/>
                    <a:pt x="7906" y="1201"/>
                  </a:cubicBezTo>
                  <a:cubicBezTo>
                    <a:pt x="7906" y="534"/>
                    <a:pt x="6138" y="0"/>
                    <a:pt x="3936"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2" name="Google Shape;1842;p10"/>
            <p:cNvSpPr/>
            <p:nvPr/>
          </p:nvSpPr>
          <p:spPr>
            <a:xfrm>
              <a:off x="5083038" y="3178866"/>
              <a:ext cx="132474" cy="40322"/>
            </a:xfrm>
            <a:custGeom>
              <a:avLst/>
              <a:gdLst/>
              <a:ahLst/>
              <a:cxnLst/>
              <a:rect l="l" t="t" r="r" b="b"/>
              <a:pathLst>
                <a:path w="6906" h="2102" extrusionOk="0">
                  <a:moveTo>
                    <a:pt x="3436" y="0"/>
                  </a:moveTo>
                  <a:cubicBezTo>
                    <a:pt x="1535" y="0"/>
                    <a:pt x="1" y="467"/>
                    <a:pt x="1" y="1034"/>
                  </a:cubicBezTo>
                  <a:cubicBezTo>
                    <a:pt x="1" y="1635"/>
                    <a:pt x="1568" y="2102"/>
                    <a:pt x="3436" y="2102"/>
                  </a:cubicBezTo>
                  <a:cubicBezTo>
                    <a:pt x="5338" y="2102"/>
                    <a:pt x="6906" y="1635"/>
                    <a:pt x="6906" y="1034"/>
                  </a:cubicBezTo>
                  <a:cubicBezTo>
                    <a:pt x="6906" y="467"/>
                    <a:pt x="5338" y="0"/>
                    <a:pt x="3436"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3" name="Google Shape;1843;p10"/>
            <p:cNvSpPr/>
            <p:nvPr/>
          </p:nvSpPr>
          <p:spPr>
            <a:xfrm>
              <a:off x="5098403" y="3204303"/>
              <a:ext cx="101744" cy="14406"/>
            </a:xfrm>
            <a:custGeom>
              <a:avLst/>
              <a:gdLst/>
              <a:ahLst/>
              <a:cxnLst/>
              <a:rect l="l" t="t" r="r" b="b"/>
              <a:pathLst>
                <a:path w="5304" h="751" extrusionOk="0">
                  <a:moveTo>
                    <a:pt x="2652" y="0"/>
                  </a:moveTo>
                  <a:cubicBezTo>
                    <a:pt x="1760" y="0"/>
                    <a:pt x="867" y="125"/>
                    <a:pt x="0" y="375"/>
                  </a:cubicBezTo>
                  <a:cubicBezTo>
                    <a:pt x="867" y="625"/>
                    <a:pt x="1760" y="751"/>
                    <a:pt x="2652" y="751"/>
                  </a:cubicBezTo>
                  <a:cubicBezTo>
                    <a:pt x="3544" y="751"/>
                    <a:pt x="4437" y="625"/>
                    <a:pt x="5304" y="375"/>
                  </a:cubicBezTo>
                  <a:cubicBezTo>
                    <a:pt x="4437" y="125"/>
                    <a:pt x="3544" y="0"/>
                    <a:pt x="2652"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4" name="Google Shape;1844;p10"/>
            <p:cNvSpPr/>
            <p:nvPr/>
          </p:nvSpPr>
          <p:spPr>
            <a:xfrm>
              <a:off x="3920348" y="3252453"/>
              <a:ext cx="291171" cy="49932"/>
            </a:xfrm>
            <a:custGeom>
              <a:avLst/>
              <a:gdLst/>
              <a:ahLst/>
              <a:cxnLst/>
              <a:rect l="l" t="t" r="r" b="b"/>
              <a:pathLst>
                <a:path w="15179" h="2603" extrusionOk="0">
                  <a:moveTo>
                    <a:pt x="15178" y="0"/>
                  </a:moveTo>
                  <a:lnTo>
                    <a:pt x="1" y="200"/>
                  </a:lnTo>
                  <a:lnTo>
                    <a:pt x="67" y="2435"/>
                  </a:lnTo>
                  <a:lnTo>
                    <a:pt x="15178" y="2602"/>
                  </a:lnTo>
                  <a:lnTo>
                    <a:pt x="15178"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5" name="Google Shape;1845;p10"/>
            <p:cNvSpPr/>
            <p:nvPr/>
          </p:nvSpPr>
          <p:spPr>
            <a:xfrm>
              <a:off x="4209592" y="3184621"/>
              <a:ext cx="44158" cy="117761"/>
            </a:xfrm>
            <a:custGeom>
              <a:avLst/>
              <a:gdLst/>
              <a:ahLst/>
              <a:cxnLst/>
              <a:rect l="l" t="t" r="r" b="b"/>
              <a:pathLst>
                <a:path w="2302" h="6139" extrusionOk="0">
                  <a:moveTo>
                    <a:pt x="2302" y="0"/>
                  </a:moveTo>
                  <a:lnTo>
                    <a:pt x="0" y="4003"/>
                  </a:lnTo>
                  <a:lnTo>
                    <a:pt x="100" y="6138"/>
                  </a:lnTo>
                  <a:lnTo>
                    <a:pt x="2302" y="1401"/>
                  </a:lnTo>
                  <a:lnTo>
                    <a:pt x="230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6" name="Google Shape;1846;p10"/>
            <p:cNvSpPr/>
            <p:nvPr/>
          </p:nvSpPr>
          <p:spPr>
            <a:xfrm>
              <a:off x="3920348" y="3291471"/>
              <a:ext cx="291171" cy="49932"/>
            </a:xfrm>
            <a:custGeom>
              <a:avLst/>
              <a:gdLst/>
              <a:ahLst/>
              <a:cxnLst/>
              <a:rect l="l" t="t" r="r" b="b"/>
              <a:pathLst>
                <a:path w="15179" h="2603" extrusionOk="0">
                  <a:moveTo>
                    <a:pt x="15178" y="1"/>
                  </a:moveTo>
                  <a:lnTo>
                    <a:pt x="1" y="201"/>
                  </a:lnTo>
                  <a:lnTo>
                    <a:pt x="67" y="2469"/>
                  </a:lnTo>
                  <a:lnTo>
                    <a:pt x="15178" y="2603"/>
                  </a:lnTo>
                  <a:lnTo>
                    <a:pt x="15178"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7" name="Google Shape;1847;p10"/>
            <p:cNvSpPr/>
            <p:nvPr/>
          </p:nvSpPr>
          <p:spPr>
            <a:xfrm>
              <a:off x="4209592" y="3223659"/>
              <a:ext cx="44158" cy="117742"/>
            </a:xfrm>
            <a:custGeom>
              <a:avLst/>
              <a:gdLst/>
              <a:ahLst/>
              <a:cxnLst/>
              <a:rect l="l" t="t" r="r" b="b"/>
              <a:pathLst>
                <a:path w="2302" h="6138" extrusionOk="0">
                  <a:moveTo>
                    <a:pt x="2302" y="0"/>
                  </a:moveTo>
                  <a:lnTo>
                    <a:pt x="0" y="4003"/>
                  </a:lnTo>
                  <a:lnTo>
                    <a:pt x="100" y="6138"/>
                  </a:lnTo>
                  <a:lnTo>
                    <a:pt x="2302" y="1401"/>
                  </a:lnTo>
                  <a:lnTo>
                    <a:pt x="230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8" name="Google Shape;1848;p10"/>
            <p:cNvSpPr/>
            <p:nvPr/>
          </p:nvSpPr>
          <p:spPr>
            <a:xfrm>
              <a:off x="3869801" y="3126899"/>
              <a:ext cx="185591" cy="153479"/>
            </a:xfrm>
            <a:custGeom>
              <a:avLst/>
              <a:gdLst/>
              <a:ahLst/>
              <a:cxnLst/>
              <a:rect l="l" t="t" r="r" b="b"/>
              <a:pathLst>
                <a:path w="9675" h="8001" extrusionOk="0">
                  <a:moveTo>
                    <a:pt x="8078" y="0"/>
                  </a:moveTo>
                  <a:cubicBezTo>
                    <a:pt x="7653" y="0"/>
                    <a:pt x="7221" y="514"/>
                    <a:pt x="6972" y="708"/>
                  </a:cubicBezTo>
                  <a:cubicBezTo>
                    <a:pt x="6672" y="941"/>
                    <a:pt x="401" y="5111"/>
                    <a:pt x="201" y="5745"/>
                  </a:cubicBezTo>
                  <a:cubicBezTo>
                    <a:pt x="0" y="6412"/>
                    <a:pt x="201" y="7846"/>
                    <a:pt x="1535" y="7980"/>
                  </a:cubicBezTo>
                  <a:cubicBezTo>
                    <a:pt x="1650" y="7994"/>
                    <a:pt x="1764" y="8000"/>
                    <a:pt x="1876" y="8000"/>
                  </a:cubicBezTo>
                  <a:cubicBezTo>
                    <a:pt x="3095" y="8000"/>
                    <a:pt x="4121" y="7234"/>
                    <a:pt x="4670" y="7112"/>
                  </a:cubicBezTo>
                  <a:cubicBezTo>
                    <a:pt x="5271" y="6945"/>
                    <a:pt x="5504" y="6912"/>
                    <a:pt x="5504" y="6912"/>
                  </a:cubicBezTo>
                  <a:lnTo>
                    <a:pt x="9674" y="1308"/>
                  </a:lnTo>
                  <a:lnTo>
                    <a:pt x="8473" y="1075"/>
                  </a:lnTo>
                  <a:cubicBezTo>
                    <a:pt x="8473" y="1075"/>
                    <a:pt x="8840" y="374"/>
                    <a:pt x="8340" y="74"/>
                  </a:cubicBezTo>
                  <a:cubicBezTo>
                    <a:pt x="8254" y="22"/>
                    <a:pt x="8166" y="0"/>
                    <a:pt x="807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9" name="Google Shape;1849;p10"/>
            <p:cNvSpPr/>
            <p:nvPr/>
          </p:nvSpPr>
          <p:spPr>
            <a:xfrm>
              <a:off x="3869801" y="3233308"/>
              <a:ext cx="108803" cy="47573"/>
            </a:xfrm>
            <a:custGeom>
              <a:avLst/>
              <a:gdLst/>
              <a:ahLst/>
              <a:cxnLst/>
              <a:rect l="l" t="t" r="r" b="b"/>
              <a:pathLst>
                <a:path w="5672" h="2480" extrusionOk="0">
                  <a:moveTo>
                    <a:pt x="890" y="1"/>
                  </a:moveTo>
                  <a:cubicBezTo>
                    <a:pt x="646" y="1"/>
                    <a:pt x="397" y="68"/>
                    <a:pt x="167" y="198"/>
                  </a:cubicBezTo>
                  <a:cubicBezTo>
                    <a:pt x="0" y="865"/>
                    <a:pt x="201" y="2299"/>
                    <a:pt x="1535" y="2466"/>
                  </a:cubicBezTo>
                  <a:cubicBezTo>
                    <a:pt x="1629" y="2475"/>
                    <a:pt x="1722" y="2479"/>
                    <a:pt x="1814" y="2479"/>
                  </a:cubicBezTo>
                  <a:cubicBezTo>
                    <a:pt x="3064" y="2479"/>
                    <a:pt x="4145" y="1690"/>
                    <a:pt x="4704" y="1565"/>
                  </a:cubicBezTo>
                  <a:cubicBezTo>
                    <a:pt x="5304" y="1398"/>
                    <a:pt x="5538" y="1365"/>
                    <a:pt x="5538" y="1365"/>
                  </a:cubicBezTo>
                  <a:lnTo>
                    <a:pt x="5671" y="1165"/>
                  </a:lnTo>
                  <a:lnTo>
                    <a:pt x="1768" y="364"/>
                  </a:lnTo>
                  <a:cubicBezTo>
                    <a:pt x="1522" y="118"/>
                    <a:pt x="1211" y="1"/>
                    <a:pt x="89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0" name="Google Shape;1850;p10"/>
            <p:cNvSpPr/>
            <p:nvPr/>
          </p:nvSpPr>
          <p:spPr>
            <a:xfrm>
              <a:off x="3904350" y="3147502"/>
              <a:ext cx="357715" cy="92805"/>
            </a:xfrm>
            <a:custGeom>
              <a:avLst/>
              <a:gdLst/>
              <a:ahLst/>
              <a:cxnLst/>
              <a:rect l="l" t="t" r="r" b="b"/>
              <a:pathLst>
                <a:path w="18648" h="4838" extrusionOk="0">
                  <a:moveTo>
                    <a:pt x="6672" y="1"/>
                  </a:moveTo>
                  <a:lnTo>
                    <a:pt x="1" y="4837"/>
                  </a:lnTo>
                  <a:lnTo>
                    <a:pt x="11676" y="4837"/>
                  </a:lnTo>
                  <a:cubicBezTo>
                    <a:pt x="15312" y="4837"/>
                    <a:pt x="16412" y="4637"/>
                    <a:pt x="16412" y="4637"/>
                  </a:cubicBezTo>
                  <a:lnTo>
                    <a:pt x="18647" y="1"/>
                  </a:lnTo>
                  <a:lnTo>
                    <a:pt x="18647" y="1"/>
                  </a:lnTo>
                  <a:cubicBezTo>
                    <a:pt x="18647" y="1"/>
                    <a:pt x="13336" y="326"/>
                    <a:pt x="10486" y="326"/>
                  </a:cubicBezTo>
                  <a:cubicBezTo>
                    <a:pt x="10048" y="326"/>
                    <a:pt x="9668" y="319"/>
                    <a:pt x="9374" y="301"/>
                  </a:cubicBezTo>
                  <a:cubicBezTo>
                    <a:pt x="8473" y="267"/>
                    <a:pt x="7573" y="167"/>
                    <a:pt x="6672"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1" name="Google Shape;1851;p10"/>
            <p:cNvSpPr/>
            <p:nvPr/>
          </p:nvSpPr>
          <p:spPr>
            <a:xfrm>
              <a:off x="3904350" y="3236454"/>
              <a:ext cx="317394" cy="23690"/>
            </a:xfrm>
            <a:custGeom>
              <a:avLst/>
              <a:gdLst/>
              <a:ahLst/>
              <a:cxnLst/>
              <a:rect l="l" t="t" r="r" b="b"/>
              <a:pathLst>
                <a:path w="16546" h="1235" extrusionOk="0">
                  <a:moveTo>
                    <a:pt x="16412" y="0"/>
                  </a:moveTo>
                  <a:lnTo>
                    <a:pt x="1" y="200"/>
                  </a:lnTo>
                  <a:lnTo>
                    <a:pt x="201" y="1101"/>
                  </a:lnTo>
                  <a:cubicBezTo>
                    <a:pt x="201" y="1101"/>
                    <a:pt x="9674" y="1134"/>
                    <a:pt x="12176" y="1134"/>
                  </a:cubicBezTo>
                  <a:cubicBezTo>
                    <a:pt x="14645" y="1134"/>
                    <a:pt x="16546" y="1234"/>
                    <a:pt x="16546" y="1234"/>
                  </a:cubicBezTo>
                  <a:lnTo>
                    <a:pt x="1641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2" name="Google Shape;1852;p10"/>
            <p:cNvSpPr/>
            <p:nvPr/>
          </p:nvSpPr>
          <p:spPr>
            <a:xfrm>
              <a:off x="4219183" y="3147502"/>
              <a:ext cx="42892" cy="112640"/>
            </a:xfrm>
            <a:custGeom>
              <a:avLst/>
              <a:gdLst/>
              <a:ahLst/>
              <a:cxnLst/>
              <a:rect l="l" t="t" r="r" b="b"/>
              <a:pathLst>
                <a:path w="2236" h="5872" extrusionOk="0">
                  <a:moveTo>
                    <a:pt x="2235" y="1"/>
                  </a:moveTo>
                  <a:lnTo>
                    <a:pt x="0" y="4637"/>
                  </a:lnTo>
                  <a:lnTo>
                    <a:pt x="134" y="5871"/>
                  </a:lnTo>
                  <a:lnTo>
                    <a:pt x="2235" y="1068"/>
                  </a:lnTo>
                  <a:lnTo>
                    <a:pt x="2235"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3" name="Google Shape;1853;p10"/>
            <p:cNvSpPr/>
            <p:nvPr/>
          </p:nvSpPr>
          <p:spPr>
            <a:xfrm>
              <a:off x="4310054" y="3349078"/>
              <a:ext cx="566939" cy="18569"/>
            </a:xfrm>
            <a:custGeom>
              <a:avLst/>
              <a:gdLst/>
              <a:ahLst/>
              <a:cxnLst/>
              <a:rect l="l" t="t" r="r" b="b"/>
              <a:pathLst>
                <a:path w="29555" h="968" extrusionOk="0">
                  <a:moveTo>
                    <a:pt x="501" y="0"/>
                  </a:moveTo>
                  <a:cubicBezTo>
                    <a:pt x="234" y="0"/>
                    <a:pt x="0" y="234"/>
                    <a:pt x="0" y="500"/>
                  </a:cubicBezTo>
                  <a:cubicBezTo>
                    <a:pt x="0" y="767"/>
                    <a:pt x="234" y="967"/>
                    <a:pt x="501" y="967"/>
                  </a:cubicBezTo>
                  <a:lnTo>
                    <a:pt x="29088" y="967"/>
                  </a:lnTo>
                  <a:cubicBezTo>
                    <a:pt x="29354" y="967"/>
                    <a:pt x="29555" y="767"/>
                    <a:pt x="29555" y="500"/>
                  </a:cubicBezTo>
                  <a:cubicBezTo>
                    <a:pt x="29555" y="234"/>
                    <a:pt x="29354" y="0"/>
                    <a:pt x="2908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4" name="Google Shape;1854;p10"/>
            <p:cNvSpPr/>
            <p:nvPr/>
          </p:nvSpPr>
          <p:spPr>
            <a:xfrm>
              <a:off x="4276138" y="2968332"/>
              <a:ext cx="635401" cy="380753"/>
            </a:xfrm>
            <a:custGeom>
              <a:avLst/>
              <a:gdLst/>
              <a:ahLst/>
              <a:cxnLst/>
              <a:rect l="l" t="t" r="r" b="b"/>
              <a:pathLst>
                <a:path w="33124" h="19849" extrusionOk="0">
                  <a:moveTo>
                    <a:pt x="434" y="1"/>
                  </a:moveTo>
                  <a:cubicBezTo>
                    <a:pt x="200" y="1"/>
                    <a:pt x="0" y="201"/>
                    <a:pt x="34" y="468"/>
                  </a:cubicBezTo>
                  <a:lnTo>
                    <a:pt x="1601" y="19448"/>
                  </a:lnTo>
                  <a:cubicBezTo>
                    <a:pt x="1601" y="19681"/>
                    <a:pt x="1802" y="19848"/>
                    <a:pt x="2035" y="19848"/>
                  </a:cubicBezTo>
                  <a:lnTo>
                    <a:pt x="31089" y="19848"/>
                  </a:lnTo>
                  <a:cubicBezTo>
                    <a:pt x="31323" y="19848"/>
                    <a:pt x="31489" y="19681"/>
                    <a:pt x="31523" y="19448"/>
                  </a:cubicBezTo>
                  <a:lnTo>
                    <a:pt x="33091" y="468"/>
                  </a:lnTo>
                  <a:cubicBezTo>
                    <a:pt x="33124" y="201"/>
                    <a:pt x="32924" y="1"/>
                    <a:pt x="3265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5" name="Google Shape;1855;p10"/>
            <p:cNvSpPr/>
            <p:nvPr/>
          </p:nvSpPr>
          <p:spPr>
            <a:xfrm>
              <a:off x="4541057" y="3125748"/>
              <a:ext cx="105600" cy="78725"/>
            </a:xfrm>
            <a:custGeom>
              <a:avLst/>
              <a:gdLst/>
              <a:ahLst/>
              <a:cxnLst/>
              <a:rect l="l" t="t" r="r" b="b"/>
              <a:pathLst>
                <a:path w="5505" h="4104" extrusionOk="0">
                  <a:moveTo>
                    <a:pt x="2735" y="0"/>
                  </a:moveTo>
                  <a:cubicBezTo>
                    <a:pt x="1234" y="0"/>
                    <a:pt x="0" y="901"/>
                    <a:pt x="0" y="2035"/>
                  </a:cubicBezTo>
                  <a:cubicBezTo>
                    <a:pt x="0" y="3169"/>
                    <a:pt x="1234" y="4103"/>
                    <a:pt x="2735" y="4103"/>
                  </a:cubicBezTo>
                  <a:cubicBezTo>
                    <a:pt x="4270" y="4103"/>
                    <a:pt x="5504" y="3169"/>
                    <a:pt x="5504" y="2035"/>
                  </a:cubicBezTo>
                  <a:cubicBezTo>
                    <a:pt x="5504" y="901"/>
                    <a:pt x="4270" y="0"/>
                    <a:pt x="273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6" name="Google Shape;1856;p10"/>
            <p:cNvSpPr/>
            <p:nvPr/>
          </p:nvSpPr>
          <p:spPr>
            <a:xfrm>
              <a:off x="5191173" y="2829485"/>
              <a:ext cx="19221" cy="51198"/>
            </a:xfrm>
            <a:custGeom>
              <a:avLst/>
              <a:gdLst/>
              <a:ahLst/>
              <a:cxnLst/>
              <a:rect l="l" t="t" r="r" b="b"/>
              <a:pathLst>
                <a:path w="1002" h="2669" fill="none" extrusionOk="0">
                  <a:moveTo>
                    <a:pt x="1" y="2669"/>
                  </a:moveTo>
                  <a:cubicBezTo>
                    <a:pt x="435" y="2302"/>
                    <a:pt x="768" y="1801"/>
                    <a:pt x="902" y="1268"/>
                  </a:cubicBezTo>
                  <a:cubicBezTo>
                    <a:pt x="1002" y="834"/>
                    <a:pt x="968" y="434"/>
                    <a:pt x="868"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7" name="Google Shape;1857;p10"/>
            <p:cNvSpPr/>
            <p:nvPr/>
          </p:nvSpPr>
          <p:spPr>
            <a:xfrm>
              <a:off x="5087526" y="2892194"/>
              <a:ext cx="93438" cy="273236"/>
            </a:xfrm>
            <a:custGeom>
              <a:avLst/>
              <a:gdLst/>
              <a:ahLst/>
              <a:cxnLst/>
              <a:rect l="l" t="t" r="r" b="b"/>
              <a:pathLst>
                <a:path w="4871" h="14244" fill="none" extrusionOk="0">
                  <a:moveTo>
                    <a:pt x="2068" y="14244"/>
                  </a:moveTo>
                  <a:cubicBezTo>
                    <a:pt x="2068" y="14244"/>
                    <a:pt x="4870" y="12576"/>
                    <a:pt x="3936" y="10674"/>
                  </a:cubicBezTo>
                  <a:cubicBezTo>
                    <a:pt x="3036" y="8773"/>
                    <a:pt x="0" y="7505"/>
                    <a:pt x="0" y="4537"/>
                  </a:cubicBezTo>
                  <a:cubicBezTo>
                    <a:pt x="0" y="1968"/>
                    <a:pt x="2702" y="1034"/>
                    <a:pt x="4470"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8" name="Google Shape;1858;p10"/>
            <p:cNvSpPr/>
            <p:nvPr/>
          </p:nvSpPr>
          <p:spPr>
            <a:xfrm>
              <a:off x="5154073" y="3044489"/>
              <a:ext cx="52483" cy="120313"/>
            </a:xfrm>
            <a:custGeom>
              <a:avLst/>
              <a:gdLst/>
              <a:ahLst/>
              <a:cxnLst/>
              <a:rect l="l" t="t" r="r" b="b"/>
              <a:pathLst>
                <a:path w="2736" h="6272" fill="none" extrusionOk="0">
                  <a:moveTo>
                    <a:pt x="1168" y="6271"/>
                  </a:moveTo>
                  <a:cubicBezTo>
                    <a:pt x="1168" y="6271"/>
                    <a:pt x="2736" y="5237"/>
                    <a:pt x="2736" y="3603"/>
                  </a:cubicBezTo>
                  <a:cubicBezTo>
                    <a:pt x="2736" y="2502"/>
                    <a:pt x="1535" y="1768"/>
                    <a:pt x="0"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9" name="Google Shape;1859;p10"/>
            <p:cNvSpPr/>
            <p:nvPr/>
          </p:nvSpPr>
          <p:spPr>
            <a:xfrm>
              <a:off x="5118239" y="2980494"/>
              <a:ext cx="19202" cy="44158"/>
            </a:xfrm>
            <a:custGeom>
              <a:avLst/>
              <a:gdLst/>
              <a:ahLst/>
              <a:cxnLst/>
              <a:rect l="l" t="t" r="r" b="b"/>
              <a:pathLst>
                <a:path w="1001" h="2302" fill="none" extrusionOk="0">
                  <a:moveTo>
                    <a:pt x="1001" y="2302"/>
                  </a:moveTo>
                  <a:cubicBezTo>
                    <a:pt x="1001" y="2302"/>
                    <a:pt x="0" y="1501"/>
                    <a:pt x="734"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0" name="Google Shape;1860;p10"/>
            <p:cNvSpPr/>
            <p:nvPr/>
          </p:nvSpPr>
          <p:spPr>
            <a:xfrm>
              <a:off x="4422678" y="2020648"/>
              <a:ext cx="357063" cy="424892"/>
            </a:xfrm>
            <a:custGeom>
              <a:avLst/>
              <a:gdLst/>
              <a:ahLst/>
              <a:cxnLst/>
              <a:rect l="l" t="t" r="r" b="b"/>
              <a:pathLst>
                <a:path w="18614" h="22150" extrusionOk="0">
                  <a:moveTo>
                    <a:pt x="7639" y="13577"/>
                  </a:moveTo>
                  <a:cubicBezTo>
                    <a:pt x="7706" y="16145"/>
                    <a:pt x="8973" y="18581"/>
                    <a:pt x="11041" y="20115"/>
                  </a:cubicBezTo>
                  <a:cubicBezTo>
                    <a:pt x="11608" y="20515"/>
                    <a:pt x="12209" y="20782"/>
                    <a:pt x="12876" y="20982"/>
                  </a:cubicBezTo>
                  <a:cubicBezTo>
                    <a:pt x="12782" y="20988"/>
                    <a:pt x="12679" y="20992"/>
                    <a:pt x="12568" y="20992"/>
                  </a:cubicBezTo>
                  <a:cubicBezTo>
                    <a:pt x="11488" y="20992"/>
                    <a:pt x="9634" y="20625"/>
                    <a:pt x="8273" y="18447"/>
                  </a:cubicBezTo>
                  <a:cubicBezTo>
                    <a:pt x="7472" y="17113"/>
                    <a:pt x="7505" y="14978"/>
                    <a:pt x="7572" y="13710"/>
                  </a:cubicBezTo>
                  <a:lnTo>
                    <a:pt x="7639" y="13577"/>
                  </a:lnTo>
                  <a:close/>
                  <a:moveTo>
                    <a:pt x="8806" y="1"/>
                  </a:moveTo>
                  <a:cubicBezTo>
                    <a:pt x="5504" y="1"/>
                    <a:pt x="2835" y="2336"/>
                    <a:pt x="2835" y="5238"/>
                  </a:cubicBezTo>
                  <a:cubicBezTo>
                    <a:pt x="2835" y="6272"/>
                    <a:pt x="3169" y="7306"/>
                    <a:pt x="3836" y="8140"/>
                  </a:cubicBezTo>
                  <a:cubicBezTo>
                    <a:pt x="3804" y="8138"/>
                    <a:pt x="3770" y="8137"/>
                    <a:pt x="3735" y="8137"/>
                  </a:cubicBezTo>
                  <a:cubicBezTo>
                    <a:pt x="3092" y="8137"/>
                    <a:pt x="2065" y="8453"/>
                    <a:pt x="767" y="9941"/>
                  </a:cubicBezTo>
                  <a:cubicBezTo>
                    <a:pt x="701" y="10041"/>
                    <a:pt x="701" y="10174"/>
                    <a:pt x="767" y="10241"/>
                  </a:cubicBezTo>
                  <a:cubicBezTo>
                    <a:pt x="834" y="10275"/>
                    <a:pt x="867" y="10308"/>
                    <a:pt x="934" y="10308"/>
                  </a:cubicBezTo>
                  <a:cubicBezTo>
                    <a:pt x="967" y="10308"/>
                    <a:pt x="1034" y="10275"/>
                    <a:pt x="1067" y="10208"/>
                  </a:cubicBezTo>
                  <a:cubicBezTo>
                    <a:pt x="2267" y="8823"/>
                    <a:pt x="3180" y="8556"/>
                    <a:pt x="3706" y="8556"/>
                  </a:cubicBezTo>
                  <a:cubicBezTo>
                    <a:pt x="3940" y="8556"/>
                    <a:pt x="4098" y="8609"/>
                    <a:pt x="4170" y="8640"/>
                  </a:cubicBezTo>
                  <a:cubicBezTo>
                    <a:pt x="3769" y="8874"/>
                    <a:pt x="3402" y="9107"/>
                    <a:pt x="3069" y="9407"/>
                  </a:cubicBezTo>
                  <a:cubicBezTo>
                    <a:pt x="1168" y="11142"/>
                    <a:pt x="0" y="14411"/>
                    <a:pt x="133" y="17146"/>
                  </a:cubicBezTo>
                  <a:cubicBezTo>
                    <a:pt x="300" y="18947"/>
                    <a:pt x="967" y="20682"/>
                    <a:pt x="2035" y="22150"/>
                  </a:cubicBezTo>
                  <a:cubicBezTo>
                    <a:pt x="3436" y="21149"/>
                    <a:pt x="4570" y="19848"/>
                    <a:pt x="5437" y="18347"/>
                  </a:cubicBezTo>
                  <a:cubicBezTo>
                    <a:pt x="6038" y="17246"/>
                    <a:pt x="6605" y="16112"/>
                    <a:pt x="7105" y="14945"/>
                  </a:cubicBezTo>
                  <a:cubicBezTo>
                    <a:pt x="7105" y="16179"/>
                    <a:pt x="7239" y="17647"/>
                    <a:pt x="7906" y="18681"/>
                  </a:cubicBezTo>
                  <a:cubicBezTo>
                    <a:pt x="8825" y="20356"/>
                    <a:pt x="10586" y="21417"/>
                    <a:pt x="12488" y="21417"/>
                  </a:cubicBezTo>
                  <a:cubicBezTo>
                    <a:pt x="12517" y="21417"/>
                    <a:pt x="12546" y="21416"/>
                    <a:pt x="12576" y="21416"/>
                  </a:cubicBezTo>
                  <a:cubicBezTo>
                    <a:pt x="12665" y="21425"/>
                    <a:pt x="12752" y="21429"/>
                    <a:pt x="12838" y="21429"/>
                  </a:cubicBezTo>
                  <a:cubicBezTo>
                    <a:pt x="13073" y="21429"/>
                    <a:pt x="13299" y="21398"/>
                    <a:pt x="13543" y="21349"/>
                  </a:cubicBezTo>
                  <a:cubicBezTo>
                    <a:pt x="13610" y="21316"/>
                    <a:pt x="13643" y="21282"/>
                    <a:pt x="13676" y="21216"/>
                  </a:cubicBezTo>
                  <a:cubicBezTo>
                    <a:pt x="14458" y="21395"/>
                    <a:pt x="15240" y="21479"/>
                    <a:pt x="15866" y="21479"/>
                  </a:cubicBezTo>
                  <a:cubicBezTo>
                    <a:pt x="16523" y="21479"/>
                    <a:pt x="17009" y="21386"/>
                    <a:pt x="17146" y="21216"/>
                  </a:cubicBezTo>
                  <a:cubicBezTo>
                    <a:pt x="17546" y="20649"/>
                    <a:pt x="18113" y="18947"/>
                    <a:pt x="18280" y="16879"/>
                  </a:cubicBezTo>
                  <a:cubicBezTo>
                    <a:pt x="18613" y="13310"/>
                    <a:pt x="16412" y="10275"/>
                    <a:pt x="13810" y="8640"/>
                  </a:cubicBezTo>
                  <a:cubicBezTo>
                    <a:pt x="14310" y="8540"/>
                    <a:pt x="15344" y="8140"/>
                    <a:pt x="16078" y="6472"/>
                  </a:cubicBezTo>
                  <a:cubicBezTo>
                    <a:pt x="16112" y="6372"/>
                    <a:pt x="16078" y="6238"/>
                    <a:pt x="15978" y="6205"/>
                  </a:cubicBezTo>
                  <a:cubicBezTo>
                    <a:pt x="15941" y="6186"/>
                    <a:pt x="15906" y="6178"/>
                    <a:pt x="15874" y="6178"/>
                  </a:cubicBezTo>
                  <a:cubicBezTo>
                    <a:pt x="15791" y="6178"/>
                    <a:pt x="15726" y="6233"/>
                    <a:pt x="15678" y="6305"/>
                  </a:cubicBezTo>
                  <a:cubicBezTo>
                    <a:pt x="15044" y="7839"/>
                    <a:pt x="14077" y="8173"/>
                    <a:pt x="13710" y="8240"/>
                  </a:cubicBezTo>
                  <a:cubicBezTo>
                    <a:pt x="14410" y="7406"/>
                    <a:pt x="14777" y="6338"/>
                    <a:pt x="14777" y="5238"/>
                  </a:cubicBezTo>
                  <a:cubicBezTo>
                    <a:pt x="14777" y="2336"/>
                    <a:pt x="12109" y="1"/>
                    <a:pt x="880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1" name="Google Shape;1861;p10"/>
            <p:cNvSpPr/>
            <p:nvPr/>
          </p:nvSpPr>
          <p:spPr>
            <a:xfrm>
              <a:off x="4576239" y="2248448"/>
              <a:ext cx="181754" cy="143351"/>
            </a:xfrm>
            <a:custGeom>
              <a:avLst/>
              <a:gdLst/>
              <a:ahLst/>
              <a:cxnLst/>
              <a:rect l="l" t="t" r="r" b="b"/>
              <a:pathLst>
                <a:path w="9475" h="7473" fill="none" extrusionOk="0">
                  <a:moveTo>
                    <a:pt x="334" y="1"/>
                  </a:moveTo>
                  <a:cubicBezTo>
                    <a:pt x="334" y="1"/>
                    <a:pt x="1" y="2536"/>
                    <a:pt x="3203" y="5004"/>
                  </a:cubicBezTo>
                  <a:cubicBezTo>
                    <a:pt x="6405" y="7473"/>
                    <a:pt x="9474" y="6505"/>
                    <a:pt x="9474" y="6505"/>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2" name="Google Shape;1862;p10"/>
            <p:cNvSpPr/>
            <p:nvPr/>
          </p:nvSpPr>
          <p:spPr>
            <a:xfrm>
              <a:off x="4591604" y="2232449"/>
              <a:ext cx="154860" cy="94723"/>
            </a:xfrm>
            <a:custGeom>
              <a:avLst/>
              <a:gdLst/>
              <a:ahLst/>
              <a:cxnLst/>
              <a:rect l="l" t="t" r="r" b="b"/>
              <a:pathLst>
                <a:path w="8073" h="4938" fill="none" extrusionOk="0">
                  <a:moveTo>
                    <a:pt x="0" y="1"/>
                  </a:moveTo>
                  <a:cubicBezTo>
                    <a:pt x="0" y="1"/>
                    <a:pt x="3403" y="4938"/>
                    <a:pt x="8073" y="3637"/>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3" name="Google Shape;1863;p10"/>
            <p:cNvSpPr/>
            <p:nvPr/>
          </p:nvSpPr>
          <p:spPr>
            <a:xfrm>
              <a:off x="4443146" y="2190227"/>
              <a:ext cx="116476" cy="92786"/>
            </a:xfrm>
            <a:custGeom>
              <a:avLst/>
              <a:gdLst/>
              <a:ahLst/>
              <a:cxnLst/>
              <a:rect l="l" t="t" r="r" b="b"/>
              <a:pathLst>
                <a:path w="6072" h="4837" fill="none" extrusionOk="0">
                  <a:moveTo>
                    <a:pt x="6071" y="567"/>
                  </a:moveTo>
                  <a:cubicBezTo>
                    <a:pt x="5004" y="0"/>
                    <a:pt x="3703" y="100"/>
                    <a:pt x="2702" y="834"/>
                  </a:cubicBezTo>
                  <a:cubicBezTo>
                    <a:pt x="901" y="2035"/>
                    <a:pt x="0" y="4837"/>
                    <a:pt x="0" y="4837"/>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4" name="Google Shape;1864;p10"/>
            <p:cNvSpPr/>
            <p:nvPr/>
          </p:nvSpPr>
          <p:spPr>
            <a:xfrm>
              <a:off x="4494979" y="2219654"/>
              <a:ext cx="66563" cy="44177"/>
            </a:xfrm>
            <a:custGeom>
              <a:avLst/>
              <a:gdLst/>
              <a:ahLst/>
              <a:cxnLst/>
              <a:rect l="l" t="t" r="r" b="b"/>
              <a:pathLst>
                <a:path w="3470" h="2303" fill="none" extrusionOk="0">
                  <a:moveTo>
                    <a:pt x="3470" y="401"/>
                  </a:moveTo>
                  <a:cubicBezTo>
                    <a:pt x="3470" y="401"/>
                    <a:pt x="2002" y="1"/>
                    <a:pt x="1101" y="901"/>
                  </a:cubicBezTo>
                  <a:cubicBezTo>
                    <a:pt x="668" y="1302"/>
                    <a:pt x="301" y="1769"/>
                    <a:pt x="0" y="230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865" name="Google Shape;1865;p10"/>
          <p:cNvSpPr/>
          <p:nvPr/>
        </p:nvSpPr>
        <p:spPr>
          <a:xfrm>
            <a:off x="5833001" y="3599852"/>
            <a:ext cx="2760429" cy="86177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1" i="0" u="none" strike="noStrike" cap="none">
                <a:solidFill>
                  <a:srgbClr val="444244"/>
                </a:solidFill>
                <a:latin typeface="Poppins Black"/>
                <a:ea typeface="Poppins Black"/>
                <a:cs typeface="Poppins Black"/>
                <a:sym typeface="Poppins Black"/>
              </a:rPr>
              <a:t>The need to bridge the skills gap :</a:t>
            </a:r>
            <a:endParaRPr/>
          </a:p>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866" name="Google Shape;1866;p10"/>
          <p:cNvSpPr/>
          <p:nvPr/>
        </p:nvSpPr>
        <p:spPr>
          <a:xfrm>
            <a:off x="264367" y="3127813"/>
            <a:ext cx="240963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444244"/>
                </a:solidFill>
                <a:latin typeface="Poppins Black"/>
                <a:ea typeface="Poppins Black"/>
                <a:cs typeface="Poppins Black"/>
                <a:sym typeface="Poppins Black"/>
              </a:rPr>
              <a:t>Motivating others :</a:t>
            </a:r>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867" name="Google Shape;1867;p10"/>
          <p:cNvSpPr/>
          <p:nvPr/>
        </p:nvSpPr>
        <p:spPr>
          <a:xfrm>
            <a:off x="37209" y="3440831"/>
            <a:ext cx="3848708"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200" b="0" i="1" u="none" strike="noStrike" cap="none">
                <a:solidFill>
                  <a:srgbClr val="444244"/>
                </a:solidFill>
                <a:latin typeface="Lato"/>
                <a:ea typeface="Lato"/>
                <a:cs typeface="Lato"/>
                <a:sym typeface="Lato"/>
              </a:rPr>
              <a:t>First-time managers must be able to motivate direct and non-direct reports. New skills include the ability to inspire their subordinates to complete assigned work, to encourage others to surpass expectations, to understand what motivates others, and to be able to motivate without monetary incentives.</a:t>
            </a:r>
            <a:r>
              <a:rPr lang="en-US" sz="1200" b="0" i="0" u="none" strike="noStrike" cap="none">
                <a:solidFill>
                  <a:srgbClr val="F36C6C"/>
                </a:solidFill>
                <a:latin typeface="Arial"/>
                <a:ea typeface="Arial"/>
                <a:cs typeface="Arial"/>
                <a:sym typeface="Arial"/>
              </a:rPr>
              <a:t> </a:t>
            </a:r>
            <a:endParaRPr/>
          </a:p>
          <a:p>
            <a:pPr marL="0" marR="0" lvl="0" indent="0" algn="l" rtl="0">
              <a:lnSpc>
                <a:spcPct val="100000"/>
              </a:lnSpc>
              <a:spcBef>
                <a:spcPts val="0"/>
              </a:spcBef>
              <a:spcAft>
                <a:spcPts val="0"/>
              </a:spcAft>
              <a:buNone/>
            </a:pPr>
            <a:endParaRPr sz="1200" b="0" i="1" u="none" strike="noStrike" cap="none">
              <a:solidFill>
                <a:srgbClr val="444244"/>
              </a:solidFill>
              <a:latin typeface="Lato"/>
              <a:ea typeface="Lato"/>
              <a:cs typeface="Lato"/>
              <a:sym typeface="Lato"/>
            </a:endParaRPr>
          </a:p>
        </p:txBody>
      </p:sp>
      <p:sp>
        <p:nvSpPr>
          <p:cNvPr id="1868" name="Google Shape;1868;p10"/>
          <p:cNvSpPr/>
          <p:nvPr/>
        </p:nvSpPr>
        <p:spPr>
          <a:xfrm>
            <a:off x="5510115" y="4226239"/>
            <a:ext cx="3157159" cy="104644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200" b="0" i="1" u="none" strike="noStrike" cap="none">
                <a:solidFill>
                  <a:srgbClr val="444244"/>
                </a:solidFill>
                <a:latin typeface="Lato"/>
                <a:ea typeface="Lato"/>
                <a:cs typeface="Lato"/>
                <a:sym typeface="Lato"/>
              </a:rPr>
              <a:t>The constant need to ensure the workforce is up-to-date on the latest trends, knowledge and skills is a big challenge facing managers today</a:t>
            </a:r>
            <a:r>
              <a:rPr lang="en-US" sz="1400" b="0" i="0" u="none" strike="noStrike" cap="none">
                <a:solidFill>
                  <a:srgbClr val="000000"/>
                </a:solidFill>
                <a:latin typeface="Arial"/>
                <a:ea typeface="Arial"/>
                <a:cs typeface="Arial"/>
                <a:sym typeface="Arial"/>
              </a:rPr>
              <a:t>.</a:t>
            </a:r>
            <a:endParaRPr/>
          </a:p>
          <a:p>
            <a:pPr marL="0" marR="0" lvl="0" indent="0" algn="l" rtl="0">
              <a:lnSpc>
                <a:spcPct val="100000"/>
              </a:lnSpc>
              <a:spcBef>
                <a:spcPts val="0"/>
              </a:spcBef>
              <a:spcAft>
                <a:spcPts val="0"/>
              </a:spcAft>
              <a:buNone/>
            </a:pPr>
            <a:r>
              <a:rPr lang="en-US" sz="1200" b="0" i="0" u="none" strike="noStrike" cap="none">
                <a:solidFill>
                  <a:srgbClr val="000000"/>
                </a:solidFill>
                <a:latin typeface="Arial"/>
                <a:ea typeface="Arial"/>
                <a:cs typeface="Arial"/>
                <a:sym typeface="Arial"/>
              </a:rPr>
              <a:t/>
            </a:r>
            <a:br>
              <a:rPr lang="en-US" sz="1200" b="0" i="0" u="none" strike="noStrike" cap="none">
                <a:solidFill>
                  <a:srgbClr val="000000"/>
                </a:solidFill>
                <a:latin typeface="Arial"/>
                <a:ea typeface="Arial"/>
                <a:cs typeface="Arial"/>
                <a:sym typeface="Arial"/>
              </a:rPr>
            </a:br>
            <a:endParaRPr sz="1200" b="0" i="0" u="none" strike="noStrike" cap="none">
              <a:solidFill>
                <a:srgbClr val="000000"/>
              </a:solidFill>
              <a:latin typeface="Arial"/>
              <a:ea typeface="Arial"/>
              <a:cs typeface="Arial"/>
              <a:sym typeface="Arial"/>
            </a:endParaRPr>
          </a:p>
        </p:txBody>
      </p:sp>
      <p:sp>
        <p:nvSpPr>
          <p:cNvPr id="1869" name="Google Shape;1869;p10"/>
          <p:cNvSpPr/>
          <p:nvPr/>
        </p:nvSpPr>
        <p:spPr>
          <a:xfrm>
            <a:off x="122341" y="4854773"/>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9</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3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6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6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6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6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73"/>
        <p:cNvGrpSpPr/>
        <p:nvPr/>
      </p:nvGrpSpPr>
      <p:grpSpPr>
        <a:xfrm>
          <a:off x="0" y="0"/>
          <a:ext cx="0" cy="0"/>
          <a:chOff x="0" y="0"/>
          <a:chExt cx="0" cy="0"/>
        </a:xfrm>
      </p:grpSpPr>
      <p:sp>
        <p:nvSpPr>
          <p:cNvPr id="1874" name="Google Shape;1874;p11"/>
          <p:cNvSpPr txBox="1">
            <a:spLocks noGrp="1"/>
          </p:cNvSpPr>
          <p:nvPr>
            <p:ph type="title"/>
          </p:nvPr>
        </p:nvSpPr>
        <p:spPr>
          <a:xfrm>
            <a:off x="2422105" y="438150"/>
            <a:ext cx="3847200" cy="975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a:t>Conclusion </a:t>
            </a:r>
            <a:endParaRPr/>
          </a:p>
        </p:txBody>
      </p:sp>
      <p:sp>
        <p:nvSpPr>
          <p:cNvPr id="1875" name="Google Shape;1875;p11"/>
          <p:cNvSpPr txBox="1">
            <a:spLocks noGrp="1"/>
          </p:cNvSpPr>
          <p:nvPr>
            <p:ph type="body" idx="1"/>
          </p:nvPr>
        </p:nvSpPr>
        <p:spPr>
          <a:xfrm>
            <a:off x="609600" y="1610167"/>
            <a:ext cx="4267200" cy="2578854"/>
          </a:xfrm>
          <a:prstGeom prst="rect">
            <a:avLst/>
          </a:prstGeom>
          <a:noFill/>
          <a:ln>
            <a:noFill/>
          </a:ln>
        </p:spPr>
        <p:txBody>
          <a:bodyPr spcFirstLastPara="1" wrap="square" lIns="91425" tIns="91425" rIns="91425" bIns="91425" anchor="t" anchorCtr="0">
            <a:noAutofit/>
          </a:bodyPr>
          <a:lstStyle/>
          <a:p>
            <a:pPr marL="139700" lvl="0" indent="0" algn="ctr" rtl="0">
              <a:lnSpc>
                <a:spcPct val="100000"/>
              </a:lnSpc>
              <a:spcBef>
                <a:spcPts val="0"/>
              </a:spcBef>
              <a:spcAft>
                <a:spcPts val="0"/>
              </a:spcAft>
              <a:buSzPts val="1400"/>
              <a:buNone/>
            </a:pPr>
            <a:r>
              <a:rPr lang="en-US" sz="1800">
                <a:solidFill>
                  <a:srgbClr val="444244"/>
                </a:solidFill>
              </a:rPr>
              <a:t>Leading a team isn’t a walk in the park because you have to accommodate different work styles, personalities and skill sets. Functions of management highlight essential skills that every manager needs to supervise, coordinate and communicate with their teams.</a:t>
            </a:r>
            <a:endParaRPr/>
          </a:p>
          <a:p>
            <a:pPr marL="457200" marR="245594" lvl="0" indent="-228600" algn="l" rtl="0">
              <a:lnSpc>
                <a:spcPct val="100000"/>
              </a:lnSpc>
              <a:spcBef>
                <a:spcPts val="0"/>
              </a:spcBef>
              <a:spcAft>
                <a:spcPts val="0"/>
              </a:spcAft>
              <a:buSzPts val="1400"/>
              <a:buNone/>
            </a:pPr>
            <a:endParaRPr/>
          </a:p>
          <a:p>
            <a:pPr marL="457200" marR="245594" lvl="0" indent="-228600" algn="l" rtl="0">
              <a:lnSpc>
                <a:spcPct val="100000"/>
              </a:lnSpc>
              <a:spcBef>
                <a:spcPts val="0"/>
              </a:spcBef>
              <a:spcAft>
                <a:spcPts val="0"/>
              </a:spcAft>
              <a:buSzPts val="1400"/>
              <a:buNone/>
            </a:pPr>
            <a:endParaRPr/>
          </a:p>
        </p:txBody>
      </p:sp>
      <p:grpSp>
        <p:nvGrpSpPr>
          <p:cNvPr id="1876" name="Google Shape;1876;p11"/>
          <p:cNvGrpSpPr/>
          <p:nvPr/>
        </p:nvGrpSpPr>
        <p:grpSpPr>
          <a:xfrm>
            <a:off x="5266335" y="2004908"/>
            <a:ext cx="3792766" cy="2671407"/>
            <a:chOff x="1648025" y="1335975"/>
            <a:chExt cx="4358125" cy="3058475"/>
          </a:xfrm>
        </p:grpSpPr>
        <p:sp>
          <p:nvSpPr>
            <p:cNvPr id="1877" name="Google Shape;1877;p11"/>
            <p:cNvSpPr/>
            <p:nvPr/>
          </p:nvSpPr>
          <p:spPr>
            <a:xfrm>
              <a:off x="1648025" y="1335975"/>
              <a:ext cx="4358125" cy="3057975"/>
            </a:xfrm>
            <a:custGeom>
              <a:avLst/>
              <a:gdLst/>
              <a:ahLst/>
              <a:cxnLst/>
              <a:rect l="l" t="t" r="r" b="b"/>
              <a:pathLst>
                <a:path w="174325" h="122319" extrusionOk="0">
                  <a:moveTo>
                    <a:pt x="93766" y="0"/>
                  </a:moveTo>
                  <a:cubicBezTo>
                    <a:pt x="85608" y="0"/>
                    <a:pt x="77017" y="3173"/>
                    <a:pt x="70184" y="10291"/>
                  </a:cubicBezTo>
                  <a:cubicBezTo>
                    <a:pt x="58183" y="22764"/>
                    <a:pt x="57937" y="30831"/>
                    <a:pt x="49932" y="30831"/>
                  </a:cubicBezTo>
                  <a:cubicBezTo>
                    <a:pt x="48881" y="30831"/>
                    <a:pt x="47696" y="30692"/>
                    <a:pt x="46333" y="30406"/>
                  </a:cubicBezTo>
                  <a:cubicBezTo>
                    <a:pt x="43295" y="29767"/>
                    <a:pt x="39424" y="29316"/>
                    <a:pt x="35328" y="29316"/>
                  </a:cubicBezTo>
                  <a:cubicBezTo>
                    <a:pt x="23595" y="29316"/>
                    <a:pt x="10019" y="33018"/>
                    <a:pt x="8906" y="46617"/>
                  </a:cubicBezTo>
                  <a:cubicBezTo>
                    <a:pt x="7439" y="64997"/>
                    <a:pt x="25051" y="62162"/>
                    <a:pt x="21015" y="75572"/>
                  </a:cubicBezTo>
                  <a:cubicBezTo>
                    <a:pt x="16979" y="88981"/>
                    <a:pt x="0" y="93151"/>
                    <a:pt x="3302" y="108662"/>
                  </a:cubicBezTo>
                  <a:cubicBezTo>
                    <a:pt x="5938" y="121066"/>
                    <a:pt x="10272" y="122319"/>
                    <a:pt x="11916" y="122319"/>
                  </a:cubicBezTo>
                  <a:cubicBezTo>
                    <a:pt x="12332" y="122319"/>
                    <a:pt x="12576" y="122238"/>
                    <a:pt x="12576" y="122238"/>
                  </a:cubicBezTo>
                  <a:lnTo>
                    <a:pt x="162950" y="122238"/>
                  </a:lnTo>
                  <a:cubicBezTo>
                    <a:pt x="161549" y="115567"/>
                    <a:pt x="160715" y="108795"/>
                    <a:pt x="160515" y="101957"/>
                  </a:cubicBezTo>
                  <a:cubicBezTo>
                    <a:pt x="160248" y="91316"/>
                    <a:pt x="174325" y="80508"/>
                    <a:pt x="166619" y="56858"/>
                  </a:cubicBezTo>
                  <a:cubicBezTo>
                    <a:pt x="158914" y="33208"/>
                    <a:pt x="147172" y="30739"/>
                    <a:pt x="134363" y="30739"/>
                  </a:cubicBezTo>
                  <a:cubicBezTo>
                    <a:pt x="121520" y="30739"/>
                    <a:pt x="124823" y="19465"/>
                    <a:pt x="114549" y="8524"/>
                  </a:cubicBezTo>
                  <a:cubicBezTo>
                    <a:pt x="109446" y="3089"/>
                    <a:pt x="101817" y="0"/>
                    <a:pt x="93766"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8" name="Google Shape;1878;p11"/>
            <p:cNvSpPr/>
            <p:nvPr/>
          </p:nvSpPr>
          <p:spPr>
            <a:xfrm>
              <a:off x="3372575" y="1538200"/>
              <a:ext cx="708875" cy="1021600"/>
            </a:xfrm>
            <a:custGeom>
              <a:avLst/>
              <a:gdLst/>
              <a:ahLst/>
              <a:cxnLst/>
              <a:rect l="l" t="t" r="r" b="b"/>
              <a:pathLst>
                <a:path w="28355" h="40864" extrusionOk="0">
                  <a:moveTo>
                    <a:pt x="1" y="1"/>
                  </a:moveTo>
                  <a:lnTo>
                    <a:pt x="1" y="40863"/>
                  </a:lnTo>
                  <a:lnTo>
                    <a:pt x="28354" y="40863"/>
                  </a:lnTo>
                  <a:lnTo>
                    <a:pt x="28354"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9" name="Google Shape;1879;p11"/>
            <p:cNvSpPr/>
            <p:nvPr/>
          </p:nvSpPr>
          <p:spPr>
            <a:xfrm>
              <a:off x="3372575" y="1538200"/>
              <a:ext cx="708875" cy="1021600"/>
            </a:xfrm>
            <a:custGeom>
              <a:avLst/>
              <a:gdLst/>
              <a:ahLst/>
              <a:cxnLst/>
              <a:rect l="l" t="t" r="r" b="b"/>
              <a:pathLst>
                <a:path w="28355" h="40864" extrusionOk="0">
                  <a:moveTo>
                    <a:pt x="1" y="1"/>
                  </a:moveTo>
                  <a:lnTo>
                    <a:pt x="1" y="40863"/>
                  </a:lnTo>
                  <a:lnTo>
                    <a:pt x="28354" y="40863"/>
                  </a:lnTo>
                  <a:lnTo>
                    <a:pt x="28354"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0" name="Google Shape;1880;p11"/>
            <p:cNvSpPr/>
            <p:nvPr/>
          </p:nvSpPr>
          <p:spPr>
            <a:xfrm>
              <a:off x="3473475" y="1684150"/>
              <a:ext cx="506225" cy="729700"/>
            </a:xfrm>
            <a:custGeom>
              <a:avLst/>
              <a:gdLst/>
              <a:ahLst/>
              <a:cxnLst/>
              <a:rect l="l" t="t" r="r" b="b"/>
              <a:pathLst>
                <a:path w="20249" h="29188" extrusionOk="0">
                  <a:moveTo>
                    <a:pt x="1" y="0"/>
                  </a:moveTo>
                  <a:lnTo>
                    <a:pt x="1" y="29188"/>
                  </a:lnTo>
                  <a:lnTo>
                    <a:pt x="20249" y="29188"/>
                  </a:lnTo>
                  <a:lnTo>
                    <a:pt x="20249"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1" name="Google Shape;1881;p11"/>
            <p:cNvSpPr/>
            <p:nvPr/>
          </p:nvSpPr>
          <p:spPr>
            <a:xfrm>
              <a:off x="2316000" y="2149475"/>
              <a:ext cx="492025" cy="708875"/>
            </a:xfrm>
            <a:custGeom>
              <a:avLst/>
              <a:gdLst/>
              <a:ahLst/>
              <a:cxnLst/>
              <a:rect l="l" t="t" r="r" b="b"/>
              <a:pathLst>
                <a:path w="19681" h="28355" extrusionOk="0">
                  <a:moveTo>
                    <a:pt x="0" y="1"/>
                  </a:moveTo>
                  <a:lnTo>
                    <a:pt x="0" y="28354"/>
                  </a:lnTo>
                  <a:lnTo>
                    <a:pt x="19681" y="28354"/>
                  </a:lnTo>
                  <a:lnTo>
                    <a:pt x="19681"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2" name="Google Shape;1882;p11"/>
            <p:cNvSpPr/>
            <p:nvPr/>
          </p:nvSpPr>
          <p:spPr>
            <a:xfrm>
              <a:off x="2316000" y="2149475"/>
              <a:ext cx="492025" cy="708875"/>
            </a:xfrm>
            <a:custGeom>
              <a:avLst/>
              <a:gdLst/>
              <a:ahLst/>
              <a:cxnLst/>
              <a:rect l="l" t="t" r="r" b="b"/>
              <a:pathLst>
                <a:path w="19681" h="28355" extrusionOk="0">
                  <a:moveTo>
                    <a:pt x="0" y="1"/>
                  </a:moveTo>
                  <a:lnTo>
                    <a:pt x="0" y="28354"/>
                  </a:lnTo>
                  <a:lnTo>
                    <a:pt x="19681" y="28354"/>
                  </a:lnTo>
                  <a:lnTo>
                    <a:pt x="19681"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3" name="Google Shape;1883;p11"/>
            <p:cNvSpPr/>
            <p:nvPr/>
          </p:nvSpPr>
          <p:spPr>
            <a:xfrm>
              <a:off x="2386050" y="2251225"/>
              <a:ext cx="351100" cy="506225"/>
            </a:xfrm>
            <a:custGeom>
              <a:avLst/>
              <a:gdLst/>
              <a:ahLst/>
              <a:cxnLst/>
              <a:rect l="l" t="t" r="r" b="b"/>
              <a:pathLst>
                <a:path w="14044" h="20249" extrusionOk="0">
                  <a:moveTo>
                    <a:pt x="0" y="0"/>
                  </a:moveTo>
                  <a:lnTo>
                    <a:pt x="0" y="20248"/>
                  </a:lnTo>
                  <a:lnTo>
                    <a:pt x="14044" y="20248"/>
                  </a:lnTo>
                  <a:lnTo>
                    <a:pt x="1404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4" name="Google Shape;1884;p11"/>
            <p:cNvSpPr/>
            <p:nvPr/>
          </p:nvSpPr>
          <p:spPr>
            <a:xfrm>
              <a:off x="4703525" y="2149475"/>
              <a:ext cx="491225" cy="708875"/>
            </a:xfrm>
            <a:custGeom>
              <a:avLst/>
              <a:gdLst/>
              <a:ahLst/>
              <a:cxnLst/>
              <a:rect l="l" t="t" r="r" b="b"/>
              <a:pathLst>
                <a:path w="19649" h="28355" extrusionOk="0">
                  <a:moveTo>
                    <a:pt x="1" y="1"/>
                  </a:moveTo>
                  <a:lnTo>
                    <a:pt x="1" y="28354"/>
                  </a:lnTo>
                  <a:lnTo>
                    <a:pt x="19648" y="28354"/>
                  </a:lnTo>
                  <a:lnTo>
                    <a:pt x="19648"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5" name="Google Shape;1885;p11"/>
            <p:cNvSpPr/>
            <p:nvPr/>
          </p:nvSpPr>
          <p:spPr>
            <a:xfrm>
              <a:off x="4703525" y="2149475"/>
              <a:ext cx="491225" cy="708875"/>
            </a:xfrm>
            <a:custGeom>
              <a:avLst/>
              <a:gdLst/>
              <a:ahLst/>
              <a:cxnLst/>
              <a:rect l="l" t="t" r="r" b="b"/>
              <a:pathLst>
                <a:path w="19649" h="28355" extrusionOk="0">
                  <a:moveTo>
                    <a:pt x="1" y="1"/>
                  </a:moveTo>
                  <a:lnTo>
                    <a:pt x="1" y="28354"/>
                  </a:lnTo>
                  <a:lnTo>
                    <a:pt x="19648" y="28354"/>
                  </a:lnTo>
                  <a:lnTo>
                    <a:pt x="1964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6" name="Google Shape;1886;p11"/>
            <p:cNvSpPr/>
            <p:nvPr/>
          </p:nvSpPr>
          <p:spPr>
            <a:xfrm>
              <a:off x="4773575" y="2251225"/>
              <a:ext cx="351125" cy="506225"/>
            </a:xfrm>
            <a:custGeom>
              <a:avLst/>
              <a:gdLst/>
              <a:ahLst/>
              <a:cxnLst/>
              <a:rect l="l" t="t" r="r" b="b"/>
              <a:pathLst>
                <a:path w="14045" h="20249" extrusionOk="0">
                  <a:moveTo>
                    <a:pt x="1" y="0"/>
                  </a:moveTo>
                  <a:lnTo>
                    <a:pt x="1" y="20248"/>
                  </a:lnTo>
                  <a:lnTo>
                    <a:pt x="14044" y="20248"/>
                  </a:lnTo>
                  <a:lnTo>
                    <a:pt x="1404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7" name="Google Shape;1887;p11"/>
            <p:cNvSpPr/>
            <p:nvPr/>
          </p:nvSpPr>
          <p:spPr>
            <a:xfrm>
              <a:off x="4103100" y="3000725"/>
              <a:ext cx="1025750" cy="1198625"/>
            </a:xfrm>
            <a:custGeom>
              <a:avLst/>
              <a:gdLst/>
              <a:ahLst/>
              <a:cxnLst/>
              <a:rect l="l" t="t" r="r" b="b"/>
              <a:pathLst>
                <a:path w="41030" h="47945" extrusionOk="0">
                  <a:moveTo>
                    <a:pt x="7233" y="1"/>
                  </a:moveTo>
                  <a:cubicBezTo>
                    <a:pt x="6775" y="1"/>
                    <a:pt x="6309" y="108"/>
                    <a:pt x="5838" y="342"/>
                  </a:cubicBezTo>
                  <a:cubicBezTo>
                    <a:pt x="1" y="3244"/>
                    <a:pt x="6772" y="10182"/>
                    <a:pt x="10141" y="13485"/>
                  </a:cubicBezTo>
                  <a:cubicBezTo>
                    <a:pt x="14871" y="18149"/>
                    <a:pt x="17459" y="19967"/>
                    <a:pt x="18415" y="19967"/>
                  </a:cubicBezTo>
                  <a:cubicBezTo>
                    <a:pt x="18915" y="19967"/>
                    <a:pt x="18968" y="19470"/>
                    <a:pt x="18647" y="18622"/>
                  </a:cubicBezTo>
                  <a:lnTo>
                    <a:pt x="16412" y="12918"/>
                  </a:lnTo>
                  <a:cubicBezTo>
                    <a:pt x="16412" y="12918"/>
                    <a:pt x="12265" y="1"/>
                    <a:pt x="7233" y="1"/>
                  </a:cubicBezTo>
                  <a:close/>
                  <a:moveTo>
                    <a:pt x="23891" y="3386"/>
                  </a:moveTo>
                  <a:cubicBezTo>
                    <a:pt x="20493" y="3386"/>
                    <a:pt x="20242" y="10610"/>
                    <a:pt x="20182" y="14319"/>
                  </a:cubicBezTo>
                  <a:cubicBezTo>
                    <a:pt x="20081" y="20908"/>
                    <a:pt x="20546" y="23489"/>
                    <a:pt x="21137" y="23489"/>
                  </a:cubicBezTo>
                  <a:cubicBezTo>
                    <a:pt x="21332" y="23489"/>
                    <a:pt x="21542" y="23206"/>
                    <a:pt x="21749" y="22691"/>
                  </a:cubicBezTo>
                  <a:lnTo>
                    <a:pt x="23684" y="17855"/>
                  </a:lnTo>
                  <a:cubicBezTo>
                    <a:pt x="23684" y="17855"/>
                    <a:pt x="29455" y="5446"/>
                    <a:pt x="25085" y="3644"/>
                  </a:cubicBezTo>
                  <a:cubicBezTo>
                    <a:pt x="24649" y="3468"/>
                    <a:pt x="24252" y="3386"/>
                    <a:pt x="23891" y="3386"/>
                  </a:cubicBezTo>
                  <a:close/>
                  <a:moveTo>
                    <a:pt x="6188" y="20341"/>
                  </a:moveTo>
                  <a:cubicBezTo>
                    <a:pt x="4750" y="20341"/>
                    <a:pt x="3601" y="20744"/>
                    <a:pt x="3103" y="21824"/>
                  </a:cubicBezTo>
                  <a:cubicBezTo>
                    <a:pt x="1035" y="26294"/>
                    <a:pt x="9407" y="26961"/>
                    <a:pt x="13510" y="27195"/>
                  </a:cubicBezTo>
                  <a:cubicBezTo>
                    <a:pt x="15541" y="27326"/>
                    <a:pt x="17193" y="27384"/>
                    <a:pt x="18507" y="27384"/>
                  </a:cubicBezTo>
                  <a:cubicBezTo>
                    <a:pt x="22871" y="27384"/>
                    <a:pt x="23513" y="26745"/>
                    <a:pt x="21950" y="26027"/>
                  </a:cubicBezTo>
                  <a:lnTo>
                    <a:pt x="17213" y="23859"/>
                  </a:lnTo>
                  <a:cubicBezTo>
                    <a:pt x="17213" y="23859"/>
                    <a:pt x="10437" y="20341"/>
                    <a:pt x="6188" y="20341"/>
                  </a:cubicBezTo>
                  <a:close/>
                  <a:moveTo>
                    <a:pt x="32178" y="10187"/>
                  </a:moveTo>
                  <a:cubicBezTo>
                    <a:pt x="29314" y="10187"/>
                    <a:pt x="27024" y="16221"/>
                    <a:pt x="25852" y="19456"/>
                  </a:cubicBezTo>
                  <a:cubicBezTo>
                    <a:pt x="23509" y="25887"/>
                    <a:pt x="23178" y="28436"/>
                    <a:pt x="23843" y="28436"/>
                  </a:cubicBezTo>
                  <a:cubicBezTo>
                    <a:pt x="24030" y="28436"/>
                    <a:pt x="24296" y="28235"/>
                    <a:pt x="24618" y="27862"/>
                  </a:cubicBezTo>
                  <a:lnTo>
                    <a:pt x="28021" y="23926"/>
                  </a:lnTo>
                  <a:cubicBezTo>
                    <a:pt x="28021" y="23926"/>
                    <a:pt x="37494" y="14052"/>
                    <a:pt x="33925" y="10950"/>
                  </a:cubicBezTo>
                  <a:cubicBezTo>
                    <a:pt x="33323" y="10419"/>
                    <a:pt x="32740" y="10187"/>
                    <a:pt x="32178" y="10187"/>
                  </a:cubicBezTo>
                  <a:close/>
                  <a:moveTo>
                    <a:pt x="9702" y="29355"/>
                  </a:moveTo>
                  <a:cubicBezTo>
                    <a:pt x="7213" y="29355"/>
                    <a:pt x="5086" y="29895"/>
                    <a:pt x="4671" y="31631"/>
                  </a:cubicBezTo>
                  <a:cubicBezTo>
                    <a:pt x="3968" y="34588"/>
                    <a:pt x="6917" y="35327"/>
                    <a:pt x="10230" y="35327"/>
                  </a:cubicBezTo>
                  <a:cubicBezTo>
                    <a:pt x="12262" y="35327"/>
                    <a:pt x="14431" y="35049"/>
                    <a:pt x="15979" y="34833"/>
                  </a:cubicBezTo>
                  <a:cubicBezTo>
                    <a:pt x="24651" y="33633"/>
                    <a:pt x="26186" y="32498"/>
                    <a:pt x="23984" y="31998"/>
                  </a:cubicBezTo>
                  <a:lnTo>
                    <a:pt x="18914" y="30831"/>
                  </a:lnTo>
                  <a:cubicBezTo>
                    <a:pt x="18914" y="30831"/>
                    <a:pt x="13814" y="29355"/>
                    <a:pt x="9702" y="29355"/>
                  </a:cubicBezTo>
                  <a:close/>
                  <a:moveTo>
                    <a:pt x="34882" y="22862"/>
                  </a:moveTo>
                  <a:cubicBezTo>
                    <a:pt x="32742" y="22862"/>
                    <a:pt x="30292" y="26854"/>
                    <a:pt x="28988" y="29063"/>
                  </a:cubicBezTo>
                  <a:cubicBezTo>
                    <a:pt x="26213" y="33759"/>
                    <a:pt x="25636" y="35638"/>
                    <a:pt x="26217" y="35638"/>
                  </a:cubicBezTo>
                  <a:cubicBezTo>
                    <a:pt x="26362" y="35638"/>
                    <a:pt x="26580" y="35521"/>
                    <a:pt x="26853" y="35300"/>
                  </a:cubicBezTo>
                  <a:lnTo>
                    <a:pt x="30022" y="32799"/>
                  </a:lnTo>
                  <a:cubicBezTo>
                    <a:pt x="30022" y="32799"/>
                    <a:pt x="38695" y="26628"/>
                    <a:pt x="36427" y="23725"/>
                  </a:cubicBezTo>
                  <a:cubicBezTo>
                    <a:pt x="35948" y="23118"/>
                    <a:pt x="35425" y="22862"/>
                    <a:pt x="34882" y="22862"/>
                  </a:cubicBezTo>
                  <a:close/>
                  <a:moveTo>
                    <a:pt x="14550" y="37372"/>
                  </a:moveTo>
                  <a:cubicBezTo>
                    <a:pt x="12254" y="37372"/>
                    <a:pt x="10231" y="37846"/>
                    <a:pt x="9908" y="39437"/>
                  </a:cubicBezTo>
                  <a:cubicBezTo>
                    <a:pt x="9420" y="41797"/>
                    <a:pt x="11624" y="42423"/>
                    <a:pt x="14219" y="42423"/>
                  </a:cubicBezTo>
                  <a:cubicBezTo>
                    <a:pt x="16062" y="42423"/>
                    <a:pt x="18102" y="42107"/>
                    <a:pt x="19514" y="41872"/>
                  </a:cubicBezTo>
                  <a:cubicBezTo>
                    <a:pt x="26853" y="40638"/>
                    <a:pt x="28121" y="39670"/>
                    <a:pt x="26253" y="39270"/>
                  </a:cubicBezTo>
                  <a:lnTo>
                    <a:pt x="21916" y="38403"/>
                  </a:lnTo>
                  <a:cubicBezTo>
                    <a:pt x="21916" y="38403"/>
                    <a:pt x="17936" y="37372"/>
                    <a:pt x="14550" y="37372"/>
                  </a:cubicBezTo>
                  <a:close/>
                  <a:moveTo>
                    <a:pt x="37234" y="31701"/>
                  </a:moveTo>
                  <a:cubicBezTo>
                    <a:pt x="35111" y="31701"/>
                    <a:pt x="32660" y="35693"/>
                    <a:pt x="31356" y="37902"/>
                  </a:cubicBezTo>
                  <a:cubicBezTo>
                    <a:pt x="28581" y="42599"/>
                    <a:pt x="27983" y="44478"/>
                    <a:pt x="28555" y="44478"/>
                  </a:cubicBezTo>
                  <a:cubicBezTo>
                    <a:pt x="28698" y="44478"/>
                    <a:pt x="28915" y="44360"/>
                    <a:pt x="29188" y="44140"/>
                  </a:cubicBezTo>
                  <a:lnTo>
                    <a:pt x="32357" y="41638"/>
                  </a:lnTo>
                  <a:cubicBezTo>
                    <a:pt x="32357" y="41638"/>
                    <a:pt x="41030" y="35467"/>
                    <a:pt x="38762" y="32565"/>
                  </a:cubicBezTo>
                  <a:cubicBezTo>
                    <a:pt x="38289" y="31958"/>
                    <a:pt x="37772" y="31701"/>
                    <a:pt x="37234" y="31701"/>
                  </a:cubicBezTo>
                  <a:close/>
                  <a:moveTo>
                    <a:pt x="15050" y="42783"/>
                  </a:moveTo>
                  <a:cubicBezTo>
                    <a:pt x="13369" y="42783"/>
                    <a:pt x="12002" y="43196"/>
                    <a:pt x="11609" y="44407"/>
                  </a:cubicBezTo>
                  <a:cubicBezTo>
                    <a:pt x="10644" y="47402"/>
                    <a:pt x="14527" y="47944"/>
                    <a:pt x="17967" y="47944"/>
                  </a:cubicBezTo>
                  <a:cubicBezTo>
                    <a:pt x="19048" y="47944"/>
                    <a:pt x="20086" y="47891"/>
                    <a:pt x="20915" y="47843"/>
                  </a:cubicBezTo>
                  <a:cubicBezTo>
                    <a:pt x="28354" y="47409"/>
                    <a:pt x="29688" y="46575"/>
                    <a:pt x="27887" y="45975"/>
                  </a:cubicBezTo>
                  <a:lnTo>
                    <a:pt x="23684" y="44674"/>
                  </a:lnTo>
                  <a:cubicBezTo>
                    <a:pt x="23684" y="44674"/>
                    <a:pt x="18648" y="42783"/>
                    <a:pt x="15050" y="42783"/>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8" name="Google Shape;1888;p11"/>
            <p:cNvSpPr/>
            <p:nvPr/>
          </p:nvSpPr>
          <p:spPr>
            <a:xfrm>
              <a:off x="4308250" y="3146850"/>
              <a:ext cx="540400" cy="1235925"/>
            </a:xfrm>
            <a:custGeom>
              <a:avLst/>
              <a:gdLst/>
              <a:ahLst/>
              <a:cxnLst/>
              <a:rect l="l" t="t" r="r" b="b"/>
              <a:pathLst>
                <a:path w="21616" h="49437" fill="none" extrusionOk="0">
                  <a:moveTo>
                    <a:pt x="0" y="1"/>
                  </a:moveTo>
                  <a:cubicBezTo>
                    <a:pt x="0" y="1"/>
                    <a:pt x="12443" y="15145"/>
                    <a:pt x="15411" y="22751"/>
                  </a:cubicBezTo>
                  <a:cubicBezTo>
                    <a:pt x="18814" y="31490"/>
                    <a:pt x="21149" y="41297"/>
                    <a:pt x="21616" y="49436"/>
                  </a:cubicBez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9" name="Google Shape;1889;p11"/>
            <p:cNvSpPr/>
            <p:nvPr/>
          </p:nvSpPr>
          <p:spPr>
            <a:xfrm>
              <a:off x="4630975" y="3230250"/>
              <a:ext cx="43400" cy="361125"/>
            </a:xfrm>
            <a:custGeom>
              <a:avLst/>
              <a:gdLst/>
              <a:ahLst/>
              <a:cxnLst/>
              <a:rect l="l" t="t" r="r" b="b"/>
              <a:pathLst>
                <a:path w="1736" h="14445" fill="none" extrusionOk="0">
                  <a:moveTo>
                    <a:pt x="1" y="14444"/>
                  </a:moveTo>
                  <a:lnTo>
                    <a:pt x="1735" y="1"/>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0" name="Google Shape;1890;p11"/>
            <p:cNvSpPr/>
            <p:nvPr/>
          </p:nvSpPr>
          <p:spPr>
            <a:xfrm>
              <a:off x="4693525" y="3411225"/>
              <a:ext cx="155975" cy="304400"/>
            </a:xfrm>
            <a:custGeom>
              <a:avLst/>
              <a:gdLst/>
              <a:ahLst/>
              <a:cxnLst/>
              <a:rect l="l" t="t" r="r" b="b"/>
              <a:pathLst>
                <a:path w="6239" h="12176" fill="none" extrusionOk="0">
                  <a:moveTo>
                    <a:pt x="0" y="12176"/>
                  </a:moveTo>
                  <a:lnTo>
                    <a:pt x="6238"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1" name="Google Shape;1891;p11"/>
            <p:cNvSpPr/>
            <p:nvPr/>
          </p:nvSpPr>
          <p:spPr>
            <a:xfrm>
              <a:off x="4343275" y="3603850"/>
              <a:ext cx="326925" cy="66750"/>
            </a:xfrm>
            <a:custGeom>
              <a:avLst/>
              <a:gdLst/>
              <a:ahLst/>
              <a:cxnLst/>
              <a:rect l="l" t="t" r="r" b="b"/>
              <a:pathLst>
                <a:path w="13077" h="2670" fill="none" extrusionOk="0">
                  <a:moveTo>
                    <a:pt x="13076" y="2669"/>
                  </a:moveTo>
                  <a:lnTo>
                    <a:pt x="0" y="1"/>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2" name="Google Shape;1892;p11"/>
            <p:cNvSpPr/>
            <p:nvPr/>
          </p:nvSpPr>
          <p:spPr>
            <a:xfrm>
              <a:off x="4754400" y="3668900"/>
              <a:ext cx="192650" cy="219350"/>
            </a:xfrm>
            <a:custGeom>
              <a:avLst/>
              <a:gdLst/>
              <a:ahLst/>
              <a:cxnLst/>
              <a:rect l="l" t="t" r="r" b="b"/>
              <a:pathLst>
                <a:path w="7706" h="8774" fill="none" extrusionOk="0">
                  <a:moveTo>
                    <a:pt x="0" y="8774"/>
                  </a:moveTo>
                  <a:lnTo>
                    <a:pt x="7706" y="1"/>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3" name="Google Shape;1893;p11"/>
            <p:cNvSpPr/>
            <p:nvPr/>
          </p:nvSpPr>
          <p:spPr>
            <a:xfrm>
              <a:off x="4480875" y="3813175"/>
              <a:ext cx="246875" cy="2525"/>
            </a:xfrm>
            <a:custGeom>
              <a:avLst/>
              <a:gdLst/>
              <a:ahLst/>
              <a:cxnLst/>
              <a:rect l="l" t="t" r="r" b="b"/>
              <a:pathLst>
                <a:path w="9875" h="101" fill="none" extrusionOk="0">
                  <a:moveTo>
                    <a:pt x="9874" y="100"/>
                  </a:moveTo>
                  <a:lnTo>
                    <a:pt x="0"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4" name="Google Shape;1894;p11"/>
            <p:cNvSpPr/>
            <p:nvPr/>
          </p:nvSpPr>
          <p:spPr>
            <a:xfrm>
              <a:off x="4585950" y="3994975"/>
              <a:ext cx="189325" cy="7525"/>
            </a:xfrm>
            <a:custGeom>
              <a:avLst/>
              <a:gdLst/>
              <a:ahLst/>
              <a:cxnLst/>
              <a:rect l="l" t="t" r="r" b="b"/>
              <a:pathLst>
                <a:path w="7573" h="301" fill="none" extrusionOk="0">
                  <a:moveTo>
                    <a:pt x="7572" y="0"/>
                  </a:moveTo>
                  <a:lnTo>
                    <a:pt x="0" y="30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5" name="Google Shape;1895;p11"/>
            <p:cNvSpPr/>
            <p:nvPr/>
          </p:nvSpPr>
          <p:spPr>
            <a:xfrm>
              <a:off x="4814450" y="3974125"/>
              <a:ext cx="101750" cy="135125"/>
            </a:xfrm>
            <a:custGeom>
              <a:avLst/>
              <a:gdLst/>
              <a:ahLst/>
              <a:cxnLst/>
              <a:rect l="l" t="t" r="r" b="b"/>
              <a:pathLst>
                <a:path w="4070" h="5405" fill="none" extrusionOk="0">
                  <a:moveTo>
                    <a:pt x="0" y="5404"/>
                  </a:moveTo>
                  <a:lnTo>
                    <a:pt x="4070"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6" name="Google Shape;1896;p11"/>
            <p:cNvSpPr/>
            <p:nvPr/>
          </p:nvSpPr>
          <p:spPr>
            <a:xfrm>
              <a:off x="4600125" y="4149250"/>
              <a:ext cx="221850" cy="10850"/>
            </a:xfrm>
            <a:custGeom>
              <a:avLst/>
              <a:gdLst/>
              <a:ahLst/>
              <a:cxnLst/>
              <a:rect l="l" t="t" r="r" b="b"/>
              <a:pathLst>
                <a:path w="8874" h="434" fill="none" extrusionOk="0">
                  <a:moveTo>
                    <a:pt x="8873" y="434"/>
                  </a:moveTo>
                  <a:lnTo>
                    <a:pt x="0"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7" name="Google Shape;1897;p11"/>
            <p:cNvSpPr/>
            <p:nvPr/>
          </p:nvSpPr>
          <p:spPr>
            <a:xfrm>
              <a:off x="4957875" y="3374875"/>
              <a:ext cx="805600" cy="877825"/>
            </a:xfrm>
            <a:custGeom>
              <a:avLst/>
              <a:gdLst/>
              <a:ahLst/>
              <a:cxnLst/>
              <a:rect l="l" t="t" r="r" b="b"/>
              <a:pathLst>
                <a:path w="32224" h="35113" extrusionOk="0">
                  <a:moveTo>
                    <a:pt x="22097" y="1"/>
                  </a:moveTo>
                  <a:cubicBezTo>
                    <a:pt x="18841" y="1"/>
                    <a:pt x="18537" y="5947"/>
                    <a:pt x="18447" y="9026"/>
                  </a:cubicBezTo>
                  <a:cubicBezTo>
                    <a:pt x="18271" y="14523"/>
                    <a:pt x="18700" y="16696"/>
                    <a:pt x="19293" y="16696"/>
                  </a:cubicBezTo>
                  <a:cubicBezTo>
                    <a:pt x="19487" y="16696"/>
                    <a:pt x="19700" y="16461"/>
                    <a:pt x="19915" y="16031"/>
                  </a:cubicBezTo>
                  <a:lnTo>
                    <a:pt x="21850" y="12062"/>
                  </a:lnTo>
                  <a:cubicBezTo>
                    <a:pt x="21850" y="12062"/>
                    <a:pt x="27587" y="1854"/>
                    <a:pt x="23351" y="253"/>
                  </a:cubicBezTo>
                  <a:cubicBezTo>
                    <a:pt x="22890" y="80"/>
                    <a:pt x="22474" y="1"/>
                    <a:pt x="22097" y="1"/>
                  </a:cubicBezTo>
                  <a:close/>
                  <a:moveTo>
                    <a:pt x="29336" y="10828"/>
                  </a:moveTo>
                  <a:cubicBezTo>
                    <a:pt x="27402" y="10828"/>
                    <a:pt x="24546" y="13304"/>
                    <a:pt x="22950" y="14730"/>
                  </a:cubicBezTo>
                  <a:cubicBezTo>
                    <a:pt x="18904" y="18349"/>
                    <a:pt x="17973" y="19826"/>
                    <a:pt x="18745" y="19826"/>
                  </a:cubicBezTo>
                  <a:cubicBezTo>
                    <a:pt x="18876" y="19826"/>
                    <a:pt x="19057" y="19783"/>
                    <a:pt x="19281" y="19701"/>
                  </a:cubicBezTo>
                  <a:lnTo>
                    <a:pt x="22784" y="18366"/>
                  </a:lnTo>
                  <a:cubicBezTo>
                    <a:pt x="22784" y="18366"/>
                    <a:pt x="32224" y="15297"/>
                    <a:pt x="31023" y="12095"/>
                  </a:cubicBezTo>
                  <a:cubicBezTo>
                    <a:pt x="30674" y="11186"/>
                    <a:pt x="30071" y="10828"/>
                    <a:pt x="29336" y="10828"/>
                  </a:cubicBezTo>
                  <a:close/>
                  <a:moveTo>
                    <a:pt x="11067" y="9248"/>
                  </a:moveTo>
                  <a:cubicBezTo>
                    <a:pt x="10905" y="9248"/>
                    <a:pt x="10741" y="9274"/>
                    <a:pt x="10575" y="9326"/>
                  </a:cubicBezTo>
                  <a:cubicBezTo>
                    <a:pt x="7206" y="10427"/>
                    <a:pt x="10975" y="15231"/>
                    <a:pt x="12843" y="17532"/>
                  </a:cubicBezTo>
                  <a:cubicBezTo>
                    <a:pt x="15575" y="20902"/>
                    <a:pt x="17033" y="22204"/>
                    <a:pt x="17524" y="22204"/>
                  </a:cubicBezTo>
                  <a:cubicBezTo>
                    <a:pt x="17753" y="22204"/>
                    <a:pt x="17772" y="21922"/>
                    <a:pt x="17613" y="21435"/>
                  </a:cubicBezTo>
                  <a:lnTo>
                    <a:pt x="16412" y="17866"/>
                  </a:lnTo>
                  <a:cubicBezTo>
                    <a:pt x="16412" y="17866"/>
                    <a:pt x="14070" y="9248"/>
                    <a:pt x="11067" y="9248"/>
                  </a:cubicBezTo>
                  <a:close/>
                  <a:moveTo>
                    <a:pt x="29235" y="18476"/>
                  </a:moveTo>
                  <a:cubicBezTo>
                    <a:pt x="27325" y="18476"/>
                    <a:pt x="24641" y="19569"/>
                    <a:pt x="22984" y="20268"/>
                  </a:cubicBezTo>
                  <a:cubicBezTo>
                    <a:pt x="17234" y="22699"/>
                    <a:pt x="16306" y="23771"/>
                    <a:pt x="17841" y="23771"/>
                  </a:cubicBezTo>
                  <a:cubicBezTo>
                    <a:pt x="17865" y="23771"/>
                    <a:pt x="17889" y="23771"/>
                    <a:pt x="17913" y="23770"/>
                  </a:cubicBezTo>
                  <a:lnTo>
                    <a:pt x="21683" y="23637"/>
                  </a:lnTo>
                  <a:cubicBezTo>
                    <a:pt x="21683" y="23637"/>
                    <a:pt x="21762" y="23638"/>
                    <a:pt x="21906" y="23638"/>
                  </a:cubicBezTo>
                  <a:cubicBezTo>
                    <a:pt x="23372" y="23638"/>
                    <a:pt x="31581" y="23500"/>
                    <a:pt x="31490" y="20401"/>
                  </a:cubicBezTo>
                  <a:cubicBezTo>
                    <a:pt x="31450" y="18968"/>
                    <a:pt x="30517" y="18476"/>
                    <a:pt x="29235" y="18476"/>
                  </a:cubicBezTo>
                  <a:close/>
                  <a:moveTo>
                    <a:pt x="6935" y="14788"/>
                  </a:moveTo>
                  <a:cubicBezTo>
                    <a:pt x="6661" y="14788"/>
                    <a:pt x="6394" y="14853"/>
                    <a:pt x="6138" y="14997"/>
                  </a:cubicBezTo>
                  <a:cubicBezTo>
                    <a:pt x="3036" y="16765"/>
                    <a:pt x="7673" y="20701"/>
                    <a:pt x="9974" y="22569"/>
                  </a:cubicBezTo>
                  <a:cubicBezTo>
                    <a:pt x="13172" y="25201"/>
                    <a:pt x="14851" y="26230"/>
                    <a:pt x="15411" y="26230"/>
                  </a:cubicBezTo>
                  <a:cubicBezTo>
                    <a:pt x="15710" y="26230"/>
                    <a:pt x="15690" y="25937"/>
                    <a:pt x="15412" y="25438"/>
                  </a:cubicBezTo>
                  <a:lnTo>
                    <a:pt x="13544" y="22169"/>
                  </a:lnTo>
                  <a:cubicBezTo>
                    <a:pt x="13544" y="22169"/>
                    <a:pt x="9839" y="14788"/>
                    <a:pt x="6935" y="14788"/>
                  </a:cubicBezTo>
                  <a:close/>
                  <a:moveTo>
                    <a:pt x="23375" y="26120"/>
                  </a:moveTo>
                  <a:cubicBezTo>
                    <a:pt x="22045" y="26120"/>
                    <a:pt x="20487" y="26440"/>
                    <a:pt x="19448" y="26672"/>
                  </a:cubicBezTo>
                  <a:cubicBezTo>
                    <a:pt x="14611" y="27706"/>
                    <a:pt x="13777" y="28407"/>
                    <a:pt x="15045" y="28607"/>
                  </a:cubicBezTo>
                  <a:lnTo>
                    <a:pt x="17947" y="29041"/>
                  </a:lnTo>
                  <a:cubicBezTo>
                    <a:pt x="17947" y="29041"/>
                    <a:pt x="20215" y="29522"/>
                    <a:pt x="22335" y="29522"/>
                  </a:cubicBezTo>
                  <a:cubicBezTo>
                    <a:pt x="24080" y="29522"/>
                    <a:pt x="25723" y="29196"/>
                    <a:pt x="25919" y="28007"/>
                  </a:cubicBezTo>
                  <a:cubicBezTo>
                    <a:pt x="26133" y="26543"/>
                    <a:pt x="24906" y="26120"/>
                    <a:pt x="23375" y="26120"/>
                  </a:cubicBezTo>
                  <a:close/>
                  <a:moveTo>
                    <a:pt x="5249" y="21409"/>
                  </a:moveTo>
                  <a:cubicBezTo>
                    <a:pt x="5002" y="21409"/>
                    <a:pt x="4764" y="21469"/>
                    <a:pt x="4537" y="21602"/>
                  </a:cubicBezTo>
                  <a:cubicBezTo>
                    <a:pt x="1969" y="23170"/>
                    <a:pt x="5972" y="26405"/>
                    <a:pt x="7973" y="27940"/>
                  </a:cubicBezTo>
                  <a:cubicBezTo>
                    <a:pt x="10746" y="30063"/>
                    <a:pt x="12197" y="30892"/>
                    <a:pt x="12672" y="30892"/>
                  </a:cubicBezTo>
                  <a:cubicBezTo>
                    <a:pt x="12928" y="30892"/>
                    <a:pt x="12900" y="30651"/>
                    <a:pt x="12643" y="30241"/>
                  </a:cubicBezTo>
                  <a:lnTo>
                    <a:pt x="11008" y="27506"/>
                  </a:lnTo>
                  <a:cubicBezTo>
                    <a:pt x="11008" y="27506"/>
                    <a:pt x="7725" y="21409"/>
                    <a:pt x="5249" y="21409"/>
                  </a:cubicBezTo>
                  <a:close/>
                  <a:moveTo>
                    <a:pt x="3312" y="24844"/>
                  </a:moveTo>
                  <a:cubicBezTo>
                    <a:pt x="3118" y="24844"/>
                    <a:pt x="2926" y="24885"/>
                    <a:pt x="2736" y="24971"/>
                  </a:cubicBezTo>
                  <a:cubicBezTo>
                    <a:pt x="1" y="26239"/>
                    <a:pt x="3670" y="29875"/>
                    <a:pt x="5471" y="31609"/>
                  </a:cubicBezTo>
                  <a:cubicBezTo>
                    <a:pt x="8073" y="34100"/>
                    <a:pt x="9430" y="35063"/>
                    <a:pt x="9877" y="35063"/>
                  </a:cubicBezTo>
                  <a:cubicBezTo>
                    <a:pt x="10100" y="35063"/>
                    <a:pt x="10097" y="34823"/>
                    <a:pt x="9908" y="34411"/>
                  </a:cubicBezTo>
                  <a:lnTo>
                    <a:pt x="8540" y="31509"/>
                  </a:lnTo>
                  <a:cubicBezTo>
                    <a:pt x="8540" y="31509"/>
                    <a:pt x="5811" y="24844"/>
                    <a:pt x="3312" y="24844"/>
                  </a:cubicBezTo>
                  <a:close/>
                  <a:moveTo>
                    <a:pt x="19864" y="31724"/>
                  </a:moveTo>
                  <a:cubicBezTo>
                    <a:pt x="18533" y="31724"/>
                    <a:pt x="16967" y="32044"/>
                    <a:pt x="15912" y="32276"/>
                  </a:cubicBezTo>
                  <a:cubicBezTo>
                    <a:pt x="11075" y="33310"/>
                    <a:pt x="10241" y="34011"/>
                    <a:pt x="11509" y="34211"/>
                  </a:cubicBezTo>
                  <a:lnTo>
                    <a:pt x="14411" y="34645"/>
                  </a:lnTo>
                  <a:cubicBezTo>
                    <a:pt x="14411" y="34645"/>
                    <a:pt x="16673" y="35113"/>
                    <a:pt x="18789" y="35113"/>
                  </a:cubicBezTo>
                  <a:cubicBezTo>
                    <a:pt x="20545" y="35113"/>
                    <a:pt x="22202" y="34790"/>
                    <a:pt x="22383" y="33611"/>
                  </a:cubicBezTo>
                  <a:cubicBezTo>
                    <a:pt x="22615" y="32147"/>
                    <a:pt x="21396" y="31724"/>
                    <a:pt x="19864" y="31724"/>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8" name="Google Shape;1898;p11"/>
            <p:cNvSpPr/>
            <p:nvPr/>
          </p:nvSpPr>
          <p:spPr>
            <a:xfrm>
              <a:off x="5095475" y="3480425"/>
              <a:ext cx="401150" cy="905675"/>
            </a:xfrm>
            <a:custGeom>
              <a:avLst/>
              <a:gdLst/>
              <a:ahLst/>
              <a:cxnLst/>
              <a:rect l="l" t="t" r="r" b="b"/>
              <a:pathLst>
                <a:path w="16046" h="36227" fill="none" extrusionOk="0">
                  <a:moveTo>
                    <a:pt x="16045" y="1"/>
                  </a:moveTo>
                  <a:cubicBezTo>
                    <a:pt x="16045" y="1"/>
                    <a:pt x="14111" y="14044"/>
                    <a:pt x="11542" y="19381"/>
                  </a:cubicBezTo>
                  <a:cubicBezTo>
                    <a:pt x="8573" y="25486"/>
                    <a:pt x="4103" y="31990"/>
                    <a:pt x="1" y="36227"/>
                  </a:cubicBez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9" name="Google Shape;1899;p11"/>
            <p:cNvSpPr/>
            <p:nvPr/>
          </p:nvSpPr>
          <p:spPr>
            <a:xfrm>
              <a:off x="5419050" y="3715600"/>
              <a:ext cx="213500" cy="155150"/>
            </a:xfrm>
            <a:custGeom>
              <a:avLst/>
              <a:gdLst/>
              <a:ahLst/>
              <a:cxnLst/>
              <a:rect l="l" t="t" r="r" b="b"/>
              <a:pathLst>
                <a:path w="8540" h="6206" fill="none" extrusionOk="0">
                  <a:moveTo>
                    <a:pt x="0" y="6205"/>
                  </a:moveTo>
                  <a:lnTo>
                    <a:pt x="8540"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0" name="Google Shape;1900;p11"/>
            <p:cNvSpPr/>
            <p:nvPr/>
          </p:nvSpPr>
          <p:spPr>
            <a:xfrm>
              <a:off x="5383175" y="3898225"/>
              <a:ext cx="239375" cy="65925"/>
            </a:xfrm>
            <a:custGeom>
              <a:avLst/>
              <a:gdLst/>
              <a:ahLst/>
              <a:cxnLst/>
              <a:rect l="l" t="t" r="r" b="b"/>
              <a:pathLst>
                <a:path w="9575" h="2637" fill="none" extrusionOk="0">
                  <a:moveTo>
                    <a:pt x="1" y="2636"/>
                  </a:moveTo>
                  <a:lnTo>
                    <a:pt x="9574"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1" name="Google Shape;1901;p11"/>
            <p:cNvSpPr/>
            <p:nvPr/>
          </p:nvSpPr>
          <p:spPr>
            <a:xfrm>
              <a:off x="5270600" y="3723100"/>
              <a:ext cx="125950" cy="206850"/>
            </a:xfrm>
            <a:custGeom>
              <a:avLst/>
              <a:gdLst/>
              <a:ahLst/>
              <a:cxnLst/>
              <a:rect l="l" t="t" r="r" b="b"/>
              <a:pathLst>
                <a:path w="5038" h="8274" fill="none" extrusionOk="0">
                  <a:moveTo>
                    <a:pt x="5037" y="8273"/>
                  </a:moveTo>
                  <a:lnTo>
                    <a:pt x="1"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2" name="Google Shape;1902;p11"/>
            <p:cNvSpPr/>
            <p:nvPr/>
          </p:nvSpPr>
          <p:spPr>
            <a:xfrm>
              <a:off x="5322300" y="4076700"/>
              <a:ext cx="211025" cy="5025"/>
            </a:xfrm>
            <a:custGeom>
              <a:avLst/>
              <a:gdLst/>
              <a:ahLst/>
              <a:cxnLst/>
              <a:rect l="l" t="t" r="r" b="b"/>
              <a:pathLst>
                <a:path w="8441" h="201" fill="none" extrusionOk="0">
                  <a:moveTo>
                    <a:pt x="1" y="200"/>
                  </a:moveTo>
                  <a:lnTo>
                    <a:pt x="8440"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3" name="Google Shape;1903;p11"/>
            <p:cNvSpPr/>
            <p:nvPr/>
          </p:nvSpPr>
          <p:spPr>
            <a:xfrm>
              <a:off x="5227225" y="3899075"/>
              <a:ext cx="120125" cy="132600"/>
            </a:xfrm>
            <a:custGeom>
              <a:avLst/>
              <a:gdLst/>
              <a:ahLst/>
              <a:cxnLst/>
              <a:rect l="l" t="t" r="r" b="b"/>
              <a:pathLst>
                <a:path w="4805" h="5304" fill="none" extrusionOk="0">
                  <a:moveTo>
                    <a:pt x="4804" y="5304"/>
                  </a:moveTo>
                  <a:lnTo>
                    <a:pt x="1"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4" name="Google Shape;1904;p11"/>
            <p:cNvSpPr/>
            <p:nvPr/>
          </p:nvSpPr>
          <p:spPr>
            <a:xfrm>
              <a:off x="5178025" y="4048350"/>
              <a:ext cx="97600" cy="96750"/>
            </a:xfrm>
            <a:custGeom>
              <a:avLst/>
              <a:gdLst/>
              <a:ahLst/>
              <a:cxnLst/>
              <a:rect l="l" t="t" r="r" b="b"/>
              <a:pathLst>
                <a:path w="3904" h="3870" fill="none" extrusionOk="0">
                  <a:moveTo>
                    <a:pt x="3904" y="3870"/>
                  </a:moveTo>
                  <a:lnTo>
                    <a:pt x="1"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5" name="Google Shape;1905;p11"/>
            <p:cNvSpPr/>
            <p:nvPr/>
          </p:nvSpPr>
          <p:spPr>
            <a:xfrm>
              <a:off x="5233075" y="4210125"/>
              <a:ext cx="122600" cy="12525"/>
            </a:xfrm>
            <a:custGeom>
              <a:avLst/>
              <a:gdLst/>
              <a:ahLst/>
              <a:cxnLst/>
              <a:rect l="l" t="t" r="r" b="b"/>
              <a:pathLst>
                <a:path w="4904" h="501" fill="none" extrusionOk="0">
                  <a:moveTo>
                    <a:pt x="0" y="501"/>
                  </a:moveTo>
                  <a:lnTo>
                    <a:pt x="4904"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6" name="Google Shape;1906;p11"/>
            <p:cNvSpPr/>
            <p:nvPr/>
          </p:nvSpPr>
          <p:spPr>
            <a:xfrm>
              <a:off x="5107150" y="4127575"/>
              <a:ext cx="103425" cy="123425"/>
            </a:xfrm>
            <a:custGeom>
              <a:avLst/>
              <a:gdLst/>
              <a:ahLst/>
              <a:cxnLst/>
              <a:rect l="l" t="t" r="r" b="b"/>
              <a:pathLst>
                <a:path w="4137" h="4937" fill="none" extrusionOk="0">
                  <a:moveTo>
                    <a:pt x="4137" y="4937"/>
                  </a:moveTo>
                  <a:lnTo>
                    <a:pt x="1"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7" name="Google Shape;1907;p11"/>
            <p:cNvSpPr/>
            <p:nvPr/>
          </p:nvSpPr>
          <p:spPr>
            <a:xfrm>
              <a:off x="1701375" y="3000725"/>
              <a:ext cx="1025775" cy="1198600"/>
            </a:xfrm>
            <a:custGeom>
              <a:avLst/>
              <a:gdLst/>
              <a:ahLst/>
              <a:cxnLst/>
              <a:rect l="l" t="t" r="r" b="b"/>
              <a:pathLst>
                <a:path w="41031" h="47944" extrusionOk="0">
                  <a:moveTo>
                    <a:pt x="7233" y="1"/>
                  </a:moveTo>
                  <a:cubicBezTo>
                    <a:pt x="6775" y="1"/>
                    <a:pt x="6309" y="108"/>
                    <a:pt x="5838" y="342"/>
                  </a:cubicBezTo>
                  <a:cubicBezTo>
                    <a:pt x="1" y="3277"/>
                    <a:pt x="6739" y="10182"/>
                    <a:pt x="10108" y="13518"/>
                  </a:cubicBezTo>
                  <a:cubicBezTo>
                    <a:pt x="14835" y="18158"/>
                    <a:pt x="17423" y="19969"/>
                    <a:pt x="18380" y="19969"/>
                  </a:cubicBezTo>
                  <a:cubicBezTo>
                    <a:pt x="18882" y="19969"/>
                    <a:pt x="18935" y="19471"/>
                    <a:pt x="18614" y="18622"/>
                  </a:cubicBezTo>
                  <a:lnTo>
                    <a:pt x="16413" y="12918"/>
                  </a:lnTo>
                  <a:cubicBezTo>
                    <a:pt x="16413" y="12918"/>
                    <a:pt x="12266" y="1"/>
                    <a:pt x="7233" y="1"/>
                  </a:cubicBezTo>
                  <a:close/>
                  <a:moveTo>
                    <a:pt x="23883" y="3386"/>
                  </a:moveTo>
                  <a:cubicBezTo>
                    <a:pt x="20466" y="3386"/>
                    <a:pt x="20242" y="10610"/>
                    <a:pt x="20182" y="14319"/>
                  </a:cubicBezTo>
                  <a:cubicBezTo>
                    <a:pt x="20082" y="20908"/>
                    <a:pt x="20546" y="23489"/>
                    <a:pt x="21137" y="23489"/>
                  </a:cubicBezTo>
                  <a:cubicBezTo>
                    <a:pt x="21333" y="23489"/>
                    <a:pt x="21542" y="23206"/>
                    <a:pt x="21750" y="22691"/>
                  </a:cubicBezTo>
                  <a:lnTo>
                    <a:pt x="23685" y="17855"/>
                  </a:lnTo>
                  <a:cubicBezTo>
                    <a:pt x="23685" y="17855"/>
                    <a:pt x="29455" y="5446"/>
                    <a:pt x="25086" y="3644"/>
                  </a:cubicBezTo>
                  <a:cubicBezTo>
                    <a:pt x="24646" y="3468"/>
                    <a:pt x="24247" y="3386"/>
                    <a:pt x="23883" y="3386"/>
                  </a:cubicBezTo>
                  <a:close/>
                  <a:moveTo>
                    <a:pt x="6163" y="20326"/>
                  </a:moveTo>
                  <a:cubicBezTo>
                    <a:pt x="4721" y="20326"/>
                    <a:pt x="3569" y="20733"/>
                    <a:pt x="3070" y="21824"/>
                  </a:cubicBezTo>
                  <a:cubicBezTo>
                    <a:pt x="1035" y="26261"/>
                    <a:pt x="9408" y="26961"/>
                    <a:pt x="13511" y="27195"/>
                  </a:cubicBezTo>
                  <a:cubicBezTo>
                    <a:pt x="15494" y="27316"/>
                    <a:pt x="17116" y="27370"/>
                    <a:pt x="18415" y="27370"/>
                  </a:cubicBezTo>
                  <a:cubicBezTo>
                    <a:pt x="22842" y="27370"/>
                    <a:pt x="23515" y="26742"/>
                    <a:pt x="21917" y="25994"/>
                  </a:cubicBezTo>
                  <a:lnTo>
                    <a:pt x="17180" y="23859"/>
                  </a:lnTo>
                  <a:cubicBezTo>
                    <a:pt x="17180" y="23859"/>
                    <a:pt x="10412" y="20326"/>
                    <a:pt x="6163" y="20326"/>
                  </a:cubicBezTo>
                  <a:close/>
                  <a:moveTo>
                    <a:pt x="32165" y="10187"/>
                  </a:moveTo>
                  <a:cubicBezTo>
                    <a:pt x="29281" y="10187"/>
                    <a:pt x="26991" y="16221"/>
                    <a:pt x="25819" y="19456"/>
                  </a:cubicBezTo>
                  <a:cubicBezTo>
                    <a:pt x="23502" y="25887"/>
                    <a:pt x="23156" y="28436"/>
                    <a:pt x="23830" y="28436"/>
                  </a:cubicBezTo>
                  <a:cubicBezTo>
                    <a:pt x="24019" y="28436"/>
                    <a:pt x="24289" y="28235"/>
                    <a:pt x="24619" y="27862"/>
                  </a:cubicBezTo>
                  <a:lnTo>
                    <a:pt x="28021" y="23926"/>
                  </a:lnTo>
                  <a:cubicBezTo>
                    <a:pt x="28021" y="23926"/>
                    <a:pt x="37494" y="14052"/>
                    <a:pt x="33925" y="10950"/>
                  </a:cubicBezTo>
                  <a:cubicBezTo>
                    <a:pt x="33318" y="10419"/>
                    <a:pt x="32730" y="10187"/>
                    <a:pt x="32165" y="10187"/>
                  </a:cubicBezTo>
                  <a:close/>
                  <a:moveTo>
                    <a:pt x="9728" y="29344"/>
                  </a:moveTo>
                  <a:cubicBezTo>
                    <a:pt x="7221" y="29344"/>
                    <a:pt x="5076" y="29886"/>
                    <a:pt x="4671" y="31631"/>
                  </a:cubicBezTo>
                  <a:cubicBezTo>
                    <a:pt x="3969" y="34584"/>
                    <a:pt x="6897" y="35313"/>
                    <a:pt x="10196" y="35313"/>
                  </a:cubicBezTo>
                  <a:cubicBezTo>
                    <a:pt x="12225" y="35313"/>
                    <a:pt x="14395" y="35037"/>
                    <a:pt x="15946" y="34833"/>
                  </a:cubicBezTo>
                  <a:cubicBezTo>
                    <a:pt x="24652" y="33633"/>
                    <a:pt x="26186" y="32498"/>
                    <a:pt x="23985" y="31998"/>
                  </a:cubicBezTo>
                  <a:lnTo>
                    <a:pt x="18914" y="30797"/>
                  </a:lnTo>
                  <a:cubicBezTo>
                    <a:pt x="18914" y="30797"/>
                    <a:pt x="13835" y="29344"/>
                    <a:pt x="9728" y="29344"/>
                  </a:cubicBezTo>
                  <a:close/>
                  <a:moveTo>
                    <a:pt x="34882" y="22862"/>
                  </a:moveTo>
                  <a:cubicBezTo>
                    <a:pt x="32742" y="22862"/>
                    <a:pt x="30292" y="26847"/>
                    <a:pt x="28988" y="29029"/>
                  </a:cubicBezTo>
                  <a:cubicBezTo>
                    <a:pt x="26212" y="33754"/>
                    <a:pt x="25615" y="35638"/>
                    <a:pt x="26205" y="35638"/>
                  </a:cubicBezTo>
                  <a:cubicBezTo>
                    <a:pt x="26352" y="35638"/>
                    <a:pt x="26574" y="35520"/>
                    <a:pt x="26853" y="35300"/>
                  </a:cubicBezTo>
                  <a:lnTo>
                    <a:pt x="30022" y="32799"/>
                  </a:lnTo>
                  <a:cubicBezTo>
                    <a:pt x="30022" y="32799"/>
                    <a:pt x="38695" y="26594"/>
                    <a:pt x="36427" y="23725"/>
                  </a:cubicBezTo>
                  <a:cubicBezTo>
                    <a:pt x="35948" y="23118"/>
                    <a:pt x="35425" y="22862"/>
                    <a:pt x="34882" y="22862"/>
                  </a:cubicBezTo>
                  <a:close/>
                  <a:moveTo>
                    <a:pt x="14509" y="37365"/>
                  </a:moveTo>
                  <a:cubicBezTo>
                    <a:pt x="12222" y="37365"/>
                    <a:pt x="10210" y="37834"/>
                    <a:pt x="9875" y="39403"/>
                  </a:cubicBezTo>
                  <a:cubicBezTo>
                    <a:pt x="9386" y="41789"/>
                    <a:pt x="11603" y="42421"/>
                    <a:pt x="14213" y="42421"/>
                  </a:cubicBezTo>
                  <a:cubicBezTo>
                    <a:pt x="16055" y="42421"/>
                    <a:pt x="18093" y="42106"/>
                    <a:pt x="19515" y="41872"/>
                  </a:cubicBezTo>
                  <a:cubicBezTo>
                    <a:pt x="26820" y="40638"/>
                    <a:pt x="28088" y="39670"/>
                    <a:pt x="26220" y="39270"/>
                  </a:cubicBezTo>
                  <a:lnTo>
                    <a:pt x="21917" y="38403"/>
                  </a:lnTo>
                  <a:cubicBezTo>
                    <a:pt x="21917" y="38403"/>
                    <a:pt x="17909" y="37365"/>
                    <a:pt x="14509" y="37365"/>
                  </a:cubicBezTo>
                  <a:close/>
                  <a:moveTo>
                    <a:pt x="37217" y="31701"/>
                  </a:moveTo>
                  <a:cubicBezTo>
                    <a:pt x="35078" y="31701"/>
                    <a:pt x="32634" y="35687"/>
                    <a:pt x="31357" y="37869"/>
                  </a:cubicBezTo>
                  <a:cubicBezTo>
                    <a:pt x="28554" y="42594"/>
                    <a:pt x="27973" y="44477"/>
                    <a:pt x="28553" y="44477"/>
                  </a:cubicBezTo>
                  <a:cubicBezTo>
                    <a:pt x="28698" y="44477"/>
                    <a:pt x="28915" y="44360"/>
                    <a:pt x="29188" y="44140"/>
                  </a:cubicBezTo>
                  <a:lnTo>
                    <a:pt x="32357" y="41638"/>
                  </a:lnTo>
                  <a:cubicBezTo>
                    <a:pt x="32357" y="41638"/>
                    <a:pt x="41030" y="35434"/>
                    <a:pt x="38762" y="32565"/>
                  </a:cubicBezTo>
                  <a:cubicBezTo>
                    <a:pt x="38283" y="31958"/>
                    <a:pt x="37760" y="31701"/>
                    <a:pt x="37217" y="31701"/>
                  </a:cubicBezTo>
                  <a:close/>
                  <a:moveTo>
                    <a:pt x="15028" y="42750"/>
                  </a:moveTo>
                  <a:cubicBezTo>
                    <a:pt x="13352" y="42750"/>
                    <a:pt x="11992" y="43163"/>
                    <a:pt x="11609" y="44374"/>
                  </a:cubicBezTo>
                  <a:cubicBezTo>
                    <a:pt x="10644" y="47398"/>
                    <a:pt x="14538" y="47944"/>
                    <a:pt x="17981" y="47944"/>
                  </a:cubicBezTo>
                  <a:cubicBezTo>
                    <a:pt x="19057" y="47944"/>
                    <a:pt x="20090" y="47890"/>
                    <a:pt x="20916" y="47843"/>
                  </a:cubicBezTo>
                  <a:cubicBezTo>
                    <a:pt x="28321" y="47409"/>
                    <a:pt x="29655" y="46575"/>
                    <a:pt x="27854" y="45975"/>
                  </a:cubicBezTo>
                  <a:lnTo>
                    <a:pt x="23651" y="44640"/>
                  </a:lnTo>
                  <a:cubicBezTo>
                    <a:pt x="23651" y="44640"/>
                    <a:pt x="18615" y="42750"/>
                    <a:pt x="15028" y="4275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8" name="Google Shape;1908;p11"/>
            <p:cNvSpPr/>
            <p:nvPr/>
          </p:nvSpPr>
          <p:spPr>
            <a:xfrm>
              <a:off x="1906525" y="3146850"/>
              <a:ext cx="540425" cy="1235925"/>
            </a:xfrm>
            <a:custGeom>
              <a:avLst/>
              <a:gdLst/>
              <a:ahLst/>
              <a:cxnLst/>
              <a:rect l="l" t="t" r="r" b="b"/>
              <a:pathLst>
                <a:path w="21617" h="49437" fill="none" extrusionOk="0">
                  <a:moveTo>
                    <a:pt x="1" y="1"/>
                  </a:moveTo>
                  <a:cubicBezTo>
                    <a:pt x="1" y="1"/>
                    <a:pt x="12410" y="15145"/>
                    <a:pt x="15378" y="22751"/>
                  </a:cubicBezTo>
                  <a:cubicBezTo>
                    <a:pt x="18814" y="31490"/>
                    <a:pt x="21149" y="41297"/>
                    <a:pt x="21616" y="49436"/>
                  </a:cubicBez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9" name="Google Shape;1909;p11"/>
            <p:cNvSpPr/>
            <p:nvPr/>
          </p:nvSpPr>
          <p:spPr>
            <a:xfrm>
              <a:off x="2229275" y="3230250"/>
              <a:ext cx="43375" cy="361125"/>
            </a:xfrm>
            <a:custGeom>
              <a:avLst/>
              <a:gdLst/>
              <a:ahLst/>
              <a:cxnLst/>
              <a:rect l="l" t="t" r="r" b="b"/>
              <a:pathLst>
                <a:path w="1735" h="14445" fill="none" extrusionOk="0">
                  <a:moveTo>
                    <a:pt x="0" y="14444"/>
                  </a:moveTo>
                  <a:lnTo>
                    <a:pt x="1735"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0" name="Google Shape;1910;p11"/>
            <p:cNvSpPr/>
            <p:nvPr/>
          </p:nvSpPr>
          <p:spPr>
            <a:xfrm>
              <a:off x="2290975" y="3411225"/>
              <a:ext cx="156800" cy="304400"/>
            </a:xfrm>
            <a:custGeom>
              <a:avLst/>
              <a:gdLst/>
              <a:ahLst/>
              <a:cxnLst/>
              <a:rect l="l" t="t" r="r" b="b"/>
              <a:pathLst>
                <a:path w="6272" h="12176" fill="none" extrusionOk="0">
                  <a:moveTo>
                    <a:pt x="0" y="12176"/>
                  </a:moveTo>
                  <a:lnTo>
                    <a:pt x="6272"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1" name="Google Shape;1911;p11"/>
            <p:cNvSpPr/>
            <p:nvPr/>
          </p:nvSpPr>
          <p:spPr>
            <a:xfrm>
              <a:off x="1940725" y="3603850"/>
              <a:ext cx="327750" cy="66750"/>
            </a:xfrm>
            <a:custGeom>
              <a:avLst/>
              <a:gdLst/>
              <a:ahLst/>
              <a:cxnLst/>
              <a:rect l="l" t="t" r="r" b="b"/>
              <a:pathLst>
                <a:path w="13110" h="2670" fill="none" extrusionOk="0">
                  <a:moveTo>
                    <a:pt x="13110" y="2669"/>
                  </a:moveTo>
                  <a:lnTo>
                    <a:pt x="0"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2" name="Google Shape;1912;p11"/>
            <p:cNvSpPr/>
            <p:nvPr/>
          </p:nvSpPr>
          <p:spPr>
            <a:xfrm>
              <a:off x="2352675" y="3668900"/>
              <a:ext cx="192675" cy="219350"/>
            </a:xfrm>
            <a:custGeom>
              <a:avLst/>
              <a:gdLst/>
              <a:ahLst/>
              <a:cxnLst/>
              <a:rect l="l" t="t" r="r" b="b"/>
              <a:pathLst>
                <a:path w="7707" h="8774" fill="none" extrusionOk="0">
                  <a:moveTo>
                    <a:pt x="1" y="8774"/>
                  </a:moveTo>
                  <a:lnTo>
                    <a:pt x="7706" y="1"/>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3" name="Google Shape;1913;p11"/>
            <p:cNvSpPr/>
            <p:nvPr/>
          </p:nvSpPr>
          <p:spPr>
            <a:xfrm>
              <a:off x="2078325" y="3813175"/>
              <a:ext cx="247700" cy="2525"/>
            </a:xfrm>
            <a:custGeom>
              <a:avLst/>
              <a:gdLst/>
              <a:ahLst/>
              <a:cxnLst/>
              <a:rect l="l" t="t" r="r" b="b"/>
              <a:pathLst>
                <a:path w="9908" h="101" fill="none" extrusionOk="0">
                  <a:moveTo>
                    <a:pt x="9907" y="100"/>
                  </a:moveTo>
                  <a:lnTo>
                    <a:pt x="0"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4" name="Google Shape;1914;p11"/>
            <p:cNvSpPr/>
            <p:nvPr/>
          </p:nvSpPr>
          <p:spPr>
            <a:xfrm>
              <a:off x="2184225" y="3994975"/>
              <a:ext cx="189325" cy="7525"/>
            </a:xfrm>
            <a:custGeom>
              <a:avLst/>
              <a:gdLst/>
              <a:ahLst/>
              <a:cxnLst/>
              <a:rect l="l" t="t" r="r" b="b"/>
              <a:pathLst>
                <a:path w="7573" h="301" fill="none" extrusionOk="0">
                  <a:moveTo>
                    <a:pt x="7573" y="0"/>
                  </a:moveTo>
                  <a:lnTo>
                    <a:pt x="1" y="30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5" name="Google Shape;1915;p11"/>
            <p:cNvSpPr/>
            <p:nvPr/>
          </p:nvSpPr>
          <p:spPr>
            <a:xfrm>
              <a:off x="2412725" y="3974125"/>
              <a:ext cx="101775" cy="135125"/>
            </a:xfrm>
            <a:custGeom>
              <a:avLst/>
              <a:gdLst/>
              <a:ahLst/>
              <a:cxnLst/>
              <a:rect l="l" t="t" r="r" b="b"/>
              <a:pathLst>
                <a:path w="4071" h="5405" fill="none" extrusionOk="0">
                  <a:moveTo>
                    <a:pt x="1" y="5404"/>
                  </a:moveTo>
                  <a:lnTo>
                    <a:pt x="4070"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6" name="Google Shape;1916;p11"/>
            <p:cNvSpPr/>
            <p:nvPr/>
          </p:nvSpPr>
          <p:spPr>
            <a:xfrm>
              <a:off x="2198400" y="4149250"/>
              <a:ext cx="221850" cy="10850"/>
            </a:xfrm>
            <a:custGeom>
              <a:avLst/>
              <a:gdLst/>
              <a:ahLst/>
              <a:cxnLst/>
              <a:rect l="l" t="t" r="r" b="b"/>
              <a:pathLst>
                <a:path w="8874" h="434" fill="none" extrusionOk="0">
                  <a:moveTo>
                    <a:pt x="8874" y="434"/>
                  </a:moveTo>
                  <a:lnTo>
                    <a:pt x="1"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7" name="Google Shape;1917;p11"/>
            <p:cNvSpPr/>
            <p:nvPr/>
          </p:nvSpPr>
          <p:spPr>
            <a:xfrm>
              <a:off x="2556175" y="3374875"/>
              <a:ext cx="805600" cy="877825"/>
            </a:xfrm>
            <a:custGeom>
              <a:avLst/>
              <a:gdLst/>
              <a:ahLst/>
              <a:cxnLst/>
              <a:rect l="l" t="t" r="r" b="b"/>
              <a:pathLst>
                <a:path w="32224" h="35113" extrusionOk="0">
                  <a:moveTo>
                    <a:pt x="22063" y="1"/>
                  </a:moveTo>
                  <a:cubicBezTo>
                    <a:pt x="18807" y="1"/>
                    <a:pt x="18503" y="5947"/>
                    <a:pt x="18413" y="9026"/>
                  </a:cubicBezTo>
                  <a:cubicBezTo>
                    <a:pt x="18263" y="14523"/>
                    <a:pt x="18679" y="16696"/>
                    <a:pt x="19263" y="16696"/>
                  </a:cubicBezTo>
                  <a:cubicBezTo>
                    <a:pt x="19456" y="16696"/>
                    <a:pt x="19666" y="16461"/>
                    <a:pt x="19881" y="16031"/>
                  </a:cubicBezTo>
                  <a:lnTo>
                    <a:pt x="21816" y="12062"/>
                  </a:lnTo>
                  <a:cubicBezTo>
                    <a:pt x="21816" y="12062"/>
                    <a:pt x="27553" y="1854"/>
                    <a:pt x="23317" y="253"/>
                  </a:cubicBezTo>
                  <a:cubicBezTo>
                    <a:pt x="22856" y="80"/>
                    <a:pt x="22440" y="1"/>
                    <a:pt x="22063" y="1"/>
                  </a:cubicBezTo>
                  <a:close/>
                  <a:moveTo>
                    <a:pt x="29335" y="10828"/>
                  </a:moveTo>
                  <a:cubicBezTo>
                    <a:pt x="27398" y="10828"/>
                    <a:pt x="24536" y="13304"/>
                    <a:pt x="22916" y="14730"/>
                  </a:cubicBezTo>
                  <a:cubicBezTo>
                    <a:pt x="18870" y="18349"/>
                    <a:pt x="17964" y="19826"/>
                    <a:pt x="18721" y="19826"/>
                  </a:cubicBezTo>
                  <a:cubicBezTo>
                    <a:pt x="18851" y="19826"/>
                    <a:pt x="19028" y="19783"/>
                    <a:pt x="19247" y="19701"/>
                  </a:cubicBezTo>
                  <a:lnTo>
                    <a:pt x="22783" y="18366"/>
                  </a:lnTo>
                  <a:cubicBezTo>
                    <a:pt x="22783" y="18366"/>
                    <a:pt x="32223" y="15297"/>
                    <a:pt x="31022" y="12095"/>
                  </a:cubicBezTo>
                  <a:cubicBezTo>
                    <a:pt x="30673" y="11186"/>
                    <a:pt x="30071" y="10828"/>
                    <a:pt x="29335" y="10828"/>
                  </a:cubicBezTo>
                  <a:close/>
                  <a:moveTo>
                    <a:pt x="11033" y="9248"/>
                  </a:moveTo>
                  <a:cubicBezTo>
                    <a:pt x="10871" y="9248"/>
                    <a:pt x="10707" y="9274"/>
                    <a:pt x="10541" y="9326"/>
                  </a:cubicBezTo>
                  <a:cubicBezTo>
                    <a:pt x="7172" y="10427"/>
                    <a:pt x="10941" y="15231"/>
                    <a:pt x="12809" y="17532"/>
                  </a:cubicBezTo>
                  <a:cubicBezTo>
                    <a:pt x="15541" y="20902"/>
                    <a:pt x="16999" y="22204"/>
                    <a:pt x="17490" y="22204"/>
                  </a:cubicBezTo>
                  <a:cubicBezTo>
                    <a:pt x="17719" y="22204"/>
                    <a:pt x="17738" y="21922"/>
                    <a:pt x="17579" y="21435"/>
                  </a:cubicBezTo>
                  <a:lnTo>
                    <a:pt x="16378" y="17866"/>
                  </a:lnTo>
                  <a:cubicBezTo>
                    <a:pt x="16378" y="17866"/>
                    <a:pt x="14036" y="9248"/>
                    <a:pt x="11033" y="9248"/>
                  </a:cubicBezTo>
                  <a:close/>
                  <a:moveTo>
                    <a:pt x="29225" y="18476"/>
                  </a:moveTo>
                  <a:cubicBezTo>
                    <a:pt x="27308" y="18476"/>
                    <a:pt x="24620" y="19569"/>
                    <a:pt x="22983" y="20268"/>
                  </a:cubicBezTo>
                  <a:cubicBezTo>
                    <a:pt x="17234" y="22699"/>
                    <a:pt x="16306" y="23771"/>
                    <a:pt x="17840" y="23771"/>
                  </a:cubicBezTo>
                  <a:cubicBezTo>
                    <a:pt x="17864" y="23771"/>
                    <a:pt x="17888" y="23771"/>
                    <a:pt x="17913" y="23770"/>
                  </a:cubicBezTo>
                  <a:lnTo>
                    <a:pt x="21682" y="23637"/>
                  </a:lnTo>
                  <a:cubicBezTo>
                    <a:pt x="21682" y="23637"/>
                    <a:pt x="21761" y="23638"/>
                    <a:pt x="21905" y="23638"/>
                  </a:cubicBezTo>
                  <a:cubicBezTo>
                    <a:pt x="23372" y="23638"/>
                    <a:pt x="31580" y="23500"/>
                    <a:pt x="31489" y="20401"/>
                  </a:cubicBezTo>
                  <a:cubicBezTo>
                    <a:pt x="31449" y="18968"/>
                    <a:pt x="30511" y="18476"/>
                    <a:pt x="29225" y="18476"/>
                  </a:cubicBezTo>
                  <a:close/>
                  <a:moveTo>
                    <a:pt x="6902" y="14788"/>
                  </a:moveTo>
                  <a:cubicBezTo>
                    <a:pt x="6627" y="14788"/>
                    <a:pt x="6360" y="14853"/>
                    <a:pt x="6104" y="14997"/>
                  </a:cubicBezTo>
                  <a:cubicBezTo>
                    <a:pt x="3002" y="16765"/>
                    <a:pt x="7639" y="20701"/>
                    <a:pt x="9940" y="22569"/>
                  </a:cubicBezTo>
                  <a:cubicBezTo>
                    <a:pt x="13138" y="25201"/>
                    <a:pt x="14832" y="26230"/>
                    <a:pt x="15402" y="26230"/>
                  </a:cubicBezTo>
                  <a:cubicBezTo>
                    <a:pt x="15706" y="26230"/>
                    <a:pt x="15690" y="25937"/>
                    <a:pt x="15411" y="25438"/>
                  </a:cubicBezTo>
                  <a:lnTo>
                    <a:pt x="13543" y="22169"/>
                  </a:lnTo>
                  <a:cubicBezTo>
                    <a:pt x="13543" y="22169"/>
                    <a:pt x="9811" y="14788"/>
                    <a:pt x="6902" y="14788"/>
                  </a:cubicBezTo>
                  <a:close/>
                  <a:moveTo>
                    <a:pt x="23370" y="26120"/>
                  </a:moveTo>
                  <a:cubicBezTo>
                    <a:pt x="22035" y="26120"/>
                    <a:pt x="20469" y="26440"/>
                    <a:pt x="19414" y="26672"/>
                  </a:cubicBezTo>
                  <a:cubicBezTo>
                    <a:pt x="14577" y="27706"/>
                    <a:pt x="13777" y="28407"/>
                    <a:pt x="15044" y="28607"/>
                  </a:cubicBezTo>
                  <a:lnTo>
                    <a:pt x="17946" y="29041"/>
                  </a:lnTo>
                  <a:cubicBezTo>
                    <a:pt x="17946" y="29041"/>
                    <a:pt x="20215" y="29522"/>
                    <a:pt x="22335" y="29522"/>
                  </a:cubicBezTo>
                  <a:cubicBezTo>
                    <a:pt x="24079" y="29522"/>
                    <a:pt x="25723" y="29196"/>
                    <a:pt x="25919" y="28007"/>
                  </a:cubicBezTo>
                  <a:cubicBezTo>
                    <a:pt x="26133" y="26543"/>
                    <a:pt x="24905" y="26120"/>
                    <a:pt x="23370" y="26120"/>
                  </a:cubicBezTo>
                  <a:close/>
                  <a:moveTo>
                    <a:pt x="5240" y="21409"/>
                  </a:moveTo>
                  <a:cubicBezTo>
                    <a:pt x="4996" y="21409"/>
                    <a:pt x="4760" y="21469"/>
                    <a:pt x="4537" y="21602"/>
                  </a:cubicBezTo>
                  <a:cubicBezTo>
                    <a:pt x="1935" y="23170"/>
                    <a:pt x="5971" y="26405"/>
                    <a:pt x="7939" y="27940"/>
                  </a:cubicBezTo>
                  <a:cubicBezTo>
                    <a:pt x="10712" y="30063"/>
                    <a:pt x="12163" y="30892"/>
                    <a:pt x="12647" y="30892"/>
                  </a:cubicBezTo>
                  <a:cubicBezTo>
                    <a:pt x="12908" y="30892"/>
                    <a:pt x="12888" y="30651"/>
                    <a:pt x="12642" y="30241"/>
                  </a:cubicBezTo>
                  <a:lnTo>
                    <a:pt x="10975" y="27506"/>
                  </a:lnTo>
                  <a:cubicBezTo>
                    <a:pt x="10975" y="27506"/>
                    <a:pt x="7691" y="21409"/>
                    <a:pt x="5240" y="21409"/>
                  </a:cubicBezTo>
                  <a:close/>
                  <a:moveTo>
                    <a:pt x="3305" y="24844"/>
                  </a:moveTo>
                  <a:cubicBezTo>
                    <a:pt x="3113" y="24844"/>
                    <a:pt x="2923" y="24885"/>
                    <a:pt x="2735" y="24971"/>
                  </a:cubicBezTo>
                  <a:cubicBezTo>
                    <a:pt x="0" y="26239"/>
                    <a:pt x="3636" y="29875"/>
                    <a:pt x="5471" y="31609"/>
                  </a:cubicBezTo>
                  <a:cubicBezTo>
                    <a:pt x="8050" y="34100"/>
                    <a:pt x="9414" y="35063"/>
                    <a:pt x="9859" y="35063"/>
                  </a:cubicBezTo>
                  <a:cubicBezTo>
                    <a:pt x="10081" y="35063"/>
                    <a:pt x="10074" y="34823"/>
                    <a:pt x="9874" y="34411"/>
                  </a:cubicBezTo>
                  <a:lnTo>
                    <a:pt x="8506" y="31509"/>
                  </a:lnTo>
                  <a:cubicBezTo>
                    <a:pt x="8506" y="31509"/>
                    <a:pt x="5777" y="24844"/>
                    <a:pt x="3305" y="24844"/>
                  </a:cubicBezTo>
                  <a:close/>
                  <a:moveTo>
                    <a:pt x="19830" y="31724"/>
                  </a:moveTo>
                  <a:cubicBezTo>
                    <a:pt x="18499" y="31724"/>
                    <a:pt x="16933" y="32044"/>
                    <a:pt x="15878" y="32276"/>
                  </a:cubicBezTo>
                  <a:cubicBezTo>
                    <a:pt x="11041" y="33310"/>
                    <a:pt x="10241" y="34011"/>
                    <a:pt x="11508" y="34211"/>
                  </a:cubicBezTo>
                  <a:lnTo>
                    <a:pt x="14377" y="34645"/>
                  </a:lnTo>
                  <a:cubicBezTo>
                    <a:pt x="14377" y="34645"/>
                    <a:pt x="16639" y="35113"/>
                    <a:pt x="18755" y="35113"/>
                  </a:cubicBezTo>
                  <a:cubicBezTo>
                    <a:pt x="20511" y="35113"/>
                    <a:pt x="22168" y="34790"/>
                    <a:pt x="22349" y="33611"/>
                  </a:cubicBezTo>
                  <a:cubicBezTo>
                    <a:pt x="22581" y="32147"/>
                    <a:pt x="21362" y="31724"/>
                    <a:pt x="19830" y="31724"/>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8" name="Google Shape;1918;p11"/>
            <p:cNvSpPr/>
            <p:nvPr/>
          </p:nvSpPr>
          <p:spPr>
            <a:xfrm>
              <a:off x="2692925" y="3480425"/>
              <a:ext cx="401975" cy="905675"/>
            </a:xfrm>
            <a:custGeom>
              <a:avLst/>
              <a:gdLst/>
              <a:ahLst/>
              <a:cxnLst/>
              <a:rect l="l" t="t" r="r" b="b"/>
              <a:pathLst>
                <a:path w="16079" h="36227" fill="none" extrusionOk="0">
                  <a:moveTo>
                    <a:pt x="16079" y="1"/>
                  </a:moveTo>
                  <a:cubicBezTo>
                    <a:pt x="16079" y="1"/>
                    <a:pt x="14144" y="14044"/>
                    <a:pt x="11542" y="19381"/>
                  </a:cubicBezTo>
                  <a:cubicBezTo>
                    <a:pt x="8607" y="25486"/>
                    <a:pt x="4137" y="31990"/>
                    <a:pt x="1" y="36227"/>
                  </a:cubicBez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9" name="Google Shape;1919;p11"/>
            <p:cNvSpPr/>
            <p:nvPr/>
          </p:nvSpPr>
          <p:spPr>
            <a:xfrm>
              <a:off x="3017325" y="3715600"/>
              <a:ext cx="213500" cy="155150"/>
            </a:xfrm>
            <a:custGeom>
              <a:avLst/>
              <a:gdLst/>
              <a:ahLst/>
              <a:cxnLst/>
              <a:rect l="l" t="t" r="r" b="b"/>
              <a:pathLst>
                <a:path w="8540" h="6206" fill="none" extrusionOk="0">
                  <a:moveTo>
                    <a:pt x="1" y="6205"/>
                  </a:moveTo>
                  <a:lnTo>
                    <a:pt x="8540"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0" name="Google Shape;1920;p11"/>
            <p:cNvSpPr/>
            <p:nvPr/>
          </p:nvSpPr>
          <p:spPr>
            <a:xfrm>
              <a:off x="2981475" y="3898225"/>
              <a:ext cx="238525" cy="65925"/>
            </a:xfrm>
            <a:custGeom>
              <a:avLst/>
              <a:gdLst/>
              <a:ahLst/>
              <a:cxnLst/>
              <a:rect l="l" t="t" r="r" b="b"/>
              <a:pathLst>
                <a:path w="9541" h="2637" fill="none" extrusionOk="0">
                  <a:moveTo>
                    <a:pt x="0" y="2636"/>
                  </a:moveTo>
                  <a:lnTo>
                    <a:pt x="9540" y="1"/>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1" name="Google Shape;1921;p11"/>
            <p:cNvSpPr/>
            <p:nvPr/>
          </p:nvSpPr>
          <p:spPr>
            <a:xfrm>
              <a:off x="2868875" y="3723100"/>
              <a:ext cx="125950" cy="206850"/>
            </a:xfrm>
            <a:custGeom>
              <a:avLst/>
              <a:gdLst/>
              <a:ahLst/>
              <a:cxnLst/>
              <a:rect l="l" t="t" r="r" b="b"/>
              <a:pathLst>
                <a:path w="5038" h="8274" fill="none" extrusionOk="0">
                  <a:moveTo>
                    <a:pt x="5038" y="8273"/>
                  </a:moveTo>
                  <a:lnTo>
                    <a:pt x="1" y="1"/>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2" name="Google Shape;1922;p11"/>
            <p:cNvSpPr/>
            <p:nvPr/>
          </p:nvSpPr>
          <p:spPr>
            <a:xfrm>
              <a:off x="2920600" y="4076700"/>
              <a:ext cx="211000" cy="5025"/>
            </a:xfrm>
            <a:custGeom>
              <a:avLst/>
              <a:gdLst/>
              <a:ahLst/>
              <a:cxnLst/>
              <a:rect l="l" t="t" r="r" b="b"/>
              <a:pathLst>
                <a:path w="8440" h="201" fill="none" extrusionOk="0">
                  <a:moveTo>
                    <a:pt x="0" y="200"/>
                  </a:moveTo>
                  <a:lnTo>
                    <a:pt x="8439"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3" name="Google Shape;1923;p11"/>
            <p:cNvSpPr/>
            <p:nvPr/>
          </p:nvSpPr>
          <p:spPr>
            <a:xfrm>
              <a:off x="2824700" y="3899075"/>
              <a:ext cx="120925" cy="132600"/>
            </a:xfrm>
            <a:custGeom>
              <a:avLst/>
              <a:gdLst/>
              <a:ahLst/>
              <a:cxnLst/>
              <a:rect l="l" t="t" r="r" b="b"/>
              <a:pathLst>
                <a:path w="4837" h="5304" fill="none" extrusionOk="0">
                  <a:moveTo>
                    <a:pt x="4837" y="5304"/>
                  </a:moveTo>
                  <a:lnTo>
                    <a:pt x="0"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4" name="Google Shape;1924;p11"/>
            <p:cNvSpPr/>
            <p:nvPr/>
          </p:nvSpPr>
          <p:spPr>
            <a:xfrm>
              <a:off x="2776325" y="4048350"/>
              <a:ext cx="96750" cy="96750"/>
            </a:xfrm>
            <a:custGeom>
              <a:avLst/>
              <a:gdLst/>
              <a:ahLst/>
              <a:cxnLst/>
              <a:rect l="l" t="t" r="r" b="b"/>
              <a:pathLst>
                <a:path w="3870" h="3870" fill="none" extrusionOk="0">
                  <a:moveTo>
                    <a:pt x="3870" y="3870"/>
                  </a:moveTo>
                  <a:lnTo>
                    <a:pt x="0"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5" name="Google Shape;1925;p11"/>
            <p:cNvSpPr/>
            <p:nvPr/>
          </p:nvSpPr>
          <p:spPr>
            <a:xfrm>
              <a:off x="2831350" y="4210125"/>
              <a:ext cx="121800" cy="12525"/>
            </a:xfrm>
            <a:custGeom>
              <a:avLst/>
              <a:gdLst/>
              <a:ahLst/>
              <a:cxnLst/>
              <a:rect l="l" t="t" r="r" b="b"/>
              <a:pathLst>
                <a:path w="4872" h="501" fill="none" extrusionOk="0">
                  <a:moveTo>
                    <a:pt x="1" y="501"/>
                  </a:moveTo>
                  <a:lnTo>
                    <a:pt x="4871" y="0"/>
                  </a:lnTo>
                </a:path>
              </a:pathLst>
            </a:custGeom>
            <a:noFill/>
            <a:ln w="133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6" name="Google Shape;1926;p11"/>
            <p:cNvSpPr/>
            <p:nvPr/>
          </p:nvSpPr>
          <p:spPr>
            <a:xfrm>
              <a:off x="2705425" y="4127575"/>
              <a:ext cx="103450" cy="123425"/>
            </a:xfrm>
            <a:custGeom>
              <a:avLst/>
              <a:gdLst/>
              <a:ahLst/>
              <a:cxnLst/>
              <a:rect l="l" t="t" r="r" b="b"/>
              <a:pathLst>
                <a:path w="4138" h="4937" fill="none" extrusionOk="0">
                  <a:moveTo>
                    <a:pt x="4137" y="4937"/>
                  </a:moveTo>
                  <a:lnTo>
                    <a:pt x="1" y="0"/>
                  </a:lnTo>
                </a:path>
              </a:pathLst>
            </a:custGeom>
            <a:noFill/>
            <a:ln w="13350" cap="rnd"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7" name="Google Shape;1927;p11"/>
            <p:cNvSpPr/>
            <p:nvPr/>
          </p:nvSpPr>
          <p:spPr>
            <a:xfrm>
              <a:off x="3211625" y="2227700"/>
              <a:ext cx="677175" cy="1348100"/>
            </a:xfrm>
            <a:custGeom>
              <a:avLst/>
              <a:gdLst/>
              <a:ahLst/>
              <a:cxnLst/>
              <a:rect l="l" t="t" r="r" b="b"/>
              <a:pathLst>
                <a:path w="27087" h="53924" extrusionOk="0">
                  <a:moveTo>
                    <a:pt x="14300" y="0"/>
                  </a:moveTo>
                  <a:cubicBezTo>
                    <a:pt x="12391" y="0"/>
                    <a:pt x="9755" y="520"/>
                    <a:pt x="7506" y="2843"/>
                  </a:cubicBezTo>
                  <a:cubicBezTo>
                    <a:pt x="3403" y="7046"/>
                    <a:pt x="5571" y="15452"/>
                    <a:pt x="5571" y="18387"/>
                  </a:cubicBezTo>
                  <a:cubicBezTo>
                    <a:pt x="5571" y="21356"/>
                    <a:pt x="1802" y="40069"/>
                    <a:pt x="1802" y="40069"/>
                  </a:cubicBezTo>
                  <a:cubicBezTo>
                    <a:pt x="1802" y="40069"/>
                    <a:pt x="1" y="46874"/>
                    <a:pt x="4971" y="51211"/>
                  </a:cubicBezTo>
                  <a:cubicBezTo>
                    <a:pt x="6991" y="52948"/>
                    <a:pt x="9701" y="53924"/>
                    <a:pt x="12474" y="53924"/>
                  </a:cubicBezTo>
                  <a:cubicBezTo>
                    <a:pt x="16570" y="53924"/>
                    <a:pt x="20803" y="51794"/>
                    <a:pt x="23151" y="46841"/>
                  </a:cubicBezTo>
                  <a:cubicBezTo>
                    <a:pt x="27087" y="38535"/>
                    <a:pt x="22917" y="26693"/>
                    <a:pt x="22917" y="20555"/>
                  </a:cubicBezTo>
                  <a:cubicBezTo>
                    <a:pt x="22917" y="14451"/>
                    <a:pt x="23818" y="10348"/>
                    <a:pt x="22450" y="5945"/>
                  </a:cubicBezTo>
                  <a:cubicBezTo>
                    <a:pt x="21616" y="3276"/>
                    <a:pt x="19548" y="1208"/>
                    <a:pt x="16913" y="341"/>
                  </a:cubicBezTo>
                  <a:cubicBezTo>
                    <a:pt x="16913" y="341"/>
                    <a:pt x="15845" y="0"/>
                    <a:pt x="14300"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8" name="Google Shape;1928;p11"/>
            <p:cNvSpPr/>
            <p:nvPr/>
          </p:nvSpPr>
          <p:spPr>
            <a:xfrm>
              <a:off x="3379250" y="2316275"/>
              <a:ext cx="215175" cy="205175"/>
            </a:xfrm>
            <a:custGeom>
              <a:avLst/>
              <a:gdLst/>
              <a:ahLst/>
              <a:cxnLst/>
              <a:rect l="l" t="t" r="r" b="b"/>
              <a:pathLst>
                <a:path w="8607" h="8207" fill="none" extrusionOk="0">
                  <a:moveTo>
                    <a:pt x="8607" y="0"/>
                  </a:moveTo>
                  <a:cubicBezTo>
                    <a:pt x="8607" y="0"/>
                    <a:pt x="3470" y="6371"/>
                    <a:pt x="1" y="8206"/>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9" name="Google Shape;1929;p11"/>
            <p:cNvSpPr/>
            <p:nvPr/>
          </p:nvSpPr>
          <p:spPr>
            <a:xfrm>
              <a:off x="3358400" y="2302100"/>
              <a:ext cx="125125" cy="205150"/>
            </a:xfrm>
            <a:custGeom>
              <a:avLst/>
              <a:gdLst/>
              <a:ahLst/>
              <a:cxnLst/>
              <a:rect l="l" t="t" r="r" b="b"/>
              <a:pathLst>
                <a:path w="5005" h="8206" fill="none" extrusionOk="0">
                  <a:moveTo>
                    <a:pt x="5004" y="0"/>
                  </a:moveTo>
                  <a:cubicBezTo>
                    <a:pt x="5004" y="0"/>
                    <a:pt x="2369" y="6405"/>
                    <a:pt x="1" y="8206"/>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0" name="Google Shape;1930;p11"/>
            <p:cNvSpPr/>
            <p:nvPr/>
          </p:nvSpPr>
          <p:spPr>
            <a:xfrm>
              <a:off x="3714500" y="2806625"/>
              <a:ext cx="191825" cy="1190800"/>
            </a:xfrm>
            <a:custGeom>
              <a:avLst/>
              <a:gdLst/>
              <a:ahLst/>
              <a:cxnLst/>
              <a:rect l="l" t="t" r="r" b="b"/>
              <a:pathLst>
                <a:path w="7673" h="47632" extrusionOk="0">
                  <a:moveTo>
                    <a:pt x="1868" y="0"/>
                  </a:moveTo>
                  <a:cubicBezTo>
                    <a:pt x="1868" y="0"/>
                    <a:pt x="1768" y="2902"/>
                    <a:pt x="1768" y="6772"/>
                  </a:cubicBezTo>
                  <a:cubicBezTo>
                    <a:pt x="1768" y="10641"/>
                    <a:pt x="300" y="20748"/>
                    <a:pt x="300" y="20748"/>
                  </a:cubicBezTo>
                  <a:cubicBezTo>
                    <a:pt x="300" y="20748"/>
                    <a:pt x="0" y="25152"/>
                    <a:pt x="1068" y="28487"/>
                  </a:cubicBezTo>
                  <a:cubicBezTo>
                    <a:pt x="2135" y="31856"/>
                    <a:pt x="4937" y="42931"/>
                    <a:pt x="5004" y="44365"/>
                  </a:cubicBezTo>
                  <a:cubicBezTo>
                    <a:pt x="5094" y="45697"/>
                    <a:pt x="5981" y="47631"/>
                    <a:pt x="6419" y="47631"/>
                  </a:cubicBezTo>
                  <a:cubicBezTo>
                    <a:pt x="6464" y="47631"/>
                    <a:pt x="6504" y="47611"/>
                    <a:pt x="6538" y="47568"/>
                  </a:cubicBezTo>
                  <a:cubicBezTo>
                    <a:pt x="6905" y="47101"/>
                    <a:pt x="7606" y="40663"/>
                    <a:pt x="7139" y="37927"/>
                  </a:cubicBezTo>
                  <a:cubicBezTo>
                    <a:pt x="6705" y="35192"/>
                    <a:pt x="4103" y="23951"/>
                    <a:pt x="4103" y="23183"/>
                  </a:cubicBezTo>
                  <a:cubicBezTo>
                    <a:pt x="4236" y="20215"/>
                    <a:pt x="4503" y="17246"/>
                    <a:pt x="4937" y="14277"/>
                  </a:cubicBezTo>
                  <a:cubicBezTo>
                    <a:pt x="5371" y="11842"/>
                    <a:pt x="7672" y="6939"/>
                    <a:pt x="7339" y="4804"/>
                  </a:cubicBezTo>
                  <a:cubicBezTo>
                    <a:pt x="7205" y="3603"/>
                    <a:pt x="6571" y="2502"/>
                    <a:pt x="5571" y="1802"/>
                  </a:cubicBezTo>
                  <a:lnTo>
                    <a:pt x="1868"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1" name="Google Shape;1931;p11"/>
            <p:cNvSpPr/>
            <p:nvPr/>
          </p:nvSpPr>
          <p:spPr>
            <a:xfrm>
              <a:off x="3714500" y="3106825"/>
              <a:ext cx="190150" cy="889775"/>
            </a:xfrm>
            <a:custGeom>
              <a:avLst/>
              <a:gdLst/>
              <a:ahLst/>
              <a:cxnLst/>
              <a:rect l="l" t="t" r="r" b="b"/>
              <a:pathLst>
                <a:path w="7606" h="35591" extrusionOk="0">
                  <a:moveTo>
                    <a:pt x="5571" y="1"/>
                  </a:moveTo>
                  <a:lnTo>
                    <a:pt x="5571" y="1"/>
                  </a:lnTo>
                  <a:cubicBezTo>
                    <a:pt x="4670" y="434"/>
                    <a:pt x="3703" y="635"/>
                    <a:pt x="2702" y="635"/>
                  </a:cubicBezTo>
                  <a:cubicBezTo>
                    <a:pt x="2168" y="635"/>
                    <a:pt x="1668" y="1135"/>
                    <a:pt x="1168" y="1969"/>
                  </a:cubicBezTo>
                  <a:cubicBezTo>
                    <a:pt x="767" y="5471"/>
                    <a:pt x="300" y="8740"/>
                    <a:pt x="300" y="8740"/>
                  </a:cubicBezTo>
                  <a:cubicBezTo>
                    <a:pt x="300" y="8740"/>
                    <a:pt x="0" y="13144"/>
                    <a:pt x="1068" y="16479"/>
                  </a:cubicBezTo>
                  <a:cubicBezTo>
                    <a:pt x="2135" y="19848"/>
                    <a:pt x="4937" y="30923"/>
                    <a:pt x="5004" y="32357"/>
                  </a:cubicBezTo>
                  <a:cubicBezTo>
                    <a:pt x="5094" y="33687"/>
                    <a:pt x="5951" y="35591"/>
                    <a:pt x="6409" y="35591"/>
                  </a:cubicBezTo>
                  <a:cubicBezTo>
                    <a:pt x="6457" y="35591"/>
                    <a:pt x="6500" y="35570"/>
                    <a:pt x="6538" y="35526"/>
                  </a:cubicBezTo>
                  <a:cubicBezTo>
                    <a:pt x="6905" y="35093"/>
                    <a:pt x="7606" y="28621"/>
                    <a:pt x="7139" y="25886"/>
                  </a:cubicBezTo>
                  <a:cubicBezTo>
                    <a:pt x="6672" y="23151"/>
                    <a:pt x="4103" y="11909"/>
                    <a:pt x="4103" y="11175"/>
                  </a:cubicBezTo>
                  <a:cubicBezTo>
                    <a:pt x="4236" y="8207"/>
                    <a:pt x="4503" y="5238"/>
                    <a:pt x="4937" y="2302"/>
                  </a:cubicBezTo>
                  <a:cubicBezTo>
                    <a:pt x="5104" y="1502"/>
                    <a:pt x="5304" y="735"/>
                    <a:pt x="557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2" name="Google Shape;1932;p11"/>
            <p:cNvSpPr/>
            <p:nvPr/>
          </p:nvSpPr>
          <p:spPr>
            <a:xfrm>
              <a:off x="3160750" y="2752750"/>
              <a:ext cx="723050" cy="1641700"/>
            </a:xfrm>
            <a:custGeom>
              <a:avLst/>
              <a:gdLst/>
              <a:ahLst/>
              <a:cxnLst/>
              <a:rect l="l" t="t" r="r" b="b"/>
              <a:pathLst>
                <a:path w="28922" h="65668" extrusionOk="0">
                  <a:moveTo>
                    <a:pt x="17444" y="0"/>
                  </a:moveTo>
                  <a:cubicBezTo>
                    <a:pt x="16469" y="0"/>
                    <a:pt x="15497" y="109"/>
                    <a:pt x="14545" y="321"/>
                  </a:cubicBezTo>
                  <a:cubicBezTo>
                    <a:pt x="14545" y="321"/>
                    <a:pt x="9608" y="2522"/>
                    <a:pt x="7106" y="3590"/>
                  </a:cubicBezTo>
                  <a:cubicBezTo>
                    <a:pt x="4604" y="4657"/>
                    <a:pt x="2536" y="6725"/>
                    <a:pt x="2503" y="9360"/>
                  </a:cubicBezTo>
                  <a:cubicBezTo>
                    <a:pt x="2436" y="12029"/>
                    <a:pt x="7340" y="23337"/>
                    <a:pt x="7807" y="24171"/>
                  </a:cubicBezTo>
                  <a:cubicBezTo>
                    <a:pt x="8274" y="25038"/>
                    <a:pt x="6806" y="27974"/>
                    <a:pt x="6205" y="29508"/>
                  </a:cubicBezTo>
                  <a:cubicBezTo>
                    <a:pt x="5605" y="31009"/>
                    <a:pt x="3103" y="36480"/>
                    <a:pt x="1435" y="42551"/>
                  </a:cubicBezTo>
                  <a:cubicBezTo>
                    <a:pt x="1" y="47755"/>
                    <a:pt x="935" y="61698"/>
                    <a:pt x="1269" y="65667"/>
                  </a:cubicBezTo>
                  <a:lnTo>
                    <a:pt x="13444" y="65667"/>
                  </a:lnTo>
                  <a:cubicBezTo>
                    <a:pt x="13611" y="63799"/>
                    <a:pt x="13944" y="59997"/>
                    <a:pt x="14178" y="58529"/>
                  </a:cubicBezTo>
                  <a:cubicBezTo>
                    <a:pt x="14478" y="56527"/>
                    <a:pt x="15078" y="52525"/>
                    <a:pt x="15078" y="52525"/>
                  </a:cubicBezTo>
                  <a:lnTo>
                    <a:pt x="16613" y="65667"/>
                  </a:lnTo>
                  <a:lnTo>
                    <a:pt x="27154" y="65667"/>
                  </a:lnTo>
                  <a:cubicBezTo>
                    <a:pt x="27554" y="62799"/>
                    <a:pt x="28488" y="55093"/>
                    <a:pt x="28688" y="49689"/>
                  </a:cubicBezTo>
                  <a:cubicBezTo>
                    <a:pt x="28922" y="42951"/>
                    <a:pt x="23818" y="28974"/>
                    <a:pt x="23685" y="27907"/>
                  </a:cubicBezTo>
                  <a:cubicBezTo>
                    <a:pt x="23518" y="26840"/>
                    <a:pt x="23818" y="23737"/>
                    <a:pt x="23818" y="22803"/>
                  </a:cubicBezTo>
                  <a:cubicBezTo>
                    <a:pt x="23818" y="21903"/>
                    <a:pt x="26487" y="16065"/>
                    <a:pt x="26687" y="13130"/>
                  </a:cubicBezTo>
                  <a:cubicBezTo>
                    <a:pt x="26920" y="10161"/>
                    <a:pt x="27621" y="9227"/>
                    <a:pt x="27621" y="9227"/>
                  </a:cubicBezTo>
                  <a:lnTo>
                    <a:pt x="27988" y="4223"/>
                  </a:lnTo>
                  <a:cubicBezTo>
                    <a:pt x="27754" y="4157"/>
                    <a:pt x="24352" y="1488"/>
                    <a:pt x="20949" y="487"/>
                  </a:cubicBezTo>
                  <a:cubicBezTo>
                    <a:pt x="19800" y="159"/>
                    <a:pt x="18620" y="0"/>
                    <a:pt x="17444"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3" name="Google Shape;1933;p11"/>
            <p:cNvSpPr/>
            <p:nvPr/>
          </p:nvSpPr>
          <p:spPr>
            <a:xfrm>
              <a:off x="3556050" y="3222750"/>
              <a:ext cx="194325" cy="94250"/>
            </a:xfrm>
            <a:custGeom>
              <a:avLst/>
              <a:gdLst/>
              <a:ahLst/>
              <a:cxnLst/>
              <a:rect l="l" t="t" r="r" b="b"/>
              <a:pathLst>
                <a:path w="7773" h="3770" fill="none" extrusionOk="0">
                  <a:moveTo>
                    <a:pt x="0" y="3303"/>
                  </a:moveTo>
                  <a:cubicBezTo>
                    <a:pt x="0" y="3303"/>
                    <a:pt x="3870" y="3770"/>
                    <a:pt x="7772"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4" name="Google Shape;1934;p11"/>
            <p:cNvSpPr/>
            <p:nvPr/>
          </p:nvSpPr>
          <p:spPr>
            <a:xfrm>
              <a:off x="3470150" y="2752750"/>
              <a:ext cx="226025" cy="280225"/>
            </a:xfrm>
            <a:custGeom>
              <a:avLst/>
              <a:gdLst/>
              <a:ahLst/>
              <a:cxnLst/>
              <a:rect l="l" t="t" r="r" b="b"/>
              <a:pathLst>
                <a:path w="9041" h="11209" extrusionOk="0">
                  <a:moveTo>
                    <a:pt x="5098" y="0"/>
                  </a:moveTo>
                  <a:cubicBezTo>
                    <a:pt x="4126" y="0"/>
                    <a:pt x="3154" y="109"/>
                    <a:pt x="2202" y="321"/>
                  </a:cubicBezTo>
                  <a:lnTo>
                    <a:pt x="167" y="1221"/>
                  </a:lnTo>
                  <a:cubicBezTo>
                    <a:pt x="0" y="2322"/>
                    <a:pt x="134" y="3423"/>
                    <a:pt x="534" y="4424"/>
                  </a:cubicBezTo>
                  <a:cubicBezTo>
                    <a:pt x="1311" y="6655"/>
                    <a:pt x="4753" y="11209"/>
                    <a:pt x="6025" y="11209"/>
                  </a:cubicBezTo>
                  <a:cubicBezTo>
                    <a:pt x="6065" y="11209"/>
                    <a:pt x="6103" y="11204"/>
                    <a:pt x="6138" y="11195"/>
                  </a:cubicBezTo>
                  <a:cubicBezTo>
                    <a:pt x="7272" y="10895"/>
                    <a:pt x="8707" y="6191"/>
                    <a:pt x="8873" y="3756"/>
                  </a:cubicBezTo>
                  <a:cubicBezTo>
                    <a:pt x="8940" y="2389"/>
                    <a:pt x="9040" y="1388"/>
                    <a:pt x="8974" y="621"/>
                  </a:cubicBezTo>
                  <a:cubicBezTo>
                    <a:pt x="8840" y="587"/>
                    <a:pt x="8707" y="521"/>
                    <a:pt x="8573" y="487"/>
                  </a:cubicBezTo>
                  <a:cubicBezTo>
                    <a:pt x="7442" y="159"/>
                    <a:pt x="6271" y="0"/>
                    <a:pt x="509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5" name="Google Shape;1935;p11"/>
            <p:cNvSpPr/>
            <p:nvPr/>
          </p:nvSpPr>
          <p:spPr>
            <a:xfrm>
              <a:off x="3496000" y="2685700"/>
              <a:ext cx="168475" cy="286300"/>
            </a:xfrm>
            <a:custGeom>
              <a:avLst/>
              <a:gdLst/>
              <a:ahLst/>
              <a:cxnLst/>
              <a:rect l="l" t="t" r="r" b="b"/>
              <a:pathLst>
                <a:path w="6739" h="11452" extrusionOk="0">
                  <a:moveTo>
                    <a:pt x="6739" y="0"/>
                  </a:moveTo>
                  <a:cubicBezTo>
                    <a:pt x="6739" y="1"/>
                    <a:pt x="5228" y="1253"/>
                    <a:pt x="2809" y="1253"/>
                  </a:cubicBezTo>
                  <a:cubicBezTo>
                    <a:pt x="1973" y="1253"/>
                    <a:pt x="1029" y="1104"/>
                    <a:pt x="1" y="701"/>
                  </a:cubicBezTo>
                  <a:lnTo>
                    <a:pt x="1" y="701"/>
                  </a:lnTo>
                  <a:cubicBezTo>
                    <a:pt x="1" y="701"/>
                    <a:pt x="367" y="5171"/>
                    <a:pt x="601" y="6272"/>
                  </a:cubicBezTo>
                  <a:cubicBezTo>
                    <a:pt x="828" y="7311"/>
                    <a:pt x="3017" y="11451"/>
                    <a:pt x="4364" y="11451"/>
                  </a:cubicBezTo>
                  <a:cubicBezTo>
                    <a:pt x="4400" y="11451"/>
                    <a:pt x="4436" y="11448"/>
                    <a:pt x="4470" y="11442"/>
                  </a:cubicBezTo>
                  <a:cubicBezTo>
                    <a:pt x="5771" y="11208"/>
                    <a:pt x="6605" y="5538"/>
                    <a:pt x="6605" y="5004"/>
                  </a:cubicBezTo>
                  <a:cubicBezTo>
                    <a:pt x="6605" y="4437"/>
                    <a:pt x="6739" y="1"/>
                    <a:pt x="673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6" name="Google Shape;1936;p11"/>
            <p:cNvSpPr/>
            <p:nvPr/>
          </p:nvSpPr>
          <p:spPr>
            <a:xfrm>
              <a:off x="3143250" y="2861650"/>
              <a:ext cx="588775" cy="1003550"/>
            </a:xfrm>
            <a:custGeom>
              <a:avLst/>
              <a:gdLst/>
              <a:ahLst/>
              <a:cxnLst/>
              <a:rect l="l" t="t" r="r" b="b"/>
              <a:pathLst>
                <a:path w="23551" h="40142" extrusionOk="0">
                  <a:moveTo>
                    <a:pt x="6605" y="1"/>
                  </a:moveTo>
                  <a:cubicBezTo>
                    <a:pt x="6605" y="1"/>
                    <a:pt x="3470" y="168"/>
                    <a:pt x="1735" y="3637"/>
                  </a:cubicBezTo>
                  <a:cubicBezTo>
                    <a:pt x="0" y="7139"/>
                    <a:pt x="2035" y="9474"/>
                    <a:pt x="2702" y="10875"/>
                  </a:cubicBezTo>
                  <a:cubicBezTo>
                    <a:pt x="3403" y="12243"/>
                    <a:pt x="5304" y="17847"/>
                    <a:pt x="5905" y="19515"/>
                  </a:cubicBezTo>
                  <a:cubicBezTo>
                    <a:pt x="6505" y="21183"/>
                    <a:pt x="7739" y="23184"/>
                    <a:pt x="9874" y="25919"/>
                  </a:cubicBezTo>
                  <a:cubicBezTo>
                    <a:pt x="11976" y="28655"/>
                    <a:pt x="16479" y="34492"/>
                    <a:pt x="16479" y="34492"/>
                  </a:cubicBezTo>
                  <a:lnTo>
                    <a:pt x="17680" y="36627"/>
                  </a:lnTo>
                  <a:cubicBezTo>
                    <a:pt x="17680" y="36627"/>
                    <a:pt x="19715" y="38962"/>
                    <a:pt x="19948" y="39029"/>
                  </a:cubicBezTo>
                  <a:cubicBezTo>
                    <a:pt x="20127" y="39105"/>
                    <a:pt x="20972" y="40142"/>
                    <a:pt x="21597" y="40142"/>
                  </a:cubicBezTo>
                  <a:cubicBezTo>
                    <a:pt x="21788" y="40142"/>
                    <a:pt x="21958" y="40045"/>
                    <a:pt x="22083" y="39796"/>
                  </a:cubicBezTo>
                  <a:cubicBezTo>
                    <a:pt x="22617" y="38729"/>
                    <a:pt x="22083" y="34960"/>
                    <a:pt x="22083" y="34959"/>
                  </a:cubicBezTo>
                  <a:lnTo>
                    <a:pt x="22083" y="34959"/>
                  </a:lnTo>
                  <a:cubicBezTo>
                    <a:pt x="22083" y="34959"/>
                    <a:pt x="22748" y="36289"/>
                    <a:pt x="23104" y="36289"/>
                  </a:cubicBezTo>
                  <a:cubicBezTo>
                    <a:pt x="23147" y="36289"/>
                    <a:pt x="23185" y="36270"/>
                    <a:pt x="23217" y="36227"/>
                  </a:cubicBezTo>
                  <a:cubicBezTo>
                    <a:pt x="23551" y="35860"/>
                    <a:pt x="23150" y="35026"/>
                    <a:pt x="22850" y="34092"/>
                  </a:cubicBezTo>
                  <a:cubicBezTo>
                    <a:pt x="22550" y="33191"/>
                    <a:pt x="19748" y="31457"/>
                    <a:pt x="19114" y="31357"/>
                  </a:cubicBezTo>
                  <a:cubicBezTo>
                    <a:pt x="18514" y="31290"/>
                    <a:pt x="17746" y="30523"/>
                    <a:pt x="16846" y="28721"/>
                  </a:cubicBezTo>
                  <a:cubicBezTo>
                    <a:pt x="15945" y="26887"/>
                    <a:pt x="15245" y="23718"/>
                    <a:pt x="13810" y="21783"/>
                  </a:cubicBezTo>
                  <a:cubicBezTo>
                    <a:pt x="12376" y="19882"/>
                    <a:pt x="10475" y="17080"/>
                    <a:pt x="10475" y="17080"/>
                  </a:cubicBezTo>
                  <a:cubicBezTo>
                    <a:pt x="10475" y="17080"/>
                    <a:pt x="8340" y="9508"/>
                    <a:pt x="8340" y="9174"/>
                  </a:cubicBezTo>
                  <a:cubicBezTo>
                    <a:pt x="8507" y="7773"/>
                    <a:pt x="8306" y="6339"/>
                    <a:pt x="7739" y="5004"/>
                  </a:cubicBezTo>
                  <a:lnTo>
                    <a:pt x="6605"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7" name="Google Shape;1937;p11"/>
            <p:cNvSpPr/>
            <p:nvPr/>
          </p:nvSpPr>
          <p:spPr>
            <a:xfrm>
              <a:off x="3143250" y="2861650"/>
              <a:ext cx="588775" cy="1021600"/>
            </a:xfrm>
            <a:custGeom>
              <a:avLst/>
              <a:gdLst/>
              <a:ahLst/>
              <a:cxnLst/>
              <a:rect l="l" t="t" r="r" b="b"/>
              <a:pathLst>
                <a:path w="23551" h="40864" fill="none" extrusionOk="0">
                  <a:moveTo>
                    <a:pt x="6605" y="1"/>
                  </a:moveTo>
                  <a:cubicBezTo>
                    <a:pt x="6605" y="1"/>
                    <a:pt x="3470" y="168"/>
                    <a:pt x="1735" y="3637"/>
                  </a:cubicBezTo>
                  <a:cubicBezTo>
                    <a:pt x="0" y="7139"/>
                    <a:pt x="2035" y="9474"/>
                    <a:pt x="2702" y="10875"/>
                  </a:cubicBezTo>
                  <a:cubicBezTo>
                    <a:pt x="3403" y="12243"/>
                    <a:pt x="5304" y="17847"/>
                    <a:pt x="5905" y="19515"/>
                  </a:cubicBezTo>
                  <a:cubicBezTo>
                    <a:pt x="6505" y="21183"/>
                    <a:pt x="7739" y="23184"/>
                    <a:pt x="9874" y="25919"/>
                  </a:cubicBezTo>
                  <a:cubicBezTo>
                    <a:pt x="11976" y="28655"/>
                    <a:pt x="16479" y="34492"/>
                    <a:pt x="16479" y="34492"/>
                  </a:cubicBezTo>
                  <a:lnTo>
                    <a:pt x="17680" y="36627"/>
                  </a:lnTo>
                  <a:cubicBezTo>
                    <a:pt x="17680" y="36627"/>
                    <a:pt x="19715" y="38962"/>
                    <a:pt x="19948" y="39029"/>
                  </a:cubicBezTo>
                  <a:cubicBezTo>
                    <a:pt x="20182" y="39129"/>
                    <a:pt x="21549" y="40863"/>
                    <a:pt x="22083" y="39796"/>
                  </a:cubicBezTo>
                  <a:cubicBezTo>
                    <a:pt x="22617" y="38729"/>
                    <a:pt x="22083" y="34959"/>
                    <a:pt x="22083" y="34959"/>
                  </a:cubicBezTo>
                  <a:cubicBezTo>
                    <a:pt x="22083" y="34959"/>
                    <a:pt x="22917" y="36627"/>
                    <a:pt x="23217" y="36227"/>
                  </a:cubicBezTo>
                  <a:cubicBezTo>
                    <a:pt x="23551" y="35860"/>
                    <a:pt x="23150" y="35026"/>
                    <a:pt x="22850" y="34092"/>
                  </a:cubicBezTo>
                  <a:cubicBezTo>
                    <a:pt x="22550" y="33191"/>
                    <a:pt x="19748" y="31457"/>
                    <a:pt x="19114" y="31357"/>
                  </a:cubicBezTo>
                  <a:cubicBezTo>
                    <a:pt x="18514" y="31290"/>
                    <a:pt x="17746" y="30523"/>
                    <a:pt x="16846" y="28721"/>
                  </a:cubicBezTo>
                  <a:cubicBezTo>
                    <a:pt x="15945" y="26887"/>
                    <a:pt x="15245" y="23718"/>
                    <a:pt x="13810" y="21783"/>
                  </a:cubicBezTo>
                  <a:cubicBezTo>
                    <a:pt x="12376" y="19882"/>
                    <a:pt x="10475" y="17080"/>
                    <a:pt x="10475" y="17080"/>
                  </a:cubicBezTo>
                  <a:cubicBezTo>
                    <a:pt x="10475" y="17080"/>
                    <a:pt x="8340" y="9508"/>
                    <a:pt x="8340" y="9174"/>
                  </a:cubicBezTo>
                  <a:cubicBezTo>
                    <a:pt x="8507" y="7773"/>
                    <a:pt x="8306" y="6339"/>
                    <a:pt x="7739" y="500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8" name="Google Shape;1938;p11"/>
            <p:cNvSpPr/>
            <p:nvPr/>
          </p:nvSpPr>
          <p:spPr>
            <a:xfrm>
              <a:off x="3210800" y="3107675"/>
              <a:ext cx="521225" cy="757425"/>
            </a:xfrm>
            <a:custGeom>
              <a:avLst/>
              <a:gdLst/>
              <a:ahLst/>
              <a:cxnLst/>
              <a:rect l="l" t="t" r="r" b="b"/>
              <a:pathLst>
                <a:path w="20849" h="30297" extrusionOk="0">
                  <a:moveTo>
                    <a:pt x="4057" y="1"/>
                  </a:moveTo>
                  <a:cubicBezTo>
                    <a:pt x="2227" y="1"/>
                    <a:pt x="926" y="461"/>
                    <a:pt x="0" y="1001"/>
                  </a:cubicBezTo>
                  <a:cubicBezTo>
                    <a:pt x="701" y="2369"/>
                    <a:pt x="2602" y="8006"/>
                    <a:pt x="3203" y="9674"/>
                  </a:cubicBezTo>
                  <a:cubicBezTo>
                    <a:pt x="3803" y="11342"/>
                    <a:pt x="5037" y="13310"/>
                    <a:pt x="7172" y="16045"/>
                  </a:cubicBezTo>
                  <a:cubicBezTo>
                    <a:pt x="9274" y="18780"/>
                    <a:pt x="13777" y="24618"/>
                    <a:pt x="13777" y="24618"/>
                  </a:cubicBezTo>
                  <a:lnTo>
                    <a:pt x="14978" y="26753"/>
                  </a:lnTo>
                  <a:cubicBezTo>
                    <a:pt x="14978" y="26753"/>
                    <a:pt x="17013" y="29121"/>
                    <a:pt x="17246" y="29188"/>
                  </a:cubicBezTo>
                  <a:cubicBezTo>
                    <a:pt x="17426" y="29239"/>
                    <a:pt x="18276" y="30297"/>
                    <a:pt x="18902" y="30297"/>
                  </a:cubicBezTo>
                  <a:cubicBezTo>
                    <a:pt x="19090" y="30297"/>
                    <a:pt x="19258" y="30201"/>
                    <a:pt x="19381" y="29955"/>
                  </a:cubicBezTo>
                  <a:cubicBezTo>
                    <a:pt x="19915" y="28888"/>
                    <a:pt x="19381" y="25085"/>
                    <a:pt x="19381" y="25085"/>
                  </a:cubicBezTo>
                  <a:lnTo>
                    <a:pt x="19381" y="25085"/>
                  </a:lnTo>
                  <a:cubicBezTo>
                    <a:pt x="19381" y="25085"/>
                    <a:pt x="20058" y="26438"/>
                    <a:pt x="20411" y="26438"/>
                  </a:cubicBezTo>
                  <a:cubicBezTo>
                    <a:pt x="20450" y="26438"/>
                    <a:pt x="20485" y="26422"/>
                    <a:pt x="20515" y="26386"/>
                  </a:cubicBezTo>
                  <a:cubicBezTo>
                    <a:pt x="20849" y="25985"/>
                    <a:pt x="20448" y="25152"/>
                    <a:pt x="20148" y="24251"/>
                  </a:cubicBezTo>
                  <a:cubicBezTo>
                    <a:pt x="19848" y="23317"/>
                    <a:pt x="17046" y="21616"/>
                    <a:pt x="16412" y="21516"/>
                  </a:cubicBezTo>
                  <a:cubicBezTo>
                    <a:pt x="15812" y="21449"/>
                    <a:pt x="15044" y="20682"/>
                    <a:pt x="14144" y="18880"/>
                  </a:cubicBezTo>
                  <a:cubicBezTo>
                    <a:pt x="13243" y="17046"/>
                    <a:pt x="12543" y="13877"/>
                    <a:pt x="11108" y="11975"/>
                  </a:cubicBezTo>
                  <a:cubicBezTo>
                    <a:pt x="9674" y="10041"/>
                    <a:pt x="7773" y="7239"/>
                    <a:pt x="7773" y="7239"/>
                  </a:cubicBezTo>
                  <a:cubicBezTo>
                    <a:pt x="7773" y="7239"/>
                    <a:pt x="6338" y="2102"/>
                    <a:pt x="5838" y="134"/>
                  </a:cubicBezTo>
                  <a:cubicBezTo>
                    <a:pt x="5194" y="42"/>
                    <a:pt x="4602" y="1"/>
                    <a:pt x="405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9" name="Google Shape;1939;p11"/>
            <p:cNvSpPr/>
            <p:nvPr/>
          </p:nvSpPr>
          <p:spPr>
            <a:xfrm>
              <a:off x="3160750" y="3714775"/>
              <a:ext cx="719725" cy="679675"/>
            </a:xfrm>
            <a:custGeom>
              <a:avLst/>
              <a:gdLst/>
              <a:ahLst/>
              <a:cxnLst/>
              <a:rect l="l" t="t" r="r" b="b"/>
              <a:pathLst>
                <a:path w="28789" h="27187" extrusionOk="0">
                  <a:moveTo>
                    <a:pt x="2670" y="0"/>
                  </a:moveTo>
                  <a:cubicBezTo>
                    <a:pt x="2236" y="1301"/>
                    <a:pt x="1802" y="2669"/>
                    <a:pt x="1435" y="4070"/>
                  </a:cubicBezTo>
                  <a:cubicBezTo>
                    <a:pt x="1" y="9274"/>
                    <a:pt x="935" y="23217"/>
                    <a:pt x="1269" y="27186"/>
                  </a:cubicBezTo>
                  <a:lnTo>
                    <a:pt x="13444" y="27186"/>
                  </a:lnTo>
                  <a:cubicBezTo>
                    <a:pt x="13611" y="25318"/>
                    <a:pt x="13944" y="21516"/>
                    <a:pt x="14178" y="20048"/>
                  </a:cubicBezTo>
                  <a:cubicBezTo>
                    <a:pt x="14478" y="18046"/>
                    <a:pt x="15078" y="14044"/>
                    <a:pt x="15078" y="14044"/>
                  </a:cubicBezTo>
                  <a:lnTo>
                    <a:pt x="16613" y="27186"/>
                  </a:lnTo>
                  <a:lnTo>
                    <a:pt x="27154" y="27186"/>
                  </a:lnTo>
                  <a:cubicBezTo>
                    <a:pt x="27554" y="24318"/>
                    <a:pt x="28488" y="16612"/>
                    <a:pt x="28688" y="11208"/>
                  </a:cubicBezTo>
                  <a:cubicBezTo>
                    <a:pt x="28788" y="8406"/>
                    <a:pt x="27954" y="4337"/>
                    <a:pt x="26920" y="467"/>
                  </a:cubicBezTo>
                  <a:cubicBezTo>
                    <a:pt x="23680" y="1183"/>
                    <a:pt x="20280" y="1449"/>
                    <a:pt x="17014" y="1449"/>
                  </a:cubicBezTo>
                  <a:cubicBezTo>
                    <a:pt x="11304" y="1449"/>
                    <a:pt x="6001" y="637"/>
                    <a:pt x="2670"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0" name="Google Shape;1940;p11"/>
            <p:cNvSpPr/>
            <p:nvPr/>
          </p:nvSpPr>
          <p:spPr>
            <a:xfrm>
              <a:off x="3413450" y="2535725"/>
              <a:ext cx="37550" cy="84125"/>
            </a:xfrm>
            <a:custGeom>
              <a:avLst/>
              <a:gdLst/>
              <a:ahLst/>
              <a:cxnLst/>
              <a:rect l="l" t="t" r="r" b="b"/>
              <a:pathLst>
                <a:path w="1502" h="3365" extrusionOk="0">
                  <a:moveTo>
                    <a:pt x="519" y="1"/>
                  </a:moveTo>
                  <a:cubicBezTo>
                    <a:pt x="322" y="1"/>
                    <a:pt x="0" y="146"/>
                    <a:pt x="0" y="1096"/>
                  </a:cubicBezTo>
                  <a:cubicBezTo>
                    <a:pt x="0" y="2430"/>
                    <a:pt x="1501" y="3364"/>
                    <a:pt x="1501" y="3364"/>
                  </a:cubicBezTo>
                  <a:lnTo>
                    <a:pt x="667" y="28"/>
                  </a:lnTo>
                  <a:cubicBezTo>
                    <a:pt x="667" y="28"/>
                    <a:pt x="605" y="1"/>
                    <a:pt x="519"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1" name="Google Shape;1941;p11"/>
            <p:cNvSpPr/>
            <p:nvPr/>
          </p:nvSpPr>
          <p:spPr>
            <a:xfrm>
              <a:off x="3425950" y="2348800"/>
              <a:ext cx="314975" cy="417925"/>
            </a:xfrm>
            <a:custGeom>
              <a:avLst/>
              <a:gdLst/>
              <a:ahLst/>
              <a:cxnLst/>
              <a:rect l="l" t="t" r="r" b="b"/>
              <a:pathLst>
                <a:path w="12599" h="16717" extrusionOk="0">
                  <a:moveTo>
                    <a:pt x="7973" y="0"/>
                  </a:moveTo>
                  <a:lnTo>
                    <a:pt x="7973" y="0"/>
                  </a:lnTo>
                  <a:cubicBezTo>
                    <a:pt x="7973" y="0"/>
                    <a:pt x="5538" y="3436"/>
                    <a:pt x="3403" y="4804"/>
                  </a:cubicBezTo>
                  <a:cubicBezTo>
                    <a:pt x="2302" y="5504"/>
                    <a:pt x="1168" y="6171"/>
                    <a:pt x="1" y="6772"/>
                  </a:cubicBezTo>
                  <a:cubicBezTo>
                    <a:pt x="1" y="6772"/>
                    <a:pt x="1068" y="11175"/>
                    <a:pt x="1502" y="12609"/>
                  </a:cubicBezTo>
                  <a:cubicBezTo>
                    <a:pt x="1969" y="14043"/>
                    <a:pt x="3336" y="16579"/>
                    <a:pt x="6072" y="16712"/>
                  </a:cubicBezTo>
                  <a:cubicBezTo>
                    <a:pt x="6133" y="16715"/>
                    <a:pt x="6194" y="16717"/>
                    <a:pt x="6255" y="16717"/>
                  </a:cubicBezTo>
                  <a:cubicBezTo>
                    <a:pt x="8861" y="16717"/>
                    <a:pt x="10020" y="13946"/>
                    <a:pt x="10541" y="12609"/>
                  </a:cubicBezTo>
                  <a:cubicBezTo>
                    <a:pt x="10842" y="11909"/>
                    <a:pt x="11008" y="11141"/>
                    <a:pt x="11042" y="10374"/>
                  </a:cubicBezTo>
                  <a:cubicBezTo>
                    <a:pt x="11809" y="9874"/>
                    <a:pt x="12343" y="9073"/>
                    <a:pt x="12476" y="8173"/>
                  </a:cubicBezTo>
                  <a:cubicBezTo>
                    <a:pt x="12598" y="6860"/>
                    <a:pt x="12301" y="6804"/>
                    <a:pt x="12250" y="6804"/>
                  </a:cubicBezTo>
                  <a:cubicBezTo>
                    <a:pt x="12245" y="6804"/>
                    <a:pt x="12243" y="6805"/>
                    <a:pt x="12243" y="6805"/>
                  </a:cubicBezTo>
                  <a:cubicBezTo>
                    <a:pt x="12243" y="6805"/>
                    <a:pt x="12101" y="6957"/>
                    <a:pt x="11812" y="6957"/>
                  </a:cubicBezTo>
                  <a:cubicBezTo>
                    <a:pt x="11595" y="6957"/>
                    <a:pt x="11294" y="6872"/>
                    <a:pt x="10908" y="6571"/>
                  </a:cubicBezTo>
                  <a:cubicBezTo>
                    <a:pt x="10174" y="6004"/>
                    <a:pt x="7739" y="2068"/>
                    <a:pt x="7973"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2" name="Google Shape;1942;p11"/>
            <p:cNvSpPr/>
            <p:nvPr/>
          </p:nvSpPr>
          <p:spPr>
            <a:xfrm>
              <a:off x="3480150" y="2545600"/>
              <a:ext cx="65900" cy="19200"/>
            </a:xfrm>
            <a:custGeom>
              <a:avLst/>
              <a:gdLst/>
              <a:ahLst/>
              <a:cxnLst/>
              <a:rect l="l" t="t" r="r" b="b"/>
              <a:pathLst>
                <a:path w="2636" h="768" fill="none" extrusionOk="0">
                  <a:moveTo>
                    <a:pt x="1" y="768"/>
                  </a:moveTo>
                  <a:cubicBezTo>
                    <a:pt x="1" y="768"/>
                    <a:pt x="1068" y="0"/>
                    <a:pt x="2636" y="7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3" name="Google Shape;1943;p11"/>
            <p:cNvSpPr/>
            <p:nvPr/>
          </p:nvSpPr>
          <p:spPr>
            <a:xfrm>
              <a:off x="3601900" y="2539750"/>
              <a:ext cx="65925" cy="28400"/>
            </a:xfrm>
            <a:custGeom>
              <a:avLst/>
              <a:gdLst/>
              <a:ahLst/>
              <a:cxnLst/>
              <a:rect l="l" t="t" r="r" b="b"/>
              <a:pathLst>
                <a:path w="2637" h="1136" fill="none" extrusionOk="0">
                  <a:moveTo>
                    <a:pt x="1" y="1135"/>
                  </a:moveTo>
                  <a:cubicBezTo>
                    <a:pt x="1" y="1135"/>
                    <a:pt x="1268" y="1"/>
                    <a:pt x="2636" y="9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4" name="Google Shape;1944;p11"/>
            <p:cNvSpPr/>
            <p:nvPr/>
          </p:nvSpPr>
          <p:spPr>
            <a:xfrm>
              <a:off x="3475150" y="2495550"/>
              <a:ext cx="62575" cy="26725"/>
            </a:xfrm>
            <a:custGeom>
              <a:avLst/>
              <a:gdLst/>
              <a:ahLst/>
              <a:cxnLst/>
              <a:rect l="l" t="t" r="r" b="b"/>
              <a:pathLst>
                <a:path w="2503" h="1069" fill="none" extrusionOk="0">
                  <a:moveTo>
                    <a:pt x="1" y="1068"/>
                  </a:moveTo>
                  <a:cubicBezTo>
                    <a:pt x="1" y="1068"/>
                    <a:pt x="568" y="1"/>
                    <a:pt x="2502" y="5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5" name="Google Shape;1945;p11"/>
            <p:cNvSpPr/>
            <p:nvPr/>
          </p:nvSpPr>
          <p:spPr>
            <a:xfrm>
              <a:off x="3601900" y="2493050"/>
              <a:ext cx="72575" cy="23375"/>
            </a:xfrm>
            <a:custGeom>
              <a:avLst/>
              <a:gdLst/>
              <a:ahLst/>
              <a:cxnLst/>
              <a:rect l="l" t="t" r="r" b="b"/>
              <a:pathLst>
                <a:path w="2903" h="935" fill="none" extrusionOk="0">
                  <a:moveTo>
                    <a:pt x="1" y="668"/>
                  </a:moveTo>
                  <a:cubicBezTo>
                    <a:pt x="902" y="1"/>
                    <a:pt x="2136" y="134"/>
                    <a:pt x="2903" y="9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6" name="Google Shape;1946;p11"/>
            <p:cNvSpPr/>
            <p:nvPr/>
          </p:nvSpPr>
          <p:spPr>
            <a:xfrm>
              <a:off x="3555200" y="2627325"/>
              <a:ext cx="40900" cy="19200"/>
            </a:xfrm>
            <a:custGeom>
              <a:avLst/>
              <a:gdLst/>
              <a:ahLst/>
              <a:cxnLst/>
              <a:rect l="l" t="t" r="r" b="b"/>
              <a:pathLst>
                <a:path w="1636" h="768" fill="none" extrusionOk="0">
                  <a:moveTo>
                    <a:pt x="1635" y="0"/>
                  </a:moveTo>
                  <a:cubicBezTo>
                    <a:pt x="1635" y="0"/>
                    <a:pt x="501" y="768"/>
                    <a:pt x="1"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7" name="Google Shape;1947;p11"/>
            <p:cNvSpPr/>
            <p:nvPr/>
          </p:nvSpPr>
          <p:spPr>
            <a:xfrm>
              <a:off x="3544375" y="2666525"/>
              <a:ext cx="53400" cy="15850"/>
            </a:xfrm>
            <a:custGeom>
              <a:avLst/>
              <a:gdLst/>
              <a:ahLst/>
              <a:cxnLst/>
              <a:rect l="l" t="t" r="r" b="b"/>
              <a:pathLst>
                <a:path w="2136" h="634" fill="none" extrusionOk="0">
                  <a:moveTo>
                    <a:pt x="0" y="67"/>
                  </a:moveTo>
                  <a:cubicBezTo>
                    <a:pt x="0" y="67"/>
                    <a:pt x="1435" y="634"/>
                    <a:pt x="2135"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8" name="Google Shape;1948;p11"/>
            <p:cNvSpPr/>
            <p:nvPr/>
          </p:nvSpPr>
          <p:spPr>
            <a:xfrm>
              <a:off x="2773825" y="3556050"/>
              <a:ext cx="320125" cy="640900"/>
            </a:xfrm>
            <a:custGeom>
              <a:avLst/>
              <a:gdLst/>
              <a:ahLst/>
              <a:cxnLst/>
              <a:rect l="l" t="t" r="r" b="b"/>
              <a:pathLst>
                <a:path w="12805" h="25636" extrusionOk="0">
                  <a:moveTo>
                    <a:pt x="1798" y="0"/>
                  </a:moveTo>
                  <a:cubicBezTo>
                    <a:pt x="1754" y="0"/>
                    <a:pt x="1710" y="4"/>
                    <a:pt x="1668" y="11"/>
                  </a:cubicBezTo>
                  <a:cubicBezTo>
                    <a:pt x="0" y="312"/>
                    <a:pt x="367" y="2079"/>
                    <a:pt x="367" y="2079"/>
                  </a:cubicBezTo>
                  <a:lnTo>
                    <a:pt x="4770" y="9485"/>
                  </a:lnTo>
                  <a:cubicBezTo>
                    <a:pt x="4770" y="9485"/>
                    <a:pt x="5204" y="11086"/>
                    <a:pt x="5471" y="12320"/>
                  </a:cubicBezTo>
                  <a:cubicBezTo>
                    <a:pt x="5704" y="13521"/>
                    <a:pt x="6138" y="16623"/>
                    <a:pt x="6939" y="18391"/>
                  </a:cubicBezTo>
                  <a:cubicBezTo>
                    <a:pt x="7772" y="20159"/>
                    <a:pt x="7939" y="20293"/>
                    <a:pt x="7939" y="20293"/>
                  </a:cubicBezTo>
                  <a:cubicBezTo>
                    <a:pt x="7939" y="20293"/>
                    <a:pt x="7305" y="22227"/>
                    <a:pt x="7005" y="22527"/>
                  </a:cubicBezTo>
                  <a:cubicBezTo>
                    <a:pt x="6785" y="22775"/>
                    <a:pt x="6746" y="23228"/>
                    <a:pt x="6984" y="23228"/>
                  </a:cubicBezTo>
                  <a:cubicBezTo>
                    <a:pt x="7034" y="23228"/>
                    <a:pt x="7096" y="23208"/>
                    <a:pt x="7172" y="23161"/>
                  </a:cubicBezTo>
                  <a:cubicBezTo>
                    <a:pt x="7639" y="22861"/>
                    <a:pt x="8740" y="21093"/>
                    <a:pt x="8740" y="21093"/>
                  </a:cubicBezTo>
                  <a:lnTo>
                    <a:pt x="8740" y="21093"/>
                  </a:lnTo>
                  <a:cubicBezTo>
                    <a:pt x="8740" y="21627"/>
                    <a:pt x="8673" y="22161"/>
                    <a:pt x="8573" y="22694"/>
                  </a:cubicBezTo>
                  <a:cubicBezTo>
                    <a:pt x="8406" y="23261"/>
                    <a:pt x="7639" y="23795"/>
                    <a:pt x="7372" y="24262"/>
                  </a:cubicBezTo>
                  <a:cubicBezTo>
                    <a:pt x="7262" y="24421"/>
                    <a:pt x="7309" y="24495"/>
                    <a:pt x="7452" y="24495"/>
                  </a:cubicBezTo>
                  <a:cubicBezTo>
                    <a:pt x="7699" y="24495"/>
                    <a:pt x="8233" y="24275"/>
                    <a:pt x="8740" y="23895"/>
                  </a:cubicBezTo>
                  <a:cubicBezTo>
                    <a:pt x="9540" y="23328"/>
                    <a:pt x="9874" y="21727"/>
                    <a:pt x="9874" y="21727"/>
                  </a:cubicBezTo>
                  <a:lnTo>
                    <a:pt x="9874" y="21727"/>
                  </a:lnTo>
                  <a:cubicBezTo>
                    <a:pt x="9941" y="22394"/>
                    <a:pt x="9907" y="23061"/>
                    <a:pt x="9774" y="23728"/>
                  </a:cubicBezTo>
                  <a:cubicBezTo>
                    <a:pt x="9540" y="24596"/>
                    <a:pt x="9374" y="25163"/>
                    <a:pt x="9440" y="25496"/>
                  </a:cubicBezTo>
                  <a:cubicBezTo>
                    <a:pt x="9447" y="25572"/>
                    <a:pt x="9480" y="25605"/>
                    <a:pt x="9531" y="25605"/>
                  </a:cubicBezTo>
                  <a:cubicBezTo>
                    <a:pt x="9728" y="25605"/>
                    <a:pt x="10204" y="25113"/>
                    <a:pt x="10574" y="24662"/>
                  </a:cubicBezTo>
                  <a:cubicBezTo>
                    <a:pt x="11041" y="24062"/>
                    <a:pt x="11308" y="21093"/>
                    <a:pt x="11308" y="21093"/>
                  </a:cubicBezTo>
                  <a:lnTo>
                    <a:pt x="11308" y="21894"/>
                  </a:lnTo>
                  <a:cubicBezTo>
                    <a:pt x="11308" y="22427"/>
                    <a:pt x="11542" y="25563"/>
                    <a:pt x="12109" y="25630"/>
                  </a:cubicBezTo>
                  <a:cubicBezTo>
                    <a:pt x="12140" y="25633"/>
                    <a:pt x="12170" y="25635"/>
                    <a:pt x="12199" y="25635"/>
                  </a:cubicBezTo>
                  <a:cubicBezTo>
                    <a:pt x="12719" y="25635"/>
                    <a:pt x="12804" y="25030"/>
                    <a:pt x="12709" y="22628"/>
                  </a:cubicBezTo>
                  <a:cubicBezTo>
                    <a:pt x="12576" y="20126"/>
                    <a:pt x="11642" y="15856"/>
                    <a:pt x="10875" y="14388"/>
                  </a:cubicBezTo>
                  <a:cubicBezTo>
                    <a:pt x="10074" y="12887"/>
                    <a:pt x="6738" y="5482"/>
                    <a:pt x="6738" y="5482"/>
                  </a:cubicBezTo>
                  <a:cubicBezTo>
                    <a:pt x="6738" y="5482"/>
                    <a:pt x="3506" y="0"/>
                    <a:pt x="1798"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9" name="Google Shape;1949;p11"/>
            <p:cNvSpPr/>
            <p:nvPr/>
          </p:nvSpPr>
          <p:spPr>
            <a:xfrm>
              <a:off x="2773825" y="3548825"/>
              <a:ext cx="320250" cy="653825"/>
            </a:xfrm>
            <a:custGeom>
              <a:avLst/>
              <a:gdLst/>
              <a:ahLst/>
              <a:cxnLst/>
              <a:rect l="l" t="t" r="r" b="b"/>
              <a:pathLst>
                <a:path w="12810" h="26153" fill="none" extrusionOk="0">
                  <a:moveTo>
                    <a:pt x="6738" y="5771"/>
                  </a:moveTo>
                  <a:cubicBezTo>
                    <a:pt x="6738" y="5771"/>
                    <a:pt x="10074" y="13176"/>
                    <a:pt x="10875" y="14677"/>
                  </a:cubicBezTo>
                  <a:cubicBezTo>
                    <a:pt x="11642" y="16145"/>
                    <a:pt x="12576" y="20415"/>
                    <a:pt x="12709" y="22917"/>
                  </a:cubicBezTo>
                  <a:cubicBezTo>
                    <a:pt x="12809" y="25452"/>
                    <a:pt x="12709" y="25985"/>
                    <a:pt x="12109" y="25919"/>
                  </a:cubicBezTo>
                  <a:cubicBezTo>
                    <a:pt x="11542" y="25852"/>
                    <a:pt x="11308" y="22716"/>
                    <a:pt x="11308" y="22183"/>
                  </a:cubicBezTo>
                  <a:lnTo>
                    <a:pt x="11308" y="21382"/>
                  </a:lnTo>
                  <a:cubicBezTo>
                    <a:pt x="11308" y="21382"/>
                    <a:pt x="11041" y="24351"/>
                    <a:pt x="10574" y="24951"/>
                  </a:cubicBezTo>
                  <a:cubicBezTo>
                    <a:pt x="10107" y="25518"/>
                    <a:pt x="9474" y="26152"/>
                    <a:pt x="9440" y="25785"/>
                  </a:cubicBezTo>
                  <a:cubicBezTo>
                    <a:pt x="9374" y="25452"/>
                    <a:pt x="9540" y="24885"/>
                    <a:pt x="9774" y="24017"/>
                  </a:cubicBezTo>
                  <a:cubicBezTo>
                    <a:pt x="9907" y="23350"/>
                    <a:pt x="9941" y="22683"/>
                    <a:pt x="9874" y="22016"/>
                  </a:cubicBezTo>
                  <a:cubicBezTo>
                    <a:pt x="9874" y="22016"/>
                    <a:pt x="9540" y="23617"/>
                    <a:pt x="8740" y="24184"/>
                  </a:cubicBezTo>
                  <a:cubicBezTo>
                    <a:pt x="7939" y="24785"/>
                    <a:pt x="7072" y="24985"/>
                    <a:pt x="7372" y="24551"/>
                  </a:cubicBezTo>
                  <a:cubicBezTo>
                    <a:pt x="7639" y="24084"/>
                    <a:pt x="8406" y="23550"/>
                    <a:pt x="8573" y="22983"/>
                  </a:cubicBezTo>
                  <a:cubicBezTo>
                    <a:pt x="8673" y="22450"/>
                    <a:pt x="8740" y="21916"/>
                    <a:pt x="8740" y="21382"/>
                  </a:cubicBezTo>
                  <a:cubicBezTo>
                    <a:pt x="8740" y="21382"/>
                    <a:pt x="7639" y="23150"/>
                    <a:pt x="7172" y="23450"/>
                  </a:cubicBezTo>
                  <a:cubicBezTo>
                    <a:pt x="6738" y="23717"/>
                    <a:pt x="6738" y="23117"/>
                    <a:pt x="7005" y="22816"/>
                  </a:cubicBezTo>
                  <a:cubicBezTo>
                    <a:pt x="7305" y="22516"/>
                    <a:pt x="7939" y="20582"/>
                    <a:pt x="7939" y="20582"/>
                  </a:cubicBezTo>
                  <a:cubicBezTo>
                    <a:pt x="7939" y="20582"/>
                    <a:pt x="7772" y="20448"/>
                    <a:pt x="6939" y="18680"/>
                  </a:cubicBezTo>
                  <a:cubicBezTo>
                    <a:pt x="6138" y="16912"/>
                    <a:pt x="5704" y="13810"/>
                    <a:pt x="5471" y="12609"/>
                  </a:cubicBezTo>
                  <a:cubicBezTo>
                    <a:pt x="5204" y="11375"/>
                    <a:pt x="4770" y="9774"/>
                    <a:pt x="4770" y="9774"/>
                  </a:cubicBezTo>
                  <a:lnTo>
                    <a:pt x="367" y="2368"/>
                  </a:lnTo>
                  <a:cubicBezTo>
                    <a:pt x="367" y="2368"/>
                    <a:pt x="0" y="601"/>
                    <a:pt x="1668" y="300"/>
                  </a:cubicBezTo>
                  <a:cubicBezTo>
                    <a:pt x="3336" y="0"/>
                    <a:pt x="6738" y="5771"/>
                    <a:pt x="6738" y="5771"/>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0" name="Google Shape;1950;p11"/>
            <p:cNvSpPr/>
            <p:nvPr/>
          </p:nvSpPr>
          <p:spPr>
            <a:xfrm>
              <a:off x="2969800" y="3955775"/>
              <a:ext cx="94250" cy="163475"/>
            </a:xfrm>
            <a:custGeom>
              <a:avLst/>
              <a:gdLst/>
              <a:ahLst/>
              <a:cxnLst/>
              <a:rect l="l" t="t" r="r" b="b"/>
              <a:pathLst>
                <a:path w="3770" h="6539" extrusionOk="0">
                  <a:moveTo>
                    <a:pt x="0" y="0"/>
                  </a:moveTo>
                  <a:lnTo>
                    <a:pt x="0" y="0"/>
                  </a:lnTo>
                  <a:cubicBezTo>
                    <a:pt x="501" y="2135"/>
                    <a:pt x="1935" y="2135"/>
                    <a:pt x="1935" y="2135"/>
                  </a:cubicBezTo>
                  <a:cubicBezTo>
                    <a:pt x="2035" y="3103"/>
                    <a:pt x="2202" y="4037"/>
                    <a:pt x="2469" y="5004"/>
                  </a:cubicBezTo>
                  <a:cubicBezTo>
                    <a:pt x="2869" y="6238"/>
                    <a:pt x="2969" y="6538"/>
                    <a:pt x="3369" y="6538"/>
                  </a:cubicBezTo>
                  <a:cubicBezTo>
                    <a:pt x="3770" y="6538"/>
                    <a:pt x="3503" y="5905"/>
                    <a:pt x="3569" y="4637"/>
                  </a:cubicBezTo>
                  <a:cubicBezTo>
                    <a:pt x="3603" y="3370"/>
                    <a:pt x="3036" y="568"/>
                    <a:pt x="3036" y="568"/>
                  </a:cubicBezTo>
                  <a:lnTo>
                    <a:pt x="0"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1" name="Google Shape;1951;p11"/>
            <p:cNvSpPr/>
            <p:nvPr/>
          </p:nvSpPr>
          <p:spPr>
            <a:xfrm>
              <a:off x="2969800" y="3955775"/>
              <a:ext cx="94250" cy="163475"/>
            </a:xfrm>
            <a:custGeom>
              <a:avLst/>
              <a:gdLst/>
              <a:ahLst/>
              <a:cxnLst/>
              <a:rect l="l" t="t" r="r" b="b"/>
              <a:pathLst>
                <a:path w="3770" h="6539" fill="none" extrusionOk="0">
                  <a:moveTo>
                    <a:pt x="3036" y="568"/>
                  </a:moveTo>
                  <a:cubicBezTo>
                    <a:pt x="3036" y="568"/>
                    <a:pt x="3603" y="3370"/>
                    <a:pt x="3569" y="4637"/>
                  </a:cubicBezTo>
                  <a:cubicBezTo>
                    <a:pt x="3503" y="5905"/>
                    <a:pt x="3770" y="6538"/>
                    <a:pt x="3369" y="6538"/>
                  </a:cubicBezTo>
                  <a:cubicBezTo>
                    <a:pt x="2969" y="6538"/>
                    <a:pt x="2869" y="6238"/>
                    <a:pt x="2469" y="5004"/>
                  </a:cubicBezTo>
                  <a:cubicBezTo>
                    <a:pt x="2202" y="4037"/>
                    <a:pt x="2035" y="3103"/>
                    <a:pt x="1935" y="2135"/>
                  </a:cubicBezTo>
                  <a:cubicBezTo>
                    <a:pt x="1935" y="2135"/>
                    <a:pt x="501" y="2135"/>
                    <a:pt x="0"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2" name="Google Shape;1952;p11"/>
            <p:cNvSpPr/>
            <p:nvPr/>
          </p:nvSpPr>
          <p:spPr>
            <a:xfrm>
              <a:off x="2399375" y="2685950"/>
              <a:ext cx="598800" cy="1708500"/>
            </a:xfrm>
            <a:custGeom>
              <a:avLst/>
              <a:gdLst/>
              <a:ahLst/>
              <a:cxnLst/>
              <a:rect l="l" t="t" r="r" b="b"/>
              <a:pathLst>
                <a:path w="23952" h="68340" extrusionOk="0">
                  <a:moveTo>
                    <a:pt x="12969" y="1"/>
                  </a:moveTo>
                  <a:cubicBezTo>
                    <a:pt x="12540" y="1"/>
                    <a:pt x="12224" y="67"/>
                    <a:pt x="12043" y="157"/>
                  </a:cubicBezTo>
                  <a:cubicBezTo>
                    <a:pt x="12043" y="157"/>
                    <a:pt x="9541" y="1892"/>
                    <a:pt x="5572" y="6061"/>
                  </a:cubicBezTo>
                  <a:cubicBezTo>
                    <a:pt x="1602" y="10264"/>
                    <a:pt x="234" y="13667"/>
                    <a:pt x="234" y="20138"/>
                  </a:cubicBezTo>
                  <a:cubicBezTo>
                    <a:pt x="234" y="24074"/>
                    <a:pt x="568" y="27977"/>
                    <a:pt x="1268" y="31813"/>
                  </a:cubicBezTo>
                  <a:cubicBezTo>
                    <a:pt x="1268" y="31813"/>
                    <a:pt x="1" y="52028"/>
                    <a:pt x="1" y="52461"/>
                  </a:cubicBezTo>
                  <a:cubicBezTo>
                    <a:pt x="1" y="52928"/>
                    <a:pt x="201" y="65637"/>
                    <a:pt x="234" y="68339"/>
                  </a:cubicBezTo>
                  <a:lnTo>
                    <a:pt x="21349" y="68339"/>
                  </a:lnTo>
                  <a:cubicBezTo>
                    <a:pt x="21483" y="64370"/>
                    <a:pt x="22150" y="38551"/>
                    <a:pt x="22384" y="37384"/>
                  </a:cubicBezTo>
                  <a:cubicBezTo>
                    <a:pt x="22584" y="36150"/>
                    <a:pt x="23718" y="24341"/>
                    <a:pt x="23851" y="19705"/>
                  </a:cubicBezTo>
                  <a:cubicBezTo>
                    <a:pt x="23951" y="15035"/>
                    <a:pt x="21917" y="8363"/>
                    <a:pt x="21917" y="7896"/>
                  </a:cubicBezTo>
                  <a:cubicBezTo>
                    <a:pt x="21917" y="7429"/>
                    <a:pt x="21583" y="4594"/>
                    <a:pt x="18381" y="2225"/>
                  </a:cubicBezTo>
                  <a:cubicBezTo>
                    <a:pt x="16072" y="476"/>
                    <a:pt x="14118" y="1"/>
                    <a:pt x="12969"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3" name="Google Shape;1953;p11"/>
            <p:cNvSpPr/>
            <p:nvPr/>
          </p:nvSpPr>
          <p:spPr>
            <a:xfrm>
              <a:off x="2407725" y="2961725"/>
              <a:ext cx="567925" cy="291075"/>
            </a:xfrm>
            <a:custGeom>
              <a:avLst/>
              <a:gdLst/>
              <a:ahLst/>
              <a:cxnLst/>
              <a:rect l="l" t="t" r="r" b="b"/>
              <a:pathLst>
                <a:path w="22717" h="11643" extrusionOk="0">
                  <a:moveTo>
                    <a:pt x="22316" y="1"/>
                  </a:moveTo>
                  <a:cubicBezTo>
                    <a:pt x="19681" y="4304"/>
                    <a:pt x="15445" y="9808"/>
                    <a:pt x="10708" y="10308"/>
                  </a:cubicBezTo>
                  <a:cubicBezTo>
                    <a:pt x="10278" y="10356"/>
                    <a:pt x="9862" y="10378"/>
                    <a:pt x="9462" y="10378"/>
                  </a:cubicBezTo>
                  <a:cubicBezTo>
                    <a:pt x="3721" y="10378"/>
                    <a:pt x="1047" y="5729"/>
                    <a:pt x="267" y="4170"/>
                  </a:cubicBezTo>
                  <a:cubicBezTo>
                    <a:pt x="167" y="4804"/>
                    <a:pt x="67" y="5471"/>
                    <a:pt x="0" y="6172"/>
                  </a:cubicBezTo>
                  <a:cubicBezTo>
                    <a:pt x="1502" y="8407"/>
                    <a:pt x="4470" y="11642"/>
                    <a:pt x="9474" y="11642"/>
                  </a:cubicBezTo>
                  <a:cubicBezTo>
                    <a:pt x="9941" y="11642"/>
                    <a:pt x="10375" y="11609"/>
                    <a:pt x="10842" y="11576"/>
                  </a:cubicBezTo>
                  <a:cubicBezTo>
                    <a:pt x="15678" y="11042"/>
                    <a:pt x="19915" y="6072"/>
                    <a:pt x="22717" y="1769"/>
                  </a:cubicBezTo>
                  <a:cubicBezTo>
                    <a:pt x="22583" y="1135"/>
                    <a:pt x="22450" y="534"/>
                    <a:pt x="2231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4" name="Google Shape;1954;p11"/>
            <p:cNvSpPr/>
            <p:nvPr/>
          </p:nvSpPr>
          <p:spPr>
            <a:xfrm>
              <a:off x="2605375" y="2698200"/>
              <a:ext cx="207675" cy="311925"/>
            </a:xfrm>
            <a:custGeom>
              <a:avLst/>
              <a:gdLst/>
              <a:ahLst/>
              <a:cxnLst/>
              <a:rect l="l" t="t" r="r" b="b"/>
              <a:pathLst>
                <a:path w="8307" h="12477" extrusionOk="0">
                  <a:moveTo>
                    <a:pt x="7038" y="1"/>
                  </a:moveTo>
                  <a:cubicBezTo>
                    <a:pt x="3669" y="3336"/>
                    <a:pt x="1234" y="7540"/>
                    <a:pt x="0" y="12143"/>
                  </a:cubicBezTo>
                  <a:lnTo>
                    <a:pt x="1201" y="12476"/>
                  </a:lnTo>
                  <a:cubicBezTo>
                    <a:pt x="2435" y="7940"/>
                    <a:pt x="4904" y="3803"/>
                    <a:pt x="8306" y="534"/>
                  </a:cubicBezTo>
                  <a:cubicBezTo>
                    <a:pt x="7906" y="334"/>
                    <a:pt x="7472" y="134"/>
                    <a:pt x="703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5" name="Google Shape;1955;p11"/>
            <p:cNvSpPr/>
            <p:nvPr/>
          </p:nvSpPr>
          <p:spPr>
            <a:xfrm>
              <a:off x="2621200" y="2833300"/>
              <a:ext cx="324425" cy="317750"/>
            </a:xfrm>
            <a:custGeom>
              <a:avLst/>
              <a:gdLst/>
              <a:ahLst/>
              <a:cxnLst/>
              <a:rect l="l" t="t" r="r" b="b"/>
              <a:pathLst>
                <a:path w="12977" h="12710" extrusionOk="0">
                  <a:moveTo>
                    <a:pt x="12510" y="1"/>
                  </a:moveTo>
                  <a:cubicBezTo>
                    <a:pt x="6239" y="8340"/>
                    <a:pt x="68" y="11576"/>
                    <a:pt x="1" y="11609"/>
                  </a:cubicBezTo>
                  <a:lnTo>
                    <a:pt x="568" y="12710"/>
                  </a:lnTo>
                  <a:cubicBezTo>
                    <a:pt x="835" y="12576"/>
                    <a:pt x="6739" y="9507"/>
                    <a:pt x="12977" y="1468"/>
                  </a:cubicBezTo>
                  <a:cubicBezTo>
                    <a:pt x="12877" y="968"/>
                    <a:pt x="12743" y="468"/>
                    <a:pt x="1251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6" name="Google Shape;1956;p11"/>
            <p:cNvSpPr/>
            <p:nvPr/>
          </p:nvSpPr>
          <p:spPr>
            <a:xfrm>
              <a:off x="2472775" y="2799950"/>
              <a:ext cx="103425" cy="238525"/>
            </a:xfrm>
            <a:custGeom>
              <a:avLst/>
              <a:gdLst/>
              <a:ahLst/>
              <a:cxnLst/>
              <a:rect l="l" t="t" r="r" b="b"/>
              <a:pathLst>
                <a:path w="4137" h="9541" extrusionOk="0">
                  <a:moveTo>
                    <a:pt x="4137" y="0"/>
                  </a:moveTo>
                  <a:lnTo>
                    <a:pt x="4137" y="0"/>
                  </a:lnTo>
                  <a:cubicBezTo>
                    <a:pt x="3670" y="467"/>
                    <a:pt x="3169" y="968"/>
                    <a:pt x="2636" y="1535"/>
                  </a:cubicBezTo>
                  <a:cubicBezTo>
                    <a:pt x="2302" y="1868"/>
                    <a:pt x="2002" y="2202"/>
                    <a:pt x="1702" y="2569"/>
                  </a:cubicBezTo>
                  <a:cubicBezTo>
                    <a:pt x="0" y="7206"/>
                    <a:pt x="301" y="9407"/>
                    <a:pt x="334" y="9541"/>
                  </a:cubicBezTo>
                  <a:lnTo>
                    <a:pt x="1568" y="9340"/>
                  </a:lnTo>
                  <a:cubicBezTo>
                    <a:pt x="1568" y="9307"/>
                    <a:pt x="1201" y="6372"/>
                    <a:pt x="4137"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7" name="Google Shape;1957;p11"/>
            <p:cNvSpPr/>
            <p:nvPr/>
          </p:nvSpPr>
          <p:spPr>
            <a:xfrm>
              <a:off x="2426900" y="3409550"/>
              <a:ext cx="552925" cy="130950"/>
            </a:xfrm>
            <a:custGeom>
              <a:avLst/>
              <a:gdLst/>
              <a:ahLst/>
              <a:cxnLst/>
              <a:rect l="l" t="t" r="r" b="b"/>
              <a:pathLst>
                <a:path w="22117" h="5238" extrusionOk="0">
                  <a:moveTo>
                    <a:pt x="22116" y="0"/>
                  </a:moveTo>
                  <a:lnTo>
                    <a:pt x="22116" y="0"/>
                  </a:lnTo>
                  <a:cubicBezTo>
                    <a:pt x="19248" y="1969"/>
                    <a:pt x="15945" y="3236"/>
                    <a:pt x="12476" y="3670"/>
                  </a:cubicBezTo>
                  <a:cubicBezTo>
                    <a:pt x="10898" y="3874"/>
                    <a:pt x="9491" y="3962"/>
                    <a:pt x="8238" y="3962"/>
                  </a:cubicBezTo>
                  <a:cubicBezTo>
                    <a:pt x="3774" y="3962"/>
                    <a:pt x="1277" y="2847"/>
                    <a:pt x="1" y="1935"/>
                  </a:cubicBezTo>
                  <a:lnTo>
                    <a:pt x="1" y="1935"/>
                  </a:lnTo>
                  <a:cubicBezTo>
                    <a:pt x="101" y="2569"/>
                    <a:pt x="167" y="2903"/>
                    <a:pt x="167" y="2903"/>
                  </a:cubicBezTo>
                  <a:cubicBezTo>
                    <a:pt x="167" y="2903"/>
                    <a:pt x="167" y="3103"/>
                    <a:pt x="134" y="3503"/>
                  </a:cubicBezTo>
                  <a:cubicBezTo>
                    <a:pt x="1735" y="4404"/>
                    <a:pt x="4304" y="5238"/>
                    <a:pt x="8240" y="5238"/>
                  </a:cubicBezTo>
                  <a:cubicBezTo>
                    <a:pt x="9708" y="5238"/>
                    <a:pt x="11175" y="5137"/>
                    <a:pt x="12643" y="4937"/>
                  </a:cubicBezTo>
                  <a:cubicBezTo>
                    <a:pt x="15945" y="4504"/>
                    <a:pt x="19148" y="3370"/>
                    <a:pt x="21983" y="1635"/>
                  </a:cubicBezTo>
                  <a:cubicBezTo>
                    <a:pt x="22016" y="1101"/>
                    <a:pt x="22083" y="568"/>
                    <a:pt x="2211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8" name="Google Shape;1958;p11"/>
            <p:cNvSpPr/>
            <p:nvPr/>
          </p:nvSpPr>
          <p:spPr>
            <a:xfrm>
              <a:off x="2419400" y="3552150"/>
              <a:ext cx="547075" cy="155125"/>
            </a:xfrm>
            <a:custGeom>
              <a:avLst/>
              <a:gdLst/>
              <a:ahLst/>
              <a:cxnLst/>
              <a:rect l="l" t="t" r="r" b="b"/>
              <a:pathLst>
                <a:path w="21883" h="6205" extrusionOk="0">
                  <a:moveTo>
                    <a:pt x="21883" y="1"/>
                  </a:moveTo>
                  <a:lnTo>
                    <a:pt x="21883" y="1"/>
                  </a:lnTo>
                  <a:cubicBezTo>
                    <a:pt x="18914" y="2035"/>
                    <a:pt x="15612" y="3536"/>
                    <a:pt x="12109" y="4470"/>
                  </a:cubicBezTo>
                  <a:cubicBezTo>
                    <a:pt x="10748" y="4799"/>
                    <a:pt x="9397" y="4932"/>
                    <a:pt x="8103" y="4932"/>
                  </a:cubicBezTo>
                  <a:cubicBezTo>
                    <a:pt x="4799" y="4932"/>
                    <a:pt x="1865" y="4065"/>
                    <a:pt x="67" y="3370"/>
                  </a:cubicBezTo>
                  <a:cubicBezTo>
                    <a:pt x="67" y="3770"/>
                    <a:pt x="34" y="4237"/>
                    <a:pt x="0" y="4671"/>
                  </a:cubicBezTo>
                  <a:cubicBezTo>
                    <a:pt x="2569" y="5638"/>
                    <a:pt x="5304" y="6172"/>
                    <a:pt x="8040" y="6205"/>
                  </a:cubicBezTo>
                  <a:cubicBezTo>
                    <a:pt x="9507" y="6205"/>
                    <a:pt x="10975" y="6005"/>
                    <a:pt x="12409" y="5671"/>
                  </a:cubicBezTo>
                  <a:cubicBezTo>
                    <a:pt x="15712" y="4837"/>
                    <a:pt x="18847" y="3470"/>
                    <a:pt x="21716" y="1602"/>
                  </a:cubicBezTo>
                  <a:cubicBezTo>
                    <a:pt x="21783" y="1168"/>
                    <a:pt x="21816" y="601"/>
                    <a:pt x="21883"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9" name="Google Shape;1959;p11"/>
            <p:cNvSpPr/>
            <p:nvPr/>
          </p:nvSpPr>
          <p:spPr>
            <a:xfrm>
              <a:off x="2403550" y="3871550"/>
              <a:ext cx="545425" cy="88450"/>
            </a:xfrm>
            <a:custGeom>
              <a:avLst/>
              <a:gdLst/>
              <a:ahLst/>
              <a:cxnLst/>
              <a:rect l="l" t="t" r="r" b="b"/>
              <a:pathLst>
                <a:path w="21817" h="3538" extrusionOk="0">
                  <a:moveTo>
                    <a:pt x="21816" y="0"/>
                  </a:moveTo>
                  <a:lnTo>
                    <a:pt x="21816" y="0"/>
                  </a:lnTo>
                  <a:cubicBezTo>
                    <a:pt x="17779" y="1706"/>
                    <a:pt x="13601" y="2263"/>
                    <a:pt x="9864" y="2263"/>
                  </a:cubicBezTo>
                  <a:cubicBezTo>
                    <a:pt x="5852" y="2263"/>
                    <a:pt x="2347" y="1620"/>
                    <a:pt x="67" y="1068"/>
                  </a:cubicBezTo>
                  <a:cubicBezTo>
                    <a:pt x="34" y="1535"/>
                    <a:pt x="34" y="1935"/>
                    <a:pt x="1" y="2335"/>
                  </a:cubicBezTo>
                  <a:cubicBezTo>
                    <a:pt x="3236" y="3103"/>
                    <a:pt x="6539" y="3503"/>
                    <a:pt x="9841" y="3536"/>
                  </a:cubicBezTo>
                  <a:cubicBezTo>
                    <a:pt x="9930" y="3537"/>
                    <a:pt x="10018" y="3537"/>
                    <a:pt x="10107" y="3537"/>
                  </a:cubicBezTo>
                  <a:cubicBezTo>
                    <a:pt x="14087" y="3537"/>
                    <a:pt x="18063" y="2804"/>
                    <a:pt x="21783" y="1368"/>
                  </a:cubicBezTo>
                  <a:cubicBezTo>
                    <a:pt x="21783" y="901"/>
                    <a:pt x="21783" y="434"/>
                    <a:pt x="2181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0" name="Google Shape;1960;p11"/>
            <p:cNvSpPr/>
            <p:nvPr/>
          </p:nvSpPr>
          <p:spPr>
            <a:xfrm>
              <a:off x="2410225" y="3717275"/>
              <a:ext cx="543750" cy="127600"/>
            </a:xfrm>
            <a:custGeom>
              <a:avLst/>
              <a:gdLst/>
              <a:ahLst/>
              <a:cxnLst/>
              <a:rect l="l" t="t" r="r" b="b"/>
              <a:pathLst>
                <a:path w="21750" h="5104" extrusionOk="0">
                  <a:moveTo>
                    <a:pt x="21749" y="0"/>
                  </a:moveTo>
                  <a:lnTo>
                    <a:pt x="21749" y="0"/>
                  </a:lnTo>
                  <a:cubicBezTo>
                    <a:pt x="19214" y="1435"/>
                    <a:pt x="16512" y="2469"/>
                    <a:pt x="13677" y="3103"/>
                  </a:cubicBezTo>
                  <a:cubicBezTo>
                    <a:pt x="11684" y="3593"/>
                    <a:pt x="9644" y="3839"/>
                    <a:pt x="7605" y="3839"/>
                  </a:cubicBezTo>
                  <a:cubicBezTo>
                    <a:pt x="5072" y="3839"/>
                    <a:pt x="2540" y="3460"/>
                    <a:pt x="101" y="2702"/>
                  </a:cubicBezTo>
                  <a:cubicBezTo>
                    <a:pt x="67" y="3136"/>
                    <a:pt x="34" y="3570"/>
                    <a:pt x="1" y="4003"/>
                  </a:cubicBezTo>
                  <a:cubicBezTo>
                    <a:pt x="2436" y="4737"/>
                    <a:pt x="4971" y="5104"/>
                    <a:pt x="7506" y="5104"/>
                  </a:cubicBezTo>
                  <a:cubicBezTo>
                    <a:pt x="9674" y="5104"/>
                    <a:pt x="11842" y="4837"/>
                    <a:pt x="13977" y="4370"/>
                  </a:cubicBezTo>
                  <a:cubicBezTo>
                    <a:pt x="16679" y="3736"/>
                    <a:pt x="19248" y="2769"/>
                    <a:pt x="21716" y="1468"/>
                  </a:cubicBezTo>
                  <a:cubicBezTo>
                    <a:pt x="21716" y="968"/>
                    <a:pt x="21749" y="467"/>
                    <a:pt x="2174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1" name="Google Shape;1961;p11"/>
            <p:cNvSpPr/>
            <p:nvPr/>
          </p:nvSpPr>
          <p:spPr>
            <a:xfrm>
              <a:off x="2407725" y="3176050"/>
              <a:ext cx="587950" cy="211075"/>
            </a:xfrm>
            <a:custGeom>
              <a:avLst/>
              <a:gdLst/>
              <a:ahLst/>
              <a:cxnLst/>
              <a:rect l="l" t="t" r="r" b="b"/>
              <a:pathLst>
                <a:path w="23518" h="8443" extrusionOk="0">
                  <a:moveTo>
                    <a:pt x="23517" y="0"/>
                  </a:moveTo>
                  <a:cubicBezTo>
                    <a:pt x="20582" y="3670"/>
                    <a:pt x="16312" y="6839"/>
                    <a:pt x="10274" y="7172"/>
                  </a:cubicBezTo>
                  <a:cubicBezTo>
                    <a:pt x="9979" y="7186"/>
                    <a:pt x="9690" y="7192"/>
                    <a:pt x="9407" y="7192"/>
                  </a:cubicBezTo>
                  <a:cubicBezTo>
                    <a:pt x="4763" y="7192"/>
                    <a:pt x="1730" y="5448"/>
                    <a:pt x="0" y="3970"/>
                  </a:cubicBezTo>
                  <a:lnTo>
                    <a:pt x="0" y="3970"/>
                  </a:lnTo>
                  <a:cubicBezTo>
                    <a:pt x="34" y="4537"/>
                    <a:pt x="67" y="5104"/>
                    <a:pt x="101" y="5638"/>
                  </a:cubicBezTo>
                  <a:cubicBezTo>
                    <a:pt x="2718" y="7447"/>
                    <a:pt x="5836" y="8443"/>
                    <a:pt x="9030" y="8443"/>
                  </a:cubicBezTo>
                  <a:cubicBezTo>
                    <a:pt x="9134" y="8443"/>
                    <a:pt x="9237" y="8442"/>
                    <a:pt x="9340" y="8440"/>
                  </a:cubicBezTo>
                  <a:cubicBezTo>
                    <a:pt x="9674" y="8440"/>
                    <a:pt x="10008" y="8440"/>
                    <a:pt x="10341" y="8406"/>
                  </a:cubicBezTo>
                  <a:cubicBezTo>
                    <a:pt x="15378" y="8140"/>
                    <a:pt x="19815" y="5938"/>
                    <a:pt x="23417" y="2035"/>
                  </a:cubicBezTo>
                  <a:cubicBezTo>
                    <a:pt x="23484" y="1335"/>
                    <a:pt x="23484" y="634"/>
                    <a:pt x="23517" y="101"/>
                  </a:cubicBezTo>
                  <a:lnTo>
                    <a:pt x="23517"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2" name="Google Shape;1962;p11"/>
            <p:cNvSpPr/>
            <p:nvPr/>
          </p:nvSpPr>
          <p:spPr>
            <a:xfrm>
              <a:off x="2600350" y="2685950"/>
              <a:ext cx="344450" cy="438075"/>
            </a:xfrm>
            <a:custGeom>
              <a:avLst/>
              <a:gdLst/>
              <a:ahLst/>
              <a:cxnLst/>
              <a:rect l="l" t="t" r="r" b="b"/>
              <a:pathLst>
                <a:path w="13778" h="17523" extrusionOk="0">
                  <a:moveTo>
                    <a:pt x="4930" y="1"/>
                  </a:moveTo>
                  <a:cubicBezTo>
                    <a:pt x="4501" y="1"/>
                    <a:pt x="4185" y="67"/>
                    <a:pt x="4004" y="157"/>
                  </a:cubicBezTo>
                  <a:cubicBezTo>
                    <a:pt x="2670" y="1158"/>
                    <a:pt x="1435" y="2192"/>
                    <a:pt x="268" y="3359"/>
                  </a:cubicBezTo>
                  <a:cubicBezTo>
                    <a:pt x="1" y="4394"/>
                    <a:pt x="268" y="5494"/>
                    <a:pt x="935" y="6295"/>
                  </a:cubicBezTo>
                  <a:cubicBezTo>
                    <a:pt x="2893" y="8766"/>
                    <a:pt x="8798" y="17523"/>
                    <a:pt x="11274" y="17523"/>
                  </a:cubicBezTo>
                  <a:cubicBezTo>
                    <a:pt x="11539" y="17523"/>
                    <a:pt x="11765" y="17422"/>
                    <a:pt x="11943" y="17203"/>
                  </a:cubicBezTo>
                  <a:cubicBezTo>
                    <a:pt x="13777" y="14934"/>
                    <a:pt x="13310" y="8697"/>
                    <a:pt x="11276" y="3226"/>
                  </a:cubicBezTo>
                  <a:cubicBezTo>
                    <a:pt x="11209" y="3093"/>
                    <a:pt x="11142" y="2959"/>
                    <a:pt x="11109" y="2826"/>
                  </a:cubicBezTo>
                  <a:cubicBezTo>
                    <a:pt x="10875" y="2626"/>
                    <a:pt x="10642" y="2425"/>
                    <a:pt x="10375" y="2225"/>
                  </a:cubicBezTo>
                  <a:cubicBezTo>
                    <a:pt x="8042" y="476"/>
                    <a:pt x="6081" y="1"/>
                    <a:pt x="4930"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3" name="Google Shape;1963;p11"/>
            <p:cNvSpPr/>
            <p:nvPr/>
          </p:nvSpPr>
          <p:spPr>
            <a:xfrm>
              <a:off x="2439425" y="3055975"/>
              <a:ext cx="1408525" cy="745375"/>
            </a:xfrm>
            <a:custGeom>
              <a:avLst/>
              <a:gdLst/>
              <a:ahLst/>
              <a:cxnLst/>
              <a:rect l="l" t="t" r="r" b="b"/>
              <a:pathLst>
                <a:path w="56341" h="29815" extrusionOk="0">
                  <a:moveTo>
                    <a:pt x="10908" y="0"/>
                  </a:moveTo>
                  <a:lnTo>
                    <a:pt x="1468" y="267"/>
                  </a:lnTo>
                  <a:cubicBezTo>
                    <a:pt x="0" y="4370"/>
                    <a:pt x="3903" y="8906"/>
                    <a:pt x="6038" y="12142"/>
                  </a:cubicBezTo>
                  <a:cubicBezTo>
                    <a:pt x="8706" y="16078"/>
                    <a:pt x="11608" y="19848"/>
                    <a:pt x="14744" y="23417"/>
                  </a:cubicBezTo>
                  <a:cubicBezTo>
                    <a:pt x="16345" y="25218"/>
                    <a:pt x="20315" y="25718"/>
                    <a:pt x="23850" y="26152"/>
                  </a:cubicBezTo>
                  <a:cubicBezTo>
                    <a:pt x="27353" y="26552"/>
                    <a:pt x="42230" y="27586"/>
                    <a:pt x="42230" y="27586"/>
                  </a:cubicBezTo>
                  <a:cubicBezTo>
                    <a:pt x="43531" y="28354"/>
                    <a:pt x="44899" y="28954"/>
                    <a:pt x="46333" y="29421"/>
                  </a:cubicBezTo>
                  <a:cubicBezTo>
                    <a:pt x="47348" y="29665"/>
                    <a:pt x="48119" y="29814"/>
                    <a:pt x="48820" y="29814"/>
                  </a:cubicBezTo>
                  <a:cubicBezTo>
                    <a:pt x="49363" y="29814"/>
                    <a:pt x="49864" y="29725"/>
                    <a:pt x="50403" y="29521"/>
                  </a:cubicBezTo>
                  <a:cubicBezTo>
                    <a:pt x="51670" y="29054"/>
                    <a:pt x="54272" y="28854"/>
                    <a:pt x="55073" y="28621"/>
                  </a:cubicBezTo>
                  <a:cubicBezTo>
                    <a:pt x="55873" y="28387"/>
                    <a:pt x="56340" y="27920"/>
                    <a:pt x="55973" y="27720"/>
                  </a:cubicBezTo>
                  <a:cubicBezTo>
                    <a:pt x="55606" y="27486"/>
                    <a:pt x="50169" y="26219"/>
                    <a:pt x="49702" y="26219"/>
                  </a:cubicBezTo>
                  <a:cubicBezTo>
                    <a:pt x="49644" y="26219"/>
                    <a:pt x="49548" y="26219"/>
                    <a:pt x="49423" y="26219"/>
                  </a:cubicBezTo>
                  <a:cubicBezTo>
                    <a:pt x="48544" y="26219"/>
                    <a:pt x="46187" y="26194"/>
                    <a:pt x="44699" y="25785"/>
                  </a:cubicBezTo>
                  <a:cubicBezTo>
                    <a:pt x="43031" y="25318"/>
                    <a:pt x="34925" y="23050"/>
                    <a:pt x="30288" y="21349"/>
                  </a:cubicBezTo>
                  <a:cubicBezTo>
                    <a:pt x="25652" y="19647"/>
                    <a:pt x="20214" y="17846"/>
                    <a:pt x="20214" y="17846"/>
                  </a:cubicBezTo>
                  <a:cubicBezTo>
                    <a:pt x="19481" y="16979"/>
                    <a:pt x="18847" y="16078"/>
                    <a:pt x="18280" y="15111"/>
                  </a:cubicBezTo>
                  <a:cubicBezTo>
                    <a:pt x="17046" y="13076"/>
                    <a:pt x="10908" y="0"/>
                    <a:pt x="10908"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4" name="Google Shape;1964;p11"/>
            <p:cNvSpPr/>
            <p:nvPr/>
          </p:nvSpPr>
          <p:spPr>
            <a:xfrm>
              <a:off x="2439425" y="3055975"/>
              <a:ext cx="1408525" cy="749725"/>
            </a:xfrm>
            <a:custGeom>
              <a:avLst/>
              <a:gdLst/>
              <a:ahLst/>
              <a:cxnLst/>
              <a:rect l="l" t="t" r="r" b="b"/>
              <a:pathLst>
                <a:path w="56341" h="29989" fill="none" extrusionOk="0">
                  <a:moveTo>
                    <a:pt x="10908" y="0"/>
                  </a:moveTo>
                  <a:cubicBezTo>
                    <a:pt x="10908" y="0"/>
                    <a:pt x="17046" y="13076"/>
                    <a:pt x="18280" y="15111"/>
                  </a:cubicBezTo>
                  <a:cubicBezTo>
                    <a:pt x="18847" y="16078"/>
                    <a:pt x="19481" y="16979"/>
                    <a:pt x="20214" y="17846"/>
                  </a:cubicBezTo>
                  <a:cubicBezTo>
                    <a:pt x="20214" y="17846"/>
                    <a:pt x="25652" y="19647"/>
                    <a:pt x="30288" y="21349"/>
                  </a:cubicBezTo>
                  <a:cubicBezTo>
                    <a:pt x="34925" y="23050"/>
                    <a:pt x="43031" y="25318"/>
                    <a:pt x="44699" y="25785"/>
                  </a:cubicBezTo>
                  <a:cubicBezTo>
                    <a:pt x="46400" y="26252"/>
                    <a:pt x="49235" y="26219"/>
                    <a:pt x="49702" y="26219"/>
                  </a:cubicBezTo>
                  <a:cubicBezTo>
                    <a:pt x="50169" y="26219"/>
                    <a:pt x="55606" y="27486"/>
                    <a:pt x="55973" y="27720"/>
                  </a:cubicBezTo>
                  <a:cubicBezTo>
                    <a:pt x="56340" y="27920"/>
                    <a:pt x="55873" y="28387"/>
                    <a:pt x="55073" y="28621"/>
                  </a:cubicBezTo>
                  <a:cubicBezTo>
                    <a:pt x="54272" y="28854"/>
                    <a:pt x="51670" y="29054"/>
                    <a:pt x="50403" y="29521"/>
                  </a:cubicBezTo>
                  <a:cubicBezTo>
                    <a:pt x="49168" y="29988"/>
                    <a:pt x="48134" y="29855"/>
                    <a:pt x="46333" y="29421"/>
                  </a:cubicBezTo>
                  <a:cubicBezTo>
                    <a:pt x="44899" y="28954"/>
                    <a:pt x="43531" y="28354"/>
                    <a:pt x="42230" y="27586"/>
                  </a:cubicBezTo>
                  <a:cubicBezTo>
                    <a:pt x="42230" y="27586"/>
                    <a:pt x="27353" y="26552"/>
                    <a:pt x="23850" y="26152"/>
                  </a:cubicBezTo>
                  <a:cubicBezTo>
                    <a:pt x="20315" y="25718"/>
                    <a:pt x="16345" y="25218"/>
                    <a:pt x="14744" y="23417"/>
                  </a:cubicBezTo>
                  <a:cubicBezTo>
                    <a:pt x="11608" y="19848"/>
                    <a:pt x="8706" y="16078"/>
                    <a:pt x="6038" y="12142"/>
                  </a:cubicBezTo>
                  <a:cubicBezTo>
                    <a:pt x="3903" y="8906"/>
                    <a:pt x="0" y="4370"/>
                    <a:pt x="1468" y="267"/>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5" name="Google Shape;1965;p11"/>
            <p:cNvSpPr/>
            <p:nvPr/>
          </p:nvSpPr>
          <p:spPr>
            <a:xfrm>
              <a:off x="2616200" y="3271950"/>
              <a:ext cx="1230075" cy="529400"/>
            </a:xfrm>
            <a:custGeom>
              <a:avLst/>
              <a:gdLst/>
              <a:ahLst/>
              <a:cxnLst/>
              <a:rect l="l" t="t" r="r" b="b"/>
              <a:pathLst>
                <a:path w="49203" h="21176" extrusionOk="0">
                  <a:moveTo>
                    <a:pt x="7906" y="1"/>
                  </a:moveTo>
                  <a:cubicBezTo>
                    <a:pt x="3370" y="1201"/>
                    <a:pt x="1102" y="3336"/>
                    <a:pt x="1" y="5004"/>
                  </a:cubicBezTo>
                  <a:cubicBezTo>
                    <a:pt x="2369" y="8407"/>
                    <a:pt x="4904" y="11642"/>
                    <a:pt x="7640" y="14744"/>
                  </a:cubicBezTo>
                  <a:cubicBezTo>
                    <a:pt x="9241" y="16579"/>
                    <a:pt x="13210" y="17013"/>
                    <a:pt x="16746" y="17480"/>
                  </a:cubicBezTo>
                  <a:cubicBezTo>
                    <a:pt x="20249" y="17947"/>
                    <a:pt x="35126" y="18947"/>
                    <a:pt x="35126" y="18947"/>
                  </a:cubicBezTo>
                  <a:cubicBezTo>
                    <a:pt x="36393" y="19715"/>
                    <a:pt x="37761" y="20315"/>
                    <a:pt x="39195" y="20782"/>
                  </a:cubicBezTo>
                  <a:cubicBezTo>
                    <a:pt x="40229" y="21026"/>
                    <a:pt x="40998" y="21175"/>
                    <a:pt x="41699" y="21175"/>
                  </a:cubicBezTo>
                  <a:cubicBezTo>
                    <a:pt x="42243" y="21175"/>
                    <a:pt x="42745" y="21086"/>
                    <a:pt x="43298" y="20882"/>
                  </a:cubicBezTo>
                  <a:cubicBezTo>
                    <a:pt x="44533" y="20415"/>
                    <a:pt x="47134" y="20215"/>
                    <a:pt x="47935" y="19982"/>
                  </a:cubicBezTo>
                  <a:cubicBezTo>
                    <a:pt x="48736" y="19748"/>
                    <a:pt x="49203" y="19281"/>
                    <a:pt x="48836" y="19081"/>
                  </a:cubicBezTo>
                  <a:cubicBezTo>
                    <a:pt x="48502" y="18847"/>
                    <a:pt x="43098" y="17580"/>
                    <a:pt x="42631" y="17580"/>
                  </a:cubicBezTo>
                  <a:cubicBezTo>
                    <a:pt x="42164" y="17580"/>
                    <a:pt x="39329" y="17580"/>
                    <a:pt x="37628" y="17146"/>
                  </a:cubicBezTo>
                  <a:cubicBezTo>
                    <a:pt x="35893" y="16679"/>
                    <a:pt x="27821" y="14411"/>
                    <a:pt x="23184" y="12710"/>
                  </a:cubicBezTo>
                  <a:cubicBezTo>
                    <a:pt x="18514" y="11008"/>
                    <a:pt x="13110" y="9207"/>
                    <a:pt x="13110" y="9207"/>
                  </a:cubicBezTo>
                  <a:cubicBezTo>
                    <a:pt x="12376" y="8340"/>
                    <a:pt x="11709" y="7439"/>
                    <a:pt x="11175" y="6472"/>
                  </a:cubicBezTo>
                  <a:cubicBezTo>
                    <a:pt x="10642" y="5638"/>
                    <a:pt x="9307" y="2903"/>
                    <a:pt x="7906"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6" name="Google Shape;1966;p11"/>
            <p:cNvSpPr/>
            <p:nvPr/>
          </p:nvSpPr>
          <p:spPr>
            <a:xfrm>
              <a:off x="2616200" y="3271950"/>
              <a:ext cx="1230075" cy="533750"/>
            </a:xfrm>
            <a:custGeom>
              <a:avLst/>
              <a:gdLst/>
              <a:ahLst/>
              <a:cxnLst/>
              <a:rect l="l" t="t" r="r" b="b"/>
              <a:pathLst>
                <a:path w="49203" h="21350" fill="none" extrusionOk="0">
                  <a:moveTo>
                    <a:pt x="42631" y="17580"/>
                  </a:moveTo>
                  <a:cubicBezTo>
                    <a:pt x="42164" y="17580"/>
                    <a:pt x="39329" y="17580"/>
                    <a:pt x="37628" y="17146"/>
                  </a:cubicBezTo>
                  <a:cubicBezTo>
                    <a:pt x="35893" y="16679"/>
                    <a:pt x="27821" y="14411"/>
                    <a:pt x="23184" y="12710"/>
                  </a:cubicBezTo>
                  <a:cubicBezTo>
                    <a:pt x="18514" y="11008"/>
                    <a:pt x="13110" y="9207"/>
                    <a:pt x="13110" y="9207"/>
                  </a:cubicBezTo>
                  <a:cubicBezTo>
                    <a:pt x="12376" y="8340"/>
                    <a:pt x="11709" y="7439"/>
                    <a:pt x="11175" y="6472"/>
                  </a:cubicBezTo>
                  <a:cubicBezTo>
                    <a:pt x="10642" y="5638"/>
                    <a:pt x="9307" y="2903"/>
                    <a:pt x="7906" y="1"/>
                  </a:cubicBezTo>
                  <a:cubicBezTo>
                    <a:pt x="3370" y="1201"/>
                    <a:pt x="1102" y="3336"/>
                    <a:pt x="1" y="5004"/>
                  </a:cubicBezTo>
                  <a:cubicBezTo>
                    <a:pt x="2369" y="8407"/>
                    <a:pt x="4904" y="11642"/>
                    <a:pt x="7640" y="14744"/>
                  </a:cubicBezTo>
                  <a:cubicBezTo>
                    <a:pt x="9241" y="16579"/>
                    <a:pt x="13210" y="17013"/>
                    <a:pt x="16746" y="17480"/>
                  </a:cubicBezTo>
                  <a:cubicBezTo>
                    <a:pt x="20249" y="17947"/>
                    <a:pt x="35126" y="18947"/>
                    <a:pt x="35126" y="18947"/>
                  </a:cubicBezTo>
                  <a:cubicBezTo>
                    <a:pt x="36393" y="19715"/>
                    <a:pt x="37761" y="20315"/>
                    <a:pt x="39195" y="20782"/>
                  </a:cubicBezTo>
                  <a:cubicBezTo>
                    <a:pt x="41030" y="21216"/>
                    <a:pt x="42031" y="21349"/>
                    <a:pt x="43298" y="20882"/>
                  </a:cubicBezTo>
                  <a:cubicBezTo>
                    <a:pt x="44533" y="20415"/>
                    <a:pt x="47134" y="20215"/>
                    <a:pt x="47935" y="19982"/>
                  </a:cubicBezTo>
                  <a:cubicBezTo>
                    <a:pt x="48736" y="19748"/>
                    <a:pt x="49203" y="19281"/>
                    <a:pt x="48836" y="19081"/>
                  </a:cubicBezTo>
                  <a:cubicBezTo>
                    <a:pt x="48502" y="18847"/>
                    <a:pt x="43098" y="17580"/>
                    <a:pt x="42631" y="17580"/>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7" name="Google Shape;1967;p11"/>
            <p:cNvSpPr/>
            <p:nvPr/>
          </p:nvSpPr>
          <p:spPr>
            <a:xfrm>
              <a:off x="2399375" y="3981625"/>
              <a:ext cx="545425" cy="412825"/>
            </a:xfrm>
            <a:custGeom>
              <a:avLst/>
              <a:gdLst/>
              <a:ahLst/>
              <a:cxnLst/>
              <a:rect l="l" t="t" r="r" b="b"/>
              <a:pathLst>
                <a:path w="21817" h="16513" extrusionOk="0">
                  <a:moveTo>
                    <a:pt x="21816" y="1"/>
                  </a:moveTo>
                  <a:lnTo>
                    <a:pt x="21816" y="1"/>
                  </a:lnTo>
                  <a:cubicBezTo>
                    <a:pt x="18814" y="1168"/>
                    <a:pt x="15679" y="1935"/>
                    <a:pt x="12443" y="2269"/>
                  </a:cubicBezTo>
                  <a:cubicBezTo>
                    <a:pt x="11238" y="2407"/>
                    <a:pt x="10126" y="2469"/>
                    <a:pt x="9101" y="2469"/>
                  </a:cubicBezTo>
                  <a:cubicBezTo>
                    <a:pt x="4449" y="2469"/>
                    <a:pt x="1592" y="1206"/>
                    <a:pt x="34" y="167"/>
                  </a:cubicBezTo>
                  <a:cubicBezTo>
                    <a:pt x="34" y="434"/>
                    <a:pt x="1" y="634"/>
                    <a:pt x="1" y="668"/>
                  </a:cubicBezTo>
                  <a:cubicBezTo>
                    <a:pt x="1" y="1068"/>
                    <a:pt x="201" y="13810"/>
                    <a:pt x="234" y="16512"/>
                  </a:cubicBezTo>
                  <a:lnTo>
                    <a:pt x="21349" y="16512"/>
                  </a:lnTo>
                  <a:cubicBezTo>
                    <a:pt x="21416" y="14544"/>
                    <a:pt x="21616" y="7106"/>
                    <a:pt x="21816"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8" name="Google Shape;1968;p11"/>
            <p:cNvSpPr/>
            <p:nvPr/>
          </p:nvSpPr>
          <p:spPr>
            <a:xfrm>
              <a:off x="2747125" y="4082525"/>
              <a:ext cx="90100" cy="287725"/>
            </a:xfrm>
            <a:custGeom>
              <a:avLst/>
              <a:gdLst/>
              <a:ahLst/>
              <a:cxnLst/>
              <a:rect l="l" t="t" r="r" b="b"/>
              <a:pathLst>
                <a:path w="3604" h="11509" fill="none" extrusionOk="0">
                  <a:moveTo>
                    <a:pt x="2136" y="11509"/>
                  </a:moveTo>
                  <a:cubicBezTo>
                    <a:pt x="1102" y="7606"/>
                    <a:pt x="3603" y="2603"/>
                    <a:pt x="1"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9" name="Google Shape;1969;p11"/>
            <p:cNvSpPr/>
            <p:nvPr/>
          </p:nvSpPr>
          <p:spPr>
            <a:xfrm>
              <a:off x="2800500" y="4033325"/>
              <a:ext cx="115950" cy="111775"/>
            </a:xfrm>
            <a:custGeom>
              <a:avLst/>
              <a:gdLst/>
              <a:ahLst/>
              <a:cxnLst/>
              <a:rect l="l" t="t" r="r" b="b"/>
              <a:pathLst>
                <a:path w="4638" h="4471" fill="none" extrusionOk="0">
                  <a:moveTo>
                    <a:pt x="1" y="4471"/>
                  </a:moveTo>
                  <a:lnTo>
                    <a:pt x="4637"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0" name="Google Shape;1970;p11"/>
            <p:cNvSpPr/>
            <p:nvPr/>
          </p:nvSpPr>
          <p:spPr>
            <a:xfrm>
              <a:off x="2506125" y="4145075"/>
              <a:ext cx="3375" cy="225175"/>
            </a:xfrm>
            <a:custGeom>
              <a:avLst/>
              <a:gdLst/>
              <a:ahLst/>
              <a:cxnLst/>
              <a:rect l="l" t="t" r="r" b="b"/>
              <a:pathLst>
                <a:path w="135" h="9007" fill="none" extrusionOk="0">
                  <a:moveTo>
                    <a:pt x="134" y="1"/>
                  </a:moveTo>
                  <a:lnTo>
                    <a:pt x="1" y="9007"/>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1" name="Google Shape;1971;p11"/>
            <p:cNvSpPr/>
            <p:nvPr/>
          </p:nvSpPr>
          <p:spPr>
            <a:xfrm>
              <a:off x="2509475" y="4064175"/>
              <a:ext cx="850" cy="41725"/>
            </a:xfrm>
            <a:custGeom>
              <a:avLst/>
              <a:gdLst/>
              <a:ahLst/>
              <a:cxnLst/>
              <a:rect l="l" t="t" r="r" b="b"/>
              <a:pathLst>
                <a:path w="34" h="1669" fill="none" extrusionOk="0">
                  <a:moveTo>
                    <a:pt x="33" y="1"/>
                  </a:moveTo>
                  <a:lnTo>
                    <a:pt x="0" y="16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2" name="Google Shape;1972;p11"/>
            <p:cNvSpPr/>
            <p:nvPr/>
          </p:nvSpPr>
          <p:spPr>
            <a:xfrm>
              <a:off x="2653725" y="2219250"/>
              <a:ext cx="491225" cy="817700"/>
            </a:xfrm>
            <a:custGeom>
              <a:avLst/>
              <a:gdLst/>
              <a:ahLst/>
              <a:cxnLst/>
              <a:rect l="l" t="t" r="r" b="b"/>
              <a:pathLst>
                <a:path w="19649" h="32708" extrusionOk="0">
                  <a:moveTo>
                    <a:pt x="9022" y="1"/>
                  </a:moveTo>
                  <a:cubicBezTo>
                    <a:pt x="8649" y="1"/>
                    <a:pt x="8277" y="15"/>
                    <a:pt x="7906" y="45"/>
                  </a:cubicBezTo>
                  <a:cubicBezTo>
                    <a:pt x="3870" y="345"/>
                    <a:pt x="801" y="4015"/>
                    <a:pt x="801" y="7884"/>
                  </a:cubicBezTo>
                  <a:cubicBezTo>
                    <a:pt x="801" y="11753"/>
                    <a:pt x="2936" y="14756"/>
                    <a:pt x="3136" y="15489"/>
                  </a:cubicBezTo>
                  <a:cubicBezTo>
                    <a:pt x="3303" y="16223"/>
                    <a:pt x="3136" y="16590"/>
                    <a:pt x="2769" y="17391"/>
                  </a:cubicBezTo>
                  <a:cubicBezTo>
                    <a:pt x="2403" y="18191"/>
                    <a:pt x="234" y="20326"/>
                    <a:pt x="134" y="21260"/>
                  </a:cubicBezTo>
                  <a:cubicBezTo>
                    <a:pt x="1" y="22194"/>
                    <a:pt x="1235" y="24963"/>
                    <a:pt x="3937" y="28332"/>
                  </a:cubicBezTo>
                  <a:cubicBezTo>
                    <a:pt x="5913" y="30796"/>
                    <a:pt x="7194" y="32708"/>
                    <a:pt x="7974" y="32708"/>
                  </a:cubicBezTo>
                  <a:cubicBezTo>
                    <a:pt x="8260" y="32708"/>
                    <a:pt x="8479" y="32450"/>
                    <a:pt x="8640" y="31868"/>
                  </a:cubicBezTo>
                  <a:cubicBezTo>
                    <a:pt x="9241" y="29733"/>
                    <a:pt x="8407" y="24930"/>
                    <a:pt x="8840" y="24162"/>
                  </a:cubicBezTo>
                  <a:cubicBezTo>
                    <a:pt x="9274" y="23362"/>
                    <a:pt x="10675" y="20960"/>
                    <a:pt x="10675" y="20960"/>
                  </a:cubicBezTo>
                  <a:cubicBezTo>
                    <a:pt x="10675" y="20960"/>
                    <a:pt x="12331" y="21635"/>
                    <a:pt x="13667" y="21635"/>
                  </a:cubicBezTo>
                  <a:cubicBezTo>
                    <a:pt x="14256" y="21635"/>
                    <a:pt x="14782" y="21504"/>
                    <a:pt x="15078" y="21127"/>
                  </a:cubicBezTo>
                  <a:cubicBezTo>
                    <a:pt x="16079" y="19926"/>
                    <a:pt x="16579" y="17091"/>
                    <a:pt x="16813" y="17024"/>
                  </a:cubicBezTo>
                  <a:cubicBezTo>
                    <a:pt x="17046" y="16957"/>
                    <a:pt x="18581" y="16857"/>
                    <a:pt x="19081" y="16123"/>
                  </a:cubicBezTo>
                  <a:cubicBezTo>
                    <a:pt x="19581" y="15356"/>
                    <a:pt x="18948" y="14589"/>
                    <a:pt x="18347" y="13054"/>
                  </a:cubicBezTo>
                  <a:cubicBezTo>
                    <a:pt x="17747" y="11520"/>
                    <a:pt x="19648" y="10453"/>
                    <a:pt x="19081" y="7083"/>
                  </a:cubicBezTo>
                  <a:cubicBezTo>
                    <a:pt x="18848" y="5816"/>
                    <a:pt x="18314" y="4648"/>
                    <a:pt x="17513" y="3648"/>
                  </a:cubicBezTo>
                  <a:cubicBezTo>
                    <a:pt x="16346" y="2113"/>
                    <a:pt x="14745" y="1046"/>
                    <a:pt x="12877" y="545"/>
                  </a:cubicBezTo>
                  <a:cubicBezTo>
                    <a:pt x="11631" y="182"/>
                    <a:pt x="10325" y="1"/>
                    <a:pt x="902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3" name="Google Shape;1973;p11"/>
            <p:cNvSpPr/>
            <p:nvPr/>
          </p:nvSpPr>
          <p:spPr>
            <a:xfrm>
              <a:off x="2653725" y="2217025"/>
              <a:ext cx="491225" cy="853150"/>
            </a:xfrm>
            <a:custGeom>
              <a:avLst/>
              <a:gdLst/>
              <a:ahLst/>
              <a:cxnLst/>
              <a:rect l="l" t="t" r="r" b="b"/>
              <a:pathLst>
                <a:path w="19649" h="34126" fill="none" extrusionOk="0">
                  <a:moveTo>
                    <a:pt x="12877" y="634"/>
                  </a:moveTo>
                  <a:cubicBezTo>
                    <a:pt x="14745" y="1135"/>
                    <a:pt x="16346" y="2202"/>
                    <a:pt x="17513" y="3737"/>
                  </a:cubicBezTo>
                  <a:cubicBezTo>
                    <a:pt x="18314" y="4737"/>
                    <a:pt x="18848" y="5905"/>
                    <a:pt x="19081" y="7172"/>
                  </a:cubicBezTo>
                  <a:cubicBezTo>
                    <a:pt x="19648" y="10542"/>
                    <a:pt x="17747" y="11609"/>
                    <a:pt x="18347" y="13143"/>
                  </a:cubicBezTo>
                  <a:cubicBezTo>
                    <a:pt x="18948" y="14678"/>
                    <a:pt x="19581" y="15445"/>
                    <a:pt x="19081" y="16212"/>
                  </a:cubicBezTo>
                  <a:cubicBezTo>
                    <a:pt x="18581" y="16946"/>
                    <a:pt x="17046" y="17046"/>
                    <a:pt x="16813" y="17113"/>
                  </a:cubicBezTo>
                  <a:cubicBezTo>
                    <a:pt x="16579" y="17180"/>
                    <a:pt x="16079" y="20015"/>
                    <a:pt x="15078" y="21216"/>
                  </a:cubicBezTo>
                  <a:cubicBezTo>
                    <a:pt x="14111" y="22450"/>
                    <a:pt x="10675" y="21049"/>
                    <a:pt x="10675" y="21049"/>
                  </a:cubicBezTo>
                  <a:cubicBezTo>
                    <a:pt x="10675" y="21049"/>
                    <a:pt x="9274" y="23451"/>
                    <a:pt x="8840" y="24251"/>
                  </a:cubicBezTo>
                  <a:cubicBezTo>
                    <a:pt x="8407" y="25019"/>
                    <a:pt x="9241" y="29822"/>
                    <a:pt x="8640" y="31957"/>
                  </a:cubicBezTo>
                  <a:cubicBezTo>
                    <a:pt x="8040" y="34125"/>
                    <a:pt x="6639" y="31790"/>
                    <a:pt x="3937" y="28421"/>
                  </a:cubicBezTo>
                  <a:cubicBezTo>
                    <a:pt x="1235" y="25052"/>
                    <a:pt x="1" y="22283"/>
                    <a:pt x="134" y="21349"/>
                  </a:cubicBezTo>
                  <a:cubicBezTo>
                    <a:pt x="234" y="20415"/>
                    <a:pt x="2403" y="18280"/>
                    <a:pt x="2769" y="17480"/>
                  </a:cubicBezTo>
                  <a:cubicBezTo>
                    <a:pt x="3136" y="16679"/>
                    <a:pt x="3303" y="16312"/>
                    <a:pt x="3136" y="15578"/>
                  </a:cubicBezTo>
                  <a:cubicBezTo>
                    <a:pt x="2936" y="14845"/>
                    <a:pt x="801" y="11842"/>
                    <a:pt x="801" y="7973"/>
                  </a:cubicBezTo>
                  <a:cubicBezTo>
                    <a:pt x="801" y="4104"/>
                    <a:pt x="3870" y="434"/>
                    <a:pt x="7906" y="134"/>
                  </a:cubicBezTo>
                  <a:cubicBezTo>
                    <a:pt x="9574" y="1"/>
                    <a:pt x="11276" y="167"/>
                    <a:pt x="12877" y="634"/>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4" name="Google Shape;1974;p11"/>
            <p:cNvSpPr/>
            <p:nvPr/>
          </p:nvSpPr>
          <p:spPr>
            <a:xfrm>
              <a:off x="2673750" y="2219250"/>
              <a:ext cx="400300" cy="409675"/>
            </a:xfrm>
            <a:custGeom>
              <a:avLst/>
              <a:gdLst/>
              <a:ahLst/>
              <a:cxnLst/>
              <a:rect l="l" t="t" r="r" b="b"/>
              <a:pathLst>
                <a:path w="16012" h="16387" extrusionOk="0">
                  <a:moveTo>
                    <a:pt x="8221" y="1"/>
                  </a:moveTo>
                  <a:cubicBezTo>
                    <a:pt x="7848" y="1"/>
                    <a:pt x="7476" y="15"/>
                    <a:pt x="7105" y="45"/>
                  </a:cubicBezTo>
                  <a:cubicBezTo>
                    <a:pt x="3069" y="345"/>
                    <a:pt x="0" y="4015"/>
                    <a:pt x="0" y="7884"/>
                  </a:cubicBezTo>
                  <a:cubicBezTo>
                    <a:pt x="0" y="11753"/>
                    <a:pt x="2135" y="14756"/>
                    <a:pt x="2335" y="15489"/>
                  </a:cubicBezTo>
                  <a:cubicBezTo>
                    <a:pt x="2402" y="15723"/>
                    <a:pt x="2402" y="15990"/>
                    <a:pt x="2369" y="16257"/>
                  </a:cubicBezTo>
                  <a:cubicBezTo>
                    <a:pt x="2844" y="16349"/>
                    <a:pt x="3267" y="16387"/>
                    <a:pt x="3642" y="16387"/>
                  </a:cubicBezTo>
                  <a:cubicBezTo>
                    <a:pt x="5582" y="16387"/>
                    <a:pt x="6238" y="15356"/>
                    <a:pt x="6238" y="15356"/>
                  </a:cubicBezTo>
                  <a:lnTo>
                    <a:pt x="6238" y="15356"/>
                  </a:lnTo>
                  <a:cubicBezTo>
                    <a:pt x="6125" y="15373"/>
                    <a:pt x="6011" y="15381"/>
                    <a:pt x="5896" y="15381"/>
                  </a:cubicBezTo>
                  <a:cubicBezTo>
                    <a:pt x="5338" y="15381"/>
                    <a:pt x="4780" y="15182"/>
                    <a:pt x="4337" y="14822"/>
                  </a:cubicBezTo>
                  <a:cubicBezTo>
                    <a:pt x="3470" y="14088"/>
                    <a:pt x="3470" y="11253"/>
                    <a:pt x="4537" y="9952"/>
                  </a:cubicBezTo>
                  <a:cubicBezTo>
                    <a:pt x="4792" y="9640"/>
                    <a:pt x="5047" y="9512"/>
                    <a:pt x="5286" y="9512"/>
                  </a:cubicBezTo>
                  <a:cubicBezTo>
                    <a:pt x="6018" y="9512"/>
                    <a:pt x="6605" y="10707"/>
                    <a:pt x="6605" y="11487"/>
                  </a:cubicBezTo>
                  <a:cubicBezTo>
                    <a:pt x="6605" y="12496"/>
                    <a:pt x="7052" y="13296"/>
                    <a:pt x="7524" y="13296"/>
                  </a:cubicBezTo>
                  <a:cubicBezTo>
                    <a:pt x="7551" y="13296"/>
                    <a:pt x="7578" y="13293"/>
                    <a:pt x="7606" y="13288"/>
                  </a:cubicBezTo>
                  <a:cubicBezTo>
                    <a:pt x="8073" y="13154"/>
                    <a:pt x="7973" y="11987"/>
                    <a:pt x="8140" y="11253"/>
                  </a:cubicBezTo>
                  <a:cubicBezTo>
                    <a:pt x="8340" y="10519"/>
                    <a:pt x="10475" y="9418"/>
                    <a:pt x="10975" y="8785"/>
                  </a:cubicBezTo>
                  <a:cubicBezTo>
                    <a:pt x="11475" y="8184"/>
                    <a:pt x="10708" y="7617"/>
                    <a:pt x="9941" y="6717"/>
                  </a:cubicBezTo>
                  <a:cubicBezTo>
                    <a:pt x="9140" y="5783"/>
                    <a:pt x="9807" y="4815"/>
                    <a:pt x="12810" y="3347"/>
                  </a:cubicBezTo>
                  <a:cubicBezTo>
                    <a:pt x="13766" y="2880"/>
                    <a:pt x="14533" y="2724"/>
                    <a:pt x="15136" y="2724"/>
                  </a:cubicBezTo>
                  <a:cubicBezTo>
                    <a:pt x="15479" y="2724"/>
                    <a:pt x="15770" y="2774"/>
                    <a:pt x="16012" y="2847"/>
                  </a:cubicBezTo>
                  <a:cubicBezTo>
                    <a:pt x="14944" y="1746"/>
                    <a:pt x="13577" y="946"/>
                    <a:pt x="12076" y="545"/>
                  </a:cubicBezTo>
                  <a:cubicBezTo>
                    <a:pt x="10830" y="182"/>
                    <a:pt x="9524" y="1"/>
                    <a:pt x="8221"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5" name="Google Shape;1975;p11"/>
            <p:cNvSpPr/>
            <p:nvPr/>
          </p:nvSpPr>
          <p:spPr>
            <a:xfrm>
              <a:off x="2827200" y="2608150"/>
              <a:ext cx="25875" cy="70900"/>
            </a:xfrm>
            <a:custGeom>
              <a:avLst/>
              <a:gdLst/>
              <a:ahLst/>
              <a:cxnLst/>
              <a:rect l="l" t="t" r="r" b="b"/>
              <a:pathLst>
                <a:path w="1035" h="2836" fill="none" extrusionOk="0">
                  <a:moveTo>
                    <a:pt x="0" y="0"/>
                  </a:moveTo>
                  <a:cubicBezTo>
                    <a:pt x="0" y="0"/>
                    <a:pt x="0" y="1735"/>
                    <a:pt x="1034" y="28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6" name="Google Shape;1976;p11"/>
            <p:cNvSpPr/>
            <p:nvPr/>
          </p:nvSpPr>
          <p:spPr>
            <a:xfrm>
              <a:off x="3024825" y="2523075"/>
              <a:ext cx="40900" cy="7525"/>
            </a:xfrm>
            <a:custGeom>
              <a:avLst/>
              <a:gdLst/>
              <a:ahLst/>
              <a:cxnLst/>
              <a:rect l="l" t="t" r="r" b="b"/>
              <a:pathLst>
                <a:path w="1636" h="301" fill="none" extrusionOk="0">
                  <a:moveTo>
                    <a:pt x="1635" y="301"/>
                  </a:moveTo>
                  <a:cubicBezTo>
                    <a:pt x="1102" y="67"/>
                    <a:pt x="534" y="1"/>
                    <a:pt x="1" y="3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7" name="Google Shape;1977;p11"/>
            <p:cNvSpPr/>
            <p:nvPr/>
          </p:nvSpPr>
          <p:spPr>
            <a:xfrm>
              <a:off x="3022325" y="2454700"/>
              <a:ext cx="65900" cy="38375"/>
            </a:xfrm>
            <a:custGeom>
              <a:avLst/>
              <a:gdLst/>
              <a:ahLst/>
              <a:cxnLst/>
              <a:rect l="l" t="t" r="r" b="b"/>
              <a:pathLst>
                <a:path w="2636" h="1535" fill="none" extrusionOk="0">
                  <a:moveTo>
                    <a:pt x="2636" y="1535"/>
                  </a:moveTo>
                  <a:cubicBezTo>
                    <a:pt x="2636" y="1535"/>
                    <a:pt x="1735" y="0"/>
                    <a:pt x="1" y="12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8" name="Google Shape;1978;p11"/>
            <p:cNvSpPr/>
            <p:nvPr/>
          </p:nvSpPr>
          <p:spPr>
            <a:xfrm>
              <a:off x="2992300" y="2637325"/>
              <a:ext cx="43400" cy="30875"/>
            </a:xfrm>
            <a:custGeom>
              <a:avLst/>
              <a:gdLst/>
              <a:ahLst/>
              <a:cxnLst/>
              <a:rect l="l" t="t" r="r" b="b"/>
              <a:pathLst>
                <a:path w="1736" h="1235" fill="none" extrusionOk="0">
                  <a:moveTo>
                    <a:pt x="1735" y="1168"/>
                  </a:moveTo>
                  <a:cubicBezTo>
                    <a:pt x="935" y="1235"/>
                    <a:pt x="234" y="735"/>
                    <a:pt x="1"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9" name="Google Shape;1979;p11"/>
            <p:cNvSpPr/>
            <p:nvPr/>
          </p:nvSpPr>
          <p:spPr>
            <a:xfrm>
              <a:off x="2476950" y="3069300"/>
              <a:ext cx="261025" cy="137625"/>
            </a:xfrm>
            <a:custGeom>
              <a:avLst/>
              <a:gdLst/>
              <a:ahLst/>
              <a:cxnLst/>
              <a:rect l="l" t="t" r="r" b="b"/>
              <a:pathLst>
                <a:path w="10441" h="5505" extrusionOk="0">
                  <a:moveTo>
                    <a:pt x="9640" y="1"/>
                  </a:moveTo>
                  <a:cubicBezTo>
                    <a:pt x="4603" y="101"/>
                    <a:pt x="1668" y="1969"/>
                    <a:pt x="0" y="3770"/>
                  </a:cubicBezTo>
                  <a:cubicBezTo>
                    <a:pt x="167" y="4371"/>
                    <a:pt x="400" y="4938"/>
                    <a:pt x="667" y="5505"/>
                  </a:cubicBezTo>
                  <a:cubicBezTo>
                    <a:pt x="1940" y="3840"/>
                    <a:pt x="4649" y="1665"/>
                    <a:pt x="10075" y="1665"/>
                  </a:cubicBezTo>
                  <a:cubicBezTo>
                    <a:pt x="10196" y="1665"/>
                    <a:pt x="10318" y="1666"/>
                    <a:pt x="10441" y="1669"/>
                  </a:cubicBezTo>
                  <a:lnTo>
                    <a:pt x="9640"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0" name="Google Shape;1980;p11"/>
            <p:cNvSpPr/>
            <p:nvPr/>
          </p:nvSpPr>
          <p:spPr>
            <a:xfrm>
              <a:off x="2517800" y="3161875"/>
              <a:ext cx="263550" cy="124275"/>
            </a:xfrm>
            <a:custGeom>
              <a:avLst/>
              <a:gdLst/>
              <a:ahLst/>
              <a:cxnLst/>
              <a:rect l="l" t="t" r="r" b="b"/>
              <a:pathLst>
                <a:path w="10542" h="4971" extrusionOk="0">
                  <a:moveTo>
                    <a:pt x="9774" y="0"/>
                  </a:moveTo>
                  <a:cubicBezTo>
                    <a:pt x="5071" y="267"/>
                    <a:pt x="1935" y="1968"/>
                    <a:pt x="1" y="3570"/>
                  </a:cubicBezTo>
                  <a:cubicBezTo>
                    <a:pt x="301" y="4037"/>
                    <a:pt x="601" y="4537"/>
                    <a:pt x="901" y="4971"/>
                  </a:cubicBezTo>
                  <a:cubicBezTo>
                    <a:pt x="2703" y="3470"/>
                    <a:pt x="5805" y="1735"/>
                    <a:pt x="10541" y="1635"/>
                  </a:cubicBezTo>
                  <a:lnTo>
                    <a:pt x="9774"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1" name="Google Shape;1981;p11"/>
            <p:cNvSpPr/>
            <p:nvPr/>
          </p:nvSpPr>
          <p:spPr>
            <a:xfrm>
              <a:off x="3980525" y="2759275"/>
              <a:ext cx="814750" cy="1635175"/>
            </a:xfrm>
            <a:custGeom>
              <a:avLst/>
              <a:gdLst/>
              <a:ahLst/>
              <a:cxnLst/>
              <a:rect l="l" t="t" r="r" b="b"/>
              <a:pathLst>
                <a:path w="32590" h="65407" extrusionOk="0">
                  <a:moveTo>
                    <a:pt x="13787" y="1"/>
                  </a:moveTo>
                  <a:cubicBezTo>
                    <a:pt x="12828" y="1"/>
                    <a:pt x="11964" y="128"/>
                    <a:pt x="11341" y="426"/>
                  </a:cubicBezTo>
                  <a:cubicBezTo>
                    <a:pt x="11341" y="426"/>
                    <a:pt x="6805" y="2962"/>
                    <a:pt x="4003" y="5597"/>
                  </a:cubicBezTo>
                  <a:cubicBezTo>
                    <a:pt x="1234" y="8199"/>
                    <a:pt x="0" y="12235"/>
                    <a:pt x="534" y="15471"/>
                  </a:cubicBezTo>
                  <a:cubicBezTo>
                    <a:pt x="1034" y="18706"/>
                    <a:pt x="5771" y="27312"/>
                    <a:pt x="6305" y="28880"/>
                  </a:cubicBezTo>
                  <a:cubicBezTo>
                    <a:pt x="6838" y="30448"/>
                    <a:pt x="7172" y="36052"/>
                    <a:pt x="7172" y="39021"/>
                  </a:cubicBezTo>
                  <a:cubicBezTo>
                    <a:pt x="7172" y="41489"/>
                    <a:pt x="5604" y="59502"/>
                    <a:pt x="5070" y="65406"/>
                  </a:cubicBezTo>
                  <a:lnTo>
                    <a:pt x="28754" y="65406"/>
                  </a:lnTo>
                  <a:cubicBezTo>
                    <a:pt x="29054" y="59669"/>
                    <a:pt x="29888" y="42423"/>
                    <a:pt x="29888" y="40255"/>
                  </a:cubicBezTo>
                  <a:cubicBezTo>
                    <a:pt x="29888" y="37620"/>
                    <a:pt x="29021" y="26879"/>
                    <a:pt x="30155" y="23109"/>
                  </a:cubicBezTo>
                  <a:cubicBezTo>
                    <a:pt x="31289" y="19373"/>
                    <a:pt x="32590" y="9500"/>
                    <a:pt x="30589" y="6431"/>
                  </a:cubicBezTo>
                  <a:cubicBezTo>
                    <a:pt x="28554" y="3395"/>
                    <a:pt x="20982" y="1627"/>
                    <a:pt x="18713" y="860"/>
                  </a:cubicBezTo>
                  <a:cubicBezTo>
                    <a:pt x="17271" y="358"/>
                    <a:pt x="15396" y="1"/>
                    <a:pt x="1378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2" name="Google Shape;1982;p11"/>
            <p:cNvSpPr/>
            <p:nvPr/>
          </p:nvSpPr>
          <p:spPr>
            <a:xfrm>
              <a:off x="4131450" y="2819950"/>
              <a:ext cx="521225" cy="739725"/>
            </a:xfrm>
            <a:custGeom>
              <a:avLst/>
              <a:gdLst/>
              <a:ahLst/>
              <a:cxnLst/>
              <a:rect l="l" t="t" r="r" b="b"/>
              <a:pathLst>
                <a:path w="20849" h="29589" extrusionOk="0">
                  <a:moveTo>
                    <a:pt x="17713" y="1"/>
                  </a:moveTo>
                  <a:cubicBezTo>
                    <a:pt x="13877" y="9841"/>
                    <a:pt x="7806" y="18681"/>
                    <a:pt x="1" y="25786"/>
                  </a:cubicBezTo>
                  <a:cubicBezTo>
                    <a:pt x="134" y="26086"/>
                    <a:pt x="234" y="26320"/>
                    <a:pt x="268" y="26487"/>
                  </a:cubicBezTo>
                  <a:cubicBezTo>
                    <a:pt x="534" y="27487"/>
                    <a:pt x="701" y="28521"/>
                    <a:pt x="768" y="29589"/>
                  </a:cubicBezTo>
                  <a:cubicBezTo>
                    <a:pt x="9708" y="21950"/>
                    <a:pt x="16613" y="12210"/>
                    <a:pt x="20849" y="1269"/>
                  </a:cubicBezTo>
                  <a:cubicBezTo>
                    <a:pt x="19848" y="802"/>
                    <a:pt x="18781" y="368"/>
                    <a:pt x="17713"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3" name="Google Shape;1983;p11"/>
            <p:cNvSpPr/>
            <p:nvPr/>
          </p:nvSpPr>
          <p:spPr>
            <a:xfrm>
              <a:off x="4152300" y="2980075"/>
              <a:ext cx="621300" cy="880650"/>
            </a:xfrm>
            <a:custGeom>
              <a:avLst/>
              <a:gdLst/>
              <a:ahLst/>
              <a:cxnLst/>
              <a:rect l="l" t="t" r="r" b="b"/>
              <a:pathLst>
                <a:path w="24852" h="35226" extrusionOk="0">
                  <a:moveTo>
                    <a:pt x="24518" y="1"/>
                  </a:moveTo>
                  <a:cubicBezTo>
                    <a:pt x="19648" y="8206"/>
                    <a:pt x="11242" y="20749"/>
                    <a:pt x="301" y="30556"/>
                  </a:cubicBezTo>
                  <a:cubicBezTo>
                    <a:pt x="267" y="31423"/>
                    <a:pt x="167" y="33091"/>
                    <a:pt x="1" y="35226"/>
                  </a:cubicBezTo>
                  <a:cubicBezTo>
                    <a:pt x="10642" y="26419"/>
                    <a:pt x="19081" y="15011"/>
                    <a:pt x="24652" y="6238"/>
                  </a:cubicBezTo>
                  <a:cubicBezTo>
                    <a:pt x="24852" y="4170"/>
                    <a:pt x="24818" y="2069"/>
                    <a:pt x="2451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4" name="Google Shape;1984;p11"/>
            <p:cNvSpPr/>
            <p:nvPr/>
          </p:nvSpPr>
          <p:spPr>
            <a:xfrm>
              <a:off x="4107275" y="3864875"/>
              <a:ext cx="616300" cy="529575"/>
            </a:xfrm>
            <a:custGeom>
              <a:avLst/>
              <a:gdLst/>
              <a:ahLst/>
              <a:cxnLst/>
              <a:rect l="l" t="t" r="r" b="b"/>
              <a:pathLst>
                <a:path w="24652" h="21183" extrusionOk="0">
                  <a:moveTo>
                    <a:pt x="1802" y="1"/>
                  </a:moveTo>
                  <a:cubicBezTo>
                    <a:pt x="1301" y="6505"/>
                    <a:pt x="367" y="16946"/>
                    <a:pt x="0" y="21182"/>
                  </a:cubicBezTo>
                  <a:lnTo>
                    <a:pt x="23684" y="21182"/>
                  </a:lnTo>
                  <a:cubicBezTo>
                    <a:pt x="23884" y="17079"/>
                    <a:pt x="24384" y="7172"/>
                    <a:pt x="24651" y="1035"/>
                  </a:cubicBezTo>
                  <a:lnTo>
                    <a:pt x="24651" y="1035"/>
                  </a:lnTo>
                  <a:cubicBezTo>
                    <a:pt x="20986" y="1734"/>
                    <a:pt x="17667" y="1999"/>
                    <a:pt x="14742" y="1999"/>
                  </a:cubicBezTo>
                  <a:cubicBezTo>
                    <a:pt x="8456" y="1999"/>
                    <a:pt x="3987" y="774"/>
                    <a:pt x="1802"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5" name="Google Shape;1985;p11"/>
            <p:cNvSpPr/>
            <p:nvPr/>
          </p:nvSpPr>
          <p:spPr>
            <a:xfrm>
              <a:off x="4195675" y="2753250"/>
              <a:ext cx="286900" cy="276875"/>
            </a:xfrm>
            <a:custGeom>
              <a:avLst/>
              <a:gdLst/>
              <a:ahLst/>
              <a:cxnLst/>
              <a:rect l="l" t="t" r="r" b="b"/>
              <a:pathLst>
                <a:path w="11476" h="11075" extrusionOk="0">
                  <a:moveTo>
                    <a:pt x="5738" y="0"/>
                  </a:moveTo>
                  <a:cubicBezTo>
                    <a:pt x="2569" y="0"/>
                    <a:pt x="0" y="2469"/>
                    <a:pt x="0" y="5538"/>
                  </a:cubicBezTo>
                  <a:cubicBezTo>
                    <a:pt x="0" y="8607"/>
                    <a:pt x="2569" y="11075"/>
                    <a:pt x="5738" y="11075"/>
                  </a:cubicBezTo>
                  <a:cubicBezTo>
                    <a:pt x="8907" y="11075"/>
                    <a:pt x="11475" y="8607"/>
                    <a:pt x="11475" y="5538"/>
                  </a:cubicBezTo>
                  <a:cubicBezTo>
                    <a:pt x="11475" y="2469"/>
                    <a:pt x="8907" y="0"/>
                    <a:pt x="5738"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6" name="Google Shape;1986;p11"/>
            <p:cNvSpPr/>
            <p:nvPr/>
          </p:nvSpPr>
          <p:spPr>
            <a:xfrm>
              <a:off x="4208175" y="2669025"/>
              <a:ext cx="257700" cy="310325"/>
            </a:xfrm>
            <a:custGeom>
              <a:avLst/>
              <a:gdLst/>
              <a:ahLst/>
              <a:cxnLst/>
              <a:rect l="l" t="t" r="r" b="b"/>
              <a:pathLst>
                <a:path w="10308" h="12413" extrusionOk="0">
                  <a:moveTo>
                    <a:pt x="6805" y="0"/>
                  </a:moveTo>
                  <a:cubicBezTo>
                    <a:pt x="6805" y="0"/>
                    <a:pt x="5671" y="2102"/>
                    <a:pt x="3470" y="2202"/>
                  </a:cubicBezTo>
                  <a:cubicBezTo>
                    <a:pt x="3231" y="2215"/>
                    <a:pt x="2993" y="2222"/>
                    <a:pt x="2755" y="2222"/>
                  </a:cubicBezTo>
                  <a:cubicBezTo>
                    <a:pt x="1827" y="2222"/>
                    <a:pt x="903" y="2121"/>
                    <a:pt x="1" y="1935"/>
                  </a:cubicBezTo>
                  <a:lnTo>
                    <a:pt x="1" y="1935"/>
                  </a:lnTo>
                  <a:cubicBezTo>
                    <a:pt x="1" y="1935"/>
                    <a:pt x="968" y="5337"/>
                    <a:pt x="968" y="7339"/>
                  </a:cubicBezTo>
                  <a:cubicBezTo>
                    <a:pt x="968" y="9010"/>
                    <a:pt x="2430" y="12413"/>
                    <a:pt x="4948" y="12413"/>
                  </a:cubicBezTo>
                  <a:cubicBezTo>
                    <a:pt x="5496" y="12413"/>
                    <a:pt x="6094" y="12251"/>
                    <a:pt x="6739" y="11875"/>
                  </a:cubicBezTo>
                  <a:cubicBezTo>
                    <a:pt x="10308" y="9774"/>
                    <a:pt x="8473" y="4970"/>
                    <a:pt x="7873" y="3503"/>
                  </a:cubicBezTo>
                  <a:cubicBezTo>
                    <a:pt x="7439" y="2369"/>
                    <a:pt x="7072" y="1201"/>
                    <a:pt x="680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7" name="Google Shape;1987;p11"/>
            <p:cNvSpPr/>
            <p:nvPr/>
          </p:nvSpPr>
          <p:spPr>
            <a:xfrm>
              <a:off x="4045550" y="2373375"/>
              <a:ext cx="63425" cy="173925"/>
            </a:xfrm>
            <a:custGeom>
              <a:avLst/>
              <a:gdLst/>
              <a:ahLst/>
              <a:cxnLst/>
              <a:rect l="l" t="t" r="r" b="b"/>
              <a:pathLst>
                <a:path w="2537" h="6957" extrusionOk="0">
                  <a:moveTo>
                    <a:pt x="1579" y="0"/>
                  </a:moveTo>
                  <a:cubicBezTo>
                    <a:pt x="1176" y="0"/>
                    <a:pt x="747" y="284"/>
                    <a:pt x="601" y="1385"/>
                  </a:cubicBezTo>
                  <a:cubicBezTo>
                    <a:pt x="601" y="1385"/>
                    <a:pt x="1" y="2887"/>
                    <a:pt x="735" y="4087"/>
                  </a:cubicBezTo>
                  <a:cubicBezTo>
                    <a:pt x="1502" y="5288"/>
                    <a:pt x="2536" y="6956"/>
                    <a:pt x="2536" y="6956"/>
                  </a:cubicBezTo>
                  <a:lnTo>
                    <a:pt x="2403" y="318"/>
                  </a:lnTo>
                  <a:cubicBezTo>
                    <a:pt x="2403" y="318"/>
                    <a:pt x="2006" y="0"/>
                    <a:pt x="1579"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8" name="Google Shape;1988;p11"/>
            <p:cNvSpPr/>
            <p:nvPr/>
          </p:nvSpPr>
          <p:spPr>
            <a:xfrm>
              <a:off x="4078925" y="2509750"/>
              <a:ext cx="52550" cy="95625"/>
            </a:xfrm>
            <a:custGeom>
              <a:avLst/>
              <a:gdLst/>
              <a:ahLst/>
              <a:cxnLst/>
              <a:rect l="l" t="t" r="r" b="b"/>
              <a:pathLst>
                <a:path w="2102" h="3825" extrusionOk="0">
                  <a:moveTo>
                    <a:pt x="1201" y="0"/>
                  </a:moveTo>
                  <a:cubicBezTo>
                    <a:pt x="1201" y="0"/>
                    <a:pt x="0" y="434"/>
                    <a:pt x="601" y="2402"/>
                  </a:cubicBezTo>
                  <a:cubicBezTo>
                    <a:pt x="971" y="3596"/>
                    <a:pt x="1456" y="3824"/>
                    <a:pt x="1773" y="3824"/>
                  </a:cubicBezTo>
                  <a:cubicBezTo>
                    <a:pt x="1970" y="3824"/>
                    <a:pt x="2102" y="3736"/>
                    <a:pt x="2102" y="3736"/>
                  </a:cubicBezTo>
                  <a:lnTo>
                    <a:pt x="120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9" name="Google Shape;1989;p11"/>
            <p:cNvSpPr/>
            <p:nvPr/>
          </p:nvSpPr>
          <p:spPr>
            <a:xfrm>
              <a:off x="4074750" y="2314325"/>
              <a:ext cx="379450" cy="457675"/>
            </a:xfrm>
            <a:custGeom>
              <a:avLst/>
              <a:gdLst/>
              <a:ahLst/>
              <a:cxnLst/>
              <a:rect l="l" t="t" r="r" b="b"/>
              <a:pathLst>
                <a:path w="15178" h="18307" extrusionOk="0">
                  <a:moveTo>
                    <a:pt x="10694" y="1"/>
                  </a:moveTo>
                  <a:cubicBezTo>
                    <a:pt x="8989" y="1"/>
                    <a:pt x="6439" y="1508"/>
                    <a:pt x="4904" y="1946"/>
                  </a:cubicBezTo>
                  <a:cubicBezTo>
                    <a:pt x="2802" y="2580"/>
                    <a:pt x="0" y="2413"/>
                    <a:pt x="267" y="4415"/>
                  </a:cubicBezTo>
                  <a:cubicBezTo>
                    <a:pt x="267" y="4415"/>
                    <a:pt x="1335" y="9818"/>
                    <a:pt x="1935" y="12520"/>
                  </a:cubicBezTo>
                  <a:cubicBezTo>
                    <a:pt x="2569" y="15222"/>
                    <a:pt x="5871" y="17691"/>
                    <a:pt x="7606" y="18224"/>
                  </a:cubicBezTo>
                  <a:cubicBezTo>
                    <a:pt x="7805" y="18281"/>
                    <a:pt x="8010" y="18307"/>
                    <a:pt x="8218" y="18307"/>
                  </a:cubicBezTo>
                  <a:cubicBezTo>
                    <a:pt x="9862" y="18307"/>
                    <a:pt x="11702" y="16696"/>
                    <a:pt x="12176" y="15689"/>
                  </a:cubicBezTo>
                  <a:cubicBezTo>
                    <a:pt x="12676" y="14555"/>
                    <a:pt x="12943" y="12020"/>
                    <a:pt x="12943" y="12020"/>
                  </a:cubicBezTo>
                  <a:cubicBezTo>
                    <a:pt x="12943" y="12020"/>
                    <a:pt x="14878" y="11219"/>
                    <a:pt x="15044" y="9218"/>
                  </a:cubicBezTo>
                  <a:cubicBezTo>
                    <a:pt x="15178" y="7183"/>
                    <a:pt x="14678" y="6583"/>
                    <a:pt x="13643" y="6316"/>
                  </a:cubicBezTo>
                  <a:lnTo>
                    <a:pt x="12843" y="5982"/>
                  </a:lnTo>
                  <a:cubicBezTo>
                    <a:pt x="12843" y="5982"/>
                    <a:pt x="13277" y="2747"/>
                    <a:pt x="12142" y="745"/>
                  </a:cubicBezTo>
                  <a:cubicBezTo>
                    <a:pt x="11837" y="206"/>
                    <a:pt x="11323" y="1"/>
                    <a:pt x="1069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0" name="Google Shape;1990;p11"/>
            <p:cNvSpPr/>
            <p:nvPr/>
          </p:nvSpPr>
          <p:spPr>
            <a:xfrm>
              <a:off x="4198175" y="2523075"/>
              <a:ext cx="64225" cy="91775"/>
            </a:xfrm>
            <a:custGeom>
              <a:avLst/>
              <a:gdLst/>
              <a:ahLst/>
              <a:cxnLst/>
              <a:rect l="l" t="t" r="r" b="b"/>
              <a:pathLst>
                <a:path w="2569" h="3671" fill="none" extrusionOk="0">
                  <a:moveTo>
                    <a:pt x="401" y="1"/>
                  </a:moveTo>
                  <a:cubicBezTo>
                    <a:pt x="401" y="1"/>
                    <a:pt x="0" y="3136"/>
                    <a:pt x="567" y="3403"/>
                  </a:cubicBezTo>
                  <a:cubicBezTo>
                    <a:pt x="1168" y="3670"/>
                    <a:pt x="2335" y="3036"/>
                    <a:pt x="2569" y="297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1" name="Google Shape;1991;p11"/>
            <p:cNvSpPr/>
            <p:nvPr/>
          </p:nvSpPr>
          <p:spPr>
            <a:xfrm>
              <a:off x="4249875" y="2595625"/>
              <a:ext cx="85075" cy="70075"/>
            </a:xfrm>
            <a:custGeom>
              <a:avLst/>
              <a:gdLst/>
              <a:ahLst/>
              <a:cxnLst/>
              <a:rect l="l" t="t" r="r" b="b"/>
              <a:pathLst>
                <a:path w="3403" h="2803" fill="none" extrusionOk="0">
                  <a:moveTo>
                    <a:pt x="0" y="2436"/>
                  </a:moveTo>
                  <a:cubicBezTo>
                    <a:pt x="0" y="2436"/>
                    <a:pt x="2435" y="2803"/>
                    <a:pt x="3403"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2" name="Google Shape;1992;p11"/>
            <p:cNvSpPr/>
            <p:nvPr/>
          </p:nvSpPr>
          <p:spPr>
            <a:xfrm>
              <a:off x="4133950" y="2481375"/>
              <a:ext cx="45900" cy="24225"/>
            </a:xfrm>
            <a:custGeom>
              <a:avLst/>
              <a:gdLst/>
              <a:ahLst/>
              <a:cxnLst/>
              <a:rect l="l" t="t" r="r" b="b"/>
              <a:pathLst>
                <a:path w="1836" h="969" fill="none" extrusionOk="0">
                  <a:moveTo>
                    <a:pt x="1" y="968"/>
                  </a:moveTo>
                  <a:cubicBezTo>
                    <a:pt x="401" y="334"/>
                    <a:pt x="1102" y="1"/>
                    <a:pt x="1835" y="1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3" name="Google Shape;1993;p11"/>
            <p:cNvSpPr/>
            <p:nvPr/>
          </p:nvSpPr>
          <p:spPr>
            <a:xfrm>
              <a:off x="4239025" y="2450525"/>
              <a:ext cx="69250" cy="24225"/>
            </a:xfrm>
            <a:custGeom>
              <a:avLst/>
              <a:gdLst/>
              <a:ahLst/>
              <a:cxnLst/>
              <a:rect l="l" t="t" r="r" b="b"/>
              <a:pathLst>
                <a:path w="2770" h="969" fill="none" extrusionOk="0">
                  <a:moveTo>
                    <a:pt x="1" y="868"/>
                  </a:moveTo>
                  <a:cubicBezTo>
                    <a:pt x="1" y="868"/>
                    <a:pt x="1735" y="1"/>
                    <a:pt x="2769" y="9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4" name="Google Shape;1994;p11"/>
            <p:cNvSpPr/>
            <p:nvPr/>
          </p:nvSpPr>
          <p:spPr>
            <a:xfrm>
              <a:off x="4158150" y="2518850"/>
              <a:ext cx="25875" cy="43500"/>
            </a:xfrm>
            <a:custGeom>
              <a:avLst/>
              <a:gdLst/>
              <a:ahLst/>
              <a:cxnLst/>
              <a:rect l="l" t="t" r="r" b="b"/>
              <a:pathLst>
                <a:path w="1035" h="1740" extrusionOk="0">
                  <a:moveTo>
                    <a:pt x="399" y="1"/>
                  </a:moveTo>
                  <a:cubicBezTo>
                    <a:pt x="389" y="1"/>
                    <a:pt x="378" y="1"/>
                    <a:pt x="367" y="3"/>
                  </a:cubicBezTo>
                  <a:cubicBezTo>
                    <a:pt x="134" y="36"/>
                    <a:pt x="0" y="470"/>
                    <a:pt x="67" y="937"/>
                  </a:cubicBezTo>
                  <a:cubicBezTo>
                    <a:pt x="163" y="1384"/>
                    <a:pt x="411" y="1740"/>
                    <a:pt x="637" y="1740"/>
                  </a:cubicBezTo>
                  <a:cubicBezTo>
                    <a:pt x="647" y="1740"/>
                    <a:pt x="657" y="1739"/>
                    <a:pt x="667" y="1738"/>
                  </a:cubicBezTo>
                  <a:cubicBezTo>
                    <a:pt x="901" y="1671"/>
                    <a:pt x="1034" y="1271"/>
                    <a:pt x="934" y="804"/>
                  </a:cubicBezTo>
                  <a:cubicBezTo>
                    <a:pt x="870" y="326"/>
                    <a:pt x="625" y="1"/>
                    <a:pt x="399"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5" name="Google Shape;1995;p11"/>
            <p:cNvSpPr/>
            <p:nvPr/>
          </p:nvSpPr>
          <p:spPr>
            <a:xfrm>
              <a:off x="4254050" y="2498850"/>
              <a:ext cx="25875" cy="43500"/>
            </a:xfrm>
            <a:custGeom>
              <a:avLst/>
              <a:gdLst/>
              <a:ahLst/>
              <a:cxnLst/>
              <a:rect l="l" t="t" r="r" b="b"/>
              <a:pathLst>
                <a:path w="1035" h="1740" extrusionOk="0">
                  <a:moveTo>
                    <a:pt x="397" y="0"/>
                  </a:moveTo>
                  <a:cubicBezTo>
                    <a:pt x="387" y="0"/>
                    <a:pt x="377" y="1"/>
                    <a:pt x="367" y="2"/>
                  </a:cubicBezTo>
                  <a:cubicBezTo>
                    <a:pt x="134" y="69"/>
                    <a:pt x="0" y="469"/>
                    <a:pt x="100" y="970"/>
                  </a:cubicBezTo>
                  <a:cubicBezTo>
                    <a:pt x="164" y="1415"/>
                    <a:pt x="410" y="1739"/>
                    <a:pt x="635" y="1739"/>
                  </a:cubicBezTo>
                  <a:cubicBezTo>
                    <a:pt x="646" y="1739"/>
                    <a:pt x="657" y="1739"/>
                    <a:pt x="667" y="1737"/>
                  </a:cubicBezTo>
                  <a:cubicBezTo>
                    <a:pt x="901" y="1704"/>
                    <a:pt x="1034" y="1270"/>
                    <a:pt x="934" y="803"/>
                  </a:cubicBezTo>
                  <a:cubicBezTo>
                    <a:pt x="870" y="356"/>
                    <a:pt x="623" y="0"/>
                    <a:pt x="397"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6" name="Google Shape;1996;p11"/>
            <p:cNvSpPr/>
            <p:nvPr/>
          </p:nvSpPr>
          <p:spPr>
            <a:xfrm>
              <a:off x="4010725" y="2223700"/>
              <a:ext cx="408450" cy="277725"/>
            </a:xfrm>
            <a:custGeom>
              <a:avLst/>
              <a:gdLst/>
              <a:ahLst/>
              <a:cxnLst/>
              <a:rect l="l" t="t" r="r" b="b"/>
              <a:pathLst>
                <a:path w="16338" h="11109" extrusionOk="0">
                  <a:moveTo>
                    <a:pt x="9800" y="1"/>
                  </a:moveTo>
                  <a:cubicBezTo>
                    <a:pt x="5263" y="1"/>
                    <a:pt x="293" y="4204"/>
                    <a:pt x="126" y="6138"/>
                  </a:cubicBezTo>
                  <a:cubicBezTo>
                    <a:pt x="1" y="7568"/>
                    <a:pt x="951" y="8432"/>
                    <a:pt x="3061" y="8432"/>
                  </a:cubicBezTo>
                  <a:cubicBezTo>
                    <a:pt x="3757" y="8432"/>
                    <a:pt x="4579" y="8338"/>
                    <a:pt x="5530" y="8140"/>
                  </a:cubicBezTo>
                  <a:cubicBezTo>
                    <a:pt x="8032" y="7573"/>
                    <a:pt x="10467" y="6772"/>
                    <a:pt x="12802" y="5671"/>
                  </a:cubicBezTo>
                  <a:lnTo>
                    <a:pt x="12802" y="5671"/>
                  </a:lnTo>
                  <a:cubicBezTo>
                    <a:pt x="12168" y="7506"/>
                    <a:pt x="13102" y="8807"/>
                    <a:pt x="14370" y="9507"/>
                  </a:cubicBezTo>
                  <a:cubicBezTo>
                    <a:pt x="15604" y="10241"/>
                    <a:pt x="15404" y="11108"/>
                    <a:pt x="15404" y="11108"/>
                  </a:cubicBezTo>
                  <a:lnTo>
                    <a:pt x="16204" y="9974"/>
                  </a:lnTo>
                  <a:cubicBezTo>
                    <a:pt x="16338" y="8073"/>
                    <a:pt x="16338" y="6172"/>
                    <a:pt x="16204" y="4304"/>
                  </a:cubicBezTo>
                  <a:cubicBezTo>
                    <a:pt x="15938" y="2102"/>
                    <a:pt x="14370" y="1"/>
                    <a:pt x="9800"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7" name="Google Shape;1997;p11"/>
            <p:cNvSpPr/>
            <p:nvPr/>
          </p:nvSpPr>
          <p:spPr>
            <a:xfrm>
              <a:off x="4639325" y="2481150"/>
              <a:ext cx="661325" cy="1201250"/>
            </a:xfrm>
            <a:custGeom>
              <a:avLst/>
              <a:gdLst/>
              <a:ahLst/>
              <a:cxnLst/>
              <a:rect l="l" t="t" r="r" b="b"/>
              <a:pathLst>
                <a:path w="26453" h="48050" extrusionOk="0">
                  <a:moveTo>
                    <a:pt x="7354" y="0"/>
                  </a:moveTo>
                  <a:cubicBezTo>
                    <a:pt x="6938" y="0"/>
                    <a:pt x="6520" y="36"/>
                    <a:pt x="6105" y="110"/>
                  </a:cubicBezTo>
                  <a:cubicBezTo>
                    <a:pt x="3269" y="610"/>
                    <a:pt x="901" y="2712"/>
                    <a:pt x="434" y="5614"/>
                  </a:cubicBezTo>
                  <a:cubicBezTo>
                    <a:pt x="0" y="8649"/>
                    <a:pt x="2702" y="11952"/>
                    <a:pt x="4370" y="18923"/>
                  </a:cubicBezTo>
                  <a:cubicBezTo>
                    <a:pt x="6038" y="25895"/>
                    <a:pt x="8173" y="38604"/>
                    <a:pt x="12109" y="44375"/>
                  </a:cubicBezTo>
                  <a:cubicBezTo>
                    <a:pt x="13971" y="47089"/>
                    <a:pt x="15998" y="48049"/>
                    <a:pt x="17920" y="48049"/>
                  </a:cubicBezTo>
                  <a:cubicBezTo>
                    <a:pt x="20061" y="48049"/>
                    <a:pt x="22072" y="46859"/>
                    <a:pt x="23584" y="45576"/>
                  </a:cubicBezTo>
                  <a:cubicBezTo>
                    <a:pt x="26452" y="43141"/>
                    <a:pt x="24651" y="39972"/>
                    <a:pt x="23283" y="37237"/>
                  </a:cubicBezTo>
                  <a:cubicBezTo>
                    <a:pt x="21916" y="34501"/>
                    <a:pt x="26319" y="31332"/>
                    <a:pt x="25552" y="23160"/>
                  </a:cubicBezTo>
                  <a:cubicBezTo>
                    <a:pt x="24885" y="15654"/>
                    <a:pt x="21115" y="12252"/>
                    <a:pt x="14644" y="7215"/>
                  </a:cubicBezTo>
                  <a:cubicBezTo>
                    <a:pt x="11809" y="5013"/>
                    <a:pt x="12809" y="2278"/>
                    <a:pt x="11975" y="1611"/>
                  </a:cubicBezTo>
                  <a:cubicBezTo>
                    <a:pt x="10642" y="571"/>
                    <a:pt x="9011" y="0"/>
                    <a:pt x="7354"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8" name="Google Shape;1998;p11"/>
            <p:cNvSpPr/>
            <p:nvPr/>
          </p:nvSpPr>
          <p:spPr>
            <a:xfrm>
              <a:off x="3633475" y="3247775"/>
              <a:ext cx="1201000" cy="619350"/>
            </a:xfrm>
            <a:custGeom>
              <a:avLst/>
              <a:gdLst/>
              <a:ahLst/>
              <a:cxnLst/>
              <a:rect l="l" t="t" r="r" b="b"/>
              <a:pathLst>
                <a:path w="48040" h="24774" extrusionOk="0">
                  <a:moveTo>
                    <a:pt x="44370" y="0"/>
                  </a:moveTo>
                  <a:lnTo>
                    <a:pt x="32262" y="8873"/>
                  </a:lnTo>
                  <a:cubicBezTo>
                    <a:pt x="32262" y="8873"/>
                    <a:pt x="12848" y="15812"/>
                    <a:pt x="11680" y="16178"/>
                  </a:cubicBezTo>
                  <a:cubicBezTo>
                    <a:pt x="10546" y="16512"/>
                    <a:pt x="5109" y="17479"/>
                    <a:pt x="3975" y="18113"/>
                  </a:cubicBezTo>
                  <a:cubicBezTo>
                    <a:pt x="2807" y="18714"/>
                    <a:pt x="639" y="22750"/>
                    <a:pt x="272" y="23717"/>
                  </a:cubicBezTo>
                  <a:cubicBezTo>
                    <a:pt x="0" y="24234"/>
                    <a:pt x="394" y="24773"/>
                    <a:pt x="893" y="24773"/>
                  </a:cubicBezTo>
                  <a:cubicBezTo>
                    <a:pt x="1005" y="24773"/>
                    <a:pt x="1123" y="24746"/>
                    <a:pt x="1240" y="24685"/>
                  </a:cubicBezTo>
                  <a:cubicBezTo>
                    <a:pt x="1507" y="24418"/>
                    <a:pt x="4042" y="21949"/>
                    <a:pt x="4842" y="21883"/>
                  </a:cubicBezTo>
                  <a:cubicBezTo>
                    <a:pt x="5643" y="21782"/>
                    <a:pt x="6343" y="21716"/>
                    <a:pt x="6343" y="21716"/>
                  </a:cubicBezTo>
                  <a:lnTo>
                    <a:pt x="6343" y="21716"/>
                  </a:lnTo>
                  <a:cubicBezTo>
                    <a:pt x="6343" y="21716"/>
                    <a:pt x="4309" y="23450"/>
                    <a:pt x="4242" y="23984"/>
                  </a:cubicBezTo>
                  <a:cubicBezTo>
                    <a:pt x="4194" y="24240"/>
                    <a:pt x="4269" y="24335"/>
                    <a:pt x="4418" y="24335"/>
                  </a:cubicBezTo>
                  <a:cubicBezTo>
                    <a:pt x="4581" y="24335"/>
                    <a:pt x="4831" y="24223"/>
                    <a:pt x="5109" y="24084"/>
                  </a:cubicBezTo>
                  <a:cubicBezTo>
                    <a:pt x="5643" y="23817"/>
                    <a:pt x="7644" y="23117"/>
                    <a:pt x="8445" y="21716"/>
                  </a:cubicBezTo>
                  <a:cubicBezTo>
                    <a:pt x="9245" y="20281"/>
                    <a:pt x="9946" y="19514"/>
                    <a:pt x="11247" y="18980"/>
                  </a:cubicBezTo>
                  <a:cubicBezTo>
                    <a:pt x="12581" y="18447"/>
                    <a:pt x="29760" y="14711"/>
                    <a:pt x="32829" y="14210"/>
                  </a:cubicBezTo>
                  <a:cubicBezTo>
                    <a:pt x="35931" y="13677"/>
                    <a:pt x="47006" y="7039"/>
                    <a:pt x="47506" y="6938"/>
                  </a:cubicBezTo>
                  <a:cubicBezTo>
                    <a:pt x="48040" y="6838"/>
                    <a:pt x="46038" y="0"/>
                    <a:pt x="44370"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9" name="Google Shape;1999;p11"/>
            <p:cNvSpPr/>
            <p:nvPr/>
          </p:nvSpPr>
          <p:spPr>
            <a:xfrm>
              <a:off x="4533400" y="2633150"/>
              <a:ext cx="671350" cy="1761300"/>
            </a:xfrm>
            <a:custGeom>
              <a:avLst/>
              <a:gdLst/>
              <a:ahLst/>
              <a:cxnLst/>
              <a:rect l="l" t="t" r="r" b="b"/>
              <a:pathLst>
                <a:path w="26854" h="70452" extrusionOk="0">
                  <a:moveTo>
                    <a:pt x="7439" y="1"/>
                  </a:moveTo>
                  <a:lnTo>
                    <a:pt x="3303" y="3470"/>
                  </a:lnTo>
                  <a:cubicBezTo>
                    <a:pt x="3303" y="3470"/>
                    <a:pt x="6339" y="8374"/>
                    <a:pt x="6772" y="9908"/>
                  </a:cubicBezTo>
                  <a:cubicBezTo>
                    <a:pt x="7206" y="11409"/>
                    <a:pt x="3837" y="15012"/>
                    <a:pt x="2102" y="18714"/>
                  </a:cubicBezTo>
                  <a:cubicBezTo>
                    <a:pt x="368" y="22417"/>
                    <a:pt x="1" y="25352"/>
                    <a:pt x="1535" y="27654"/>
                  </a:cubicBezTo>
                  <a:cubicBezTo>
                    <a:pt x="3070" y="29922"/>
                    <a:pt x="5905" y="35593"/>
                    <a:pt x="6005" y="35927"/>
                  </a:cubicBezTo>
                  <a:cubicBezTo>
                    <a:pt x="6139" y="36260"/>
                    <a:pt x="5805" y="40830"/>
                    <a:pt x="5571" y="48769"/>
                  </a:cubicBezTo>
                  <a:cubicBezTo>
                    <a:pt x="5405" y="54874"/>
                    <a:pt x="3970" y="65715"/>
                    <a:pt x="3303" y="70451"/>
                  </a:cubicBezTo>
                  <a:lnTo>
                    <a:pt x="26486" y="70451"/>
                  </a:lnTo>
                  <a:cubicBezTo>
                    <a:pt x="26653" y="65648"/>
                    <a:pt x="26853" y="54740"/>
                    <a:pt x="25519" y="50204"/>
                  </a:cubicBezTo>
                  <a:cubicBezTo>
                    <a:pt x="23751" y="44333"/>
                    <a:pt x="21816" y="43098"/>
                    <a:pt x="21149" y="40497"/>
                  </a:cubicBezTo>
                  <a:cubicBezTo>
                    <a:pt x="20515" y="37895"/>
                    <a:pt x="19515" y="23518"/>
                    <a:pt x="17880" y="18081"/>
                  </a:cubicBezTo>
                  <a:cubicBezTo>
                    <a:pt x="16246" y="12610"/>
                    <a:pt x="11342" y="9341"/>
                    <a:pt x="10575" y="8140"/>
                  </a:cubicBezTo>
                  <a:cubicBezTo>
                    <a:pt x="9841" y="6973"/>
                    <a:pt x="7439" y="1"/>
                    <a:pt x="743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0" name="Google Shape;2000;p11"/>
            <p:cNvSpPr/>
            <p:nvPr/>
          </p:nvSpPr>
          <p:spPr>
            <a:xfrm>
              <a:off x="4652650" y="4069200"/>
              <a:ext cx="543750" cy="42550"/>
            </a:xfrm>
            <a:custGeom>
              <a:avLst/>
              <a:gdLst/>
              <a:ahLst/>
              <a:cxnLst/>
              <a:rect l="l" t="t" r="r" b="b"/>
              <a:pathLst>
                <a:path w="21750" h="1702" extrusionOk="0">
                  <a:moveTo>
                    <a:pt x="4804" y="0"/>
                  </a:moveTo>
                  <a:lnTo>
                    <a:pt x="1002" y="834"/>
                  </a:lnTo>
                  <a:lnTo>
                    <a:pt x="68" y="634"/>
                  </a:lnTo>
                  <a:cubicBezTo>
                    <a:pt x="68" y="934"/>
                    <a:pt x="34" y="1201"/>
                    <a:pt x="1" y="1468"/>
                  </a:cubicBezTo>
                  <a:lnTo>
                    <a:pt x="1002" y="1701"/>
                  </a:lnTo>
                  <a:lnTo>
                    <a:pt x="4804" y="867"/>
                  </a:lnTo>
                  <a:lnTo>
                    <a:pt x="8574" y="1701"/>
                  </a:lnTo>
                  <a:lnTo>
                    <a:pt x="12376" y="867"/>
                  </a:lnTo>
                  <a:lnTo>
                    <a:pt x="16179" y="1701"/>
                  </a:lnTo>
                  <a:lnTo>
                    <a:pt x="19982" y="867"/>
                  </a:lnTo>
                  <a:lnTo>
                    <a:pt x="21750" y="1268"/>
                  </a:lnTo>
                  <a:lnTo>
                    <a:pt x="21716" y="400"/>
                  </a:lnTo>
                  <a:lnTo>
                    <a:pt x="19982" y="0"/>
                  </a:lnTo>
                  <a:lnTo>
                    <a:pt x="16179" y="834"/>
                  </a:lnTo>
                  <a:lnTo>
                    <a:pt x="12376" y="0"/>
                  </a:lnTo>
                  <a:lnTo>
                    <a:pt x="8574" y="834"/>
                  </a:lnTo>
                  <a:lnTo>
                    <a:pt x="480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1" name="Google Shape;2001;p11"/>
            <p:cNvSpPr/>
            <p:nvPr/>
          </p:nvSpPr>
          <p:spPr>
            <a:xfrm>
              <a:off x="4612625" y="3377850"/>
              <a:ext cx="419500" cy="41725"/>
            </a:xfrm>
            <a:custGeom>
              <a:avLst/>
              <a:gdLst/>
              <a:ahLst/>
              <a:cxnLst/>
              <a:rect l="l" t="t" r="r" b="b"/>
              <a:pathLst>
                <a:path w="16780" h="1669" extrusionOk="0">
                  <a:moveTo>
                    <a:pt x="2970" y="1"/>
                  </a:moveTo>
                  <a:lnTo>
                    <a:pt x="1" y="635"/>
                  </a:lnTo>
                  <a:lnTo>
                    <a:pt x="434" y="1402"/>
                  </a:lnTo>
                  <a:lnTo>
                    <a:pt x="3003" y="835"/>
                  </a:lnTo>
                  <a:lnTo>
                    <a:pt x="6806" y="1669"/>
                  </a:lnTo>
                  <a:lnTo>
                    <a:pt x="10575" y="835"/>
                  </a:lnTo>
                  <a:lnTo>
                    <a:pt x="14378" y="1669"/>
                  </a:lnTo>
                  <a:lnTo>
                    <a:pt x="16779" y="1135"/>
                  </a:lnTo>
                  <a:cubicBezTo>
                    <a:pt x="16746" y="868"/>
                    <a:pt x="16713" y="601"/>
                    <a:pt x="16679" y="301"/>
                  </a:cubicBezTo>
                  <a:lnTo>
                    <a:pt x="14378" y="835"/>
                  </a:lnTo>
                  <a:lnTo>
                    <a:pt x="10575" y="1"/>
                  </a:lnTo>
                  <a:lnTo>
                    <a:pt x="6772" y="835"/>
                  </a:lnTo>
                  <a:lnTo>
                    <a:pt x="2970"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2" name="Google Shape;2002;p11"/>
            <p:cNvSpPr/>
            <p:nvPr/>
          </p:nvSpPr>
          <p:spPr>
            <a:xfrm>
              <a:off x="4633475" y="4228475"/>
              <a:ext cx="564600" cy="42550"/>
            </a:xfrm>
            <a:custGeom>
              <a:avLst/>
              <a:gdLst/>
              <a:ahLst/>
              <a:cxnLst/>
              <a:rect l="l" t="t" r="r" b="b"/>
              <a:pathLst>
                <a:path w="22584" h="1702" extrusionOk="0">
                  <a:moveTo>
                    <a:pt x="5538" y="0"/>
                  </a:moveTo>
                  <a:lnTo>
                    <a:pt x="1769" y="834"/>
                  </a:lnTo>
                  <a:lnTo>
                    <a:pt x="101" y="501"/>
                  </a:lnTo>
                  <a:cubicBezTo>
                    <a:pt x="67" y="767"/>
                    <a:pt x="34" y="1034"/>
                    <a:pt x="1" y="1335"/>
                  </a:cubicBezTo>
                  <a:lnTo>
                    <a:pt x="1769" y="1701"/>
                  </a:lnTo>
                  <a:lnTo>
                    <a:pt x="5571" y="834"/>
                  </a:lnTo>
                  <a:lnTo>
                    <a:pt x="9341" y="1668"/>
                  </a:lnTo>
                  <a:lnTo>
                    <a:pt x="13143" y="834"/>
                  </a:lnTo>
                  <a:lnTo>
                    <a:pt x="16946" y="1668"/>
                  </a:lnTo>
                  <a:lnTo>
                    <a:pt x="20749" y="834"/>
                  </a:lnTo>
                  <a:lnTo>
                    <a:pt x="22583" y="1268"/>
                  </a:lnTo>
                  <a:lnTo>
                    <a:pt x="22583" y="434"/>
                  </a:lnTo>
                  <a:lnTo>
                    <a:pt x="20749" y="0"/>
                  </a:lnTo>
                  <a:lnTo>
                    <a:pt x="16946" y="834"/>
                  </a:lnTo>
                  <a:lnTo>
                    <a:pt x="13143" y="0"/>
                  </a:lnTo>
                  <a:lnTo>
                    <a:pt x="9341" y="834"/>
                  </a:lnTo>
                  <a:lnTo>
                    <a:pt x="5538"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3" name="Google Shape;2003;p11"/>
            <p:cNvSpPr/>
            <p:nvPr/>
          </p:nvSpPr>
          <p:spPr>
            <a:xfrm>
              <a:off x="4623475" y="4307700"/>
              <a:ext cx="573775" cy="42550"/>
            </a:xfrm>
            <a:custGeom>
              <a:avLst/>
              <a:gdLst/>
              <a:ahLst/>
              <a:cxnLst/>
              <a:rect l="l" t="t" r="r" b="b"/>
              <a:pathLst>
                <a:path w="22951" h="1702" extrusionOk="0">
                  <a:moveTo>
                    <a:pt x="5971" y="0"/>
                  </a:moveTo>
                  <a:lnTo>
                    <a:pt x="2169" y="834"/>
                  </a:lnTo>
                  <a:lnTo>
                    <a:pt x="100" y="400"/>
                  </a:lnTo>
                  <a:cubicBezTo>
                    <a:pt x="67" y="667"/>
                    <a:pt x="34" y="968"/>
                    <a:pt x="0" y="1234"/>
                  </a:cubicBezTo>
                  <a:lnTo>
                    <a:pt x="2169" y="1701"/>
                  </a:lnTo>
                  <a:lnTo>
                    <a:pt x="5971" y="867"/>
                  </a:lnTo>
                  <a:lnTo>
                    <a:pt x="9741" y="1701"/>
                  </a:lnTo>
                  <a:lnTo>
                    <a:pt x="13543" y="867"/>
                  </a:lnTo>
                  <a:lnTo>
                    <a:pt x="17346" y="1701"/>
                  </a:lnTo>
                  <a:lnTo>
                    <a:pt x="21149" y="867"/>
                  </a:lnTo>
                  <a:lnTo>
                    <a:pt x="22950" y="1268"/>
                  </a:lnTo>
                  <a:cubicBezTo>
                    <a:pt x="22950" y="968"/>
                    <a:pt x="22950" y="701"/>
                    <a:pt x="22950" y="400"/>
                  </a:cubicBezTo>
                  <a:lnTo>
                    <a:pt x="21149" y="0"/>
                  </a:lnTo>
                  <a:lnTo>
                    <a:pt x="17346" y="834"/>
                  </a:lnTo>
                  <a:lnTo>
                    <a:pt x="13543" y="0"/>
                  </a:lnTo>
                  <a:lnTo>
                    <a:pt x="9741" y="834"/>
                  </a:lnTo>
                  <a:lnTo>
                    <a:pt x="5971"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4" name="Google Shape;2004;p11"/>
            <p:cNvSpPr/>
            <p:nvPr/>
          </p:nvSpPr>
          <p:spPr>
            <a:xfrm>
              <a:off x="4557600" y="3138525"/>
              <a:ext cx="442825" cy="42550"/>
            </a:xfrm>
            <a:custGeom>
              <a:avLst/>
              <a:gdLst/>
              <a:ahLst/>
              <a:cxnLst/>
              <a:rect l="l" t="t" r="r" b="b"/>
              <a:pathLst>
                <a:path w="17713" h="1702" extrusionOk="0">
                  <a:moveTo>
                    <a:pt x="5204" y="0"/>
                  </a:moveTo>
                  <a:lnTo>
                    <a:pt x="1401" y="834"/>
                  </a:lnTo>
                  <a:lnTo>
                    <a:pt x="267" y="601"/>
                  </a:lnTo>
                  <a:cubicBezTo>
                    <a:pt x="167" y="868"/>
                    <a:pt x="100" y="1168"/>
                    <a:pt x="0" y="1401"/>
                  </a:cubicBezTo>
                  <a:lnTo>
                    <a:pt x="1401" y="1702"/>
                  </a:lnTo>
                  <a:lnTo>
                    <a:pt x="5204" y="868"/>
                  </a:lnTo>
                  <a:lnTo>
                    <a:pt x="8973" y="1702"/>
                  </a:lnTo>
                  <a:lnTo>
                    <a:pt x="12776" y="868"/>
                  </a:lnTo>
                  <a:lnTo>
                    <a:pt x="16579" y="1702"/>
                  </a:lnTo>
                  <a:lnTo>
                    <a:pt x="17713" y="1468"/>
                  </a:lnTo>
                  <a:cubicBezTo>
                    <a:pt x="17679" y="1201"/>
                    <a:pt x="17613" y="901"/>
                    <a:pt x="17579" y="634"/>
                  </a:cubicBezTo>
                  <a:lnTo>
                    <a:pt x="16579" y="834"/>
                  </a:lnTo>
                  <a:lnTo>
                    <a:pt x="12776" y="0"/>
                  </a:lnTo>
                  <a:lnTo>
                    <a:pt x="8973" y="834"/>
                  </a:lnTo>
                  <a:lnTo>
                    <a:pt x="520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5" name="Google Shape;2005;p11"/>
            <p:cNvSpPr/>
            <p:nvPr/>
          </p:nvSpPr>
          <p:spPr>
            <a:xfrm>
              <a:off x="4547575" y="3218575"/>
              <a:ext cx="465375" cy="42550"/>
            </a:xfrm>
            <a:custGeom>
              <a:avLst/>
              <a:gdLst/>
              <a:ahLst/>
              <a:cxnLst/>
              <a:rect l="l" t="t" r="r" b="b"/>
              <a:pathLst>
                <a:path w="18615" h="1702" extrusionOk="0">
                  <a:moveTo>
                    <a:pt x="5572" y="1"/>
                  </a:moveTo>
                  <a:lnTo>
                    <a:pt x="1802" y="835"/>
                  </a:lnTo>
                  <a:lnTo>
                    <a:pt x="34" y="434"/>
                  </a:lnTo>
                  <a:cubicBezTo>
                    <a:pt x="1" y="735"/>
                    <a:pt x="1" y="1001"/>
                    <a:pt x="34" y="1302"/>
                  </a:cubicBezTo>
                  <a:lnTo>
                    <a:pt x="1802" y="1702"/>
                  </a:lnTo>
                  <a:lnTo>
                    <a:pt x="5572" y="868"/>
                  </a:lnTo>
                  <a:lnTo>
                    <a:pt x="9374" y="1702"/>
                  </a:lnTo>
                  <a:lnTo>
                    <a:pt x="13177" y="868"/>
                  </a:lnTo>
                  <a:lnTo>
                    <a:pt x="16980" y="1702"/>
                  </a:lnTo>
                  <a:lnTo>
                    <a:pt x="18614" y="1335"/>
                  </a:lnTo>
                  <a:cubicBezTo>
                    <a:pt x="18581" y="1068"/>
                    <a:pt x="18547" y="768"/>
                    <a:pt x="18481" y="501"/>
                  </a:cubicBezTo>
                  <a:lnTo>
                    <a:pt x="16980" y="835"/>
                  </a:lnTo>
                  <a:lnTo>
                    <a:pt x="13177" y="1"/>
                  </a:lnTo>
                  <a:lnTo>
                    <a:pt x="9374" y="835"/>
                  </a:lnTo>
                  <a:lnTo>
                    <a:pt x="5572"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6" name="Google Shape;2006;p11"/>
            <p:cNvSpPr/>
            <p:nvPr/>
          </p:nvSpPr>
          <p:spPr>
            <a:xfrm>
              <a:off x="4565100" y="3297800"/>
              <a:ext cx="457850" cy="42550"/>
            </a:xfrm>
            <a:custGeom>
              <a:avLst/>
              <a:gdLst/>
              <a:ahLst/>
              <a:cxnLst/>
              <a:rect l="l" t="t" r="r" b="b"/>
              <a:pathLst>
                <a:path w="18314" h="1702" extrusionOk="0">
                  <a:moveTo>
                    <a:pt x="4871" y="1"/>
                  </a:moveTo>
                  <a:lnTo>
                    <a:pt x="1101" y="835"/>
                  </a:lnTo>
                  <a:lnTo>
                    <a:pt x="0" y="601"/>
                  </a:lnTo>
                  <a:lnTo>
                    <a:pt x="0" y="601"/>
                  </a:lnTo>
                  <a:cubicBezTo>
                    <a:pt x="100" y="768"/>
                    <a:pt x="167" y="901"/>
                    <a:pt x="267" y="1068"/>
                  </a:cubicBezTo>
                  <a:cubicBezTo>
                    <a:pt x="367" y="1201"/>
                    <a:pt x="501" y="1402"/>
                    <a:pt x="601" y="1602"/>
                  </a:cubicBezTo>
                  <a:lnTo>
                    <a:pt x="1101" y="1702"/>
                  </a:lnTo>
                  <a:lnTo>
                    <a:pt x="4871" y="868"/>
                  </a:lnTo>
                  <a:lnTo>
                    <a:pt x="8673" y="1702"/>
                  </a:lnTo>
                  <a:lnTo>
                    <a:pt x="12476" y="868"/>
                  </a:lnTo>
                  <a:lnTo>
                    <a:pt x="16279" y="1702"/>
                  </a:lnTo>
                  <a:lnTo>
                    <a:pt x="18313" y="1268"/>
                  </a:lnTo>
                  <a:cubicBezTo>
                    <a:pt x="18280" y="968"/>
                    <a:pt x="18247" y="701"/>
                    <a:pt x="18213" y="434"/>
                  </a:cubicBezTo>
                  <a:lnTo>
                    <a:pt x="16279" y="835"/>
                  </a:lnTo>
                  <a:lnTo>
                    <a:pt x="12476" y="1"/>
                  </a:lnTo>
                  <a:lnTo>
                    <a:pt x="8673" y="835"/>
                  </a:lnTo>
                  <a:lnTo>
                    <a:pt x="4871"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7" name="Google Shape;2007;p11"/>
            <p:cNvSpPr/>
            <p:nvPr/>
          </p:nvSpPr>
          <p:spPr>
            <a:xfrm>
              <a:off x="4644325" y="4149250"/>
              <a:ext cx="553750" cy="41725"/>
            </a:xfrm>
            <a:custGeom>
              <a:avLst/>
              <a:gdLst/>
              <a:ahLst/>
              <a:cxnLst/>
              <a:rect l="l" t="t" r="r" b="b"/>
              <a:pathLst>
                <a:path w="22150" h="1669" extrusionOk="0">
                  <a:moveTo>
                    <a:pt x="5137" y="0"/>
                  </a:moveTo>
                  <a:lnTo>
                    <a:pt x="1335" y="834"/>
                  </a:lnTo>
                  <a:lnTo>
                    <a:pt x="100" y="534"/>
                  </a:lnTo>
                  <a:lnTo>
                    <a:pt x="0" y="1368"/>
                  </a:lnTo>
                  <a:lnTo>
                    <a:pt x="1335" y="1668"/>
                  </a:lnTo>
                  <a:lnTo>
                    <a:pt x="5137" y="834"/>
                  </a:lnTo>
                  <a:lnTo>
                    <a:pt x="8907" y="1668"/>
                  </a:lnTo>
                  <a:lnTo>
                    <a:pt x="12709" y="834"/>
                  </a:lnTo>
                  <a:lnTo>
                    <a:pt x="16512" y="1668"/>
                  </a:lnTo>
                  <a:lnTo>
                    <a:pt x="20315" y="834"/>
                  </a:lnTo>
                  <a:lnTo>
                    <a:pt x="22149" y="1268"/>
                  </a:lnTo>
                  <a:lnTo>
                    <a:pt x="22149" y="401"/>
                  </a:lnTo>
                  <a:lnTo>
                    <a:pt x="20315" y="0"/>
                  </a:lnTo>
                  <a:lnTo>
                    <a:pt x="16545" y="834"/>
                  </a:lnTo>
                  <a:lnTo>
                    <a:pt x="12743" y="0"/>
                  </a:lnTo>
                  <a:lnTo>
                    <a:pt x="8940" y="834"/>
                  </a:lnTo>
                  <a:lnTo>
                    <a:pt x="5137"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8" name="Google Shape;2008;p11"/>
            <p:cNvSpPr/>
            <p:nvPr/>
          </p:nvSpPr>
          <p:spPr>
            <a:xfrm>
              <a:off x="4533400" y="2633150"/>
              <a:ext cx="671350" cy="1761300"/>
            </a:xfrm>
            <a:custGeom>
              <a:avLst/>
              <a:gdLst/>
              <a:ahLst/>
              <a:cxnLst/>
              <a:rect l="l" t="t" r="r" b="b"/>
              <a:pathLst>
                <a:path w="26854" h="70452" fill="none" extrusionOk="0">
                  <a:moveTo>
                    <a:pt x="6005" y="35927"/>
                  </a:moveTo>
                  <a:cubicBezTo>
                    <a:pt x="6139" y="36260"/>
                    <a:pt x="5805" y="40830"/>
                    <a:pt x="5571" y="48769"/>
                  </a:cubicBezTo>
                  <a:cubicBezTo>
                    <a:pt x="5405" y="54874"/>
                    <a:pt x="3970" y="65715"/>
                    <a:pt x="3303" y="70451"/>
                  </a:cubicBezTo>
                  <a:lnTo>
                    <a:pt x="26486" y="70451"/>
                  </a:lnTo>
                  <a:cubicBezTo>
                    <a:pt x="26653" y="65648"/>
                    <a:pt x="26853" y="54740"/>
                    <a:pt x="25519" y="50204"/>
                  </a:cubicBezTo>
                  <a:cubicBezTo>
                    <a:pt x="23751" y="44333"/>
                    <a:pt x="21816" y="43098"/>
                    <a:pt x="21149" y="40497"/>
                  </a:cubicBezTo>
                  <a:cubicBezTo>
                    <a:pt x="20515" y="37895"/>
                    <a:pt x="19515" y="23518"/>
                    <a:pt x="17880" y="18081"/>
                  </a:cubicBezTo>
                  <a:cubicBezTo>
                    <a:pt x="16246" y="12610"/>
                    <a:pt x="11342" y="9341"/>
                    <a:pt x="10575" y="8140"/>
                  </a:cubicBezTo>
                  <a:cubicBezTo>
                    <a:pt x="9841" y="6973"/>
                    <a:pt x="7439" y="1"/>
                    <a:pt x="7439" y="1"/>
                  </a:cubicBezTo>
                  <a:lnTo>
                    <a:pt x="3303" y="3470"/>
                  </a:lnTo>
                  <a:cubicBezTo>
                    <a:pt x="3303" y="3470"/>
                    <a:pt x="6339" y="8374"/>
                    <a:pt x="6772" y="9908"/>
                  </a:cubicBezTo>
                  <a:cubicBezTo>
                    <a:pt x="7206" y="11409"/>
                    <a:pt x="3837" y="15012"/>
                    <a:pt x="2102" y="18714"/>
                  </a:cubicBezTo>
                  <a:cubicBezTo>
                    <a:pt x="368" y="22417"/>
                    <a:pt x="1" y="25352"/>
                    <a:pt x="1535" y="27654"/>
                  </a:cubicBezTo>
                  <a:cubicBezTo>
                    <a:pt x="3070" y="29922"/>
                    <a:pt x="5905" y="35593"/>
                    <a:pt x="6005" y="35927"/>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9" name="Google Shape;2009;p11"/>
            <p:cNvSpPr/>
            <p:nvPr/>
          </p:nvSpPr>
          <p:spPr>
            <a:xfrm>
              <a:off x="4615975" y="3355350"/>
              <a:ext cx="151800" cy="70075"/>
            </a:xfrm>
            <a:custGeom>
              <a:avLst/>
              <a:gdLst/>
              <a:ahLst/>
              <a:cxnLst/>
              <a:rect l="l" t="t" r="r" b="b"/>
              <a:pathLst>
                <a:path w="6072" h="2803" fill="none" extrusionOk="0">
                  <a:moveTo>
                    <a:pt x="0" y="0"/>
                  </a:moveTo>
                  <a:cubicBezTo>
                    <a:pt x="0" y="0"/>
                    <a:pt x="1401" y="2802"/>
                    <a:pt x="6071" y="17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0" name="Google Shape;2010;p11"/>
            <p:cNvSpPr/>
            <p:nvPr/>
          </p:nvSpPr>
          <p:spPr>
            <a:xfrm>
              <a:off x="4681850" y="3807325"/>
              <a:ext cx="253525" cy="386150"/>
            </a:xfrm>
            <a:custGeom>
              <a:avLst/>
              <a:gdLst/>
              <a:ahLst/>
              <a:cxnLst/>
              <a:rect l="l" t="t" r="r" b="b"/>
              <a:pathLst>
                <a:path w="10141" h="15446" fill="none" extrusionOk="0">
                  <a:moveTo>
                    <a:pt x="10141" y="1"/>
                  </a:moveTo>
                  <a:cubicBezTo>
                    <a:pt x="10141" y="1"/>
                    <a:pt x="3103" y="8574"/>
                    <a:pt x="0" y="1544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1" name="Google Shape;2011;p11"/>
            <p:cNvSpPr/>
            <p:nvPr/>
          </p:nvSpPr>
          <p:spPr>
            <a:xfrm>
              <a:off x="4654325" y="3983300"/>
              <a:ext cx="93425" cy="221850"/>
            </a:xfrm>
            <a:custGeom>
              <a:avLst/>
              <a:gdLst/>
              <a:ahLst/>
              <a:cxnLst/>
              <a:rect l="l" t="t" r="r" b="b"/>
              <a:pathLst>
                <a:path w="3737" h="8874" fill="none" extrusionOk="0">
                  <a:moveTo>
                    <a:pt x="3737" y="0"/>
                  </a:moveTo>
                  <a:cubicBezTo>
                    <a:pt x="3737" y="0"/>
                    <a:pt x="801" y="5437"/>
                    <a:pt x="1" y="887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2" name="Google Shape;2012;p11"/>
            <p:cNvSpPr/>
            <p:nvPr/>
          </p:nvSpPr>
          <p:spPr>
            <a:xfrm>
              <a:off x="4602625" y="2633150"/>
              <a:ext cx="228525" cy="454600"/>
            </a:xfrm>
            <a:custGeom>
              <a:avLst/>
              <a:gdLst/>
              <a:ahLst/>
              <a:cxnLst/>
              <a:rect l="l" t="t" r="r" b="b"/>
              <a:pathLst>
                <a:path w="9141" h="18184" extrusionOk="0">
                  <a:moveTo>
                    <a:pt x="4670" y="1"/>
                  </a:moveTo>
                  <a:lnTo>
                    <a:pt x="534" y="3470"/>
                  </a:lnTo>
                  <a:cubicBezTo>
                    <a:pt x="534" y="3470"/>
                    <a:pt x="3570" y="8374"/>
                    <a:pt x="4003" y="9908"/>
                  </a:cubicBezTo>
                  <a:cubicBezTo>
                    <a:pt x="4404" y="11242"/>
                    <a:pt x="1802" y="14211"/>
                    <a:pt x="0" y="17447"/>
                  </a:cubicBezTo>
                  <a:cubicBezTo>
                    <a:pt x="133" y="17844"/>
                    <a:pt x="397" y="18183"/>
                    <a:pt x="899" y="18183"/>
                  </a:cubicBezTo>
                  <a:cubicBezTo>
                    <a:pt x="1155" y="18183"/>
                    <a:pt x="1474" y="18095"/>
                    <a:pt x="1868" y="17880"/>
                  </a:cubicBezTo>
                  <a:cubicBezTo>
                    <a:pt x="4137" y="16613"/>
                    <a:pt x="7005" y="11209"/>
                    <a:pt x="8273" y="10208"/>
                  </a:cubicBezTo>
                  <a:lnTo>
                    <a:pt x="9140" y="9508"/>
                  </a:lnTo>
                  <a:cubicBezTo>
                    <a:pt x="8640" y="9107"/>
                    <a:pt x="8206" y="8640"/>
                    <a:pt x="7806" y="8173"/>
                  </a:cubicBezTo>
                  <a:cubicBezTo>
                    <a:pt x="7072" y="6973"/>
                    <a:pt x="4670" y="1"/>
                    <a:pt x="467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3" name="Google Shape;2013;p11"/>
            <p:cNvSpPr/>
            <p:nvPr/>
          </p:nvSpPr>
          <p:spPr>
            <a:xfrm>
              <a:off x="4475025" y="2402625"/>
              <a:ext cx="305250" cy="394300"/>
            </a:xfrm>
            <a:custGeom>
              <a:avLst/>
              <a:gdLst/>
              <a:ahLst/>
              <a:cxnLst/>
              <a:rect l="l" t="t" r="r" b="b"/>
              <a:pathLst>
                <a:path w="12210" h="15772" extrusionOk="0">
                  <a:moveTo>
                    <a:pt x="3651" y="1"/>
                  </a:moveTo>
                  <a:cubicBezTo>
                    <a:pt x="2991" y="1"/>
                    <a:pt x="2425" y="277"/>
                    <a:pt x="1969" y="816"/>
                  </a:cubicBezTo>
                  <a:cubicBezTo>
                    <a:pt x="1502" y="1983"/>
                    <a:pt x="1235" y="3218"/>
                    <a:pt x="1268" y="4452"/>
                  </a:cubicBezTo>
                  <a:cubicBezTo>
                    <a:pt x="1335" y="5553"/>
                    <a:pt x="1569" y="6420"/>
                    <a:pt x="1135" y="7521"/>
                  </a:cubicBezTo>
                  <a:cubicBezTo>
                    <a:pt x="868" y="8121"/>
                    <a:pt x="1" y="8922"/>
                    <a:pt x="134" y="9656"/>
                  </a:cubicBezTo>
                  <a:cubicBezTo>
                    <a:pt x="234" y="10289"/>
                    <a:pt x="1869" y="10523"/>
                    <a:pt x="1869" y="10523"/>
                  </a:cubicBezTo>
                  <a:cubicBezTo>
                    <a:pt x="1869" y="10523"/>
                    <a:pt x="3503" y="15626"/>
                    <a:pt x="4371" y="15760"/>
                  </a:cubicBezTo>
                  <a:cubicBezTo>
                    <a:pt x="4436" y="15767"/>
                    <a:pt x="4507" y="15771"/>
                    <a:pt x="4584" y="15771"/>
                  </a:cubicBezTo>
                  <a:cubicBezTo>
                    <a:pt x="5536" y="15771"/>
                    <a:pt x="7394" y="15171"/>
                    <a:pt x="9708" y="13258"/>
                  </a:cubicBezTo>
                  <a:cubicBezTo>
                    <a:pt x="12210" y="11157"/>
                    <a:pt x="9174" y="3651"/>
                    <a:pt x="6972" y="1683"/>
                  </a:cubicBezTo>
                  <a:cubicBezTo>
                    <a:pt x="5703" y="551"/>
                    <a:pt x="4582" y="1"/>
                    <a:pt x="365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4" name="Google Shape;2014;p11"/>
            <p:cNvSpPr/>
            <p:nvPr/>
          </p:nvSpPr>
          <p:spPr>
            <a:xfrm>
              <a:off x="4535900" y="2553925"/>
              <a:ext cx="14200" cy="40075"/>
            </a:xfrm>
            <a:custGeom>
              <a:avLst/>
              <a:gdLst/>
              <a:ahLst/>
              <a:cxnLst/>
              <a:rect l="l" t="t" r="r" b="b"/>
              <a:pathLst>
                <a:path w="568" h="1603" extrusionOk="0">
                  <a:moveTo>
                    <a:pt x="268" y="1"/>
                  </a:moveTo>
                  <a:cubicBezTo>
                    <a:pt x="134" y="1"/>
                    <a:pt x="1" y="368"/>
                    <a:pt x="1" y="802"/>
                  </a:cubicBezTo>
                  <a:cubicBezTo>
                    <a:pt x="1" y="1235"/>
                    <a:pt x="134" y="1602"/>
                    <a:pt x="268" y="1602"/>
                  </a:cubicBezTo>
                  <a:cubicBezTo>
                    <a:pt x="435" y="1602"/>
                    <a:pt x="568" y="1235"/>
                    <a:pt x="568" y="802"/>
                  </a:cubicBezTo>
                  <a:cubicBezTo>
                    <a:pt x="568" y="368"/>
                    <a:pt x="435" y="1"/>
                    <a:pt x="26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5" name="Google Shape;2015;p11"/>
            <p:cNvSpPr/>
            <p:nvPr/>
          </p:nvSpPr>
          <p:spPr>
            <a:xfrm>
              <a:off x="4524225" y="2499725"/>
              <a:ext cx="35050" cy="28375"/>
            </a:xfrm>
            <a:custGeom>
              <a:avLst/>
              <a:gdLst/>
              <a:ahLst/>
              <a:cxnLst/>
              <a:rect l="l" t="t" r="r" b="b"/>
              <a:pathLst>
                <a:path w="1402" h="1135" fill="none" extrusionOk="0">
                  <a:moveTo>
                    <a:pt x="1" y="1135"/>
                  </a:moveTo>
                  <a:cubicBezTo>
                    <a:pt x="1" y="1135"/>
                    <a:pt x="268" y="1"/>
                    <a:pt x="1402" y="8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6" name="Google Shape;2016;p11"/>
            <p:cNvSpPr/>
            <p:nvPr/>
          </p:nvSpPr>
          <p:spPr>
            <a:xfrm>
              <a:off x="4538400" y="2672350"/>
              <a:ext cx="40075" cy="25875"/>
            </a:xfrm>
            <a:custGeom>
              <a:avLst/>
              <a:gdLst/>
              <a:ahLst/>
              <a:cxnLst/>
              <a:rect l="l" t="t" r="r" b="b"/>
              <a:pathLst>
                <a:path w="1603" h="1035" fill="none" extrusionOk="0">
                  <a:moveTo>
                    <a:pt x="1" y="835"/>
                  </a:moveTo>
                  <a:cubicBezTo>
                    <a:pt x="1" y="835"/>
                    <a:pt x="735" y="1035"/>
                    <a:pt x="1602"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7" name="Google Shape;2017;p11"/>
            <p:cNvSpPr/>
            <p:nvPr/>
          </p:nvSpPr>
          <p:spPr>
            <a:xfrm>
              <a:off x="4450850" y="2268200"/>
              <a:ext cx="527900" cy="582750"/>
            </a:xfrm>
            <a:custGeom>
              <a:avLst/>
              <a:gdLst/>
              <a:ahLst/>
              <a:cxnLst/>
              <a:rect l="l" t="t" r="r" b="b"/>
              <a:pathLst>
                <a:path w="21116" h="23310" extrusionOk="0">
                  <a:moveTo>
                    <a:pt x="10553" y="0"/>
                  </a:moveTo>
                  <a:cubicBezTo>
                    <a:pt x="7835" y="0"/>
                    <a:pt x="5338" y="422"/>
                    <a:pt x="5338" y="422"/>
                  </a:cubicBezTo>
                  <a:cubicBezTo>
                    <a:pt x="5338" y="422"/>
                    <a:pt x="1301" y="556"/>
                    <a:pt x="668" y="3157"/>
                  </a:cubicBezTo>
                  <a:cubicBezTo>
                    <a:pt x="0" y="5759"/>
                    <a:pt x="2936" y="8061"/>
                    <a:pt x="5004" y="9128"/>
                  </a:cubicBezTo>
                  <a:cubicBezTo>
                    <a:pt x="7072" y="10229"/>
                    <a:pt x="8940" y="11964"/>
                    <a:pt x="8940" y="13832"/>
                  </a:cubicBezTo>
                  <a:cubicBezTo>
                    <a:pt x="8940" y="15666"/>
                    <a:pt x="9040" y="17868"/>
                    <a:pt x="10575" y="19803"/>
                  </a:cubicBezTo>
                  <a:cubicBezTo>
                    <a:pt x="12032" y="21713"/>
                    <a:pt x="15375" y="23310"/>
                    <a:pt x="18072" y="23310"/>
                  </a:cubicBezTo>
                  <a:cubicBezTo>
                    <a:pt x="18153" y="23310"/>
                    <a:pt x="18234" y="23308"/>
                    <a:pt x="18314" y="23305"/>
                  </a:cubicBezTo>
                  <a:cubicBezTo>
                    <a:pt x="21015" y="23205"/>
                    <a:pt x="18080" y="16800"/>
                    <a:pt x="19614" y="12197"/>
                  </a:cubicBezTo>
                  <a:cubicBezTo>
                    <a:pt x="21116" y="7627"/>
                    <a:pt x="19181" y="3057"/>
                    <a:pt x="16112" y="1089"/>
                  </a:cubicBezTo>
                  <a:cubicBezTo>
                    <a:pt x="14790" y="242"/>
                    <a:pt x="12609" y="0"/>
                    <a:pt x="10553"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8" name="Google Shape;2018;p11"/>
            <p:cNvSpPr/>
            <p:nvPr/>
          </p:nvSpPr>
          <p:spPr>
            <a:xfrm>
              <a:off x="5193050" y="3267775"/>
              <a:ext cx="6700" cy="41725"/>
            </a:xfrm>
            <a:custGeom>
              <a:avLst/>
              <a:gdLst/>
              <a:ahLst/>
              <a:cxnLst/>
              <a:rect l="l" t="t" r="r" b="b"/>
              <a:pathLst>
                <a:path w="268" h="1669" fill="none" extrusionOk="0">
                  <a:moveTo>
                    <a:pt x="267" y="1"/>
                  </a:moveTo>
                  <a:cubicBezTo>
                    <a:pt x="234" y="568"/>
                    <a:pt x="134" y="1135"/>
                    <a:pt x="0" y="1669"/>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9" name="Google Shape;2019;p11"/>
            <p:cNvSpPr/>
            <p:nvPr/>
          </p:nvSpPr>
          <p:spPr>
            <a:xfrm>
              <a:off x="4560925" y="2448025"/>
              <a:ext cx="632150" cy="740550"/>
            </a:xfrm>
            <a:custGeom>
              <a:avLst/>
              <a:gdLst/>
              <a:ahLst/>
              <a:cxnLst/>
              <a:rect l="l" t="t" r="r" b="b"/>
              <a:pathLst>
                <a:path w="25286" h="29622" fill="none" extrusionOk="0">
                  <a:moveTo>
                    <a:pt x="1" y="1"/>
                  </a:moveTo>
                  <a:cubicBezTo>
                    <a:pt x="768" y="1268"/>
                    <a:pt x="2169" y="2602"/>
                    <a:pt x="4871" y="3336"/>
                  </a:cubicBezTo>
                  <a:cubicBezTo>
                    <a:pt x="10708" y="5004"/>
                    <a:pt x="12910" y="9040"/>
                    <a:pt x="12910" y="12510"/>
                  </a:cubicBezTo>
                  <a:cubicBezTo>
                    <a:pt x="12910" y="15979"/>
                    <a:pt x="13210" y="18481"/>
                    <a:pt x="18747" y="21283"/>
                  </a:cubicBezTo>
                  <a:cubicBezTo>
                    <a:pt x="22083" y="22917"/>
                    <a:pt x="24451" y="25986"/>
                    <a:pt x="25285" y="29622"/>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0" name="Google Shape;2020;p11"/>
            <p:cNvSpPr/>
            <p:nvPr/>
          </p:nvSpPr>
          <p:spPr>
            <a:xfrm>
              <a:off x="4540075" y="2378800"/>
              <a:ext cx="1700" cy="17550"/>
            </a:xfrm>
            <a:custGeom>
              <a:avLst/>
              <a:gdLst/>
              <a:ahLst/>
              <a:cxnLst/>
              <a:rect l="l" t="t" r="r" b="b"/>
              <a:pathLst>
                <a:path w="68" h="702" fill="none" extrusionOk="0">
                  <a:moveTo>
                    <a:pt x="1" y="1"/>
                  </a:moveTo>
                  <a:cubicBezTo>
                    <a:pt x="1" y="234"/>
                    <a:pt x="1" y="468"/>
                    <a:pt x="67" y="701"/>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1" name="Google Shape;2021;p11"/>
            <p:cNvSpPr/>
            <p:nvPr/>
          </p:nvSpPr>
          <p:spPr>
            <a:xfrm>
              <a:off x="4734375" y="2378800"/>
              <a:ext cx="542100" cy="739725"/>
            </a:xfrm>
            <a:custGeom>
              <a:avLst/>
              <a:gdLst/>
              <a:ahLst/>
              <a:cxnLst/>
              <a:rect l="l" t="t" r="r" b="b"/>
              <a:pathLst>
                <a:path w="21684" h="29589" fill="none" extrusionOk="0">
                  <a:moveTo>
                    <a:pt x="1" y="1"/>
                  </a:moveTo>
                  <a:cubicBezTo>
                    <a:pt x="1" y="1"/>
                    <a:pt x="6939" y="3470"/>
                    <a:pt x="6806" y="8207"/>
                  </a:cubicBezTo>
                  <a:cubicBezTo>
                    <a:pt x="6672" y="12910"/>
                    <a:pt x="7106" y="17380"/>
                    <a:pt x="11409" y="20015"/>
                  </a:cubicBezTo>
                  <a:cubicBezTo>
                    <a:pt x="15712" y="22651"/>
                    <a:pt x="20149" y="24318"/>
                    <a:pt x="21683" y="29589"/>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2" name="Google Shape;2022;p11"/>
            <p:cNvSpPr/>
            <p:nvPr/>
          </p:nvSpPr>
          <p:spPr>
            <a:xfrm>
              <a:off x="4231525" y="3006675"/>
              <a:ext cx="830625" cy="1292225"/>
            </a:xfrm>
            <a:custGeom>
              <a:avLst/>
              <a:gdLst/>
              <a:ahLst/>
              <a:cxnLst/>
              <a:rect l="l" t="t" r="r" b="b"/>
              <a:pathLst>
                <a:path w="33225" h="51689" extrusionOk="0">
                  <a:moveTo>
                    <a:pt x="25185" y="0"/>
                  </a:moveTo>
                  <a:cubicBezTo>
                    <a:pt x="24807" y="0"/>
                    <a:pt x="24408" y="55"/>
                    <a:pt x="23984" y="171"/>
                  </a:cubicBezTo>
                  <a:cubicBezTo>
                    <a:pt x="23984" y="171"/>
                    <a:pt x="22150" y="871"/>
                    <a:pt x="21182" y="4474"/>
                  </a:cubicBezTo>
                  <a:cubicBezTo>
                    <a:pt x="20215" y="8076"/>
                    <a:pt x="24184" y="14414"/>
                    <a:pt x="24785" y="17216"/>
                  </a:cubicBezTo>
                  <a:cubicBezTo>
                    <a:pt x="25385" y="20018"/>
                    <a:pt x="26019" y="24321"/>
                    <a:pt x="26019" y="24321"/>
                  </a:cubicBezTo>
                  <a:cubicBezTo>
                    <a:pt x="26019" y="24321"/>
                    <a:pt x="12209" y="35596"/>
                    <a:pt x="10208" y="37331"/>
                  </a:cubicBezTo>
                  <a:cubicBezTo>
                    <a:pt x="8173" y="39099"/>
                    <a:pt x="7106" y="40233"/>
                    <a:pt x="7106" y="40233"/>
                  </a:cubicBezTo>
                  <a:cubicBezTo>
                    <a:pt x="7106" y="40233"/>
                    <a:pt x="2102" y="44636"/>
                    <a:pt x="1668" y="45503"/>
                  </a:cubicBezTo>
                  <a:cubicBezTo>
                    <a:pt x="1235" y="46370"/>
                    <a:pt x="1" y="50940"/>
                    <a:pt x="434" y="51141"/>
                  </a:cubicBezTo>
                  <a:cubicBezTo>
                    <a:pt x="453" y="51147"/>
                    <a:pt x="473" y="51151"/>
                    <a:pt x="493" y="51151"/>
                  </a:cubicBezTo>
                  <a:cubicBezTo>
                    <a:pt x="963" y="51151"/>
                    <a:pt x="1668" y="49359"/>
                    <a:pt x="1668" y="49039"/>
                  </a:cubicBezTo>
                  <a:cubicBezTo>
                    <a:pt x="1668" y="48672"/>
                    <a:pt x="2569" y="46738"/>
                    <a:pt x="2569" y="46737"/>
                  </a:cubicBezTo>
                  <a:lnTo>
                    <a:pt x="2569" y="46737"/>
                  </a:lnTo>
                  <a:cubicBezTo>
                    <a:pt x="2569" y="46738"/>
                    <a:pt x="1869" y="51207"/>
                    <a:pt x="1869" y="51474"/>
                  </a:cubicBezTo>
                  <a:cubicBezTo>
                    <a:pt x="1869" y="51539"/>
                    <a:pt x="1922" y="51568"/>
                    <a:pt x="2002" y="51568"/>
                  </a:cubicBezTo>
                  <a:cubicBezTo>
                    <a:pt x="2209" y="51568"/>
                    <a:pt x="2588" y="51372"/>
                    <a:pt x="2636" y="51107"/>
                  </a:cubicBezTo>
                  <a:cubicBezTo>
                    <a:pt x="2736" y="50740"/>
                    <a:pt x="3703" y="47072"/>
                    <a:pt x="3703" y="47071"/>
                  </a:cubicBezTo>
                  <a:lnTo>
                    <a:pt x="3703" y="47071"/>
                  </a:lnTo>
                  <a:cubicBezTo>
                    <a:pt x="3703" y="47072"/>
                    <a:pt x="3170" y="51174"/>
                    <a:pt x="3503" y="51641"/>
                  </a:cubicBezTo>
                  <a:cubicBezTo>
                    <a:pt x="3529" y="51674"/>
                    <a:pt x="3556" y="51689"/>
                    <a:pt x="3583" y="51689"/>
                  </a:cubicBezTo>
                  <a:cubicBezTo>
                    <a:pt x="3951" y="51689"/>
                    <a:pt x="4470" y="49006"/>
                    <a:pt x="4470" y="49006"/>
                  </a:cubicBezTo>
                  <a:lnTo>
                    <a:pt x="5171" y="46571"/>
                  </a:lnTo>
                  <a:lnTo>
                    <a:pt x="5171" y="46571"/>
                  </a:lnTo>
                  <a:cubicBezTo>
                    <a:pt x="5171" y="46571"/>
                    <a:pt x="5004" y="50874"/>
                    <a:pt x="5371" y="51040"/>
                  </a:cubicBezTo>
                  <a:cubicBezTo>
                    <a:pt x="5377" y="51044"/>
                    <a:pt x="5384" y="51045"/>
                    <a:pt x="5390" y="51045"/>
                  </a:cubicBezTo>
                  <a:cubicBezTo>
                    <a:pt x="5734" y="51045"/>
                    <a:pt x="6505" y="46804"/>
                    <a:pt x="6505" y="46804"/>
                  </a:cubicBezTo>
                  <a:cubicBezTo>
                    <a:pt x="6505" y="46804"/>
                    <a:pt x="8073" y="43669"/>
                    <a:pt x="8707" y="42601"/>
                  </a:cubicBezTo>
                  <a:cubicBezTo>
                    <a:pt x="9040" y="42034"/>
                    <a:pt x="9307" y="41400"/>
                    <a:pt x="9507" y="40766"/>
                  </a:cubicBezTo>
                  <a:cubicBezTo>
                    <a:pt x="9507" y="40766"/>
                    <a:pt x="17680" y="36263"/>
                    <a:pt x="22750" y="33828"/>
                  </a:cubicBezTo>
                  <a:cubicBezTo>
                    <a:pt x="27854" y="31360"/>
                    <a:pt x="32157" y="26790"/>
                    <a:pt x="32691" y="25989"/>
                  </a:cubicBezTo>
                  <a:cubicBezTo>
                    <a:pt x="33224" y="25222"/>
                    <a:pt x="32057" y="14147"/>
                    <a:pt x="31189" y="9377"/>
                  </a:cubicBezTo>
                  <a:cubicBezTo>
                    <a:pt x="30404" y="5086"/>
                    <a:pt x="28824" y="0"/>
                    <a:pt x="2518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3" name="Google Shape;2023;p11"/>
            <p:cNvSpPr/>
            <p:nvPr/>
          </p:nvSpPr>
          <p:spPr>
            <a:xfrm>
              <a:off x="3655275" y="2869175"/>
              <a:ext cx="462025" cy="823925"/>
            </a:xfrm>
            <a:custGeom>
              <a:avLst/>
              <a:gdLst/>
              <a:ahLst/>
              <a:cxnLst/>
              <a:rect l="l" t="t" r="r" b="b"/>
              <a:pathLst>
                <a:path w="18481" h="32957" extrusionOk="0">
                  <a:moveTo>
                    <a:pt x="18481" y="0"/>
                  </a:moveTo>
                  <a:cubicBezTo>
                    <a:pt x="18480" y="0"/>
                    <a:pt x="15345" y="2135"/>
                    <a:pt x="12843" y="4170"/>
                  </a:cubicBezTo>
                  <a:cubicBezTo>
                    <a:pt x="10341" y="6204"/>
                    <a:pt x="10708" y="10207"/>
                    <a:pt x="10708" y="11108"/>
                  </a:cubicBezTo>
                  <a:cubicBezTo>
                    <a:pt x="10708" y="11975"/>
                    <a:pt x="10575" y="16011"/>
                    <a:pt x="10575" y="16011"/>
                  </a:cubicBezTo>
                  <a:lnTo>
                    <a:pt x="8674" y="20014"/>
                  </a:lnTo>
                  <a:cubicBezTo>
                    <a:pt x="8674" y="20014"/>
                    <a:pt x="5805" y="22650"/>
                    <a:pt x="5171" y="23283"/>
                  </a:cubicBezTo>
                  <a:cubicBezTo>
                    <a:pt x="4537" y="23917"/>
                    <a:pt x="901" y="31089"/>
                    <a:pt x="901" y="31089"/>
                  </a:cubicBezTo>
                  <a:lnTo>
                    <a:pt x="1" y="32323"/>
                  </a:lnTo>
                  <a:lnTo>
                    <a:pt x="4804" y="32957"/>
                  </a:lnTo>
                  <a:cubicBezTo>
                    <a:pt x="6605" y="30956"/>
                    <a:pt x="8574" y="29154"/>
                    <a:pt x="10708" y="27553"/>
                  </a:cubicBezTo>
                  <a:cubicBezTo>
                    <a:pt x="13844" y="25285"/>
                    <a:pt x="16479" y="19014"/>
                    <a:pt x="16613" y="18246"/>
                  </a:cubicBezTo>
                  <a:cubicBezTo>
                    <a:pt x="17146" y="16145"/>
                    <a:pt x="17513" y="13977"/>
                    <a:pt x="17747" y="11842"/>
                  </a:cubicBezTo>
                  <a:lnTo>
                    <a:pt x="18481"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4" name="Google Shape;2024;p11"/>
            <p:cNvSpPr/>
            <p:nvPr/>
          </p:nvSpPr>
          <p:spPr>
            <a:xfrm>
              <a:off x="3655275" y="2869175"/>
              <a:ext cx="462025" cy="823925"/>
            </a:xfrm>
            <a:custGeom>
              <a:avLst/>
              <a:gdLst/>
              <a:ahLst/>
              <a:cxnLst/>
              <a:rect l="l" t="t" r="r" b="b"/>
              <a:pathLst>
                <a:path w="18481" h="32957" fill="none" extrusionOk="0">
                  <a:moveTo>
                    <a:pt x="18481" y="0"/>
                  </a:moveTo>
                  <a:cubicBezTo>
                    <a:pt x="18481" y="0"/>
                    <a:pt x="15345" y="2135"/>
                    <a:pt x="12843" y="4170"/>
                  </a:cubicBezTo>
                  <a:cubicBezTo>
                    <a:pt x="10341" y="6204"/>
                    <a:pt x="10708" y="10207"/>
                    <a:pt x="10708" y="11108"/>
                  </a:cubicBezTo>
                  <a:cubicBezTo>
                    <a:pt x="10708" y="11975"/>
                    <a:pt x="10575" y="16011"/>
                    <a:pt x="10575" y="16011"/>
                  </a:cubicBezTo>
                  <a:lnTo>
                    <a:pt x="8674" y="20014"/>
                  </a:lnTo>
                  <a:cubicBezTo>
                    <a:pt x="8674" y="20014"/>
                    <a:pt x="5805" y="22650"/>
                    <a:pt x="5171" y="23283"/>
                  </a:cubicBezTo>
                  <a:cubicBezTo>
                    <a:pt x="4537" y="23917"/>
                    <a:pt x="901" y="31089"/>
                    <a:pt x="901" y="31089"/>
                  </a:cubicBezTo>
                  <a:lnTo>
                    <a:pt x="1" y="32323"/>
                  </a:lnTo>
                  <a:lnTo>
                    <a:pt x="4804" y="32957"/>
                  </a:lnTo>
                  <a:cubicBezTo>
                    <a:pt x="6605" y="30956"/>
                    <a:pt x="8574" y="29154"/>
                    <a:pt x="10708" y="27553"/>
                  </a:cubicBezTo>
                  <a:cubicBezTo>
                    <a:pt x="13844" y="25285"/>
                    <a:pt x="16479" y="19014"/>
                    <a:pt x="16613" y="18246"/>
                  </a:cubicBezTo>
                  <a:cubicBezTo>
                    <a:pt x="17146" y="16145"/>
                    <a:pt x="17513" y="13977"/>
                    <a:pt x="17747" y="1184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5" name="Google Shape;2025;p11"/>
            <p:cNvSpPr/>
            <p:nvPr/>
          </p:nvSpPr>
          <p:spPr>
            <a:xfrm>
              <a:off x="3655275" y="3219700"/>
              <a:ext cx="422825" cy="473400"/>
            </a:xfrm>
            <a:custGeom>
              <a:avLst/>
              <a:gdLst/>
              <a:ahLst/>
              <a:cxnLst/>
              <a:rect l="l" t="t" r="r" b="b"/>
              <a:pathLst>
                <a:path w="16913" h="18936" extrusionOk="0">
                  <a:moveTo>
                    <a:pt x="12347" y="0"/>
                  </a:moveTo>
                  <a:cubicBezTo>
                    <a:pt x="11650" y="0"/>
                    <a:pt x="11042" y="145"/>
                    <a:pt x="10608" y="289"/>
                  </a:cubicBezTo>
                  <a:cubicBezTo>
                    <a:pt x="10575" y="1223"/>
                    <a:pt x="10575" y="1957"/>
                    <a:pt x="10575" y="1957"/>
                  </a:cubicBezTo>
                  <a:lnTo>
                    <a:pt x="8674" y="5993"/>
                  </a:lnTo>
                  <a:cubicBezTo>
                    <a:pt x="8674" y="5993"/>
                    <a:pt x="5772" y="8629"/>
                    <a:pt x="5138" y="9262"/>
                  </a:cubicBezTo>
                  <a:cubicBezTo>
                    <a:pt x="4537" y="9896"/>
                    <a:pt x="868" y="17068"/>
                    <a:pt x="868" y="17068"/>
                  </a:cubicBezTo>
                  <a:lnTo>
                    <a:pt x="1" y="18302"/>
                  </a:lnTo>
                  <a:lnTo>
                    <a:pt x="4804" y="18936"/>
                  </a:lnTo>
                  <a:cubicBezTo>
                    <a:pt x="6605" y="16935"/>
                    <a:pt x="8574" y="15133"/>
                    <a:pt x="10708" y="13532"/>
                  </a:cubicBezTo>
                  <a:cubicBezTo>
                    <a:pt x="13844" y="11264"/>
                    <a:pt x="16479" y="4993"/>
                    <a:pt x="16613" y="4225"/>
                  </a:cubicBezTo>
                  <a:cubicBezTo>
                    <a:pt x="16646" y="3959"/>
                    <a:pt x="16779" y="3492"/>
                    <a:pt x="16913" y="2891"/>
                  </a:cubicBezTo>
                  <a:cubicBezTo>
                    <a:pt x="15490" y="578"/>
                    <a:pt x="13740" y="0"/>
                    <a:pt x="1234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6" name="Google Shape;2026;p11"/>
            <p:cNvSpPr/>
            <p:nvPr/>
          </p:nvSpPr>
          <p:spPr>
            <a:xfrm>
              <a:off x="3600250" y="3605525"/>
              <a:ext cx="250200" cy="251125"/>
            </a:xfrm>
            <a:custGeom>
              <a:avLst/>
              <a:gdLst/>
              <a:ahLst/>
              <a:cxnLst/>
              <a:rect l="l" t="t" r="r" b="b"/>
              <a:pathLst>
                <a:path w="10008" h="10045" extrusionOk="0">
                  <a:moveTo>
                    <a:pt x="4904" y="0"/>
                  </a:moveTo>
                  <a:cubicBezTo>
                    <a:pt x="4904" y="0"/>
                    <a:pt x="1768" y="2536"/>
                    <a:pt x="1134" y="3336"/>
                  </a:cubicBezTo>
                  <a:cubicBezTo>
                    <a:pt x="501" y="4170"/>
                    <a:pt x="0" y="8907"/>
                    <a:pt x="267" y="9274"/>
                  </a:cubicBezTo>
                  <a:cubicBezTo>
                    <a:pt x="432" y="9509"/>
                    <a:pt x="1363" y="10045"/>
                    <a:pt x="2154" y="10045"/>
                  </a:cubicBezTo>
                  <a:cubicBezTo>
                    <a:pt x="2482" y="10045"/>
                    <a:pt x="2787" y="9952"/>
                    <a:pt x="3002" y="9707"/>
                  </a:cubicBezTo>
                  <a:cubicBezTo>
                    <a:pt x="3651" y="9031"/>
                    <a:pt x="5704" y="6139"/>
                    <a:pt x="6325" y="5259"/>
                  </a:cubicBezTo>
                  <a:lnTo>
                    <a:pt x="6325" y="5259"/>
                  </a:lnTo>
                  <a:cubicBezTo>
                    <a:pt x="5873" y="5922"/>
                    <a:pt x="4791" y="7646"/>
                    <a:pt x="5786" y="7646"/>
                  </a:cubicBezTo>
                  <a:cubicBezTo>
                    <a:pt x="5823" y="7646"/>
                    <a:pt x="5862" y="7644"/>
                    <a:pt x="5904" y="7639"/>
                  </a:cubicBezTo>
                  <a:cubicBezTo>
                    <a:pt x="7405" y="7506"/>
                    <a:pt x="8273" y="5204"/>
                    <a:pt x="9140" y="4170"/>
                  </a:cubicBezTo>
                  <a:cubicBezTo>
                    <a:pt x="10007" y="3103"/>
                    <a:pt x="9874" y="3003"/>
                    <a:pt x="9140" y="1502"/>
                  </a:cubicBezTo>
                  <a:lnTo>
                    <a:pt x="8373"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7" name="Google Shape;2027;p11"/>
            <p:cNvSpPr/>
            <p:nvPr/>
          </p:nvSpPr>
          <p:spPr>
            <a:xfrm>
              <a:off x="3600250" y="3605525"/>
              <a:ext cx="250200" cy="263550"/>
            </a:xfrm>
            <a:custGeom>
              <a:avLst/>
              <a:gdLst/>
              <a:ahLst/>
              <a:cxnLst/>
              <a:rect l="l" t="t" r="r" b="b"/>
              <a:pathLst>
                <a:path w="10008" h="10542" fill="none" extrusionOk="0">
                  <a:moveTo>
                    <a:pt x="4904" y="0"/>
                  </a:moveTo>
                  <a:cubicBezTo>
                    <a:pt x="4904" y="0"/>
                    <a:pt x="1768" y="2536"/>
                    <a:pt x="1134" y="3336"/>
                  </a:cubicBezTo>
                  <a:cubicBezTo>
                    <a:pt x="501" y="4170"/>
                    <a:pt x="0" y="8907"/>
                    <a:pt x="267" y="9274"/>
                  </a:cubicBezTo>
                  <a:cubicBezTo>
                    <a:pt x="501" y="9607"/>
                    <a:pt x="2268" y="10541"/>
                    <a:pt x="3002" y="9707"/>
                  </a:cubicBezTo>
                  <a:cubicBezTo>
                    <a:pt x="3770" y="8907"/>
                    <a:pt x="6505" y="5004"/>
                    <a:pt x="6505" y="5004"/>
                  </a:cubicBezTo>
                  <a:cubicBezTo>
                    <a:pt x="6505" y="5004"/>
                    <a:pt x="4437" y="7806"/>
                    <a:pt x="5904" y="7639"/>
                  </a:cubicBezTo>
                  <a:cubicBezTo>
                    <a:pt x="7405" y="7506"/>
                    <a:pt x="8273" y="5204"/>
                    <a:pt x="9140" y="4170"/>
                  </a:cubicBezTo>
                  <a:cubicBezTo>
                    <a:pt x="10007" y="3103"/>
                    <a:pt x="9874" y="3003"/>
                    <a:pt x="9140" y="1502"/>
                  </a:cubicBezTo>
                  <a:lnTo>
                    <a:pt x="8373"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8" name="Google Shape;2028;p11"/>
            <p:cNvSpPr/>
            <p:nvPr/>
          </p:nvSpPr>
          <p:spPr>
            <a:xfrm>
              <a:off x="3606925" y="3690575"/>
              <a:ext cx="55875" cy="145975"/>
            </a:xfrm>
            <a:custGeom>
              <a:avLst/>
              <a:gdLst/>
              <a:ahLst/>
              <a:cxnLst/>
              <a:rect l="l" t="t" r="r" b="b"/>
              <a:pathLst>
                <a:path w="2235" h="5839" fill="none" extrusionOk="0">
                  <a:moveTo>
                    <a:pt x="0" y="5838"/>
                  </a:moveTo>
                  <a:cubicBezTo>
                    <a:pt x="0" y="5838"/>
                    <a:pt x="1601" y="435"/>
                    <a:pt x="2235"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9" name="Google Shape;2029;p11"/>
            <p:cNvSpPr/>
            <p:nvPr/>
          </p:nvSpPr>
          <p:spPr>
            <a:xfrm>
              <a:off x="3625250" y="3693075"/>
              <a:ext cx="70075" cy="153475"/>
            </a:xfrm>
            <a:custGeom>
              <a:avLst/>
              <a:gdLst/>
              <a:ahLst/>
              <a:cxnLst/>
              <a:rect l="l" t="t" r="r" b="b"/>
              <a:pathLst>
                <a:path w="2803" h="6139" fill="none" extrusionOk="0">
                  <a:moveTo>
                    <a:pt x="1" y="6139"/>
                  </a:moveTo>
                  <a:cubicBezTo>
                    <a:pt x="1" y="6139"/>
                    <a:pt x="1869" y="1068"/>
                    <a:pt x="2803"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0" name="Google Shape;2030;p11"/>
            <p:cNvSpPr/>
            <p:nvPr/>
          </p:nvSpPr>
          <p:spPr>
            <a:xfrm>
              <a:off x="3650275" y="3700600"/>
              <a:ext cx="82575" cy="155125"/>
            </a:xfrm>
            <a:custGeom>
              <a:avLst/>
              <a:gdLst/>
              <a:ahLst/>
              <a:cxnLst/>
              <a:rect l="l" t="t" r="r" b="b"/>
              <a:pathLst>
                <a:path w="3303" h="6205" fill="none" extrusionOk="0">
                  <a:moveTo>
                    <a:pt x="1" y="6205"/>
                  </a:moveTo>
                  <a:cubicBezTo>
                    <a:pt x="1" y="6205"/>
                    <a:pt x="2002" y="1201"/>
                    <a:pt x="3303"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1" name="Google Shape;2031;p11"/>
            <p:cNvSpPr/>
            <p:nvPr/>
          </p:nvSpPr>
          <p:spPr>
            <a:xfrm>
              <a:off x="3762850" y="3692250"/>
              <a:ext cx="30900" cy="38375"/>
            </a:xfrm>
            <a:custGeom>
              <a:avLst/>
              <a:gdLst/>
              <a:ahLst/>
              <a:cxnLst/>
              <a:rect l="l" t="t" r="r" b="b"/>
              <a:pathLst>
                <a:path w="1236" h="1535" extrusionOk="0">
                  <a:moveTo>
                    <a:pt x="1235" y="1"/>
                  </a:moveTo>
                  <a:lnTo>
                    <a:pt x="1" y="1535"/>
                  </a:lnTo>
                  <a:cubicBezTo>
                    <a:pt x="1" y="1535"/>
                    <a:pt x="1068" y="568"/>
                    <a:pt x="123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2" name="Google Shape;2032;p11"/>
            <p:cNvSpPr/>
            <p:nvPr/>
          </p:nvSpPr>
          <p:spPr>
            <a:xfrm>
              <a:off x="3762850" y="3692250"/>
              <a:ext cx="30900" cy="38375"/>
            </a:xfrm>
            <a:custGeom>
              <a:avLst/>
              <a:gdLst/>
              <a:ahLst/>
              <a:cxnLst/>
              <a:rect l="l" t="t" r="r" b="b"/>
              <a:pathLst>
                <a:path w="1236" h="1535" fill="none" extrusionOk="0">
                  <a:moveTo>
                    <a:pt x="1" y="1535"/>
                  </a:moveTo>
                  <a:cubicBezTo>
                    <a:pt x="1" y="1535"/>
                    <a:pt x="1068" y="568"/>
                    <a:pt x="1235"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3" name="Google Shape;2033;p11"/>
            <p:cNvSpPr/>
            <p:nvPr/>
          </p:nvSpPr>
          <p:spPr>
            <a:xfrm>
              <a:off x="1838975" y="4393575"/>
              <a:ext cx="3901150" cy="25"/>
            </a:xfrm>
            <a:custGeom>
              <a:avLst/>
              <a:gdLst/>
              <a:ahLst/>
              <a:cxnLst/>
              <a:rect l="l" t="t" r="r" b="b"/>
              <a:pathLst>
                <a:path w="156046" h="1" fill="none" extrusionOk="0">
                  <a:moveTo>
                    <a:pt x="1" y="1"/>
                  </a:moveTo>
                  <a:lnTo>
                    <a:pt x="156046"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034" name="Google Shape;2034;p11"/>
          <p:cNvSpPr/>
          <p:nvPr/>
        </p:nvSpPr>
        <p:spPr>
          <a:xfrm>
            <a:off x="76200" y="4562597"/>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10</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C8C8">
            <a:alpha val="32549"/>
          </a:srgbClr>
        </a:solidFill>
        <a:effectLst/>
      </p:bgPr>
    </p:bg>
    <p:spTree>
      <p:nvGrpSpPr>
        <p:cNvPr id="1" name="Shape 2038"/>
        <p:cNvGrpSpPr/>
        <p:nvPr/>
      </p:nvGrpSpPr>
      <p:grpSpPr>
        <a:xfrm>
          <a:off x="0" y="0"/>
          <a:ext cx="0" cy="0"/>
          <a:chOff x="0" y="0"/>
          <a:chExt cx="0" cy="0"/>
        </a:xfrm>
      </p:grpSpPr>
      <p:sp>
        <p:nvSpPr>
          <p:cNvPr id="2039" name="Google Shape;2039;p12"/>
          <p:cNvSpPr txBox="1">
            <a:spLocks noGrp="1"/>
          </p:cNvSpPr>
          <p:nvPr>
            <p:ph type="title"/>
          </p:nvPr>
        </p:nvSpPr>
        <p:spPr>
          <a:xfrm>
            <a:off x="2305723" y="1309328"/>
            <a:ext cx="4621863" cy="762921"/>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Question </a:t>
            </a:r>
            <a:endParaRPr/>
          </a:p>
        </p:txBody>
      </p:sp>
      <p:sp>
        <p:nvSpPr>
          <p:cNvPr id="2040" name="Google Shape;2040;p12"/>
          <p:cNvSpPr txBox="1">
            <a:spLocks noGrp="1"/>
          </p:cNvSpPr>
          <p:nvPr>
            <p:ph type="subTitle" idx="1"/>
          </p:nvPr>
        </p:nvSpPr>
        <p:spPr>
          <a:xfrm>
            <a:off x="2489450" y="2279402"/>
            <a:ext cx="4168800" cy="906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US" sz="2000"/>
              <a:t>What is one of the challenges that face the managers ?</a:t>
            </a:r>
            <a:endParaRPr sz="2000"/>
          </a:p>
        </p:txBody>
      </p:sp>
      <p:grpSp>
        <p:nvGrpSpPr>
          <p:cNvPr id="2041" name="Google Shape;2041;p12"/>
          <p:cNvGrpSpPr/>
          <p:nvPr/>
        </p:nvGrpSpPr>
        <p:grpSpPr>
          <a:xfrm>
            <a:off x="724800" y="1797257"/>
            <a:ext cx="1491776" cy="2778125"/>
            <a:chOff x="724800" y="1797257"/>
            <a:chExt cx="1491776" cy="2778125"/>
          </a:xfrm>
        </p:grpSpPr>
        <p:sp>
          <p:nvSpPr>
            <p:cNvPr id="2042" name="Google Shape;2042;p12"/>
            <p:cNvSpPr/>
            <p:nvPr/>
          </p:nvSpPr>
          <p:spPr>
            <a:xfrm>
              <a:off x="944742" y="4429160"/>
              <a:ext cx="1003341" cy="146222"/>
            </a:xfrm>
            <a:custGeom>
              <a:avLst/>
              <a:gdLst/>
              <a:ahLst/>
              <a:cxnLst/>
              <a:rect l="l" t="t" r="r" b="b"/>
              <a:pathLst>
                <a:path w="51772" h="7545" extrusionOk="0">
                  <a:moveTo>
                    <a:pt x="25886" y="0"/>
                  </a:moveTo>
                  <a:cubicBezTo>
                    <a:pt x="11577" y="0"/>
                    <a:pt x="0" y="1691"/>
                    <a:pt x="0" y="3773"/>
                  </a:cubicBezTo>
                  <a:cubicBezTo>
                    <a:pt x="0" y="5854"/>
                    <a:pt x="11577" y="7545"/>
                    <a:pt x="25886" y="7545"/>
                  </a:cubicBezTo>
                  <a:cubicBezTo>
                    <a:pt x="40162" y="7545"/>
                    <a:pt x="51771" y="5854"/>
                    <a:pt x="51771" y="3773"/>
                  </a:cubicBezTo>
                  <a:cubicBezTo>
                    <a:pt x="51771" y="1691"/>
                    <a:pt x="40162" y="0"/>
                    <a:pt x="25886"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3" name="Google Shape;2043;p12"/>
            <p:cNvSpPr/>
            <p:nvPr/>
          </p:nvSpPr>
          <p:spPr>
            <a:xfrm>
              <a:off x="1096625" y="3163315"/>
              <a:ext cx="39089" cy="1201870"/>
            </a:xfrm>
            <a:custGeom>
              <a:avLst/>
              <a:gdLst/>
              <a:ahLst/>
              <a:cxnLst/>
              <a:rect l="l" t="t" r="r" b="b"/>
              <a:pathLst>
                <a:path w="2017" h="62016" extrusionOk="0">
                  <a:moveTo>
                    <a:pt x="2017" y="62015"/>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4" name="Google Shape;2044;p12"/>
            <p:cNvSpPr/>
            <p:nvPr/>
          </p:nvSpPr>
          <p:spPr>
            <a:xfrm>
              <a:off x="1096625" y="3163315"/>
              <a:ext cx="39089" cy="1201870"/>
            </a:xfrm>
            <a:custGeom>
              <a:avLst/>
              <a:gdLst/>
              <a:ahLst/>
              <a:cxnLst/>
              <a:rect l="l" t="t" r="r" b="b"/>
              <a:pathLst>
                <a:path w="2017" h="62016" fill="none" extrusionOk="0">
                  <a:moveTo>
                    <a:pt x="2017" y="62015"/>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5" name="Google Shape;2045;p12"/>
            <p:cNvSpPr/>
            <p:nvPr/>
          </p:nvSpPr>
          <p:spPr>
            <a:xfrm>
              <a:off x="1126877" y="4011597"/>
              <a:ext cx="157579" cy="170176"/>
            </a:xfrm>
            <a:custGeom>
              <a:avLst/>
              <a:gdLst/>
              <a:ahLst/>
              <a:cxnLst/>
              <a:rect l="l" t="t" r="r" b="b"/>
              <a:pathLst>
                <a:path w="8131" h="8781" extrusionOk="0">
                  <a:moveTo>
                    <a:pt x="8131" y="1"/>
                  </a:moveTo>
                  <a:lnTo>
                    <a:pt x="1" y="878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6" name="Google Shape;2046;p12"/>
            <p:cNvSpPr/>
            <p:nvPr/>
          </p:nvSpPr>
          <p:spPr>
            <a:xfrm>
              <a:off x="1126877" y="4011597"/>
              <a:ext cx="157579" cy="170176"/>
            </a:xfrm>
            <a:custGeom>
              <a:avLst/>
              <a:gdLst/>
              <a:ahLst/>
              <a:cxnLst/>
              <a:rect l="l" t="t" r="r" b="b"/>
              <a:pathLst>
                <a:path w="8131" h="8781" fill="none" extrusionOk="0">
                  <a:moveTo>
                    <a:pt x="8131" y="1"/>
                  </a:moveTo>
                  <a:lnTo>
                    <a:pt x="1" y="878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7" name="Google Shape;2047;p12"/>
            <p:cNvSpPr/>
            <p:nvPr/>
          </p:nvSpPr>
          <p:spPr>
            <a:xfrm>
              <a:off x="864705" y="4107392"/>
              <a:ext cx="262192" cy="135524"/>
            </a:xfrm>
            <a:custGeom>
              <a:avLst/>
              <a:gdLst/>
              <a:ahLst/>
              <a:cxnLst/>
              <a:rect l="l" t="t" r="r" b="b"/>
              <a:pathLst>
                <a:path w="13529" h="6993" extrusionOk="0">
                  <a:moveTo>
                    <a:pt x="1" y="1"/>
                  </a:moveTo>
                  <a:lnTo>
                    <a:pt x="13529" y="699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8" name="Google Shape;2048;p12"/>
            <p:cNvSpPr/>
            <p:nvPr/>
          </p:nvSpPr>
          <p:spPr>
            <a:xfrm>
              <a:off x="864705" y="4107392"/>
              <a:ext cx="262192" cy="135524"/>
            </a:xfrm>
            <a:custGeom>
              <a:avLst/>
              <a:gdLst/>
              <a:ahLst/>
              <a:cxnLst/>
              <a:rect l="l" t="t" r="r" b="b"/>
              <a:pathLst>
                <a:path w="13529" h="6993" fill="none" extrusionOk="0">
                  <a:moveTo>
                    <a:pt x="1" y="1"/>
                  </a:moveTo>
                  <a:lnTo>
                    <a:pt x="13529" y="6992"/>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9" name="Google Shape;2049;p12"/>
            <p:cNvSpPr/>
            <p:nvPr/>
          </p:nvSpPr>
          <p:spPr>
            <a:xfrm>
              <a:off x="908814" y="4181753"/>
              <a:ext cx="95815" cy="4438"/>
            </a:xfrm>
            <a:custGeom>
              <a:avLst/>
              <a:gdLst/>
              <a:ahLst/>
              <a:cxnLst/>
              <a:rect l="l" t="t" r="r" b="b"/>
              <a:pathLst>
                <a:path w="4944" h="229" extrusionOk="0">
                  <a:moveTo>
                    <a:pt x="4944" y="229"/>
                  </a:moveTo>
                  <a:lnTo>
                    <a:pt x="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0" name="Google Shape;2050;p12"/>
            <p:cNvSpPr/>
            <p:nvPr/>
          </p:nvSpPr>
          <p:spPr>
            <a:xfrm>
              <a:off x="908814" y="4181753"/>
              <a:ext cx="95815" cy="4438"/>
            </a:xfrm>
            <a:custGeom>
              <a:avLst/>
              <a:gdLst/>
              <a:ahLst/>
              <a:cxnLst/>
              <a:rect l="l" t="t" r="r" b="b"/>
              <a:pathLst>
                <a:path w="4944" h="229" fill="none" extrusionOk="0">
                  <a:moveTo>
                    <a:pt x="4944" y="229"/>
                  </a:moveTo>
                  <a:lnTo>
                    <a:pt x="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1" name="Google Shape;2051;p12"/>
            <p:cNvSpPr/>
            <p:nvPr/>
          </p:nvSpPr>
          <p:spPr>
            <a:xfrm>
              <a:off x="1096625" y="3163315"/>
              <a:ext cx="39089" cy="1201870"/>
            </a:xfrm>
            <a:custGeom>
              <a:avLst/>
              <a:gdLst/>
              <a:ahLst/>
              <a:cxnLst/>
              <a:rect l="l" t="t" r="r" b="b"/>
              <a:pathLst>
                <a:path w="2017" h="62016" extrusionOk="0">
                  <a:moveTo>
                    <a:pt x="2017" y="62015"/>
                  </a:moveTo>
                  <a:lnTo>
                    <a:pt x="1"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2" name="Google Shape;2052;p12"/>
            <p:cNvSpPr/>
            <p:nvPr/>
          </p:nvSpPr>
          <p:spPr>
            <a:xfrm>
              <a:off x="1096625" y="3163315"/>
              <a:ext cx="39089" cy="1201870"/>
            </a:xfrm>
            <a:custGeom>
              <a:avLst/>
              <a:gdLst/>
              <a:ahLst/>
              <a:cxnLst/>
              <a:rect l="l" t="t" r="r" b="b"/>
              <a:pathLst>
                <a:path w="2017" h="62016" fill="none" extrusionOk="0">
                  <a:moveTo>
                    <a:pt x="2017" y="62015"/>
                  </a:moveTo>
                  <a:lnTo>
                    <a:pt x="1"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3" name="Google Shape;2053;p12"/>
            <p:cNvSpPr/>
            <p:nvPr/>
          </p:nvSpPr>
          <p:spPr>
            <a:xfrm>
              <a:off x="1126877" y="4011597"/>
              <a:ext cx="157579" cy="170176"/>
            </a:xfrm>
            <a:custGeom>
              <a:avLst/>
              <a:gdLst/>
              <a:ahLst/>
              <a:cxnLst/>
              <a:rect l="l" t="t" r="r" b="b"/>
              <a:pathLst>
                <a:path w="8131" h="8781" extrusionOk="0">
                  <a:moveTo>
                    <a:pt x="8131" y="1"/>
                  </a:moveTo>
                  <a:lnTo>
                    <a:pt x="1" y="878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4" name="Google Shape;2054;p12"/>
            <p:cNvSpPr/>
            <p:nvPr/>
          </p:nvSpPr>
          <p:spPr>
            <a:xfrm>
              <a:off x="1126877" y="4011597"/>
              <a:ext cx="157579" cy="170176"/>
            </a:xfrm>
            <a:custGeom>
              <a:avLst/>
              <a:gdLst/>
              <a:ahLst/>
              <a:cxnLst/>
              <a:rect l="l" t="t" r="r" b="b"/>
              <a:pathLst>
                <a:path w="8131" h="8781" fill="none" extrusionOk="0">
                  <a:moveTo>
                    <a:pt x="8131" y="1"/>
                  </a:moveTo>
                  <a:lnTo>
                    <a:pt x="1" y="878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5" name="Google Shape;2055;p12"/>
            <p:cNvSpPr/>
            <p:nvPr/>
          </p:nvSpPr>
          <p:spPr>
            <a:xfrm>
              <a:off x="864705" y="4107392"/>
              <a:ext cx="262192" cy="135524"/>
            </a:xfrm>
            <a:custGeom>
              <a:avLst/>
              <a:gdLst/>
              <a:ahLst/>
              <a:cxnLst/>
              <a:rect l="l" t="t" r="r" b="b"/>
              <a:pathLst>
                <a:path w="13529" h="6993" extrusionOk="0">
                  <a:moveTo>
                    <a:pt x="1" y="1"/>
                  </a:moveTo>
                  <a:lnTo>
                    <a:pt x="13529" y="6992"/>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6" name="Google Shape;2056;p12"/>
            <p:cNvSpPr/>
            <p:nvPr/>
          </p:nvSpPr>
          <p:spPr>
            <a:xfrm>
              <a:off x="864705" y="4107392"/>
              <a:ext cx="262192" cy="135524"/>
            </a:xfrm>
            <a:custGeom>
              <a:avLst/>
              <a:gdLst/>
              <a:ahLst/>
              <a:cxnLst/>
              <a:rect l="l" t="t" r="r" b="b"/>
              <a:pathLst>
                <a:path w="13529" h="6993" fill="none" extrusionOk="0">
                  <a:moveTo>
                    <a:pt x="1" y="1"/>
                  </a:moveTo>
                  <a:lnTo>
                    <a:pt x="13529" y="6992"/>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7" name="Google Shape;2057;p12"/>
            <p:cNvSpPr/>
            <p:nvPr/>
          </p:nvSpPr>
          <p:spPr>
            <a:xfrm>
              <a:off x="908814" y="4181753"/>
              <a:ext cx="95815" cy="4438"/>
            </a:xfrm>
            <a:custGeom>
              <a:avLst/>
              <a:gdLst/>
              <a:ahLst/>
              <a:cxnLst/>
              <a:rect l="l" t="t" r="r" b="b"/>
              <a:pathLst>
                <a:path w="4944" h="229" extrusionOk="0">
                  <a:moveTo>
                    <a:pt x="4944" y="229"/>
                  </a:moveTo>
                  <a:lnTo>
                    <a:pt x="1"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8" name="Google Shape;2058;p12"/>
            <p:cNvSpPr/>
            <p:nvPr/>
          </p:nvSpPr>
          <p:spPr>
            <a:xfrm>
              <a:off x="908814" y="4181753"/>
              <a:ext cx="95815" cy="4438"/>
            </a:xfrm>
            <a:custGeom>
              <a:avLst/>
              <a:gdLst/>
              <a:ahLst/>
              <a:cxnLst/>
              <a:rect l="l" t="t" r="r" b="b"/>
              <a:pathLst>
                <a:path w="4944" h="229" fill="none" extrusionOk="0">
                  <a:moveTo>
                    <a:pt x="4944" y="229"/>
                  </a:moveTo>
                  <a:lnTo>
                    <a:pt x="1"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9" name="Google Shape;2059;p12"/>
            <p:cNvSpPr/>
            <p:nvPr/>
          </p:nvSpPr>
          <p:spPr>
            <a:xfrm>
              <a:off x="1096625" y="3163315"/>
              <a:ext cx="39089" cy="1201870"/>
            </a:xfrm>
            <a:custGeom>
              <a:avLst/>
              <a:gdLst/>
              <a:ahLst/>
              <a:cxnLst/>
              <a:rect l="l" t="t" r="r" b="b"/>
              <a:pathLst>
                <a:path w="2017" h="62016" extrusionOk="0">
                  <a:moveTo>
                    <a:pt x="2017" y="62015"/>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0" name="Google Shape;2060;p12"/>
            <p:cNvSpPr/>
            <p:nvPr/>
          </p:nvSpPr>
          <p:spPr>
            <a:xfrm>
              <a:off x="1126877" y="4011597"/>
              <a:ext cx="157579" cy="170176"/>
            </a:xfrm>
            <a:custGeom>
              <a:avLst/>
              <a:gdLst/>
              <a:ahLst/>
              <a:cxnLst/>
              <a:rect l="l" t="t" r="r" b="b"/>
              <a:pathLst>
                <a:path w="8131" h="8781" extrusionOk="0">
                  <a:moveTo>
                    <a:pt x="8131" y="1"/>
                  </a:moveTo>
                  <a:lnTo>
                    <a:pt x="1" y="878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1" name="Google Shape;2061;p12"/>
            <p:cNvSpPr/>
            <p:nvPr/>
          </p:nvSpPr>
          <p:spPr>
            <a:xfrm>
              <a:off x="864705" y="4107392"/>
              <a:ext cx="262192" cy="135524"/>
            </a:xfrm>
            <a:custGeom>
              <a:avLst/>
              <a:gdLst/>
              <a:ahLst/>
              <a:cxnLst/>
              <a:rect l="l" t="t" r="r" b="b"/>
              <a:pathLst>
                <a:path w="13529" h="6993" extrusionOk="0">
                  <a:moveTo>
                    <a:pt x="1" y="1"/>
                  </a:moveTo>
                  <a:lnTo>
                    <a:pt x="13529" y="699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2" name="Google Shape;2062;p12"/>
            <p:cNvSpPr/>
            <p:nvPr/>
          </p:nvSpPr>
          <p:spPr>
            <a:xfrm>
              <a:off x="908814" y="4181753"/>
              <a:ext cx="95815" cy="4438"/>
            </a:xfrm>
            <a:custGeom>
              <a:avLst/>
              <a:gdLst/>
              <a:ahLst/>
              <a:cxnLst/>
              <a:rect l="l" t="t" r="r" b="b"/>
              <a:pathLst>
                <a:path w="4944" h="229" extrusionOk="0">
                  <a:moveTo>
                    <a:pt x="4944" y="229"/>
                  </a:moveTo>
                  <a:lnTo>
                    <a:pt x="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63" name="Google Shape;2063;p12"/>
            <p:cNvGrpSpPr/>
            <p:nvPr/>
          </p:nvGrpSpPr>
          <p:grpSpPr>
            <a:xfrm>
              <a:off x="724800" y="2963021"/>
              <a:ext cx="786537" cy="1461853"/>
              <a:chOff x="724800" y="2907731"/>
              <a:chExt cx="786537" cy="1461853"/>
            </a:xfrm>
          </p:grpSpPr>
          <p:sp>
            <p:nvSpPr>
              <p:cNvPr id="2064" name="Google Shape;2064;p12"/>
              <p:cNvSpPr/>
              <p:nvPr/>
            </p:nvSpPr>
            <p:spPr>
              <a:xfrm>
                <a:off x="724800" y="2907731"/>
                <a:ext cx="786537" cy="1461853"/>
              </a:xfrm>
              <a:custGeom>
                <a:avLst/>
                <a:gdLst/>
                <a:ahLst/>
                <a:cxnLst/>
                <a:rect l="l" t="t" r="r" b="b"/>
                <a:pathLst>
                  <a:path w="40585" h="75431" extrusionOk="0">
                    <a:moveTo>
                      <a:pt x="19144" y="0"/>
                    </a:moveTo>
                    <a:cubicBezTo>
                      <a:pt x="18302" y="0"/>
                      <a:pt x="17390" y="324"/>
                      <a:pt x="16423" y="1091"/>
                    </a:cubicBezTo>
                    <a:cubicBezTo>
                      <a:pt x="12000" y="4636"/>
                      <a:pt x="12390" y="13318"/>
                      <a:pt x="12228" y="18391"/>
                    </a:cubicBezTo>
                    <a:cubicBezTo>
                      <a:pt x="12130" y="22684"/>
                      <a:pt x="12390" y="26977"/>
                      <a:pt x="13041" y="31237"/>
                    </a:cubicBezTo>
                    <a:cubicBezTo>
                      <a:pt x="11379" y="29715"/>
                      <a:pt x="8855" y="27479"/>
                      <a:pt x="6909" y="27479"/>
                    </a:cubicBezTo>
                    <a:cubicBezTo>
                      <a:pt x="5695" y="27479"/>
                      <a:pt x="4705" y="28351"/>
                      <a:pt x="4293" y="30814"/>
                    </a:cubicBezTo>
                    <a:cubicBezTo>
                      <a:pt x="2927" y="38911"/>
                      <a:pt x="10146" y="57187"/>
                      <a:pt x="10146" y="57187"/>
                    </a:cubicBezTo>
                    <a:cubicBezTo>
                      <a:pt x="10146" y="57187"/>
                      <a:pt x="5595" y="54960"/>
                      <a:pt x="2725" y="54960"/>
                    </a:cubicBezTo>
                    <a:cubicBezTo>
                      <a:pt x="1506" y="54960"/>
                      <a:pt x="591" y="55361"/>
                      <a:pt x="455" y="56504"/>
                    </a:cubicBezTo>
                    <a:cubicBezTo>
                      <a:pt x="0" y="60342"/>
                      <a:pt x="7220" y="69122"/>
                      <a:pt x="7220" y="69122"/>
                    </a:cubicBezTo>
                    <a:cubicBezTo>
                      <a:pt x="7220" y="69122"/>
                      <a:pt x="5863" y="68673"/>
                      <a:pt x="4465" y="68673"/>
                    </a:cubicBezTo>
                    <a:cubicBezTo>
                      <a:pt x="3256" y="68673"/>
                      <a:pt x="2016" y="69009"/>
                      <a:pt x="1594" y="70260"/>
                    </a:cubicBezTo>
                    <a:cubicBezTo>
                      <a:pt x="683" y="72959"/>
                      <a:pt x="5203" y="75431"/>
                      <a:pt x="5203" y="75431"/>
                    </a:cubicBezTo>
                    <a:lnTo>
                      <a:pt x="33170" y="75431"/>
                    </a:lnTo>
                    <a:cubicBezTo>
                      <a:pt x="38341" y="74748"/>
                      <a:pt x="40162" y="73415"/>
                      <a:pt x="40162" y="71821"/>
                    </a:cubicBezTo>
                    <a:cubicBezTo>
                      <a:pt x="40162" y="71301"/>
                      <a:pt x="39537" y="71127"/>
                      <a:pt x="38703" y="71127"/>
                    </a:cubicBezTo>
                    <a:cubicBezTo>
                      <a:pt x="37036" y="71127"/>
                      <a:pt x="34536" y="71821"/>
                      <a:pt x="34536" y="71821"/>
                    </a:cubicBezTo>
                    <a:cubicBezTo>
                      <a:pt x="34536" y="71821"/>
                      <a:pt x="40585" y="67789"/>
                      <a:pt x="37886" y="64179"/>
                    </a:cubicBezTo>
                    <a:cubicBezTo>
                      <a:pt x="37087" y="63111"/>
                      <a:pt x="36011" y="62734"/>
                      <a:pt x="34893" y="62734"/>
                    </a:cubicBezTo>
                    <a:cubicBezTo>
                      <a:pt x="32234" y="62734"/>
                      <a:pt x="29333" y="64862"/>
                      <a:pt x="29333" y="64862"/>
                    </a:cubicBezTo>
                    <a:cubicBezTo>
                      <a:pt x="29333" y="64862"/>
                      <a:pt x="36780" y="50651"/>
                      <a:pt x="31804" y="47952"/>
                    </a:cubicBezTo>
                    <a:cubicBezTo>
                      <a:pt x="30923" y="47468"/>
                      <a:pt x="30177" y="47269"/>
                      <a:pt x="29546" y="47269"/>
                    </a:cubicBezTo>
                    <a:cubicBezTo>
                      <a:pt x="26689" y="47269"/>
                      <a:pt x="26201" y="51359"/>
                      <a:pt x="26179" y="51554"/>
                    </a:cubicBezTo>
                    <a:lnTo>
                      <a:pt x="26179" y="51554"/>
                    </a:lnTo>
                    <a:cubicBezTo>
                      <a:pt x="26861" y="45247"/>
                      <a:pt x="26113" y="38421"/>
                      <a:pt x="25886" y="32082"/>
                    </a:cubicBezTo>
                    <a:lnTo>
                      <a:pt x="25886" y="31692"/>
                    </a:lnTo>
                    <a:cubicBezTo>
                      <a:pt x="25886" y="23107"/>
                      <a:pt x="27154" y="13936"/>
                      <a:pt x="24487" y="5644"/>
                    </a:cubicBezTo>
                    <a:cubicBezTo>
                      <a:pt x="23654" y="3044"/>
                      <a:pt x="21728" y="0"/>
                      <a:pt x="19144"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5" name="Google Shape;2065;p12"/>
              <p:cNvSpPr/>
              <p:nvPr/>
            </p:nvSpPr>
            <p:spPr>
              <a:xfrm>
                <a:off x="908814" y="3670644"/>
                <a:ext cx="205486" cy="192250"/>
              </a:xfrm>
              <a:custGeom>
                <a:avLst/>
                <a:gdLst/>
                <a:ahLst/>
                <a:cxnLst/>
                <a:rect l="l" t="t" r="r" b="b"/>
                <a:pathLst>
                  <a:path w="10603" h="9920" extrusionOk="0">
                    <a:moveTo>
                      <a:pt x="10602" y="9919"/>
                    </a:moveTo>
                    <a:lnTo>
                      <a:pt x="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6" name="Google Shape;2066;p12"/>
              <p:cNvSpPr/>
              <p:nvPr/>
            </p:nvSpPr>
            <p:spPr>
              <a:xfrm>
                <a:off x="908814" y="3670644"/>
                <a:ext cx="205486" cy="192250"/>
              </a:xfrm>
              <a:custGeom>
                <a:avLst/>
                <a:gdLst/>
                <a:ahLst/>
                <a:cxnLst/>
                <a:rect l="l" t="t" r="r" b="b"/>
                <a:pathLst>
                  <a:path w="10603" h="9920" fill="none" extrusionOk="0">
                    <a:moveTo>
                      <a:pt x="10602" y="9919"/>
                    </a:moveTo>
                    <a:lnTo>
                      <a:pt x="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7" name="Google Shape;2067;p12"/>
              <p:cNvSpPr/>
              <p:nvPr/>
            </p:nvSpPr>
            <p:spPr>
              <a:xfrm>
                <a:off x="974357" y="3653008"/>
                <a:ext cx="43508" cy="122268"/>
              </a:xfrm>
              <a:custGeom>
                <a:avLst/>
                <a:gdLst/>
                <a:ahLst/>
                <a:cxnLst/>
                <a:rect l="l" t="t" r="r" b="b"/>
                <a:pathLst>
                  <a:path w="2245" h="6309" extrusionOk="0">
                    <a:moveTo>
                      <a:pt x="2245" y="6309"/>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8" name="Google Shape;2068;p12"/>
              <p:cNvSpPr/>
              <p:nvPr/>
            </p:nvSpPr>
            <p:spPr>
              <a:xfrm>
                <a:off x="974357" y="3653008"/>
                <a:ext cx="43508" cy="122268"/>
              </a:xfrm>
              <a:custGeom>
                <a:avLst/>
                <a:gdLst/>
                <a:ahLst/>
                <a:cxnLst/>
                <a:rect l="l" t="t" r="r" b="b"/>
                <a:pathLst>
                  <a:path w="2245" h="6309" fill="none" extrusionOk="0">
                    <a:moveTo>
                      <a:pt x="2245" y="6309"/>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9" name="Google Shape;2069;p12"/>
              <p:cNvSpPr/>
              <p:nvPr/>
            </p:nvSpPr>
            <p:spPr>
              <a:xfrm>
                <a:off x="908814" y="3670644"/>
                <a:ext cx="205486" cy="192250"/>
              </a:xfrm>
              <a:custGeom>
                <a:avLst/>
                <a:gdLst/>
                <a:ahLst/>
                <a:cxnLst/>
                <a:rect l="l" t="t" r="r" b="b"/>
                <a:pathLst>
                  <a:path w="10603" h="9920" extrusionOk="0">
                    <a:moveTo>
                      <a:pt x="10602" y="9919"/>
                    </a:moveTo>
                    <a:lnTo>
                      <a:pt x="1"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0" name="Google Shape;2070;p12"/>
              <p:cNvSpPr/>
              <p:nvPr/>
            </p:nvSpPr>
            <p:spPr>
              <a:xfrm>
                <a:off x="908814" y="3670644"/>
                <a:ext cx="205486" cy="192250"/>
              </a:xfrm>
              <a:custGeom>
                <a:avLst/>
                <a:gdLst/>
                <a:ahLst/>
                <a:cxnLst/>
                <a:rect l="l" t="t" r="r" b="b"/>
                <a:pathLst>
                  <a:path w="10603" h="9920" fill="none" extrusionOk="0">
                    <a:moveTo>
                      <a:pt x="10602" y="9919"/>
                    </a:moveTo>
                    <a:lnTo>
                      <a:pt x="1"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1" name="Google Shape;2071;p12"/>
              <p:cNvSpPr/>
              <p:nvPr/>
            </p:nvSpPr>
            <p:spPr>
              <a:xfrm>
                <a:off x="974357" y="3653008"/>
                <a:ext cx="43508" cy="122268"/>
              </a:xfrm>
              <a:custGeom>
                <a:avLst/>
                <a:gdLst/>
                <a:ahLst/>
                <a:cxnLst/>
                <a:rect l="l" t="t" r="r" b="b"/>
                <a:pathLst>
                  <a:path w="2245" h="6309" extrusionOk="0">
                    <a:moveTo>
                      <a:pt x="2245" y="6309"/>
                    </a:moveTo>
                    <a:lnTo>
                      <a:pt x="1"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2" name="Google Shape;2072;p12"/>
              <p:cNvSpPr/>
              <p:nvPr/>
            </p:nvSpPr>
            <p:spPr>
              <a:xfrm>
                <a:off x="974357" y="3653008"/>
                <a:ext cx="43508" cy="122268"/>
              </a:xfrm>
              <a:custGeom>
                <a:avLst/>
                <a:gdLst/>
                <a:ahLst/>
                <a:cxnLst/>
                <a:rect l="l" t="t" r="r" b="b"/>
                <a:pathLst>
                  <a:path w="2245" h="6309" fill="none" extrusionOk="0">
                    <a:moveTo>
                      <a:pt x="2245" y="6309"/>
                    </a:moveTo>
                    <a:lnTo>
                      <a:pt x="1"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3" name="Google Shape;2073;p12"/>
              <p:cNvSpPr/>
              <p:nvPr/>
            </p:nvSpPr>
            <p:spPr>
              <a:xfrm>
                <a:off x="1096625" y="3163315"/>
                <a:ext cx="39089" cy="1201870"/>
              </a:xfrm>
              <a:custGeom>
                <a:avLst/>
                <a:gdLst/>
                <a:ahLst/>
                <a:cxnLst/>
                <a:rect l="l" t="t" r="r" b="b"/>
                <a:pathLst>
                  <a:path w="2017" h="62016" fill="none" extrusionOk="0">
                    <a:moveTo>
                      <a:pt x="2017" y="62015"/>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4" name="Google Shape;2074;p12"/>
              <p:cNvSpPr/>
              <p:nvPr/>
            </p:nvSpPr>
            <p:spPr>
              <a:xfrm>
                <a:off x="908814" y="3670644"/>
                <a:ext cx="205486" cy="192250"/>
              </a:xfrm>
              <a:custGeom>
                <a:avLst/>
                <a:gdLst/>
                <a:ahLst/>
                <a:cxnLst/>
                <a:rect l="l" t="t" r="r" b="b"/>
                <a:pathLst>
                  <a:path w="10603" h="9920" extrusionOk="0">
                    <a:moveTo>
                      <a:pt x="10602" y="9919"/>
                    </a:moveTo>
                    <a:lnTo>
                      <a:pt x="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5" name="Google Shape;2075;p12"/>
              <p:cNvSpPr/>
              <p:nvPr/>
            </p:nvSpPr>
            <p:spPr>
              <a:xfrm>
                <a:off x="908814" y="3670644"/>
                <a:ext cx="205486" cy="192250"/>
              </a:xfrm>
              <a:custGeom>
                <a:avLst/>
                <a:gdLst/>
                <a:ahLst/>
                <a:cxnLst/>
                <a:rect l="l" t="t" r="r" b="b"/>
                <a:pathLst>
                  <a:path w="10603" h="9920" fill="none" extrusionOk="0">
                    <a:moveTo>
                      <a:pt x="10602" y="9919"/>
                    </a:moveTo>
                    <a:lnTo>
                      <a:pt x="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6" name="Google Shape;2076;p12"/>
              <p:cNvSpPr/>
              <p:nvPr/>
            </p:nvSpPr>
            <p:spPr>
              <a:xfrm>
                <a:off x="974357" y="3653008"/>
                <a:ext cx="43508" cy="122268"/>
              </a:xfrm>
              <a:custGeom>
                <a:avLst/>
                <a:gdLst/>
                <a:ahLst/>
                <a:cxnLst/>
                <a:rect l="l" t="t" r="r" b="b"/>
                <a:pathLst>
                  <a:path w="2245" h="6309" extrusionOk="0">
                    <a:moveTo>
                      <a:pt x="2245" y="6309"/>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7" name="Google Shape;2077;p12"/>
              <p:cNvSpPr/>
              <p:nvPr/>
            </p:nvSpPr>
            <p:spPr>
              <a:xfrm>
                <a:off x="974357" y="3653008"/>
                <a:ext cx="43508" cy="122268"/>
              </a:xfrm>
              <a:custGeom>
                <a:avLst/>
                <a:gdLst/>
                <a:ahLst/>
                <a:cxnLst/>
                <a:rect l="l" t="t" r="r" b="b"/>
                <a:pathLst>
                  <a:path w="2245" h="6309" fill="none" extrusionOk="0">
                    <a:moveTo>
                      <a:pt x="2245" y="6309"/>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8" name="Google Shape;2078;p12"/>
              <p:cNvSpPr/>
              <p:nvPr/>
            </p:nvSpPr>
            <p:spPr>
              <a:xfrm>
                <a:off x="1126877" y="4011597"/>
                <a:ext cx="157579" cy="170176"/>
              </a:xfrm>
              <a:custGeom>
                <a:avLst/>
                <a:gdLst/>
                <a:ahLst/>
                <a:cxnLst/>
                <a:rect l="l" t="t" r="r" b="b"/>
                <a:pathLst>
                  <a:path w="8131" h="8781" fill="none" extrusionOk="0">
                    <a:moveTo>
                      <a:pt x="8131" y="1"/>
                    </a:moveTo>
                    <a:lnTo>
                      <a:pt x="1" y="878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9" name="Google Shape;2079;p12"/>
              <p:cNvSpPr/>
              <p:nvPr/>
            </p:nvSpPr>
            <p:spPr>
              <a:xfrm>
                <a:off x="864705" y="4107392"/>
                <a:ext cx="262192" cy="135524"/>
              </a:xfrm>
              <a:custGeom>
                <a:avLst/>
                <a:gdLst/>
                <a:ahLst/>
                <a:cxnLst/>
                <a:rect l="l" t="t" r="r" b="b"/>
                <a:pathLst>
                  <a:path w="13529" h="6993" fill="none" extrusionOk="0">
                    <a:moveTo>
                      <a:pt x="1" y="1"/>
                    </a:moveTo>
                    <a:lnTo>
                      <a:pt x="13529" y="6992"/>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0" name="Google Shape;2080;p12"/>
              <p:cNvSpPr/>
              <p:nvPr/>
            </p:nvSpPr>
            <p:spPr>
              <a:xfrm>
                <a:off x="908814" y="4181753"/>
                <a:ext cx="95815" cy="4438"/>
              </a:xfrm>
              <a:custGeom>
                <a:avLst/>
                <a:gdLst/>
                <a:ahLst/>
                <a:cxnLst/>
                <a:rect l="l" t="t" r="r" b="b"/>
                <a:pathLst>
                  <a:path w="4944" h="229" fill="none" extrusionOk="0">
                    <a:moveTo>
                      <a:pt x="4944" y="229"/>
                    </a:moveTo>
                    <a:lnTo>
                      <a:pt x="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081" name="Google Shape;2081;p12"/>
            <p:cNvGrpSpPr/>
            <p:nvPr/>
          </p:nvGrpSpPr>
          <p:grpSpPr>
            <a:xfrm>
              <a:off x="1592617" y="3963292"/>
              <a:ext cx="423531" cy="468279"/>
              <a:chOff x="1592617" y="3901305"/>
              <a:chExt cx="423531" cy="468279"/>
            </a:xfrm>
          </p:grpSpPr>
          <p:sp>
            <p:nvSpPr>
              <p:cNvPr id="2082" name="Google Shape;2082;p12"/>
              <p:cNvSpPr/>
              <p:nvPr/>
            </p:nvSpPr>
            <p:spPr>
              <a:xfrm>
                <a:off x="1709208" y="3901305"/>
                <a:ext cx="193509" cy="442445"/>
              </a:xfrm>
              <a:custGeom>
                <a:avLst/>
                <a:gdLst/>
                <a:ahLst/>
                <a:cxnLst/>
                <a:rect l="l" t="t" r="r" b="b"/>
                <a:pathLst>
                  <a:path w="9985" h="22830" extrusionOk="0">
                    <a:moveTo>
                      <a:pt x="4976" y="1"/>
                    </a:moveTo>
                    <a:cubicBezTo>
                      <a:pt x="4976" y="1"/>
                      <a:pt x="1" y="5106"/>
                      <a:pt x="1" y="11415"/>
                    </a:cubicBezTo>
                    <a:cubicBezTo>
                      <a:pt x="1" y="17724"/>
                      <a:pt x="4976" y="22830"/>
                      <a:pt x="4976" y="22830"/>
                    </a:cubicBezTo>
                    <a:cubicBezTo>
                      <a:pt x="4976" y="22830"/>
                      <a:pt x="9984" y="17724"/>
                      <a:pt x="9984" y="11415"/>
                    </a:cubicBezTo>
                    <a:cubicBezTo>
                      <a:pt x="9984" y="5106"/>
                      <a:pt x="4976" y="1"/>
                      <a:pt x="497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3" name="Google Shape;2083;p12"/>
              <p:cNvSpPr/>
              <p:nvPr/>
            </p:nvSpPr>
            <p:spPr>
              <a:xfrm>
                <a:off x="1838414" y="4177974"/>
                <a:ext cx="177734" cy="191610"/>
              </a:xfrm>
              <a:custGeom>
                <a:avLst/>
                <a:gdLst/>
                <a:ahLst/>
                <a:cxnLst/>
                <a:rect l="l" t="t" r="r" b="b"/>
                <a:pathLst>
                  <a:path w="9171" h="9887" extrusionOk="0">
                    <a:moveTo>
                      <a:pt x="8976" y="1"/>
                    </a:moveTo>
                    <a:cubicBezTo>
                      <a:pt x="8976" y="1"/>
                      <a:pt x="4846" y="294"/>
                      <a:pt x="2439" y="3025"/>
                    </a:cubicBezTo>
                    <a:cubicBezTo>
                      <a:pt x="0" y="5757"/>
                      <a:pt x="195" y="9887"/>
                      <a:pt x="195" y="9887"/>
                    </a:cubicBezTo>
                    <a:cubicBezTo>
                      <a:pt x="195" y="9887"/>
                      <a:pt x="4325" y="9594"/>
                      <a:pt x="6764" y="6862"/>
                    </a:cubicBezTo>
                    <a:cubicBezTo>
                      <a:pt x="9171" y="4131"/>
                      <a:pt x="8976" y="1"/>
                      <a:pt x="897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4" name="Google Shape;2084;p12"/>
              <p:cNvSpPr/>
              <p:nvPr/>
            </p:nvSpPr>
            <p:spPr>
              <a:xfrm>
                <a:off x="1592617" y="4181753"/>
                <a:ext cx="179633" cy="184052"/>
              </a:xfrm>
              <a:custGeom>
                <a:avLst/>
                <a:gdLst/>
                <a:ahLst/>
                <a:cxnLst/>
                <a:rect l="l" t="t" r="r" b="b"/>
                <a:pathLst>
                  <a:path w="9269" h="9497" extrusionOk="0">
                    <a:moveTo>
                      <a:pt x="33" y="1"/>
                    </a:moveTo>
                    <a:cubicBezTo>
                      <a:pt x="33" y="1"/>
                      <a:pt x="1" y="4131"/>
                      <a:pt x="2570" y="6765"/>
                    </a:cubicBezTo>
                    <a:cubicBezTo>
                      <a:pt x="5106" y="9399"/>
                      <a:pt x="9236" y="9497"/>
                      <a:pt x="9236" y="9497"/>
                    </a:cubicBezTo>
                    <a:cubicBezTo>
                      <a:pt x="9236" y="9497"/>
                      <a:pt x="9269" y="5367"/>
                      <a:pt x="6732" y="2733"/>
                    </a:cubicBezTo>
                    <a:cubicBezTo>
                      <a:pt x="4163" y="99"/>
                      <a:pt x="33" y="1"/>
                      <a:pt x="33"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5" name="Google Shape;2085;p12"/>
              <p:cNvSpPr/>
              <p:nvPr/>
            </p:nvSpPr>
            <p:spPr>
              <a:xfrm>
                <a:off x="1709208" y="3901305"/>
                <a:ext cx="193509" cy="442445"/>
              </a:xfrm>
              <a:custGeom>
                <a:avLst/>
                <a:gdLst/>
                <a:ahLst/>
                <a:cxnLst/>
                <a:rect l="l" t="t" r="r" b="b"/>
                <a:pathLst>
                  <a:path w="9985" h="22830" extrusionOk="0">
                    <a:moveTo>
                      <a:pt x="4976" y="1"/>
                    </a:moveTo>
                    <a:cubicBezTo>
                      <a:pt x="4976" y="1"/>
                      <a:pt x="1" y="5106"/>
                      <a:pt x="1" y="11415"/>
                    </a:cubicBezTo>
                    <a:cubicBezTo>
                      <a:pt x="1" y="17724"/>
                      <a:pt x="4976" y="22830"/>
                      <a:pt x="4976" y="22830"/>
                    </a:cubicBezTo>
                    <a:cubicBezTo>
                      <a:pt x="4976" y="22830"/>
                      <a:pt x="9984" y="17724"/>
                      <a:pt x="9984" y="11415"/>
                    </a:cubicBezTo>
                    <a:cubicBezTo>
                      <a:pt x="9984" y="5106"/>
                      <a:pt x="4976" y="1"/>
                      <a:pt x="497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6" name="Google Shape;2086;p12"/>
              <p:cNvSpPr/>
              <p:nvPr/>
            </p:nvSpPr>
            <p:spPr>
              <a:xfrm>
                <a:off x="1805642" y="3901305"/>
                <a:ext cx="19" cy="442445"/>
              </a:xfrm>
              <a:custGeom>
                <a:avLst/>
                <a:gdLst/>
                <a:ahLst/>
                <a:cxnLst/>
                <a:rect l="l" t="t" r="r" b="b"/>
                <a:pathLst>
                  <a:path w="1" h="22830" extrusionOk="0">
                    <a:moveTo>
                      <a:pt x="0" y="22830"/>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7" name="Google Shape;2087;p12"/>
              <p:cNvSpPr/>
              <p:nvPr/>
            </p:nvSpPr>
            <p:spPr>
              <a:xfrm>
                <a:off x="1805642" y="3901305"/>
                <a:ext cx="19" cy="442445"/>
              </a:xfrm>
              <a:custGeom>
                <a:avLst/>
                <a:gdLst/>
                <a:ahLst/>
                <a:cxnLst/>
                <a:rect l="l" t="t" r="r" b="b"/>
                <a:pathLst>
                  <a:path w="1" h="22830" fill="none" extrusionOk="0">
                    <a:moveTo>
                      <a:pt x="0" y="22830"/>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8" name="Google Shape;2088;p12"/>
              <p:cNvSpPr/>
              <p:nvPr/>
            </p:nvSpPr>
            <p:spPr>
              <a:xfrm>
                <a:off x="1805642" y="4010976"/>
                <a:ext cx="54225" cy="47287"/>
              </a:xfrm>
              <a:custGeom>
                <a:avLst/>
                <a:gdLst/>
                <a:ahLst/>
                <a:cxnLst/>
                <a:rect l="l" t="t" r="r" b="b"/>
                <a:pathLst>
                  <a:path w="2798" h="2440" extrusionOk="0">
                    <a:moveTo>
                      <a:pt x="0" y="2439"/>
                    </a:moveTo>
                    <a:lnTo>
                      <a:pt x="279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9" name="Google Shape;2089;p12"/>
              <p:cNvSpPr/>
              <p:nvPr/>
            </p:nvSpPr>
            <p:spPr>
              <a:xfrm>
                <a:off x="1805642" y="4010976"/>
                <a:ext cx="54225" cy="47287"/>
              </a:xfrm>
              <a:custGeom>
                <a:avLst/>
                <a:gdLst/>
                <a:ahLst/>
                <a:cxnLst/>
                <a:rect l="l" t="t" r="r" b="b"/>
                <a:pathLst>
                  <a:path w="2798" h="2440" fill="none" extrusionOk="0">
                    <a:moveTo>
                      <a:pt x="0" y="2439"/>
                    </a:moveTo>
                    <a:lnTo>
                      <a:pt x="2797"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0" name="Google Shape;2090;p12"/>
              <p:cNvSpPr/>
              <p:nvPr/>
            </p:nvSpPr>
            <p:spPr>
              <a:xfrm>
                <a:off x="1737580" y="4034291"/>
                <a:ext cx="67442" cy="97074"/>
              </a:xfrm>
              <a:custGeom>
                <a:avLst/>
                <a:gdLst/>
                <a:ahLst/>
                <a:cxnLst/>
                <a:rect l="l" t="t" r="r" b="b"/>
                <a:pathLst>
                  <a:path w="3480" h="5009" extrusionOk="0">
                    <a:moveTo>
                      <a:pt x="3480" y="5008"/>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1" name="Google Shape;2091;p12"/>
              <p:cNvSpPr/>
              <p:nvPr/>
            </p:nvSpPr>
            <p:spPr>
              <a:xfrm>
                <a:off x="1737580" y="4034291"/>
                <a:ext cx="67442" cy="97074"/>
              </a:xfrm>
              <a:custGeom>
                <a:avLst/>
                <a:gdLst/>
                <a:ahLst/>
                <a:cxnLst/>
                <a:rect l="l" t="t" r="r" b="b"/>
                <a:pathLst>
                  <a:path w="3480" h="5009" fill="none" extrusionOk="0">
                    <a:moveTo>
                      <a:pt x="3480" y="5008"/>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2" name="Google Shape;2092;p12"/>
              <p:cNvSpPr/>
              <p:nvPr/>
            </p:nvSpPr>
            <p:spPr>
              <a:xfrm>
                <a:off x="1805642" y="4102353"/>
                <a:ext cx="80059" cy="71241"/>
              </a:xfrm>
              <a:custGeom>
                <a:avLst/>
                <a:gdLst/>
                <a:ahLst/>
                <a:cxnLst/>
                <a:rect l="l" t="t" r="r" b="b"/>
                <a:pathLst>
                  <a:path w="4131" h="3676" extrusionOk="0">
                    <a:moveTo>
                      <a:pt x="0" y="3675"/>
                    </a:moveTo>
                    <a:lnTo>
                      <a:pt x="413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3" name="Google Shape;2093;p12"/>
              <p:cNvSpPr/>
              <p:nvPr/>
            </p:nvSpPr>
            <p:spPr>
              <a:xfrm>
                <a:off x="1805642" y="4102353"/>
                <a:ext cx="80059" cy="71241"/>
              </a:xfrm>
              <a:custGeom>
                <a:avLst/>
                <a:gdLst/>
                <a:ahLst/>
                <a:cxnLst/>
                <a:rect l="l" t="t" r="r" b="b"/>
                <a:pathLst>
                  <a:path w="4131" h="3676" fill="none" extrusionOk="0">
                    <a:moveTo>
                      <a:pt x="0" y="3675"/>
                    </a:moveTo>
                    <a:lnTo>
                      <a:pt x="413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4" name="Google Shape;2094;p12"/>
              <p:cNvSpPr/>
              <p:nvPr/>
            </p:nvSpPr>
            <p:spPr>
              <a:xfrm>
                <a:off x="1725603" y="4160338"/>
                <a:ext cx="79419" cy="69962"/>
              </a:xfrm>
              <a:custGeom>
                <a:avLst/>
                <a:gdLst/>
                <a:ahLst/>
                <a:cxnLst/>
                <a:rect l="l" t="t" r="r" b="b"/>
                <a:pathLst>
                  <a:path w="4098" h="3610" extrusionOk="0">
                    <a:moveTo>
                      <a:pt x="4098" y="3610"/>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5" name="Google Shape;2095;p12"/>
              <p:cNvSpPr/>
              <p:nvPr/>
            </p:nvSpPr>
            <p:spPr>
              <a:xfrm>
                <a:off x="1725603" y="4160338"/>
                <a:ext cx="79419" cy="69962"/>
              </a:xfrm>
              <a:custGeom>
                <a:avLst/>
                <a:gdLst/>
                <a:ahLst/>
                <a:cxnLst/>
                <a:rect l="l" t="t" r="r" b="b"/>
                <a:pathLst>
                  <a:path w="4098" h="3610" fill="none" extrusionOk="0">
                    <a:moveTo>
                      <a:pt x="4098" y="3610"/>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6" name="Google Shape;2096;p12"/>
              <p:cNvSpPr/>
              <p:nvPr/>
            </p:nvSpPr>
            <p:spPr>
              <a:xfrm>
                <a:off x="1805003" y="4230281"/>
                <a:ext cx="61783" cy="49186"/>
              </a:xfrm>
              <a:custGeom>
                <a:avLst/>
                <a:gdLst/>
                <a:ahLst/>
                <a:cxnLst/>
                <a:rect l="l" t="t" r="r" b="b"/>
                <a:pathLst>
                  <a:path w="3188" h="2538" extrusionOk="0">
                    <a:moveTo>
                      <a:pt x="1" y="2538"/>
                    </a:moveTo>
                    <a:lnTo>
                      <a:pt x="3188"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7" name="Google Shape;2097;p12"/>
              <p:cNvSpPr/>
              <p:nvPr/>
            </p:nvSpPr>
            <p:spPr>
              <a:xfrm>
                <a:off x="1805003" y="4230281"/>
                <a:ext cx="61783" cy="49186"/>
              </a:xfrm>
              <a:custGeom>
                <a:avLst/>
                <a:gdLst/>
                <a:ahLst/>
                <a:cxnLst/>
                <a:rect l="l" t="t" r="r" b="b"/>
                <a:pathLst>
                  <a:path w="3188" h="2538" fill="none" extrusionOk="0">
                    <a:moveTo>
                      <a:pt x="1" y="2538"/>
                    </a:moveTo>
                    <a:lnTo>
                      <a:pt x="3188"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8" name="Google Shape;2098;p12"/>
              <p:cNvSpPr/>
              <p:nvPr/>
            </p:nvSpPr>
            <p:spPr>
              <a:xfrm>
                <a:off x="1838414" y="4177974"/>
                <a:ext cx="177734" cy="191610"/>
              </a:xfrm>
              <a:custGeom>
                <a:avLst/>
                <a:gdLst/>
                <a:ahLst/>
                <a:cxnLst/>
                <a:rect l="l" t="t" r="r" b="b"/>
                <a:pathLst>
                  <a:path w="9171" h="9887" extrusionOk="0">
                    <a:moveTo>
                      <a:pt x="8976" y="1"/>
                    </a:moveTo>
                    <a:cubicBezTo>
                      <a:pt x="8976" y="1"/>
                      <a:pt x="4846" y="294"/>
                      <a:pt x="2439" y="3025"/>
                    </a:cubicBezTo>
                    <a:cubicBezTo>
                      <a:pt x="0" y="5757"/>
                      <a:pt x="195" y="9887"/>
                      <a:pt x="195" y="9887"/>
                    </a:cubicBezTo>
                    <a:cubicBezTo>
                      <a:pt x="195" y="9887"/>
                      <a:pt x="4325" y="9594"/>
                      <a:pt x="6764" y="6862"/>
                    </a:cubicBezTo>
                    <a:cubicBezTo>
                      <a:pt x="9171" y="4131"/>
                      <a:pt x="8976" y="1"/>
                      <a:pt x="897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9" name="Google Shape;2099;p12"/>
              <p:cNvSpPr/>
              <p:nvPr/>
            </p:nvSpPr>
            <p:spPr>
              <a:xfrm>
                <a:off x="1842193" y="4177974"/>
                <a:ext cx="170176" cy="191610"/>
              </a:xfrm>
              <a:custGeom>
                <a:avLst/>
                <a:gdLst/>
                <a:ahLst/>
                <a:cxnLst/>
                <a:rect l="l" t="t" r="r" b="b"/>
                <a:pathLst>
                  <a:path w="8781" h="9887" extrusionOk="0">
                    <a:moveTo>
                      <a:pt x="0" y="9887"/>
                    </a:moveTo>
                    <a:lnTo>
                      <a:pt x="878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0" name="Google Shape;2100;p12"/>
              <p:cNvSpPr/>
              <p:nvPr/>
            </p:nvSpPr>
            <p:spPr>
              <a:xfrm>
                <a:off x="1842193" y="4177974"/>
                <a:ext cx="170176" cy="191610"/>
              </a:xfrm>
              <a:custGeom>
                <a:avLst/>
                <a:gdLst/>
                <a:ahLst/>
                <a:cxnLst/>
                <a:rect l="l" t="t" r="r" b="b"/>
                <a:pathLst>
                  <a:path w="8781" h="9887" fill="none" extrusionOk="0">
                    <a:moveTo>
                      <a:pt x="0" y="9887"/>
                    </a:moveTo>
                    <a:lnTo>
                      <a:pt x="878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1" name="Google Shape;2101;p12"/>
              <p:cNvSpPr/>
              <p:nvPr/>
            </p:nvSpPr>
            <p:spPr>
              <a:xfrm>
                <a:off x="1951845" y="4246036"/>
                <a:ext cx="42248" cy="19"/>
              </a:xfrm>
              <a:custGeom>
                <a:avLst/>
                <a:gdLst/>
                <a:ahLst/>
                <a:cxnLst/>
                <a:rect l="l" t="t" r="r" b="b"/>
                <a:pathLst>
                  <a:path w="2180" h="1" extrusionOk="0">
                    <a:moveTo>
                      <a:pt x="1" y="1"/>
                    </a:moveTo>
                    <a:lnTo>
                      <a:pt x="218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2" name="Google Shape;2102;p12"/>
              <p:cNvSpPr/>
              <p:nvPr/>
            </p:nvSpPr>
            <p:spPr>
              <a:xfrm>
                <a:off x="1951845" y="4246036"/>
                <a:ext cx="42248" cy="19"/>
              </a:xfrm>
              <a:custGeom>
                <a:avLst/>
                <a:gdLst/>
                <a:ahLst/>
                <a:cxnLst/>
                <a:rect l="l" t="t" r="r" b="b"/>
                <a:pathLst>
                  <a:path w="2180" h="1" fill="none" extrusionOk="0">
                    <a:moveTo>
                      <a:pt x="1" y="1"/>
                    </a:moveTo>
                    <a:lnTo>
                      <a:pt x="218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3" name="Google Shape;2103;p12"/>
              <p:cNvSpPr/>
              <p:nvPr/>
            </p:nvSpPr>
            <p:spPr>
              <a:xfrm>
                <a:off x="1923492" y="4209486"/>
                <a:ext cx="8217" cy="68082"/>
              </a:xfrm>
              <a:custGeom>
                <a:avLst/>
                <a:gdLst/>
                <a:ahLst/>
                <a:cxnLst/>
                <a:rect l="l" t="t" r="r" b="b"/>
                <a:pathLst>
                  <a:path w="424" h="3513" extrusionOk="0">
                    <a:moveTo>
                      <a:pt x="1" y="3513"/>
                    </a:moveTo>
                    <a:lnTo>
                      <a:pt x="423"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4" name="Google Shape;2104;p12"/>
              <p:cNvSpPr/>
              <p:nvPr/>
            </p:nvSpPr>
            <p:spPr>
              <a:xfrm>
                <a:off x="1923492" y="4209486"/>
                <a:ext cx="8217" cy="68082"/>
              </a:xfrm>
              <a:custGeom>
                <a:avLst/>
                <a:gdLst/>
                <a:ahLst/>
                <a:cxnLst/>
                <a:rect l="l" t="t" r="r" b="b"/>
                <a:pathLst>
                  <a:path w="424" h="3513" fill="none" extrusionOk="0">
                    <a:moveTo>
                      <a:pt x="1" y="3513"/>
                    </a:moveTo>
                    <a:lnTo>
                      <a:pt x="423"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5" name="Google Shape;2105;p12"/>
              <p:cNvSpPr/>
              <p:nvPr/>
            </p:nvSpPr>
            <p:spPr>
              <a:xfrm>
                <a:off x="1907736" y="4295843"/>
                <a:ext cx="62404" cy="19"/>
              </a:xfrm>
              <a:custGeom>
                <a:avLst/>
                <a:gdLst/>
                <a:ahLst/>
                <a:cxnLst/>
                <a:rect l="l" t="t" r="r" b="b"/>
                <a:pathLst>
                  <a:path w="3220" h="1" extrusionOk="0">
                    <a:moveTo>
                      <a:pt x="1" y="0"/>
                    </a:moveTo>
                    <a:lnTo>
                      <a:pt x="322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6" name="Google Shape;2106;p12"/>
              <p:cNvSpPr/>
              <p:nvPr/>
            </p:nvSpPr>
            <p:spPr>
              <a:xfrm>
                <a:off x="1907736" y="4295843"/>
                <a:ext cx="62404" cy="19"/>
              </a:xfrm>
              <a:custGeom>
                <a:avLst/>
                <a:gdLst/>
                <a:ahLst/>
                <a:cxnLst/>
                <a:rect l="l" t="t" r="r" b="b"/>
                <a:pathLst>
                  <a:path w="3220" h="1" fill="none" extrusionOk="0">
                    <a:moveTo>
                      <a:pt x="1" y="0"/>
                    </a:moveTo>
                    <a:lnTo>
                      <a:pt x="322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7" name="Google Shape;2107;p12"/>
              <p:cNvSpPr/>
              <p:nvPr/>
            </p:nvSpPr>
            <p:spPr>
              <a:xfrm>
                <a:off x="1878124" y="4259273"/>
                <a:ext cx="7578" cy="61163"/>
              </a:xfrm>
              <a:custGeom>
                <a:avLst/>
                <a:gdLst/>
                <a:ahLst/>
                <a:cxnLst/>
                <a:rect l="l" t="t" r="r" b="b"/>
                <a:pathLst>
                  <a:path w="391" h="3156" extrusionOk="0">
                    <a:moveTo>
                      <a:pt x="390" y="3155"/>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8" name="Google Shape;2108;p12"/>
              <p:cNvSpPr/>
              <p:nvPr/>
            </p:nvSpPr>
            <p:spPr>
              <a:xfrm>
                <a:off x="1878124" y="4259273"/>
                <a:ext cx="7578" cy="61163"/>
              </a:xfrm>
              <a:custGeom>
                <a:avLst/>
                <a:gdLst/>
                <a:ahLst/>
                <a:cxnLst/>
                <a:rect l="l" t="t" r="r" b="b"/>
                <a:pathLst>
                  <a:path w="391" h="3156" fill="none" extrusionOk="0">
                    <a:moveTo>
                      <a:pt x="390" y="3155"/>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9" name="Google Shape;2109;p12"/>
              <p:cNvSpPr/>
              <p:nvPr/>
            </p:nvSpPr>
            <p:spPr>
              <a:xfrm>
                <a:off x="1866767" y="4341212"/>
                <a:ext cx="45407" cy="3178"/>
              </a:xfrm>
              <a:custGeom>
                <a:avLst/>
                <a:gdLst/>
                <a:ahLst/>
                <a:cxnLst/>
                <a:rect l="l" t="t" r="r" b="b"/>
                <a:pathLst>
                  <a:path w="2343" h="164" extrusionOk="0">
                    <a:moveTo>
                      <a:pt x="1" y="0"/>
                    </a:moveTo>
                    <a:lnTo>
                      <a:pt x="2342" y="163"/>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0" name="Google Shape;2110;p12"/>
              <p:cNvSpPr/>
              <p:nvPr/>
            </p:nvSpPr>
            <p:spPr>
              <a:xfrm>
                <a:off x="1866767" y="4341212"/>
                <a:ext cx="45407" cy="3178"/>
              </a:xfrm>
              <a:custGeom>
                <a:avLst/>
                <a:gdLst/>
                <a:ahLst/>
                <a:cxnLst/>
                <a:rect l="l" t="t" r="r" b="b"/>
                <a:pathLst>
                  <a:path w="2343" h="164" fill="none" extrusionOk="0">
                    <a:moveTo>
                      <a:pt x="1" y="0"/>
                    </a:moveTo>
                    <a:lnTo>
                      <a:pt x="2342" y="163"/>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1" name="Google Shape;2111;p12"/>
              <p:cNvSpPr/>
              <p:nvPr/>
            </p:nvSpPr>
            <p:spPr>
              <a:xfrm>
                <a:off x="1592617" y="4181753"/>
                <a:ext cx="179633" cy="184052"/>
              </a:xfrm>
              <a:custGeom>
                <a:avLst/>
                <a:gdLst/>
                <a:ahLst/>
                <a:cxnLst/>
                <a:rect l="l" t="t" r="r" b="b"/>
                <a:pathLst>
                  <a:path w="9269" h="9497" extrusionOk="0">
                    <a:moveTo>
                      <a:pt x="33" y="1"/>
                    </a:moveTo>
                    <a:cubicBezTo>
                      <a:pt x="33" y="1"/>
                      <a:pt x="1" y="4131"/>
                      <a:pt x="2570" y="6765"/>
                    </a:cubicBezTo>
                    <a:cubicBezTo>
                      <a:pt x="5106" y="9399"/>
                      <a:pt x="9236" y="9497"/>
                      <a:pt x="9236" y="9497"/>
                    </a:cubicBezTo>
                    <a:cubicBezTo>
                      <a:pt x="9236" y="9497"/>
                      <a:pt x="9269" y="5367"/>
                      <a:pt x="6732" y="2733"/>
                    </a:cubicBezTo>
                    <a:cubicBezTo>
                      <a:pt x="4163" y="99"/>
                      <a:pt x="33" y="1"/>
                      <a:pt x="33"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2" name="Google Shape;2112;p12"/>
              <p:cNvSpPr/>
              <p:nvPr/>
            </p:nvSpPr>
            <p:spPr>
              <a:xfrm>
                <a:off x="1593257" y="4181753"/>
                <a:ext cx="178374" cy="184052"/>
              </a:xfrm>
              <a:custGeom>
                <a:avLst/>
                <a:gdLst/>
                <a:ahLst/>
                <a:cxnLst/>
                <a:rect l="l" t="t" r="r" b="b"/>
                <a:pathLst>
                  <a:path w="9204" h="9497" extrusionOk="0">
                    <a:moveTo>
                      <a:pt x="9203" y="9497"/>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3" name="Google Shape;2113;p12"/>
              <p:cNvSpPr/>
              <p:nvPr/>
            </p:nvSpPr>
            <p:spPr>
              <a:xfrm>
                <a:off x="1593257" y="4181753"/>
                <a:ext cx="178374" cy="184052"/>
              </a:xfrm>
              <a:custGeom>
                <a:avLst/>
                <a:gdLst/>
                <a:ahLst/>
                <a:cxnLst/>
                <a:rect l="l" t="t" r="r" b="b"/>
                <a:pathLst>
                  <a:path w="9204" h="9497" fill="none" extrusionOk="0">
                    <a:moveTo>
                      <a:pt x="9203" y="9497"/>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4" name="Google Shape;2114;p12"/>
              <p:cNvSpPr/>
              <p:nvPr/>
            </p:nvSpPr>
            <p:spPr>
              <a:xfrm>
                <a:off x="1656901" y="4205707"/>
                <a:ext cx="3178" cy="41609"/>
              </a:xfrm>
              <a:custGeom>
                <a:avLst/>
                <a:gdLst/>
                <a:ahLst/>
                <a:cxnLst/>
                <a:rect l="l" t="t" r="r" b="b"/>
                <a:pathLst>
                  <a:path w="164" h="2147" extrusionOk="0">
                    <a:moveTo>
                      <a:pt x="1" y="2147"/>
                    </a:moveTo>
                    <a:lnTo>
                      <a:pt x="163"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5" name="Google Shape;2115;p12"/>
              <p:cNvSpPr/>
              <p:nvPr/>
            </p:nvSpPr>
            <p:spPr>
              <a:xfrm>
                <a:off x="1656901" y="4205707"/>
                <a:ext cx="3178" cy="41609"/>
              </a:xfrm>
              <a:custGeom>
                <a:avLst/>
                <a:gdLst/>
                <a:ahLst/>
                <a:cxnLst/>
                <a:rect l="l" t="t" r="r" b="b"/>
                <a:pathLst>
                  <a:path w="164" h="2147" fill="none" extrusionOk="0">
                    <a:moveTo>
                      <a:pt x="1" y="2147"/>
                    </a:moveTo>
                    <a:lnTo>
                      <a:pt x="163"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6" name="Google Shape;2116;p12"/>
              <p:cNvSpPr/>
              <p:nvPr/>
            </p:nvSpPr>
            <p:spPr>
              <a:xfrm>
                <a:off x="1618470" y="4264331"/>
                <a:ext cx="67442" cy="13876"/>
              </a:xfrm>
              <a:custGeom>
                <a:avLst/>
                <a:gdLst/>
                <a:ahLst/>
                <a:cxnLst/>
                <a:rect l="l" t="t" r="r" b="b"/>
                <a:pathLst>
                  <a:path w="3480" h="716" extrusionOk="0">
                    <a:moveTo>
                      <a:pt x="3480" y="715"/>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7" name="Google Shape;2117;p12"/>
              <p:cNvSpPr/>
              <p:nvPr/>
            </p:nvSpPr>
            <p:spPr>
              <a:xfrm>
                <a:off x="1618470" y="4264331"/>
                <a:ext cx="67442" cy="13876"/>
              </a:xfrm>
              <a:custGeom>
                <a:avLst/>
                <a:gdLst/>
                <a:ahLst/>
                <a:cxnLst/>
                <a:rect l="l" t="t" r="r" b="b"/>
                <a:pathLst>
                  <a:path w="3480" h="716" fill="none" extrusionOk="0">
                    <a:moveTo>
                      <a:pt x="3480" y="715"/>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8" name="Google Shape;2118;p12"/>
              <p:cNvSpPr/>
              <p:nvPr/>
            </p:nvSpPr>
            <p:spPr>
              <a:xfrm>
                <a:off x="1702909" y="4232819"/>
                <a:ext cx="4438" cy="62404"/>
              </a:xfrm>
              <a:custGeom>
                <a:avLst/>
                <a:gdLst/>
                <a:ahLst/>
                <a:cxnLst/>
                <a:rect l="l" t="t" r="r" b="b"/>
                <a:pathLst>
                  <a:path w="229" h="3220" extrusionOk="0">
                    <a:moveTo>
                      <a:pt x="1" y="3219"/>
                    </a:moveTo>
                    <a:lnTo>
                      <a:pt x="228"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9" name="Google Shape;2119;p12"/>
              <p:cNvSpPr/>
              <p:nvPr/>
            </p:nvSpPr>
            <p:spPr>
              <a:xfrm>
                <a:off x="1702909" y="4232819"/>
                <a:ext cx="4438" cy="62404"/>
              </a:xfrm>
              <a:custGeom>
                <a:avLst/>
                <a:gdLst/>
                <a:ahLst/>
                <a:cxnLst/>
                <a:rect l="l" t="t" r="r" b="b"/>
                <a:pathLst>
                  <a:path w="229" h="3220" fill="none" extrusionOk="0">
                    <a:moveTo>
                      <a:pt x="1" y="3219"/>
                    </a:moveTo>
                    <a:lnTo>
                      <a:pt x="228"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0" name="Google Shape;2120;p12"/>
              <p:cNvSpPr/>
              <p:nvPr/>
            </p:nvSpPr>
            <p:spPr>
              <a:xfrm>
                <a:off x="1745758" y="4293944"/>
                <a:ext cx="5698" cy="45388"/>
              </a:xfrm>
              <a:custGeom>
                <a:avLst/>
                <a:gdLst/>
                <a:ahLst/>
                <a:cxnLst/>
                <a:rect l="l" t="t" r="r" b="b"/>
                <a:pathLst>
                  <a:path w="294" h="2342" extrusionOk="0">
                    <a:moveTo>
                      <a:pt x="1" y="2342"/>
                    </a:moveTo>
                    <a:lnTo>
                      <a:pt x="29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1" name="Google Shape;2121;p12"/>
              <p:cNvSpPr/>
              <p:nvPr/>
            </p:nvSpPr>
            <p:spPr>
              <a:xfrm>
                <a:off x="1745758" y="4293944"/>
                <a:ext cx="5698" cy="45388"/>
              </a:xfrm>
              <a:custGeom>
                <a:avLst/>
                <a:gdLst/>
                <a:ahLst/>
                <a:cxnLst/>
                <a:rect l="l" t="t" r="r" b="b"/>
                <a:pathLst>
                  <a:path w="294" h="2342" fill="none" extrusionOk="0">
                    <a:moveTo>
                      <a:pt x="1" y="2342"/>
                    </a:moveTo>
                    <a:lnTo>
                      <a:pt x="294"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2" name="Google Shape;2122;p12"/>
              <p:cNvSpPr/>
              <p:nvPr/>
            </p:nvSpPr>
            <p:spPr>
              <a:xfrm>
                <a:off x="1805642" y="3901305"/>
                <a:ext cx="19" cy="442445"/>
              </a:xfrm>
              <a:custGeom>
                <a:avLst/>
                <a:gdLst/>
                <a:ahLst/>
                <a:cxnLst/>
                <a:rect l="l" t="t" r="r" b="b"/>
                <a:pathLst>
                  <a:path w="1" h="22830" extrusionOk="0">
                    <a:moveTo>
                      <a:pt x="0" y="22830"/>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3" name="Google Shape;2123;p12"/>
              <p:cNvSpPr/>
              <p:nvPr/>
            </p:nvSpPr>
            <p:spPr>
              <a:xfrm>
                <a:off x="1805642" y="3901305"/>
                <a:ext cx="19" cy="442445"/>
              </a:xfrm>
              <a:custGeom>
                <a:avLst/>
                <a:gdLst/>
                <a:ahLst/>
                <a:cxnLst/>
                <a:rect l="l" t="t" r="r" b="b"/>
                <a:pathLst>
                  <a:path w="1" h="22830" fill="none" extrusionOk="0">
                    <a:moveTo>
                      <a:pt x="0" y="22830"/>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4" name="Google Shape;2124;p12"/>
              <p:cNvSpPr/>
              <p:nvPr/>
            </p:nvSpPr>
            <p:spPr>
              <a:xfrm>
                <a:off x="1805642" y="4010976"/>
                <a:ext cx="54225" cy="47287"/>
              </a:xfrm>
              <a:custGeom>
                <a:avLst/>
                <a:gdLst/>
                <a:ahLst/>
                <a:cxnLst/>
                <a:rect l="l" t="t" r="r" b="b"/>
                <a:pathLst>
                  <a:path w="2798" h="2440" extrusionOk="0">
                    <a:moveTo>
                      <a:pt x="0" y="2439"/>
                    </a:moveTo>
                    <a:lnTo>
                      <a:pt x="2797"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5" name="Google Shape;2125;p12"/>
              <p:cNvSpPr/>
              <p:nvPr/>
            </p:nvSpPr>
            <p:spPr>
              <a:xfrm>
                <a:off x="1805642" y="4010976"/>
                <a:ext cx="54225" cy="47287"/>
              </a:xfrm>
              <a:custGeom>
                <a:avLst/>
                <a:gdLst/>
                <a:ahLst/>
                <a:cxnLst/>
                <a:rect l="l" t="t" r="r" b="b"/>
                <a:pathLst>
                  <a:path w="2798" h="2440" fill="none" extrusionOk="0">
                    <a:moveTo>
                      <a:pt x="0" y="2439"/>
                    </a:moveTo>
                    <a:lnTo>
                      <a:pt x="2797"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6" name="Google Shape;2126;p12"/>
              <p:cNvSpPr/>
              <p:nvPr/>
            </p:nvSpPr>
            <p:spPr>
              <a:xfrm>
                <a:off x="1737580" y="4034291"/>
                <a:ext cx="67442" cy="97074"/>
              </a:xfrm>
              <a:custGeom>
                <a:avLst/>
                <a:gdLst/>
                <a:ahLst/>
                <a:cxnLst/>
                <a:rect l="l" t="t" r="r" b="b"/>
                <a:pathLst>
                  <a:path w="3480" h="5009" extrusionOk="0">
                    <a:moveTo>
                      <a:pt x="3480" y="5008"/>
                    </a:moveTo>
                    <a:lnTo>
                      <a:pt x="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7" name="Google Shape;2127;p12"/>
              <p:cNvSpPr/>
              <p:nvPr/>
            </p:nvSpPr>
            <p:spPr>
              <a:xfrm>
                <a:off x="1737580" y="4034291"/>
                <a:ext cx="67442" cy="97074"/>
              </a:xfrm>
              <a:custGeom>
                <a:avLst/>
                <a:gdLst/>
                <a:ahLst/>
                <a:cxnLst/>
                <a:rect l="l" t="t" r="r" b="b"/>
                <a:pathLst>
                  <a:path w="3480" h="5009" fill="none" extrusionOk="0">
                    <a:moveTo>
                      <a:pt x="3480" y="5008"/>
                    </a:moveTo>
                    <a:lnTo>
                      <a:pt x="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8" name="Google Shape;2128;p12"/>
              <p:cNvSpPr/>
              <p:nvPr/>
            </p:nvSpPr>
            <p:spPr>
              <a:xfrm>
                <a:off x="1805642" y="4102353"/>
                <a:ext cx="80059" cy="71241"/>
              </a:xfrm>
              <a:custGeom>
                <a:avLst/>
                <a:gdLst/>
                <a:ahLst/>
                <a:cxnLst/>
                <a:rect l="l" t="t" r="r" b="b"/>
                <a:pathLst>
                  <a:path w="4131" h="3676" extrusionOk="0">
                    <a:moveTo>
                      <a:pt x="0" y="3675"/>
                    </a:moveTo>
                    <a:lnTo>
                      <a:pt x="413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9" name="Google Shape;2129;p12"/>
              <p:cNvSpPr/>
              <p:nvPr/>
            </p:nvSpPr>
            <p:spPr>
              <a:xfrm>
                <a:off x="1805642" y="4102353"/>
                <a:ext cx="80059" cy="71241"/>
              </a:xfrm>
              <a:custGeom>
                <a:avLst/>
                <a:gdLst/>
                <a:ahLst/>
                <a:cxnLst/>
                <a:rect l="l" t="t" r="r" b="b"/>
                <a:pathLst>
                  <a:path w="4131" h="3676" fill="none" extrusionOk="0">
                    <a:moveTo>
                      <a:pt x="0" y="3675"/>
                    </a:moveTo>
                    <a:lnTo>
                      <a:pt x="413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0" name="Google Shape;2130;p12"/>
              <p:cNvSpPr/>
              <p:nvPr/>
            </p:nvSpPr>
            <p:spPr>
              <a:xfrm>
                <a:off x="1725603" y="4160338"/>
                <a:ext cx="79419" cy="69962"/>
              </a:xfrm>
              <a:custGeom>
                <a:avLst/>
                <a:gdLst/>
                <a:ahLst/>
                <a:cxnLst/>
                <a:rect l="l" t="t" r="r" b="b"/>
                <a:pathLst>
                  <a:path w="4098" h="3610" extrusionOk="0">
                    <a:moveTo>
                      <a:pt x="4098" y="3610"/>
                    </a:moveTo>
                    <a:lnTo>
                      <a:pt x="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1" name="Google Shape;2131;p12"/>
              <p:cNvSpPr/>
              <p:nvPr/>
            </p:nvSpPr>
            <p:spPr>
              <a:xfrm>
                <a:off x="1725603" y="4160338"/>
                <a:ext cx="79419" cy="69962"/>
              </a:xfrm>
              <a:custGeom>
                <a:avLst/>
                <a:gdLst/>
                <a:ahLst/>
                <a:cxnLst/>
                <a:rect l="l" t="t" r="r" b="b"/>
                <a:pathLst>
                  <a:path w="4098" h="3610" fill="none" extrusionOk="0">
                    <a:moveTo>
                      <a:pt x="4098" y="3610"/>
                    </a:moveTo>
                    <a:lnTo>
                      <a:pt x="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2" name="Google Shape;2132;p12"/>
              <p:cNvSpPr/>
              <p:nvPr/>
            </p:nvSpPr>
            <p:spPr>
              <a:xfrm>
                <a:off x="1805003" y="4230281"/>
                <a:ext cx="61783" cy="49186"/>
              </a:xfrm>
              <a:custGeom>
                <a:avLst/>
                <a:gdLst/>
                <a:ahLst/>
                <a:cxnLst/>
                <a:rect l="l" t="t" r="r" b="b"/>
                <a:pathLst>
                  <a:path w="3188" h="2538" extrusionOk="0">
                    <a:moveTo>
                      <a:pt x="1" y="2538"/>
                    </a:moveTo>
                    <a:lnTo>
                      <a:pt x="3188"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3" name="Google Shape;2133;p12"/>
              <p:cNvSpPr/>
              <p:nvPr/>
            </p:nvSpPr>
            <p:spPr>
              <a:xfrm>
                <a:off x="1805003" y="4230281"/>
                <a:ext cx="61783" cy="49186"/>
              </a:xfrm>
              <a:custGeom>
                <a:avLst/>
                <a:gdLst/>
                <a:ahLst/>
                <a:cxnLst/>
                <a:rect l="l" t="t" r="r" b="b"/>
                <a:pathLst>
                  <a:path w="3188" h="2538" fill="none" extrusionOk="0">
                    <a:moveTo>
                      <a:pt x="1" y="2538"/>
                    </a:moveTo>
                    <a:lnTo>
                      <a:pt x="3188"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4" name="Google Shape;2134;p12"/>
              <p:cNvSpPr/>
              <p:nvPr/>
            </p:nvSpPr>
            <p:spPr>
              <a:xfrm>
                <a:off x="1805642" y="3901305"/>
                <a:ext cx="19" cy="442445"/>
              </a:xfrm>
              <a:custGeom>
                <a:avLst/>
                <a:gdLst/>
                <a:ahLst/>
                <a:cxnLst/>
                <a:rect l="l" t="t" r="r" b="b"/>
                <a:pathLst>
                  <a:path w="1" h="22830" extrusionOk="0">
                    <a:moveTo>
                      <a:pt x="0" y="22830"/>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5" name="Google Shape;2135;p12"/>
              <p:cNvSpPr/>
              <p:nvPr/>
            </p:nvSpPr>
            <p:spPr>
              <a:xfrm>
                <a:off x="1805642" y="3901305"/>
                <a:ext cx="19" cy="442445"/>
              </a:xfrm>
              <a:custGeom>
                <a:avLst/>
                <a:gdLst/>
                <a:ahLst/>
                <a:cxnLst/>
                <a:rect l="l" t="t" r="r" b="b"/>
                <a:pathLst>
                  <a:path w="1" h="22830" fill="none" extrusionOk="0">
                    <a:moveTo>
                      <a:pt x="0" y="22830"/>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6" name="Google Shape;2136;p12"/>
              <p:cNvSpPr/>
              <p:nvPr/>
            </p:nvSpPr>
            <p:spPr>
              <a:xfrm>
                <a:off x="1805642" y="4010976"/>
                <a:ext cx="54225" cy="47287"/>
              </a:xfrm>
              <a:custGeom>
                <a:avLst/>
                <a:gdLst/>
                <a:ahLst/>
                <a:cxnLst/>
                <a:rect l="l" t="t" r="r" b="b"/>
                <a:pathLst>
                  <a:path w="2798" h="2440" extrusionOk="0">
                    <a:moveTo>
                      <a:pt x="0" y="2439"/>
                    </a:moveTo>
                    <a:lnTo>
                      <a:pt x="279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7" name="Google Shape;2137;p12"/>
              <p:cNvSpPr/>
              <p:nvPr/>
            </p:nvSpPr>
            <p:spPr>
              <a:xfrm>
                <a:off x="1805642" y="4010976"/>
                <a:ext cx="54225" cy="47287"/>
              </a:xfrm>
              <a:custGeom>
                <a:avLst/>
                <a:gdLst/>
                <a:ahLst/>
                <a:cxnLst/>
                <a:rect l="l" t="t" r="r" b="b"/>
                <a:pathLst>
                  <a:path w="2798" h="2440" fill="none" extrusionOk="0">
                    <a:moveTo>
                      <a:pt x="0" y="2439"/>
                    </a:moveTo>
                    <a:lnTo>
                      <a:pt x="2797"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8" name="Google Shape;2138;p12"/>
              <p:cNvSpPr/>
              <p:nvPr/>
            </p:nvSpPr>
            <p:spPr>
              <a:xfrm>
                <a:off x="1737580" y="4034291"/>
                <a:ext cx="67442" cy="97074"/>
              </a:xfrm>
              <a:custGeom>
                <a:avLst/>
                <a:gdLst/>
                <a:ahLst/>
                <a:cxnLst/>
                <a:rect l="l" t="t" r="r" b="b"/>
                <a:pathLst>
                  <a:path w="3480" h="5009" extrusionOk="0">
                    <a:moveTo>
                      <a:pt x="3480" y="5008"/>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9" name="Google Shape;2139;p12"/>
              <p:cNvSpPr/>
              <p:nvPr/>
            </p:nvSpPr>
            <p:spPr>
              <a:xfrm>
                <a:off x="1737580" y="4034291"/>
                <a:ext cx="67442" cy="97074"/>
              </a:xfrm>
              <a:custGeom>
                <a:avLst/>
                <a:gdLst/>
                <a:ahLst/>
                <a:cxnLst/>
                <a:rect l="l" t="t" r="r" b="b"/>
                <a:pathLst>
                  <a:path w="3480" h="5009" fill="none" extrusionOk="0">
                    <a:moveTo>
                      <a:pt x="3480" y="5008"/>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0" name="Google Shape;2140;p12"/>
              <p:cNvSpPr/>
              <p:nvPr/>
            </p:nvSpPr>
            <p:spPr>
              <a:xfrm>
                <a:off x="1805642" y="4102353"/>
                <a:ext cx="80059" cy="71241"/>
              </a:xfrm>
              <a:custGeom>
                <a:avLst/>
                <a:gdLst/>
                <a:ahLst/>
                <a:cxnLst/>
                <a:rect l="l" t="t" r="r" b="b"/>
                <a:pathLst>
                  <a:path w="4131" h="3676" extrusionOk="0">
                    <a:moveTo>
                      <a:pt x="0" y="3675"/>
                    </a:moveTo>
                    <a:lnTo>
                      <a:pt x="413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1" name="Google Shape;2141;p12"/>
              <p:cNvSpPr/>
              <p:nvPr/>
            </p:nvSpPr>
            <p:spPr>
              <a:xfrm>
                <a:off x="1805642" y="4102353"/>
                <a:ext cx="80059" cy="71241"/>
              </a:xfrm>
              <a:custGeom>
                <a:avLst/>
                <a:gdLst/>
                <a:ahLst/>
                <a:cxnLst/>
                <a:rect l="l" t="t" r="r" b="b"/>
                <a:pathLst>
                  <a:path w="4131" h="3676" fill="none" extrusionOk="0">
                    <a:moveTo>
                      <a:pt x="0" y="3675"/>
                    </a:moveTo>
                    <a:lnTo>
                      <a:pt x="413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2" name="Google Shape;2142;p12"/>
              <p:cNvSpPr/>
              <p:nvPr/>
            </p:nvSpPr>
            <p:spPr>
              <a:xfrm>
                <a:off x="1725603" y="4160338"/>
                <a:ext cx="79419" cy="69962"/>
              </a:xfrm>
              <a:custGeom>
                <a:avLst/>
                <a:gdLst/>
                <a:ahLst/>
                <a:cxnLst/>
                <a:rect l="l" t="t" r="r" b="b"/>
                <a:pathLst>
                  <a:path w="4098" h="3610" extrusionOk="0">
                    <a:moveTo>
                      <a:pt x="4098" y="3610"/>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3" name="Google Shape;2143;p12"/>
              <p:cNvSpPr/>
              <p:nvPr/>
            </p:nvSpPr>
            <p:spPr>
              <a:xfrm>
                <a:off x="1725603" y="4160338"/>
                <a:ext cx="79419" cy="69962"/>
              </a:xfrm>
              <a:custGeom>
                <a:avLst/>
                <a:gdLst/>
                <a:ahLst/>
                <a:cxnLst/>
                <a:rect l="l" t="t" r="r" b="b"/>
                <a:pathLst>
                  <a:path w="4098" h="3610" fill="none" extrusionOk="0">
                    <a:moveTo>
                      <a:pt x="4098" y="3610"/>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4" name="Google Shape;2144;p12"/>
              <p:cNvSpPr/>
              <p:nvPr/>
            </p:nvSpPr>
            <p:spPr>
              <a:xfrm>
                <a:off x="1805003" y="4230281"/>
                <a:ext cx="61783" cy="49186"/>
              </a:xfrm>
              <a:custGeom>
                <a:avLst/>
                <a:gdLst/>
                <a:ahLst/>
                <a:cxnLst/>
                <a:rect l="l" t="t" r="r" b="b"/>
                <a:pathLst>
                  <a:path w="3188" h="2538" extrusionOk="0">
                    <a:moveTo>
                      <a:pt x="1" y="2538"/>
                    </a:moveTo>
                    <a:lnTo>
                      <a:pt x="3188"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5" name="Google Shape;2145;p12"/>
              <p:cNvSpPr/>
              <p:nvPr/>
            </p:nvSpPr>
            <p:spPr>
              <a:xfrm>
                <a:off x="1805003" y="4230281"/>
                <a:ext cx="61783" cy="49186"/>
              </a:xfrm>
              <a:custGeom>
                <a:avLst/>
                <a:gdLst/>
                <a:ahLst/>
                <a:cxnLst/>
                <a:rect l="l" t="t" r="r" b="b"/>
                <a:pathLst>
                  <a:path w="3188" h="2538" fill="none" extrusionOk="0">
                    <a:moveTo>
                      <a:pt x="1" y="2538"/>
                    </a:moveTo>
                    <a:lnTo>
                      <a:pt x="3188"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6" name="Google Shape;2146;p12"/>
              <p:cNvSpPr/>
              <p:nvPr/>
            </p:nvSpPr>
            <p:spPr>
              <a:xfrm>
                <a:off x="1842193" y="4177974"/>
                <a:ext cx="170176" cy="191610"/>
              </a:xfrm>
              <a:custGeom>
                <a:avLst/>
                <a:gdLst/>
                <a:ahLst/>
                <a:cxnLst/>
                <a:rect l="l" t="t" r="r" b="b"/>
                <a:pathLst>
                  <a:path w="8781" h="9887" extrusionOk="0">
                    <a:moveTo>
                      <a:pt x="0" y="9887"/>
                    </a:moveTo>
                    <a:lnTo>
                      <a:pt x="8781"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7" name="Google Shape;2147;p12"/>
              <p:cNvSpPr/>
              <p:nvPr/>
            </p:nvSpPr>
            <p:spPr>
              <a:xfrm>
                <a:off x="1842193" y="4177974"/>
                <a:ext cx="170176" cy="191610"/>
              </a:xfrm>
              <a:custGeom>
                <a:avLst/>
                <a:gdLst/>
                <a:ahLst/>
                <a:cxnLst/>
                <a:rect l="l" t="t" r="r" b="b"/>
                <a:pathLst>
                  <a:path w="8781" h="9887" fill="none" extrusionOk="0">
                    <a:moveTo>
                      <a:pt x="0" y="9887"/>
                    </a:moveTo>
                    <a:lnTo>
                      <a:pt x="8781"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8" name="Google Shape;2148;p12"/>
              <p:cNvSpPr/>
              <p:nvPr/>
            </p:nvSpPr>
            <p:spPr>
              <a:xfrm>
                <a:off x="1951845" y="4246036"/>
                <a:ext cx="42248" cy="19"/>
              </a:xfrm>
              <a:custGeom>
                <a:avLst/>
                <a:gdLst/>
                <a:ahLst/>
                <a:cxnLst/>
                <a:rect l="l" t="t" r="r" b="b"/>
                <a:pathLst>
                  <a:path w="2180" h="1" extrusionOk="0">
                    <a:moveTo>
                      <a:pt x="1" y="1"/>
                    </a:moveTo>
                    <a:lnTo>
                      <a:pt x="218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9" name="Google Shape;2149;p12"/>
              <p:cNvSpPr/>
              <p:nvPr/>
            </p:nvSpPr>
            <p:spPr>
              <a:xfrm>
                <a:off x="1951845" y="4246036"/>
                <a:ext cx="42248" cy="19"/>
              </a:xfrm>
              <a:custGeom>
                <a:avLst/>
                <a:gdLst/>
                <a:ahLst/>
                <a:cxnLst/>
                <a:rect l="l" t="t" r="r" b="b"/>
                <a:pathLst>
                  <a:path w="2180" h="1" fill="none" extrusionOk="0">
                    <a:moveTo>
                      <a:pt x="1" y="1"/>
                    </a:moveTo>
                    <a:lnTo>
                      <a:pt x="218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0" name="Google Shape;2150;p12"/>
              <p:cNvSpPr/>
              <p:nvPr/>
            </p:nvSpPr>
            <p:spPr>
              <a:xfrm>
                <a:off x="1923492" y="4209486"/>
                <a:ext cx="8217" cy="68082"/>
              </a:xfrm>
              <a:custGeom>
                <a:avLst/>
                <a:gdLst/>
                <a:ahLst/>
                <a:cxnLst/>
                <a:rect l="l" t="t" r="r" b="b"/>
                <a:pathLst>
                  <a:path w="424" h="3513" extrusionOk="0">
                    <a:moveTo>
                      <a:pt x="1" y="3513"/>
                    </a:moveTo>
                    <a:lnTo>
                      <a:pt x="423"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1" name="Google Shape;2151;p12"/>
              <p:cNvSpPr/>
              <p:nvPr/>
            </p:nvSpPr>
            <p:spPr>
              <a:xfrm>
                <a:off x="1923492" y="4209486"/>
                <a:ext cx="8217" cy="68082"/>
              </a:xfrm>
              <a:custGeom>
                <a:avLst/>
                <a:gdLst/>
                <a:ahLst/>
                <a:cxnLst/>
                <a:rect l="l" t="t" r="r" b="b"/>
                <a:pathLst>
                  <a:path w="424" h="3513" fill="none" extrusionOk="0">
                    <a:moveTo>
                      <a:pt x="1" y="3513"/>
                    </a:moveTo>
                    <a:lnTo>
                      <a:pt x="423"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2" name="Google Shape;2152;p12"/>
              <p:cNvSpPr/>
              <p:nvPr/>
            </p:nvSpPr>
            <p:spPr>
              <a:xfrm>
                <a:off x="1907736" y="4295843"/>
                <a:ext cx="62404" cy="19"/>
              </a:xfrm>
              <a:custGeom>
                <a:avLst/>
                <a:gdLst/>
                <a:ahLst/>
                <a:cxnLst/>
                <a:rect l="l" t="t" r="r" b="b"/>
                <a:pathLst>
                  <a:path w="3220" h="1" extrusionOk="0">
                    <a:moveTo>
                      <a:pt x="1" y="0"/>
                    </a:moveTo>
                    <a:lnTo>
                      <a:pt x="322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3" name="Google Shape;2153;p12"/>
              <p:cNvSpPr/>
              <p:nvPr/>
            </p:nvSpPr>
            <p:spPr>
              <a:xfrm>
                <a:off x="1907736" y="4295843"/>
                <a:ext cx="62404" cy="19"/>
              </a:xfrm>
              <a:custGeom>
                <a:avLst/>
                <a:gdLst/>
                <a:ahLst/>
                <a:cxnLst/>
                <a:rect l="l" t="t" r="r" b="b"/>
                <a:pathLst>
                  <a:path w="3220" h="1" fill="none" extrusionOk="0">
                    <a:moveTo>
                      <a:pt x="1" y="0"/>
                    </a:moveTo>
                    <a:lnTo>
                      <a:pt x="322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4" name="Google Shape;2154;p12"/>
              <p:cNvSpPr/>
              <p:nvPr/>
            </p:nvSpPr>
            <p:spPr>
              <a:xfrm>
                <a:off x="1878124" y="4259273"/>
                <a:ext cx="7578" cy="61163"/>
              </a:xfrm>
              <a:custGeom>
                <a:avLst/>
                <a:gdLst/>
                <a:ahLst/>
                <a:cxnLst/>
                <a:rect l="l" t="t" r="r" b="b"/>
                <a:pathLst>
                  <a:path w="391" h="3156" extrusionOk="0">
                    <a:moveTo>
                      <a:pt x="390" y="3155"/>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5" name="Google Shape;2155;p12"/>
              <p:cNvSpPr/>
              <p:nvPr/>
            </p:nvSpPr>
            <p:spPr>
              <a:xfrm>
                <a:off x="1878124" y="4259273"/>
                <a:ext cx="7578" cy="61163"/>
              </a:xfrm>
              <a:custGeom>
                <a:avLst/>
                <a:gdLst/>
                <a:ahLst/>
                <a:cxnLst/>
                <a:rect l="l" t="t" r="r" b="b"/>
                <a:pathLst>
                  <a:path w="391" h="3156" fill="none" extrusionOk="0">
                    <a:moveTo>
                      <a:pt x="390" y="3155"/>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6" name="Google Shape;2156;p12"/>
              <p:cNvSpPr/>
              <p:nvPr/>
            </p:nvSpPr>
            <p:spPr>
              <a:xfrm>
                <a:off x="1866767" y="4341212"/>
                <a:ext cx="45407" cy="3178"/>
              </a:xfrm>
              <a:custGeom>
                <a:avLst/>
                <a:gdLst/>
                <a:ahLst/>
                <a:cxnLst/>
                <a:rect l="l" t="t" r="r" b="b"/>
                <a:pathLst>
                  <a:path w="2343" h="164" extrusionOk="0">
                    <a:moveTo>
                      <a:pt x="1" y="0"/>
                    </a:moveTo>
                    <a:lnTo>
                      <a:pt x="2342" y="163"/>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7" name="Google Shape;2157;p12"/>
              <p:cNvSpPr/>
              <p:nvPr/>
            </p:nvSpPr>
            <p:spPr>
              <a:xfrm>
                <a:off x="1866767" y="4341212"/>
                <a:ext cx="45407" cy="3178"/>
              </a:xfrm>
              <a:custGeom>
                <a:avLst/>
                <a:gdLst/>
                <a:ahLst/>
                <a:cxnLst/>
                <a:rect l="l" t="t" r="r" b="b"/>
                <a:pathLst>
                  <a:path w="2343" h="164" fill="none" extrusionOk="0">
                    <a:moveTo>
                      <a:pt x="1" y="0"/>
                    </a:moveTo>
                    <a:lnTo>
                      <a:pt x="2342" y="163"/>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8" name="Google Shape;2158;p12"/>
              <p:cNvSpPr/>
              <p:nvPr/>
            </p:nvSpPr>
            <p:spPr>
              <a:xfrm>
                <a:off x="1842193" y="4177974"/>
                <a:ext cx="170176" cy="191610"/>
              </a:xfrm>
              <a:custGeom>
                <a:avLst/>
                <a:gdLst/>
                <a:ahLst/>
                <a:cxnLst/>
                <a:rect l="l" t="t" r="r" b="b"/>
                <a:pathLst>
                  <a:path w="8781" h="9887" extrusionOk="0">
                    <a:moveTo>
                      <a:pt x="0" y="9887"/>
                    </a:moveTo>
                    <a:lnTo>
                      <a:pt x="878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9" name="Google Shape;2159;p12"/>
              <p:cNvSpPr/>
              <p:nvPr/>
            </p:nvSpPr>
            <p:spPr>
              <a:xfrm>
                <a:off x="1842193" y="4177974"/>
                <a:ext cx="170176" cy="191610"/>
              </a:xfrm>
              <a:custGeom>
                <a:avLst/>
                <a:gdLst/>
                <a:ahLst/>
                <a:cxnLst/>
                <a:rect l="l" t="t" r="r" b="b"/>
                <a:pathLst>
                  <a:path w="8781" h="9887" fill="none" extrusionOk="0">
                    <a:moveTo>
                      <a:pt x="0" y="9887"/>
                    </a:moveTo>
                    <a:lnTo>
                      <a:pt x="878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0" name="Google Shape;2160;p12"/>
              <p:cNvSpPr/>
              <p:nvPr/>
            </p:nvSpPr>
            <p:spPr>
              <a:xfrm>
                <a:off x="1951845" y="4246036"/>
                <a:ext cx="42248" cy="19"/>
              </a:xfrm>
              <a:custGeom>
                <a:avLst/>
                <a:gdLst/>
                <a:ahLst/>
                <a:cxnLst/>
                <a:rect l="l" t="t" r="r" b="b"/>
                <a:pathLst>
                  <a:path w="2180" h="1" extrusionOk="0">
                    <a:moveTo>
                      <a:pt x="1" y="1"/>
                    </a:moveTo>
                    <a:lnTo>
                      <a:pt x="218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1" name="Google Shape;2161;p12"/>
              <p:cNvSpPr/>
              <p:nvPr/>
            </p:nvSpPr>
            <p:spPr>
              <a:xfrm>
                <a:off x="1951845" y="4246036"/>
                <a:ext cx="42248" cy="19"/>
              </a:xfrm>
              <a:custGeom>
                <a:avLst/>
                <a:gdLst/>
                <a:ahLst/>
                <a:cxnLst/>
                <a:rect l="l" t="t" r="r" b="b"/>
                <a:pathLst>
                  <a:path w="2180" h="1" fill="none" extrusionOk="0">
                    <a:moveTo>
                      <a:pt x="1" y="1"/>
                    </a:moveTo>
                    <a:lnTo>
                      <a:pt x="218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2" name="Google Shape;2162;p12"/>
              <p:cNvSpPr/>
              <p:nvPr/>
            </p:nvSpPr>
            <p:spPr>
              <a:xfrm>
                <a:off x="1923492" y="4209486"/>
                <a:ext cx="8217" cy="68082"/>
              </a:xfrm>
              <a:custGeom>
                <a:avLst/>
                <a:gdLst/>
                <a:ahLst/>
                <a:cxnLst/>
                <a:rect l="l" t="t" r="r" b="b"/>
                <a:pathLst>
                  <a:path w="424" h="3513" extrusionOk="0">
                    <a:moveTo>
                      <a:pt x="1" y="3513"/>
                    </a:moveTo>
                    <a:lnTo>
                      <a:pt x="423"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3" name="Google Shape;2163;p12"/>
              <p:cNvSpPr/>
              <p:nvPr/>
            </p:nvSpPr>
            <p:spPr>
              <a:xfrm>
                <a:off x="1923492" y="4209486"/>
                <a:ext cx="8217" cy="68082"/>
              </a:xfrm>
              <a:custGeom>
                <a:avLst/>
                <a:gdLst/>
                <a:ahLst/>
                <a:cxnLst/>
                <a:rect l="l" t="t" r="r" b="b"/>
                <a:pathLst>
                  <a:path w="424" h="3513" fill="none" extrusionOk="0">
                    <a:moveTo>
                      <a:pt x="1" y="3513"/>
                    </a:moveTo>
                    <a:lnTo>
                      <a:pt x="423"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4" name="Google Shape;2164;p12"/>
              <p:cNvSpPr/>
              <p:nvPr/>
            </p:nvSpPr>
            <p:spPr>
              <a:xfrm>
                <a:off x="1907736" y="4295843"/>
                <a:ext cx="62404" cy="19"/>
              </a:xfrm>
              <a:custGeom>
                <a:avLst/>
                <a:gdLst/>
                <a:ahLst/>
                <a:cxnLst/>
                <a:rect l="l" t="t" r="r" b="b"/>
                <a:pathLst>
                  <a:path w="3220" h="1" extrusionOk="0">
                    <a:moveTo>
                      <a:pt x="1" y="0"/>
                    </a:moveTo>
                    <a:lnTo>
                      <a:pt x="322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5" name="Google Shape;2165;p12"/>
              <p:cNvSpPr/>
              <p:nvPr/>
            </p:nvSpPr>
            <p:spPr>
              <a:xfrm>
                <a:off x="1907736" y="4295843"/>
                <a:ext cx="62404" cy="19"/>
              </a:xfrm>
              <a:custGeom>
                <a:avLst/>
                <a:gdLst/>
                <a:ahLst/>
                <a:cxnLst/>
                <a:rect l="l" t="t" r="r" b="b"/>
                <a:pathLst>
                  <a:path w="3220" h="1" fill="none" extrusionOk="0">
                    <a:moveTo>
                      <a:pt x="1" y="0"/>
                    </a:moveTo>
                    <a:lnTo>
                      <a:pt x="322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6" name="Google Shape;2166;p12"/>
              <p:cNvSpPr/>
              <p:nvPr/>
            </p:nvSpPr>
            <p:spPr>
              <a:xfrm>
                <a:off x="1878124" y="4259273"/>
                <a:ext cx="7578" cy="61163"/>
              </a:xfrm>
              <a:custGeom>
                <a:avLst/>
                <a:gdLst/>
                <a:ahLst/>
                <a:cxnLst/>
                <a:rect l="l" t="t" r="r" b="b"/>
                <a:pathLst>
                  <a:path w="391" h="3156" extrusionOk="0">
                    <a:moveTo>
                      <a:pt x="390" y="3155"/>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7" name="Google Shape;2167;p12"/>
              <p:cNvSpPr/>
              <p:nvPr/>
            </p:nvSpPr>
            <p:spPr>
              <a:xfrm>
                <a:off x="1878124" y="4259273"/>
                <a:ext cx="7578" cy="61163"/>
              </a:xfrm>
              <a:custGeom>
                <a:avLst/>
                <a:gdLst/>
                <a:ahLst/>
                <a:cxnLst/>
                <a:rect l="l" t="t" r="r" b="b"/>
                <a:pathLst>
                  <a:path w="391" h="3156" fill="none" extrusionOk="0">
                    <a:moveTo>
                      <a:pt x="390" y="3155"/>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8" name="Google Shape;2168;p12"/>
              <p:cNvSpPr/>
              <p:nvPr/>
            </p:nvSpPr>
            <p:spPr>
              <a:xfrm>
                <a:off x="1866767" y="4341212"/>
                <a:ext cx="45407" cy="3178"/>
              </a:xfrm>
              <a:custGeom>
                <a:avLst/>
                <a:gdLst/>
                <a:ahLst/>
                <a:cxnLst/>
                <a:rect l="l" t="t" r="r" b="b"/>
                <a:pathLst>
                  <a:path w="2343" h="164" extrusionOk="0">
                    <a:moveTo>
                      <a:pt x="1" y="0"/>
                    </a:moveTo>
                    <a:lnTo>
                      <a:pt x="2342" y="163"/>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9" name="Google Shape;2169;p12"/>
              <p:cNvSpPr/>
              <p:nvPr/>
            </p:nvSpPr>
            <p:spPr>
              <a:xfrm>
                <a:off x="1866767" y="4341212"/>
                <a:ext cx="45407" cy="3178"/>
              </a:xfrm>
              <a:custGeom>
                <a:avLst/>
                <a:gdLst/>
                <a:ahLst/>
                <a:cxnLst/>
                <a:rect l="l" t="t" r="r" b="b"/>
                <a:pathLst>
                  <a:path w="2343" h="164" fill="none" extrusionOk="0">
                    <a:moveTo>
                      <a:pt x="1" y="0"/>
                    </a:moveTo>
                    <a:lnTo>
                      <a:pt x="2342" y="163"/>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0" name="Google Shape;2170;p12"/>
              <p:cNvSpPr/>
              <p:nvPr/>
            </p:nvSpPr>
            <p:spPr>
              <a:xfrm>
                <a:off x="1593257" y="4181753"/>
                <a:ext cx="178374" cy="184052"/>
              </a:xfrm>
              <a:custGeom>
                <a:avLst/>
                <a:gdLst/>
                <a:ahLst/>
                <a:cxnLst/>
                <a:rect l="l" t="t" r="r" b="b"/>
                <a:pathLst>
                  <a:path w="9204" h="9497" extrusionOk="0">
                    <a:moveTo>
                      <a:pt x="9203" y="9497"/>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1" name="Google Shape;2171;p12"/>
              <p:cNvSpPr/>
              <p:nvPr/>
            </p:nvSpPr>
            <p:spPr>
              <a:xfrm>
                <a:off x="1593257" y="4181753"/>
                <a:ext cx="178374" cy="184052"/>
              </a:xfrm>
              <a:custGeom>
                <a:avLst/>
                <a:gdLst/>
                <a:ahLst/>
                <a:cxnLst/>
                <a:rect l="l" t="t" r="r" b="b"/>
                <a:pathLst>
                  <a:path w="9204" h="9497" fill="none" extrusionOk="0">
                    <a:moveTo>
                      <a:pt x="9203" y="9497"/>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2" name="Google Shape;2172;p12"/>
              <p:cNvSpPr/>
              <p:nvPr/>
            </p:nvSpPr>
            <p:spPr>
              <a:xfrm>
                <a:off x="1656901" y="4205707"/>
                <a:ext cx="3178" cy="41609"/>
              </a:xfrm>
              <a:custGeom>
                <a:avLst/>
                <a:gdLst/>
                <a:ahLst/>
                <a:cxnLst/>
                <a:rect l="l" t="t" r="r" b="b"/>
                <a:pathLst>
                  <a:path w="164" h="2147" extrusionOk="0">
                    <a:moveTo>
                      <a:pt x="1" y="2147"/>
                    </a:moveTo>
                    <a:lnTo>
                      <a:pt x="163"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3" name="Google Shape;2173;p12"/>
              <p:cNvSpPr/>
              <p:nvPr/>
            </p:nvSpPr>
            <p:spPr>
              <a:xfrm>
                <a:off x="1656901" y="4205707"/>
                <a:ext cx="3178" cy="41609"/>
              </a:xfrm>
              <a:custGeom>
                <a:avLst/>
                <a:gdLst/>
                <a:ahLst/>
                <a:cxnLst/>
                <a:rect l="l" t="t" r="r" b="b"/>
                <a:pathLst>
                  <a:path w="164" h="2147" fill="none" extrusionOk="0">
                    <a:moveTo>
                      <a:pt x="1" y="2147"/>
                    </a:moveTo>
                    <a:lnTo>
                      <a:pt x="163"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4" name="Google Shape;2174;p12"/>
              <p:cNvSpPr/>
              <p:nvPr/>
            </p:nvSpPr>
            <p:spPr>
              <a:xfrm>
                <a:off x="1618470" y="4264331"/>
                <a:ext cx="67442" cy="13876"/>
              </a:xfrm>
              <a:custGeom>
                <a:avLst/>
                <a:gdLst/>
                <a:ahLst/>
                <a:cxnLst/>
                <a:rect l="l" t="t" r="r" b="b"/>
                <a:pathLst>
                  <a:path w="3480" h="716" extrusionOk="0">
                    <a:moveTo>
                      <a:pt x="3480" y="715"/>
                    </a:moveTo>
                    <a:lnTo>
                      <a:pt x="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5" name="Google Shape;2175;p12"/>
              <p:cNvSpPr/>
              <p:nvPr/>
            </p:nvSpPr>
            <p:spPr>
              <a:xfrm>
                <a:off x="1618470" y="4264331"/>
                <a:ext cx="67442" cy="13876"/>
              </a:xfrm>
              <a:custGeom>
                <a:avLst/>
                <a:gdLst/>
                <a:ahLst/>
                <a:cxnLst/>
                <a:rect l="l" t="t" r="r" b="b"/>
                <a:pathLst>
                  <a:path w="3480" h="716" fill="none" extrusionOk="0">
                    <a:moveTo>
                      <a:pt x="3480" y="715"/>
                    </a:moveTo>
                    <a:lnTo>
                      <a:pt x="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6" name="Google Shape;2176;p12"/>
              <p:cNvSpPr/>
              <p:nvPr/>
            </p:nvSpPr>
            <p:spPr>
              <a:xfrm>
                <a:off x="1702909" y="4232819"/>
                <a:ext cx="4438" cy="62404"/>
              </a:xfrm>
              <a:custGeom>
                <a:avLst/>
                <a:gdLst/>
                <a:ahLst/>
                <a:cxnLst/>
                <a:rect l="l" t="t" r="r" b="b"/>
                <a:pathLst>
                  <a:path w="229" h="3220" extrusionOk="0">
                    <a:moveTo>
                      <a:pt x="1" y="3219"/>
                    </a:moveTo>
                    <a:lnTo>
                      <a:pt x="228"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7" name="Google Shape;2177;p12"/>
              <p:cNvSpPr/>
              <p:nvPr/>
            </p:nvSpPr>
            <p:spPr>
              <a:xfrm>
                <a:off x="1702909" y="4232819"/>
                <a:ext cx="4438" cy="62404"/>
              </a:xfrm>
              <a:custGeom>
                <a:avLst/>
                <a:gdLst/>
                <a:ahLst/>
                <a:cxnLst/>
                <a:rect l="l" t="t" r="r" b="b"/>
                <a:pathLst>
                  <a:path w="229" h="3220" fill="none" extrusionOk="0">
                    <a:moveTo>
                      <a:pt x="1" y="3219"/>
                    </a:moveTo>
                    <a:lnTo>
                      <a:pt x="228"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8" name="Google Shape;2178;p12"/>
              <p:cNvSpPr/>
              <p:nvPr/>
            </p:nvSpPr>
            <p:spPr>
              <a:xfrm>
                <a:off x="1745758" y="4293944"/>
                <a:ext cx="5698" cy="45388"/>
              </a:xfrm>
              <a:custGeom>
                <a:avLst/>
                <a:gdLst/>
                <a:ahLst/>
                <a:cxnLst/>
                <a:rect l="l" t="t" r="r" b="b"/>
                <a:pathLst>
                  <a:path w="294" h="2342" extrusionOk="0">
                    <a:moveTo>
                      <a:pt x="1" y="2342"/>
                    </a:moveTo>
                    <a:lnTo>
                      <a:pt x="294"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9" name="Google Shape;2179;p12"/>
              <p:cNvSpPr/>
              <p:nvPr/>
            </p:nvSpPr>
            <p:spPr>
              <a:xfrm>
                <a:off x="1745758" y="4293944"/>
                <a:ext cx="5698" cy="45388"/>
              </a:xfrm>
              <a:custGeom>
                <a:avLst/>
                <a:gdLst/>
                <a:ahLst/>
                <a:cxnLst/>
                <a:rect l="l" t="t" r="r" b="b"/>
                <a:pathLst>
                  <a:path w="294" h="2342" fill="none" extrusionOk="0">
                    <a:moveTo>
                      <a:pt x="1" y="2342"/>
                    </a:moveTo>
                    <a:lnTo>
                      <a:pt x="294"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0" name="Google Shape;2180;p12"/>
              <p:cNvSpPr/>
              <p:nvPr/>
            </p:nvSpPr>
            <p:spPr>
              <a:xfrm>
                <a:off x="1593257" y="4181753"/>
                <a:ext cx="178374" cy="184052"/>
              </a:xfrm>
              <a:custGeom>
                <a:avLst/>
                <a:gdLst/>
                <a:ahLst/>
                <a:cxnLst/>
                <a:rect l="l" t="t" r="r" b="b"/>
                <a:pathLst>
                  <a:path w="9204" h="9497" extrusionOk="0">
                    <a:moveTo>
                      <a:pt x="9203" y="9497"/>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1" name="Google Shape;2181;p12"/>
              <p:cNvSpPr/>
              <p:nvPr/>
            </p:nvSpPr>
            <p:spPr>
              <a:xfrm>
                <a:off x="1593257" y="4181753"/>
                <a:ext cx="178374" cy="184052"/>
              </a:xfrm>
              <a:custGeom>
                <a:avLst/>
                <a:gdLst/>
                <a:ahLst/>
                <a:cxnLst/>
                <a:rect l="l" t="t" r="r" b="b"/>
                <a:pathLst>
                  <a:path w="9204" h="9497" fill="none" extrusionOk="0">
                    <a:moveTo>
                      <a:pt x="9203" y="9497"/>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2" name="Google Shape;2182;p12"/>
              <p:cNvSpPr/>
              <p:nvPr/>
            </p:nvSpPr>
            <p:spPr>
              <a:xfrm>
                <a:off x="1656901" y="4205707"/>
                <a:ext cx="3178" cy="41609"/>
              </a:xfrm>
              <a:custGeom>
                <a:avLst/>
                <a:gdLst/>
                <a:ahLst/>
                <a:cxnLst/>
                <a:rect l="l" t="t" r="r" b="b"/>
                <a:pathLst>
                  <a:path w="164" h="2147" extrusionOk="0">
                    <a:moveTo>
                      <a:pt x="1" y="2147"/>
                    </a:moveTo>
                    <a:lnTo>
                      <a:pt x="163"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3" name="Google Shape;2183;p12"/>
              <p:cNvSpPr/>
              <p:nvPr/>
            </p:nvSpPr>
            <p:spPr>
              <a:xfrm>
                <a:off x="1656901" y="4205707"/>
                <a:ext cx="3178" cy="41609"/>
              </a:xfrm>
              <a:custGeom>
                <a:avLst/>
                <a:gdLst/>
                <a:ahLst/>
                <a:cxnLst/>
                <a:rect l="l" t="t" r="r" b="b"/>
                <a:pathLst>
                  <a:path w="164" h="2147" fill="none" extrusionOk="0">
                    <a:moveTo>
                      <a:pt x="1" y="2147"/>
                    </a:moveTo>
                    <a:lnTo>
                      <a:pt x="163"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4" name="Google Shape;2184;p12"/>
              <p:cNvSpPr/>
              <p:nvPr/>
            </p:nvSpPr>
            <p:spPr>
              <a:xfrm>
                <a:off x="1618470" y="4264331"/>
                <a:ext cx="67442" cy="13876"/>
              </a:xfrm>
              <a:custGeom>
                <a:avLst/>
                <a:gdLst/>
                <a:ahLst/>
                <a:cxnLst/>
                <a:rect l="l" t="t" r="r" b="b"/>
                <a:pathLst>
                  <a:path w="3480" h="716" extrusionOk="0">
                    <a:moveTo>
                      <a:pt x="3480" y="715"/>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5" name="Google Shape;2185;p12"/>
              <p:cNvSpPr/>
              <p:nvPr/>
            </p:nvSpPr>
            <p:spPr>
              <a:xfrm>
                <a:off x="1618470" y="4264331"/>
                <a:ext cx="67442" cy="13876"/>
              </a:xfrm>
              <a:custGeom>
                <a:avLst/>
                <a:gdLst/>
                <a:ahLst/>
                <a:cxnLst/>
                <a:rect l="l" t="t" r="r" b="b"/>
                <a:pathLst>
                  <a:path w="3480" h="716" fill="none" extrusionOk="0">
                    <a:moveTo>
                      <a:pt x="3480" y="715"/>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6" name="Google Shape;2186;p12"/>
              <p:cNvSpPr/>
              <p:nvPr/>
            </p:nvSpPr>
            <p:spPr>
              <a:xfrm>
                <a:off x="1702909" y="4232819"/>
                <a:ext cx="4438" cy="62404"/>
              </a:xfrm>
              <a:custGeom>
                <a:avLst/>
                <a:gdLst/>
                <a:ahLst/>
                <a:cxnLst/>
                <a:rect l="l" t="t" r="r" b="b"/>
                <a:pathLst>
                  <a:path w="229" h="3220" extrusionOk="0">
                    <a:moveTo>
                      <a:pt x="1" y="3219"/>
                    </a:moveTo>
                    <a:lnTo>
                      <a:pt x="228"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7" name="Google Shape;2187;p12"/>
              <p:cNvSpPr/>
              <p:nvPr/>
            </p:nvSpPr>
            <p:spPr>
              <a:xfrm>
                <a:off x="1702909" y="4232819"/>
                <a:ext cx="4438" cy="62404"/>
              </a:xfrm>
              <a:custGeom>
                <a:avLst/>
                <a:gdLst/>
                <a:ahLst/>
                <a:cxnLst/>
                <a:rect l="l" t="t" r="r" b="b"/>
                <a:pathLst>
                  <a:path w="229" h="3220" fill="none" extrusionOk="0">
                    <a:moveTo>
                      <a:pt x="1" y="3219"/>
                    </a:moveTo>
                    <a:lnTo>
                      <a:pt x="228"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8" name="Google Shape;2188;p12"/>
              <p:cNvSpPr/>
              <p:nvPr/>
            </p:nvSpPr>
            <p:spPr>
              <a:xfrm>
                <a:off x="1745758" y="4293944"/>
                <a:ext cx="5698" cy="45388"/>
              </a:xfrm>
              <a:custGeom>
                <a:avLst/>
                <a:gdLst/>
                <a:ahLst/>
                <a:cxnLst/>
                <a:rect l="l" t="t" r="r" b="b"/>
                <a:pathLst>
                  <a:path w="294" h="2342" extrusionOk="0">
                    <a:moveTo>
                      <a:pt x="1" y="2342"/>
                    </a:moveTo>
                    <a:lnTo>
                      <a:pt x="29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9" name="Google Shape;2189;p12"/>
              <p:cNvSpPr/>
              <p:nvPr/>
            </p:nvSpPr>
            <p:spPr>
              <a:xfrm>
                <a:off x="1745758" y="4293944"/>
                <a:ext cx="5698" cy="45388"/>
              </a:xfrm>
              <a:custGeom>
                <a:avLst/>
                <a:gdLst/>
                <a:ahLst/>
                <a:cxnLst/>
                <a:rect l="l" t="t" r="r" b="b"/>
                <a:pathLst>
                  <a:path w="294" h="2342" fill="none" extrusionOk="0">
                    <a:moveTo>
                      <a:pt x="1" y="2342"/>
                    </a:moveTo>
                    <a:lnTo>
                      <a:pt x="294"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90" name="Google Shape;2190;p12"/>
            <p:cNvSpPr/>
            <p:nvPr/>
          </p:nvSpPr>
          <p:spPr>
            <a:xfrm>
              <a:off x="1031722" y="1797257"/>
              <a:ext cx="671846" cy="974698"/>
            </a:xfrm>
            <a:custGeom>
              <a:avLst/>
              <a:gdLst/>
              <a:ahLst/>
              <a:cxnLst/>
              <a:rect l="l" t="t" r="r" b="b"/>
              <a:pathLst>
                <a:path w="34667" h="50294" extrusionOk="0">
                  <a:moveTo>
                    <a:pt x="17614" y="0"/>
                  </a:moveTo>
                  <a:cubicBezTo>
                    <a:pt x="10966" y="0"/>
                    <a:pt x="11967" y="4766"/>
                    <a:pt x="11967" y="4766"/>
                  </a:cubicBezTo>
                  <a:lnTo>
                    <a:pt x="12065" y="5124"/>
                  </a:lnTo>
                  <a:cubicBezTo>
                    <a:pt x="12065" y="5124"/>
                    <a:pt x="7285" y="6750"/>
                    <a:pt x="8195" y="12766"/>
                  </a:cubicBezTo>
                  <a:cubicBezTo>
                    <a:pt x="9106" y="18782"/>
                    <a:pt x="11707" y="21384"/>
                    <a:pt x="11610" y="23270"/>
                  </a:cubicBezTo>
                  <a:cubicBezTo>
                    <a:pt x="11512" y="25156"/>
                    <a:pt x="8716" y="25871"/>
                    <a:pt x="4781" y="30197"/>
                  </a:cubicBezTo>
                  <a:cubicBezTo>
                    <a:pt x="813" y="34489"/>
                    <a:pt x="0" y="40961"/>
                    <a:pt x="1626" y="45188"/>
                  </a:cubicBezTo>
                  <a:cubicBezTo>
                    <a:pt x="2439" y="47269"/>
                    <a:pt x="4033" y="48993"/>
                    <a:pt x="6016" y="50294"/>
                  </a:cubicBezTo>
                  <a:lnTo>
                    <a:pt x="8260" y="39204"/>
                  </a:lnTo>
                  <a:lnTo>
                    <a:pt x="9724" y="31205"/>
                  </a:lnTo>
                  <a:lnTo>
                    <a:pt x="18992" y="27530"/>
                  </a:lnTo>
                  <a:cubicBezTo>
                    <a:pt x="18992" y="27530"/>
                    <a:pt x="19447" y="25026"/>
                    <a:pt x="19902" y="24928"/>
                  </a:cubicBezTo>
                  <a:cubicBezTo>
                    <a:pt x="20358" y="24831"/>
                    <a:pt x="20813" y="23790"/>
                    <a:pt x="20813" y="23790"/>
                  </a:cubicBezTo>
                  <a:lnTo>
                    <a:pt x="20585" y="21741"/>
                  </a:lnTo>
                  <a:cubicBezTo>
                    <a:pt x="20585" y="21741"/>
                    <a:pt x="21023" y="20058"/>
                    <a:pt x="22867" y="20058"/>
                  </a:cubicBezTo>
                  <a:cubicBezTo>
                    <a:pt x="23586" y="20058"/>
                    <a:pt x="24519" y="20314"/>
                    <a:pt x="25723" y="21026"/>
                  </a:cubicBezTo>
                  <a:cubicBezTo>
                    <a:pt x="25723" y="21026"/>
                    <a:pt x="24422" y="21872"/>
                    <a:pt x="24650" y="22229"/>
                  </a:cubicBezTo>
                  <a:cubicBezTo>
                    <a:pt x="24878" y="22587"/>
                    <a:pt x="24390" y="23725"/>
                    <a:pt x="24943" y="23725"/>
                  </a:cubicBezTo>
                  <a:cubicBezTo>
                    <a:pt x="25528" y="23725"/>
                    <a:pt x="26666" y="24473"/>
                    <a:pt x="27252" y="25026"/>
                  </a:cubicBezTo>
                  <a:cubicBezTo>
                    <a:pt x="27642" y="25481"/>
                    <a:pt x="28000" y="25937"/>
                    <a:pt x="28292" y="26457"/>
                  </a:cubicBezTo>
                  <a:lnTo>
                    <a:pt x="33105" y="26749"/>
                  </a:lnTo>
                  <a:cubicBezTo>
                    <a:pt x="33626" y="26749"/>
                    <a:pt x="34113" y="26815"/>
                    <a:pt x="34569" y="26945"/>
                  </a:cubicBezTo>
                  <a:cubicBezTo>
                    <a:pt x="34666" y="24571"/>
                    <a:pt x="34374" y="22782"/>
                    <a:pt x="33788" y="21384"/>
                  </a:cubicBezTo>
                  <a:cubicBezTo>
                    <a:pt x="31739" y="16376"/>
                    <a:pt x="27967" y="14555"/>
                    <a:pt x="27414" y="12051"/>
                  </a:cubicBezTo>
                  <a:cubicBezTo>
                    <a:pt x="26894" y="9514"/>
                    <a:pt x="27154" y="9254"/>
                    <a:pt x="27154" y="9254"/>
                  </a:cubicBezTo>
                  <a:cubicBezTo>
                    <a:pt x="28260" y="8116"/>
                    <a:pt x="28748" y="6522"/>
                    <a:pt x="28422" y="4961"/>
                  </a:cubicBezTo>
                  <a:cubicBezTo>
                    <a:pt x="27870" y="2262"/>
                    <a:pt x="25788" y="376"/>
                    <a:pt x="18341" y="18"/>
                  </a:cubicBezTo>
                  <a:cubicBezTo>
                    <a:pt x="18089" y="6"/>
                    <a:pt x="17847" y="0"/>
                    <a:pt x="1761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1" name="Google Shape;2191;p12"/>
            <p:cNvSpPr/>
            <p:nvPr/>
          </p:nvSpPr>
          <p:spPr>
            <a:xfrm>
              <a:off x="1245367" y="2572787"/>
              <a:ext cx="195389" cy="249963"/>
            </a:xfrm>
            <a:custGeom>
              <a:avLst/>
              <a:gdLst/>
              <a:ahLst/>
              <a:cxnLst/>
              <a:rect l="l" t="t" r="r" b="b"/>
              <a:pathLst>
                <a:path w="10082" h="12898" extrusionOk="0">
                  <a:moveTo>
                    <a:pt x="3447" y="0"/>
                  </a:moveTo>
                  <a:lnTo>
                    <a:pt x="3447" y="1789"/>
                  </a:lnTo>
                  <a:lnTo>
                    <a:pt x="0" y="12423"/>
                  </a:lnTo>
                  <a:cubicBezTo>
                    <a:pt x="1174" y="12743"/>
                    <a:pt x="2387" y="12898"/>
                    <a:pt x="3602" y="12898"/>
                  </a:cubicBezTo>
                  <a:cubicBezTo>
                    <a:pt x="4608" y="12898"/>
                    <a:pt x="5615" y="12792"/>
                    <a:pt x="6602" y="12586"/>
                  </a:cubicBezTo>
                  <a:cubicBezTo>
                    <a:pt x="7805" y="12260"/>
                    <a:pt x="8976" y="11740"/>
                    <a:pt x="10081" y="11090"/>
                  </a:cubicBezTo>
                  <a:lnTo>
                    <a:pt x="3447"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2" name="Google Shape;2192;p12"/>
            <p:cNvSpPr/>
            <p:nvPr/>
          </p:nvSpPr>
          <p:spPr>
            <a:xfrm>
              <a:off x="1072691" y="2039333"/>
              <a:ext cx="1135687" cy="1166230"/>
            </a:xfrm>
            <a:custGeom>
              <a:avLst/>
              <a:gdLst/>
              <a:ahLst/>
              <a:cxnLst/>
              <a:rect l="l" t="t" r="r" b="b"/>
              <a:pathLst>
                <a:path w="58601" h="60177" extrusionOk="0">
                  <a:moveTo>
                    <a:pt x="57562" y="1"/>
                  </a:moveTo>
                  <a:cubicBezTo>
                    <a:pt x="57147" y="1"/>
                    <a:pt x="56594" y="496"/>
                    <a:pt x="56064" y="1186"/>
                  </a:cubicBezTo>
                  <a:cubicBezTo>
                    <a:pt x="55576" y="1901"/>
                    <a:pt x="55153" y="2682"/>
                    <a:pt x="54796" y="3462"/>
                  </a:cubicBezTo>
                  <a:lnTo>
                    <a:pt x="54405" y="3625"/>
                  </a:lnTo>
                  <a:cubicBezTo>
                    <a:pt x="54280" y="2874"/>
                    <a:pt x="53223" y="2485"/>
                    <a:pt x="52882" y="2485"/>
                  </a:cubicBezTo>
                  <a:cubicBezTo>
                    <a:pt x="52868" y="2485"/>
                    <a:pt x="52856" y="2485"/>
                    <a:pt x="52844" y="2486"/>
                  </a:cubicBezTo>
                  <a:cubicBezTo>
                    <a:pt x="52552" y="2551"/>
                    <a:pt x="52682" y="2942"/>
                    <a:pt x="52682" y="2942"/>
                  </a:cubicBezTo>
                  <a:cubicBezTo>
                    <a:pt x="52682" y="2942"/>
                    <a:pt x="52975" y="4600"/>
                    <a:pt x="52975" y="4860"/>
                  </a:cubicBezTo>
                  <a:cubicBezTo>
                    <a:pt x="52779" y="5413"/>
                    <a:pt x="52519" y="5933"/>
                    <a:pt x="52194" y="6421"/>
                  </a:cubicBezTo>
                  <a:cubicBezTo>
                    <a:pt x="52096" y="6519"/>
                    <a:pt x="52031" y="6681"/>
                    <a:pt x="51999" y="6812"/>
                  </a:cubicBezTo>
                  <a:lnTo>
                    <a:pt x="52194" y="9771"/>
                  </a:lnTo>
                  <a:lnTo>
                    <a:pt x="52129" y="12242"/>
                  </a:lnTo>
                  <a:lnTo>
                    <a:pt x="51869" y="12242"/>
                  </a:lnTo>
                  <a:lnTo>
                    <a:pt x="51056" y="15299"/>
                  </a:lnTo>
                  <a:lnTo>
                    <a:pt x="49592" y="19006"/>
                  </a:lnTo>
                  <a:lnTo>
                    <a:pt x="46275" y="26518"/>
                  </a:lnTo>
                  <a:cubicBezTo>
                    <a:pt x="45072" y="25966"/>
                    <a:pt x="43414" y="24405"/>
                    <a:pt x="42958" y="24079"/>
                  </a:cubicBezTo>
                  <a:cubicBezTo>
                    <a:pt x="42536" y="23787"/>
                    <a:pt x="38113" y="19689"/>
                    <a:pt x="38113" y="19689"/>
                  </a:cubicBezTo>
                  <a:cubicBezTo>
                    <a:pt x="38113" y="19689"/>
                    <a:pt x="34666" y="16567"/>
                    <a:pt x="33755" y="15624"/>
                  </a:cubicBezTo>
                  <a:cubicBezTo>
                    <a:pt x="32845" y="14649"/>
                    <a:pt x="32585" y="14551"/>
                    <a:pt x="32585" y="14551"/>
                  </a:cubicBezTo>
                  <a:cubicBezTo>
                    <a:pt x="31596" y="14057"/>
                    <a:pt x="28731" y="13988"/>
                    <a:pt x="27226" y="13988"/>
                  </a:cubicBezTo>
                  <a:cubicBezTo>
                    <a:pt x="26652" y="13988"/>
                    <a:pt x="26276" y="13998"/>
                    <a:pt x="26276" y="13998"/>
                  </a:cubicBezTo>
                  <a:cubicBezTo>
                    <a:pt x="24852" y="11774"/>
                    <a:pt x="23837" y="11329"/>
                    <a:pt x="23253" y="11329"/>
                  </a:cubicBezTo>
                  <a:cubicBezTo>
                    <a:pt x="22864" y="11329"/>
                    <a:pt x="22666" y="11527"/>
                    <a:pt x="22666" y="11527"/>
                  </a:cubicBezTo>
                  <a:lnTo>
                    <a:pt x="22276" y="9673"/>
                  </a:lnTo>
                  <a:cubicBezTo>
                    <a:pt x="22012" y="9844"/>
                    <a:pt x="21658" y="9909"/>
                    <a:pt x="21273" y="9909"/>
                  </a:cubicBezTo>
                  <a:cubicBezTo>
                    <a:pt x="20048" y="9909"/>
                    <a:pt x="18504" y="9251"/>
                    <a:pt x="18504" y="9250"/>
                  </a:cubicBezTo>
                  <a:lnTo>
                    <a:pt x="18504" y="9250"/>
                  </a:lnTo>
                  <a:cubicBezTo>
                    <a:pt x="18504" y="9251"/>
                    <a:pt x="18634" y="10161"/>
                    <a:pt x="18666" y="10681"/>
                  </a:cubicBezTo>
                  <a:cubicBezTo>
                    <a:pt x="18699" y="11169"/>
                    <a:pt x="18731" y="11722"/>
                    <a:pt x="18731" y="11722"/>
                  </a:cubicBezTo>
                  <a:cubicBezTo>
                    <a:pt x="18341" y="12047"/>
                    <a:pt x="17983" y="12437"/>
                    <a:pt x="17658" y="12860"/>
                  </a:cubicBezTo>
                  <a:cubicBezTo>
                    <a:pt x="17235" y="13543"/>
                    <a:pt x="16943" y="14291"/>
                    <a:pt x="16813" y="15071"/>
                  </a:cubicBezTo>
                  <a:lnTo>
                    <a:pt x="16292" y="15494"/>
                  </a:lnTo>
                  <a:lnTo>
                    <a:pt x="7740" y="18876"/>
                  </a:lnTo>
                  <a:lnTo>
                    <a:pt x="6536" y="25055"/>
                  </a:lnTo>
                  <a:lnTo>
                    <a:pt x="5106" y="32274"/>
                  </a:lnTo>
                  <a:lnTo>
                    <a:pt x="4293" y="36242"/>
                  </a:lnTo>
                  <a:lnTo>
                    <a:pt x="3870" y="37640"/>
                  </a:lnTo>
                  <a:lnTo>
                    <a:pt x="2732" y="42746"/>
                  </a:lnTo>
                  <a:lnTo>
                    <a:pt x="2016" y="46550"/>
                  </a:lnTo>
                  <a:lnTo>
                    <a:pt x="1203" y="51168"/>
                  </a:lnTo>
                  <a:lnTo>
                    <a:pt x="553" y="55396"/>
                  </a:lnTo>
                  <a:lnTo>
                    <a:pt x="0" y="58257"/>
                  </a:lnTo>
                  <a:lnTo>
                    <a:pt x="3024" y="60176"/>
                  </a:lnTo>
                  <a:cubicBezTo>
                    <a:pt x="2764" y="59591"/>
                    <a:pt x="2602" y="58940"/>
                    <a:pt x="2537" y="58290"/>
                  </a:cubicBezTo>
                  <a:lnTo>
                    <a:pt x="3740" y="54680"/>
                  </a:lnTo>
                  <a:cubicBezTo>
                    <a:pt x="4163" y="53835"/>
                    <a:pt x="5203" y="50973"/>
                    <a:pt x="5203" y="50973"/>
                  </a:cubicBezTo>
                  <a:lnTo>
                    <a:pt x="8975" y="39754"/>
                  </a:lnTo>
                  <a:lnTo>
                    <a:pt x="11837" y="30778"/>
                  </a:lnTo>
                  <a:lnTo>
                    <a:pt x="12618" y="28144"/>
                  </a:lnTo>
                  <a:lnTo>
                    <a:pt x="12845" y="28047"/>
                  </a:lnTo>
                  <a:lnTo>
                    <a:pt x="17951" y="37120"/>
                  </a:lnTo>
                  <a:cubicBezTo>
                    <a:pt x="17951" y="37120"/>
                    <a:pt x="19349" y="39299"/>
                    <a:pt x="19447" y="39786"/>
                  </a:cubicBezTo>
                  <a:cubicBezTo>
                    <a:pt x="19512" y="40274"/>
                    <a:pt x="18699" y="42193"/>
                    <a:pt x="18699" y="42193"/>
                  </a:cubicBezTo>
                  <a:lnTo>
                    <a:pt x="15479" y="48567"/>
                  </a:lnTo>
                  <a:lnTo>
                    <a:pt x="18081" y="50095"/>
                  </a:lnTo>
                  <a:cubicBezTo>
                    <a:pt x="18081" y="50095"/>
                    <a:pt x="19711" y="50920"/>
                    <a:pt x="23132" y="50920"/>
                  </a:cubicBezTo>
                  <a:cubicBezTo>
                    <a:pt x="24167" y="50920"/>
                    <a:pt x="25365" y="50844"/>
                    <a:pt x="26731" y="50648"/>
                  </a:cubicBezTo>
                  <a:cubicBezTo>
                    <a:pt x="32617" y="49802"/>
                    <a:pt x="34601" y="48014"/>
                    <a:pt x="34601" y="48014"/>
                  </a:cubicBezTo>
                  <a:cubicBezTo>
                    <a:pt x="34406" y="47233"/>
                    <a:pt x="33463" y="41055"/>
                    <a:pt x="33300" y="39949"/>
                  </a:cubicBezTo>
                  <a:cubicBezTo>
                    <a:pt x="33203" y="39234"/>
                    <a:pt x="33170" y="38486"/>
                    <a:pt x="33268" y="37770"/>
                  </a:cubicBezTo>
                  <a:lnTo>
                    <a:pt x="33463" y="33575"/>
                  </a:lnTo>
                  <a:cubicBezTo>
                    <a:pt x="33788" y="33022"/>
                    <a:pt x="34959" y="30648"/>
                    <a:pt x="34959" y="29575"/>
                  </a:cubicBezTo>
                  <a:cubicBezTo>
                    <a:pt x="34991" y="29022"/>
                    <a:pt x="34926" y="28437"/>
                    <a:pt x="34764" y="27884"/>
                  </a:cubicBezTo>
                  <a:lnTo>
                    <a:pt x="34764" y="27884"/>
                  </a:lnTo>
                  <a:lnTo>
                    <a:pt x="35999" y="28470"/>
                  </a:lnTo>
                  <a:cubicBezTo>
                    <a:pt x="35999" y="28470"/>
                    <a:pt x="41918" y="31559"/>
                    <a:pt x="42633" y="31917"/>
                  </a:cubicBezTo>
                  <a:cubicBezTo>
                    <a:pt x="43349" y="32274"/>
                    <a:pt x="45593" y="33380"/>
                    <a:pt x="47609" y="33445"/>
                  </a:cubicBezTo>
                  <a:cubicBezTo>
                    <a:pt x="47632" y="33446"/>
                    <a:pt x="47655" y="33446"/>
                    <a:pt x="47679" y="33446"/>
                  </a:cubicBezTo>
                  <a:cubicBezTo>
                    <a:pt x="49645" y="33446"/>
                    <a:pt x="50470" y="30746"/>
                    <a:pt x="50470" y="30746"/>
                  </a:cubicBezTo>
                  <a:lnTo>
                    <a:pt x="52096" y="25901"/>
                  </a:lnTo>
                  <a:lnTo>
                    <a:pt x="53722" y="20307"/>
                  </a:lnTo>
                  <a:lnTo>
                    <a:pt x="53983" y="18909"/>
                  </a:lnTo>
                  <a:lnTo>
                    <a:pt x="54503" y="16567"/>
                  </a:lnTo>
                  <a:lnTo>
                    <a:pt x="55218" y="13478"/>
                  </a:lnTo>
                  <a:lnTo>
                    <a:pt x="54731" y="12893"/>
                  </a:lnTo>
                  <a:lnTo>
                    <a:pt x="55153" y="11332"/>
                  </a:lnTo>
                  <a:lnTo>
                    <a:pt x="56161" y="10421"/>
                  </a:lnTo>
                  <a:cubicBezTo>
                    <a:pt x="56161" y="10421"/>
                    <a:pt x="57039" y="9055"/>
                    <a:pt x="57527" y="8405"/>
                  </a:cubicBezTo>
                  <a:cubicBezTo>
                    <a:pt x="58015" y="7755"/>
                    <a:pt x="58600" y="7007"/>
                    <a:pt x="58470" y="6129"/>
                  </a:cubicBezTo>
                  <a:cubicBezTo>
                    <a:pt x="58373" y="5251"/>
                    <a:pt x="56844" y="4275"/>
                    <a:pt x="56844" y="4275"/>
                  </a:cubicBezTo>
                  <a:cubicBezTo>
                    <a:pt x="56129" y="3982"/>
                    <a:pt x="56682" y="3202"/>
                    <a:pt x="56682" y="3202"/>
                  </a:cubicBezTo>
                  <a:lnTo>
                    <a:pt x="58015" y="795"/>
                  </a:lnTo>
                  <a:cubicBezTo>
                    <a:pt x="58113" y="535"/>
                    <a:pt x="58048" y="243"/>
                    <a:pt x="57820" y="80"/>
                  </a:cubicBezTo>
                  <a:cubicBezTo>
                    <a:pt x="57742" y="26"/>
                    <a:pt x="57655" y="1"/>
                    <a:pt x="5756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3" name="Google Shape;2193;p12"/>
            <p:cNvSpPr/>
            <p:nvPr/>
          </p:nvSpPr>
          <p:spPr>
            <a:xfrm>
              <a:off x="1282557" y="1842354"/>
              <a:ext cx="279828" cy="120389"/>
            </a:xfrm>
            <a:custGeom>
              <a:avLst/>
              <a:gdLst/>
              <a:ahLst/>
              <a:cxnLst/>
              <a:rect l="l" t="t" r="r" b="b"/>
              <a:pathLst>
                <a:path w="14439" h="6212" fill="none" extrusionOk="0">
                  <a:moveTo>
                    <a:pt x="0" y="3512"/>
                  </a:moveTo>
                  <a:cubicBezTo>
                    <a:pt x="0" y="3512"/>
                    <a:pt x="1594" y="0"/>
                    <a:pt x="4748" y="0"/>
                  </a:cubicBezTo>
                  <a:cubicBezTo>
                    <a:pt x="7902" y="0"/>
                    <a:pt x="14439" y="6212"/>
                    <a:pt x="14439" y="6212"/>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4" name="Google Shape;2194;p12"/>
            <p:cNvSpPr/>
            <p:nvPr/>
          </p:nvSpPr>
          <p:spPr>
            <a:xfrm>
              <a:off x="1308390" y="1882064"/>
              <a:ext cx="136144" cy="85098"/>
            </a:xfrm>
            <a:custGeom>
              <a:avLst/>
              <a:gdLst/>
              <a:ahLst/>
              <a:cxnLst/>
              <a:rect l="l" t="t" r="r" b="b"/>
              <a:pathLst>
                <a:path w="7025" h="4391" fill="none" extrusionOk="0">
                  <a:moveTo>
                    <a:pt x="0" y="2016"/>
                  </a:moveTo>
                  <a:cubicBezTo>
                    <a:pt x="0" y="2016"/>
                    <a:pt x="1919" y="0"/>
                    <a:pt x="4325" y="780"/>
                  </a:cubicBezTo>
                  <a:cubicBezTo>
                    <a:pt x="6699" y="1561"/>
                    <a:pt x="7025" y="4390"/>
                    <a:pt x="7025" y="4390"/>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5" name="Google Shape;2195;p12"/>
            <p:cNvSpPr/>
            <p:nvPr/>
          </p:nvSpPr>
          <p:spPr>
            <a:xfrm>
              <a:off x="1076470" y="1928053"/>
              <a:ext cx="240758" cy="682564"/>
            </a:xfrm>
            <a:custGeom>
              <a:avLst/>
              <a:gdLst/>
              <a:ahLst/>
              <a:cxnLst/>
              <a:rect l="l" t="t" r="r" b="b"/>
              <a:pathLst>
                <a:path w="12423" h="35220" fill="none" extrusionOk="0">
                  <a:moveTo>
                    <a:pt x="10406" y="1"/>
                  </a:moveTo>
                  <a:cubicBezTo>
                    <a:pt x="10406" y="1"/>
                    <a:pt x="7577" y="1562"/>
                    <a:pt x="7350" y="4521"/>
                  </a:cubicBezTo>
                  <a:cubicBezTo>
                    <a:pt x="7122" y="7448"/>
                    <a:pt x="11317" y="10960"/>
                    <a:pt x="11870" y="14895"/>
                  </a:cubicBezTo>
                  <a:cubicBezTo>
                    <a:pt x="12423" y="18862"/>
                    <a:pt x="9496" y="19773"/>
                    <a:pt x="4748" y="23025"/>
                  </a:cubicBezTo>
                  <a:cubicBezTo>
                    <a:pt x="0" y="26309"/>
                    <a:pt x="813" y="33659"/>
                    <a:pt x="1821" y="35220"/>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6" name="Google Shape;2196;p12"/>
            <p:cNvSpPr/>
            <p:nvPr/>
          </p:nvSpPr>
          <p:spPr>
            <a:xfrm>
              <a:off x="1122478" y="2628252"/>
              <a:ext cx="32791" cy="37190"/>
            </a:xfrm>
            <a:custGeom>
              <a:avLst/>
              <a:gdLst/>
              <a:ahLst/>
              <a:cxnLst/>
              <a:rect l="l" t="t" r="r" b="b"/>
              <a:pathLst>
                <a:path w="1692" h="1919" fill="none" extrusionOk="0">
                  <a:moveTo>
                    <a:pt x="0" y="0"/>
                  </a:moveTo>
                  <a:cubicBezTo>
                    <a:pt x="0" y="0"/>
                    <a:pt x="683" y="1464"/>
                    <a:pt x="1691" y="1919"/>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7" name="Google Shape;2197;p12"/>
            <p:cNvSpPr/>
            <p:nvPr/>
          </p:nvSpPr>
          <p:spPr>
            <a:xfrm>
              <a:off x="1279398" y="2076794"/>
              <a:ext cx="102113" cy="273549"/>
            </a:xfrm>
            <a:custGeom>
              <a:avLst/>
              <a:gdLst/>
              <a:ahLst/>
              <a:cxnLst/>
              <a:rect l="l" t="t" r="r" b="b"/>
              <a:pathLst>
                <a:path w="5269" h="14115" fill="none" extrusionOk="0">
                  <a:moveTo>
                    <a:pt x="261" y="1"/>
                  </a:moveTo>
                  <a:cubicBezTo>
                    <a:pt x="0" y="586"/>
                    <a:pt x="33" y="1269"/>
                    <a:pt x="391" y="1822"/>
                  </a:cubicBezTo>
                  <a:cubicBezTo>
                    <a:pt x="944" y="2830"/>
                    <a:pt x="5269" y="7903"/>
                    <a:pt x="4911" y="10277"/>
                  </a:cubicBezTo>
                  <a:cubicBezTo>
                    <a:pt x="4553" y="12651"/>
                    <a:pt x="2309" y="14114"/>
                    <a:pt x="2309" y="14114"/>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8" name="Google Shape;2198;p12"/>
            <p:cNvSpPr/>
            <p:nvPr/>
          </p:nvSpPr>
          <p:spPr>
            <a:xfrm>
              <a:off x="1275619" y="1928053"/>
              <a:ext cx="50427" cy="135524"/>
            </a:xfrm>
            <a:custGeom>
              <a:avLst/>
              <a:gdLst/>
              <a:ahLst/>
              <a:cxnLst/>
              <a:rect l="l" t="t" r="r" b="b"/>
              <a:pathLst>
                <a:path w="2602" h="6993" fill="none" extrusionOk="0">
                  <a:moveTo>
                    <a:pt x="2602" y="1"/>
                  </a:moveTo>
                  <a:cubicBezTo>
                    <a:pt x="2602" y="1"/>
                    <a:pt x="0" y="1139"/>
                    <a:pt x="130" y="3708"/>
                  </a:cubicBezTo>
                  <a:cubicBezTo>
                    <a:pt x="228" y="6310"/>
                    <a:pt x="813" y="6993"/>
                    <a:pt x="813" y="6993"/>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9" name="Google Shape;2199;p12"/>
            <p:cNvSpPr/>
            <p:nvPr/>
          </p:nvSpPr>
          <p:spPr>
            <a:xfrm>
              <a:off x="1562365" y="2094449"/>
              <a:ext cx="107792" cy="192870"/>
            </a:xfrm>
            <a:custGeom>
              <a:avLst/>
              <a:gdLst/>
              <a:ahLst/>
              <a:cxnLst/>
              <a:rect l="l" t="t" r="r" b="b"/>
              <a:pathLst>
                <a:path w="5562" h="9952" fill="none" extrusionOk="0">
                  <a:moveTo>
                    <a:pt x="1" y="0"/>
                  </a:moveTo>
                  <a:cubicBezTo>
                    <a:pt x="814" y="1821"/>
                    <a:pt x="1919" y="3512"/>
                    <a:pt x="3285" y="4976"/>
                  </a:cubicBezTo>
                  <a:cubicBezTo>
                    <a:pt x="5334" y="6992"/>
                    <a:pt x="5562" y="9951"/>
                    <a:pt x="5562" y="9951"/>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0" name="Google Shape;2200;p12"/>
            <p:cNvSpPr/>
            <p:nvPr/>
          </p:nvSpPr>
          <p:spPr>
            <a:xfrm>
              <a:off x="1608373" y="2219218"/>
              <a:ext cx="20194" cy="74400"/>
            </a:xfrm>
            <a:custGeom>
              <a:avLst/>
              <a:gdLst/>
              <a:ahLst/>
              <a:cxnLst/>
              <a:rect l="l" t="t" r="r" b="b"/>
              <a:pathLst>
                <a:path w="1042" h="3839" fill="none" extrusionOk="0">
                  <a:moveTo>
                    <a:pt x="1" y="1"/>
                  </a:moveTo>
                  <a:cubicBezTo>
                    <a:pt x="1" y="1"/>
                    <a:pt x="1041" y="2375"/>
                    <a:pt x="1041" y="3838"/>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1" name="Google Shape;2201;p12"/>
            <p:cNvSpPr/>
            <p:nvPr/>
          </p:nvSpPr>
          <p:spPr>
            <a:xfrm>
              <a:off x="1092846" y="2218598"/>
              <a:ext cx="406515" cy="844522"/>
            </a:xfrm>
            <a:custGeom>
              <a:avLst/>
              <a:gdLst/>
              <a:ahLst/>
              <a:cxnLst/>
              <a:rect l="l" t="t" r="r" b="b"/>
              <a:pathLst>
                <a:path w="20976" h="43577" extrusionOk="0">
                  <a:moveTo>
                    <a:pt x="17431" y="0"/>
                  </a:moveTo>
                  <a:lnTo>
                    <a:pt x="17659" y="2049"/>
                  </a:lnTo>
                  <a:cubicBezTo>
                    <a:pt x="16488" y="3155"/>
                    <a:pt x="15838" y="5789"/>
                    <a:pt x="15838" y="5789"/>
                  </a:cubicBezTo>
                  <a:cubicBezTo>
                    <a:pt x="15838" y="5789"/>
                    <a:pt x="7935" y="9008"/>
                    <a:pt x="6570" y="9464"/>
                  </a:cubicBezTo>
                  <a:lnTo>
                    <a:pt x="5139" y="16911"/>
                  </a:lnTo>
                  <a:lnTo>
                    <a:pt x="2797" y="29106"/>
                  </a:lnTo>
                  <a:lnTo>
                    <a:pt x="1" y="43577"/>
                  </a:lnTo>
                  <a:lnTo>
                    <a:pt x="1204" y="39512"/>
                  </a:lnTo>
                  <a:cubicBezTo>
                    <a:pt x="1204" y="39512"/>
                    <a:pt x="4293" y="32553"/>
                    <a:pt x="4944" y="31675"/>
                  </a:cubicBezTo>
                  <a:cubicBezTo>
                    <a:pt x="5045" y="31535"/>
                    <a:pt x="5061" y="31477"/>
                    <a:pt x="5015" y="31477"/>
                  </a:cubicBezTo>
                  <a:cubicBezTo>
                    <a:pt x="4786" y="31477"/>
                    <a:pt x="2992" y="32975"/>
                    <a:pt x="2992" y="32975"/>
                  </a:cubicBezTo>
                  <a:cubicBezTo>
                    <a:pt x="2992" y="32975"/>
                    <a:pt x="7090" y="19155"/>
                    <a:pt x="7708" y="18309"/>
                  </a:cubicBezTo>
                  <a:cubicBezTo>
                    <a:pt x="8358" y="17463"/>
                    <a:pt x="6960" y="14992"/>
                    <a:pt x="6960" y="14342"/>
                  </a:cubicBezTo>
                  <a:cubicBezTo>
                    <a:pt x="6960" y="14087"/>
                    <a:pt x="7159" y="14026"/>
                    <a:pt x="7425" y="14026"/>
                  </a:cubicBezTo>
                  <a:cubicBezTo>
                    <a:pt x="7671" y="14026"/>
                    <a:pt x="7975" y="14078"/>
                    <a:pt x="8231" y="14078"/>
                  </a:cubicBezTo>
                  <a:cubicBezTo>
                    <a:pt x="8369" y="14078"/>
                    <a:pt x="8492" y="14063"/>
                    <a:pt x="8586" y="14016"/>
                  </a:cubicBezTo>
                  <a:cubicBezTo>
                    <a:pt x="9009" y="13821"/>
                    <a:pt x="8033" y="12521"/>
                    <a:pt x="7838" y="11577"/>
                  </a:cubicBezTo>
                  <a:cubicBezTo>
                    <a:pt x="7610" y="10602"/>
                    <a:pt x="8586" y="9951"/>
                    <a:pt x="9334" y="9659"/>
                  </a:cubicBezTo>
                  <a:cubicBezTo>
                    <a:pt x="9929" y="9400"/>
                    <a:pt x="12546" y="8728"/>
                    <a:pt x="13702" y="8728"/>
                  </a:cubicBezTo>
                  <a:cubicBezTo>
                    <a:pt x="13998" y="8728"/>
                    <a:pt x="14198" y="8772"/>
                    <a:pt x="14244" y="8878"/>
                  </a:cubicBezTo>
                  <a:cubicBezTo>
                    <a:pt x="14472" y="9431"/>
                    <a:pt x="18244" y="13756"/>
                    <a:pt x="18244" y="13756"/>
                  </a:cubicBezTo>
                  <a:lnTo>
                    <a:pt x="16293" y="9854"/>
                  </a:lnTo>
                  <a:cubicBezTo>
                    <a:pt x="16293" y="9854"/>
                    <a:pt x="16163" y="7187"/>
                    <a:pt x="16813" y="5789"/>
                  </a:cubicBezTo>
                  <a:cubicBezTo>
                    <a:pt x="17464" y="4391"/>
                    <a:pt x="17789" y="3513"/>
                    <a:pt x="17789" y="3513"/>
                  </a:cubicBezTo>
                  <a:lnTo>
                    <a:pt x="20976" y="651"/>
                  </a:lnTo>
                  <a:lnTo>
                    <a:pt x="20976" y="651"/>
                  </a:lnTo>
                  <a:cubicBezTo>
                    <a:pt x="20892" y="657"/>
                    <a:pt x="20806" y="660"/>
                    <a:pt x="20716" y="660"/>
                  </a:cubicBezTo>
                  <a:cubicBezTo>
                    <a:pt x="19351" y="660"/>
                    <a:pt x="17431" y="1"/>
                    <a:pt x="17431"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2" name="Google Shape;2202;p12"/>
            <p:cNvSpPr/>
            <p:nvPr/>
          </p:nvSpPr>
          <p:spPr>
            <a:xfrm>
              <a:off x="1092846" y="2218598"/>
              <a:ext cx="406515" cy="844522"/>
            </a:xfrm>
            <a:custGeom>
              <a:avLst/>
              <a:gdLst/>
              <a:ahLst/>
              <a:cxnLst/>
              <a:rect l="l" t="t" r="r" b="b"/>
              <a:pathLst>
                <a:path w="20976" h="43577" extrusionOk="0">
                  <a:moveTo>
                    <a:pt x="17431" y="0"/>
                  </a:moveTo>
                  <a:lnTo>
                    <a:pt x="17659" y="2504"/>
                  </a:lnTo>
                  <a:cubicBezTo>
                    <a:pt x="16033" y="3350"/>
                    <a:pt x="15838" y="5789"/>
                    <a:pt x="15838" y="5789"/>
                  </a:cubicBezTo>
                  <a:cubicBezTo>
                    <a:pt x="15838" y="5789"/>
                    <a:pt x="7935" y="9008"/>
                    <a:pt x="6570" y="9464"/>
                  </a:cubicBezTo>
                  <a:lnTo>
                    <a:pt x="5139" y="16911"/>
                  </a:lnTo>
                  <a:lnTo>
                    <a:pt x="2797" y="29106"/>
                  </a:lnTo>
                  <a:lnTo>
                    <a:pt x="1" y="43577"/>
                  </a:lnTo>
                  <a:lnTo>
                    <a:pt x="1204" y="39512"/>
                  </a:lnTo>
                  <a:cubicBezTo>
                    <a:pt x="1204" y="39512"/>
                    <a:pt x="4293" y="32553"/>
                    <a:pt x="4944" y="31675"/>
                  </a:cubicBezTo>
                  <a:cubicBezTo>
                    <a:pt x="5045" y="31535"/>
                    <a:pt x="5061" y="31477"/>
                    <a:pt x="5015" y="31477"/>
                  </a:cubicBezTo>
                  <a:cubicBezTo>
                    <a:pt x="4786" y="31477"/>
                    <a:pt x="2992" y="32975"/>
                    <a:pt x="2992" y="32975"/>
                  </a:cubicBezTo>
                  <a:cubicBezTo>
                    <a:pt x="2992" y="32975"/>
                    <a:pt x="7090" y="19155"/>
                    <a:pt x="7708" y="18309"/>
                  </a:cubicBezTo>
                  <a:cubicBezTo>
                    <a:pt x="8358" y="17463"/>
                    <a:pt x="6960" y="14992"/>
                    <a:pt x="6960" y="14342"/>
                  </a:cubicBezTo>
                  <a:cubicBezTo>
                    <a:pt x="6960" y="14087"/>
                    <a:pt x="7159" y="14026"/>
                    <a:pt x="7425" y="14026"/>
                  </a:cubicBezTo>
                  <a:cubicBezTo>
                    <a:pt x="7671" y="14026"/>
                    <a:pt x="7975" y="14078"/>
                    <a:pt x="8231" y="14078"/>
                  </a:cubicBezTo>
                  <a:cubicBezTo>
                    <a:pt x="8369" y="14078"/>
                    <a:pt x="8492" y="14063"/>
                    <a:pt x="8586" y="14016"/>
                  </a:cubicBezTo>
                  <a:cubicBezTo>
                    <a:pt x="9009" y="13821"/>
                    <a:pt x="8033" y="12521"/>
                    <a:pt x="7838" y="11577"/>
                  </a:cubicBezTo>
                  <a:cubicBezTo>
                    <a:pt x="7610" y="10602"/>
                    <a:pt x="8586" y="9951"/>
                    <a:pt x="9334" y="9659"/>
                  </a:cubicBezTo>
                  <a:cubicBezTo>
                    <a:pt x="9929" y="9400"/>
                    <a:pt x="12546" y="8728"/>
                    <a:pt x="13702" y="8728"/>
                  </a:cubicBezTo>
                  <a:cubicBezTo>
                    <a:pt x="13998" y="8728"/>
                    <a:pt x="14198" y="8772"/>
                    <a:pt x="14244" y="8878"/>
                  </a:cubicBezTo>
                  <a:cubicBezTo>
                    <a:pt x="14472" y="9431"/>
                    <a:pt x="18244" y="13756"/>
                    <a:pt x="18244" y="13756"/>
                  </a:cubicBezTo>
                  <a:lnTo>
                    <a:pt x="16293" y="9854"/>
                  </a:lnTo>
                  <a:cubicBezTo>
                    <a:pt x="16293" y="9854"/>
                    <a:pt x="16163" y="7187"/>
                    <a:pt x="16813" y="5789"/>
                  </a:cubicBezTo>
                  <a:cubicBezTo>
                    <a:pt x="17464" y="4391"/>
                    <a:pt x="17789" y="3513"/>
                    <a:pt x="17789" y="3513"/>
                  </a:cubicBezTo>
                  <a:lnTo>
                    <a:pt x="20976" y="651"/>
                  </a:lnTo>
                  <a:lnTo>
                    <a:pt x="20976" y="651"/>
                  </a:lnTo>
                  <a:cubicBezTo>
                    <a:pt x="20892" y="657"/>
                    <a:pt x="20806" y="660"/>
                    <a:pt x="20716" y="660"/>
                  </a:cubicBezTo>
                  <a:cubicBezTo>
                    <a:pt x="19351" y="660"/>
                    <a:pt x="17431" y="1"/>
                    <a:pt x="17431"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3" name="Google Shape;2203;p12"/>
            <p:cNvSpPr/>
            <p:nvPr/>
          </p:nvSpPr>
          <p:spPr>
            <a:xfrm>
              <a:off x="1730022" y="2461545"/>
              <a:ext cx="302522" cy="213354"/>
            </a:xfrm>
            <a:custGeom>
              <a:avLst/>
              <a:gdLst/>
              <a:ahLst/>
              <a:cxnLst/>
              <a:rect l="l" t="t" r="r" b="b"/>
              <a:pathLst>
                <a:path w="15610" h="11009" extrusionOk="0">
                  <a:moveTo>
                    <a:pt x="2023" y="1"/>
                  </a:moveTo>
                  <a:cubicBezTo>
                    <a:pt x="1537" y="1"/>
                    <a:pt x="0" y="2554"/>
                    <a:pt x="0" y="2554"/>
                  </a:cubicBezTo>
                  <a:lnTo>
                    <a:pt x="846" y="6033"/>
                  </a:lnTo>
                  <a:lnTo>
                    <a:pt x="5236" y="8570"/>
                  </a:lnTo>
                  <a:cubicBezTo>
                    <a:pt x="5236" y="8570"/>
                    <a:pt x="10797" y="11009"/>
                    <a:pt x="12715" y="11009"/>
                  </a:cubicBezTo>
                  <a:cubicBezTo>
                    <a:pt x="14666" y="11009"/>
                    <a:pt x="15609" y="8440"/>
                    <a:pt x="14666" y="7692"/>
                  </a:cubicBezTo>
                  <a:cubicBezTo>
                    <a:pt x="14537" y="7592"/>
                    <a:pt x="14389" y="7550"/>
                    <a:pt x="14227" y="7550"/>
                  </a:cubicBezTo>
                  <a:cubicBezTo>
                    <a:pt x="13272" y="7550"/>
                    <a:pt x="11851" y="9041"/>
                    <a:pt x="11027" y="9041"/>
                  </a:cubicBezTo>
                  <a:cubicBezTo>
                    <a:pt x="10944" y="9041"/>
                    <a:pt x="10867" y="9026"/>
                    <a:pt x="10797" y="8992"/>
                  </a:cubicBezTo>
                  <a:cubicBezTo>
                    <a:pt x="9951" y="8570"/>
                    <a:pt x="2992" y="4927"/>
                    <a:pt x="2894" y="4602"/>
                  </a:cubicBezTo>
                  <a:cubicBezTo>
                    <a:pt x="2764" y="4277"/>
                    <a:pt x="3187" y="3952"/>
                    <a:pt x="3415" y="3302"/>
                  </a:cubicBezTo>
                  <a:cubicBezTo>
                    <a:pt x="3481" y="3121"/>
                    <a:pt x="3353" y="3057"/>
                    <a:pt x="3139" y="3057"/>
                  </a:cubicBezTo>
                  <a:cubicBezTo>
                    <a:pt x="2620" y="3057"/>
                    <a:pt x="1593" y="3432"/>
                    <a:pt x="1593" y="3432"/>
                  </a:cubicBezTo>
                  <a:cubicBezTo>
                    <a:pt x="1593" y="3432"/>
                    <a:pt x="2341" y="863"/>
                    <a:pt x="2146" y="115"/>
                  </a:cubicBezTo>
                  <a:cubicBezTo>
                    <a:pt x="2122" y="36"/>
                    <a:pt x="2080" y="1"/>
                    <a:pt x="2023"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4" name="Google Shape;2204;p12"/>
            <p:cNvSpPr/>
            <p:nvPr/>
          </p:nvSpPr>
          <p:spPr>
            <a:xfrm>
              <a:off x="1730022" y="2461545"/>
              <a:ext cx="302522" cy="213354"/>
            </a:xfrm>
            <a:custGeom>
              <a:avLst/>
              <a:gdLst/>
              <a:ahLst/>
              <a:cxnLst/>
              <a:rect l="l" t="t" r="r" b="b"/>
              <a:pathLst>
                <a:path w="15610" h="11009" extrusionOk="0">
                  <a:moveTo>
                    <a:pt x="2023" y="1"/>
                  </a:moveTo>
                  <a:cubicBezTo>
                    <a:pt x="1537" y="1"/>
                    <a:pt x="0" y="2554"/>
                    <a:pt x="0" y="2554"/>
                  </a:cubicBezTo>
                  <a:lnTo>
                    <a:pt x="878" y="6033"/>
                  </a:lnTo>
                  <a:lnTo>
                    <a:pt x="5236" y="8570"/>
                  </a:lnTo>
                  <a:cubicBezTo>
                    <a:pt x="5236" y="8570"/>
                    <a:pt x="10797" y="11009"/>
                    <a:pt x="12715" y="11009"/>
                  </a:cubicBezTo>
                  <a:cubicBezTo>
                    <a:pt x="14666" y="11009"/>
                    <a:pt x="15609" y="8440"/>
                    <a:pt x="14666" y="7692"/>
                  </a:cubicBezTo>
                  <a:cubicBezTo>
                    <a:pt x="14537" y="7592"/>
                    <a:pt x="14389" y="7550"/>
                    <a:pt x="14227" y="7550"/>
                  </a:cubicBezTo>
                  <a:cubicBezTo>
                    <a:pt x="13272" y="7550"/>
                    <a:pt x="11851" y="9041"/>
                    <a:pt x="11027" y="9041"/>
                  </a:cubicBezTo>
                  <a:cubicBezTo>
                    <a:pt x="10944" y="9041"/>
                    <a:pt x="10867" y="9026"/>
                    <a:pt x="10797" y="8992"/>
                  </a:cubicBezTo>
                  <a:cubicBezTo>
                    <a:pt x="9951" y="8570"/>
                    <a:pt x="2992" y="4927"/>
                    <a:pt x="2894" y="4602"/>
                  </a:cubicBezTo>
                  <a:cubicBezTo>
                    <a:pt x="2764" y="4277"/>
                    <a:pt x="3187" y="3952"/>
                    <a:pt x="3415" y="3302"/>
                  </a:cubicBezTo>
                  <a:cubicBezTo>
                    <a:pt x="3481" y="3121"/>
                    <a:pt x="3353" y="3057"/>
                    <a:pt x="3139" y="3057"/>
                  </a:cubicBezTo>
                  <a:cubicBezTo>
                    <a:pt x="2620" y="3057"/>
                    <a:pt x="1593" y="3432"/>
                    <a:pt x="1593" y="3432"/>
                  </a:cubicBezTo>
                  <a:cubicBezTo>
                    <a:pt x="1593" y="3432"/>
                    <a:pt x="2341" y="863"/>
                    <a:pt x="2146" y="115"/>
                  </a:cubicBezTo>
                  <a:cubicBezTo>
                    <a:pt x="2122" y="36"/>
                    <a:pt x="2080" y="1"/>
                    <a:pt x="2023"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5" name="Google Shape;2205;p12"/>
            <p:cNvSpPr/>
            <p:nvPr/>
          </p:nvSpPr>
          <p:spPr>
            <a:xfrm>
              <a:off x="1505659" y="2670753"/>
              <a:ext cx="209633" cy="96319"/>
            </a:xfrm>
            <a:custGeom>
              <a:avLst/>
              <a:gdLst/>
              <a:ahLst/>
              <a:cxnLst/>
              <a:rect l="l" t="t" r="r" b="b"/>
              <a:pathLst>
                <a:path w="10817" h="4970" extrusionOk="0">
                  <a:moveTo>
                    <a:pt x="10493" y="0"/>
                  </a:moveTo>
                  <a:cubicBezTo>
                    <a:pt x="8934" y="0"/>
                    <a:pt x="0" y="4734"/>
                    <a:pt x="0" y="4734"/>
                  </a:cubicBezTo>
                  <a:cubicBezTo>
                    <a:pt x="260" y="4896"/>
                    <a:pt x="635" y="4970"/>
                    <a:pt x="1090" y="4970"/>
                  </a:cubicBezTo>
                  <a:cubicBezTo>
                    <a:pt x="3650" y="4970"/>
                    <a:pt x="8765" y="2637"/>
                    <a:pt x="10504" y="539"/>
                  </a:cubicBezTo>
                  <a:cubicBezTo>
                    <a:pt x="10817" y="160"/>
                    <a:pt x="10780" y="0"/>
                    <a:pt x="10493"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6" name="Google Shape;2206;p12"/>
            <p:cNvSpPr/>
            <p:nvPr/>
          </p:nvSpPr>
          <p:spPr>
            <a:xfrm>
              <a:off x="1505659" y="2670753"/>
              <a:ext cx="209633" cy="96319"/>
            </a:xfrm>
            <a:custGeom>
              <a:avLst/>
              <a:gdLst/>
              <a:ahLst/>
              <a:cxnLst/>
              <a:rect l="l" t="t" r="r" b="b"/>
              <a:pathLst>
                <a:path w="10817" h="4970" extrusionOk="0">
                  <a:moveTo>
                    <a:pt x="10493" y="0"/>
                  </a:moveTo>
                  <a:cubicBezTo>
                    <a:pt x="8934" y="0"/>
                    <a:pt x="0" y="4734"/>
                    <a:pt x="0" y="4734"/>
                  </a:cubicBezTo>
                  <a:cubicBezTo>
                    <a:pt x="260" y="4896"/>
                    <a:pt x="635" y="4970"/>
                    <a:pt x="1090" y="4970"/>
                  </a:cubicBezTo>
                  <a:cubicBezTo>
                    <a:pt x="3650" y="4970"/>
                    <a:pt x="8765" y="2637"/>
                    <a:pt x="10504" y="539"/>
                  </a:cubicBezTo>
                  <a:cubicBezTo>
                    <a:pt x="10817" y="160"/>
                    <a:pt x="10780" y="0"/>
                    <a:pt x="10493"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7" name="Google Shape;2207;p12"/>
            <p:cNvSpPr/>
            <p:nvPr/>
          </p:nvSpPr>
          <p:spPr>
            <a:xfrm>
              <a:off x="1430659" y="2219218"/>
              <a:ext cx="116609" cy="221242"/>
            </a:xfrm>
            <a:custGeom>
              <a:avLst/>
              <a:gdLst/>
              <a:ahLst/>
              <a:cxnLst/>
              <a:rect l="l" t="t" r="r" b="b"/>
              <a:pathLst>
                <a:path w="6017" h="11416" fill="none" extrusionOk="0">
                  <a:moveTo>
                    <a:pt x="0" y="1"/>
                  </a:moveTo>
                  <a:cubicBezTo>
                    <a:pt x="0" y="1"/>
                    <a:pt x="98" y="1692"/>
                    <a:pt x="358" y="3481"/>
                  </a:cubicBezTo>
                  <a:cubicBezTo>
                    <a:pt x="651" y="5302"/>
                    <a:pt x="553" y="5302"/>
                    <a:pt x="2244" y="7448"/>
                  </a:cubicBezTo>
                  <a:cubicBezTo>
                    <a:pt x="3968" y="9594"/>
                    <a:pt x="5756" y="11415"/>
                    <a:pt x="6016" y="11058"/>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8" name="Google Shape;2208;p12"/>
            <p:cNvSpPr/>
            <p:nvPr/>
          </p:nvSpPr>
          <p:spPr>
            <a:xfrm>
              <a:off x="1507539" y="2229315"/>
              <a:ext cx="45388" cy="191610"/>
            </a:xfrm>
            <a:custGeom>
              <a:avLst/>
              <a:gdLst/>
              <a:ahLst/>
              <a:cxnLst/>
              <a:rect l="l" t="t" r="r" b="b"/>
              <a:pathLst>
                <a:path w="2342" h="9887" fill="none" extrusionOk="0">
                  <a:moveTo>
                    <a:pt x="2147" y="9886"/>
                  </a:moveTo>
                  <a:cubicBezTo>
                    <a:pt x="2147" y="9886"/>
                    <a:pt x="2342" y="6732"/>
                    <a:pt x="1692" y="4683"/>
                  </a:cubicBezTo>
                  <a:cubicBezTo>
                    <a:pt x="1074" y="2602"/>
                    <a:pt x="163" y="1886"/>
                    <a:pt x="163" y="1431"/>
                  </a:cubicBezTo>
                  <a:cubicBezTo>
                    <a:pt x="131" y="943"/>
                    <a:pt x="66" y="456"/>
                    <a:pt x="1" y="0"/>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9" name="Google Shape;2209;p12"/>
            <p:cNvSpPr/>
            <p:nvPr/>
          </p:nvSpPr>
          <p:spPr>
            <a:xfrm>
              <a:off x="1392209" y="2269645"/>
              <a:ext cx="92656" cy="216184"/>
            </a:xfrm>
            <a:custGeom>
              <a:avLst/>
              <a:gdLst/>
              <a:ahLst/>
              <a:cxnLst/>
              <a:rect l="l" t="t" r="r" b="b"/>
              <a:pathLst>
                <a:path w="4781" h="11155" fill="none" extrusionOk="0">
                  <a:moveTo>
                    <a:pt x="1984" y="1"/>
                  </a:moveTo>
                  <a:cubicBezTo>
                    <a:pt x="1269" y="651"/>
                    <a:pt x="781" y="1496"/>
                    <a:pt x="553" y="2440"/>
                  </a:cubicBezTo>
                  <a:cubicBezTo>
                    <a:pt x="293" y="3870"/>
                    <a:pt x="0" y="5561"/>
                    <a:pt x="0" y="5561"/>
                  </a:cubicBezTo>
                  <a:lnTo>
                    <a:pt x="2797" y="11155"/>
                  </a:lnTo>
                  <a:cubicBezTo>
                    <a:pt x="3025" y="10179"/>
                    <a:pt x="3415" y="9236"/>
                    <a:pt x="3870" y="8358"/>
                  </a:cubicBezTo>
                  <a:cubicBezTo>
                    <a:pt x="4098" y="7935"/>
                    <a:pt x="4423" y="7545"/>
                    <a:pt x="4781" y="7187"/>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0" name="Google Shape;2210;p12"/>
            <p:cNvSpPr/>
            <p:nvPr/>
          </p:nvSpPr>
          <p:spPr>
            <a:xfrm>
              <a:off x="1517617" y="2253889"/>
              <a:ext cx="108431" cy="184672"/>
            </a:xfrm>
            <a:custGeom>
              <a:avLst/>
              <a:gdLst/>
              <a:ahLst/>
              <a:cxnLst/>
              <a:rect l="l" t="t" r="r" b="b"/>
              <a:pathLst>
                <a:path w="5595" h="9529" fill="none" extrusionOk="0">
                  <a:moveTo>
                    <a:pt x="2245" y="7090"/>
                  </a:moveTo>
                  <a:cubicBezTo>
                    <a:pt x="2667" y="6992"/>
                    <a:pt x="3090" y="7057"/>
                    <a:pt x="3415" y="7285"/>
                  </a:cubicBezTo>
                  <a:cubicBezTo>
                    <a:pt x="4131" y="7643"/>
                    <a:pt x="5594" y="9529"/>
                    <a:pt x="5594" y="9529"/>
                  </a:cubicBezTo>
                  <a:cubicBezTo>
                    <a:pt x="5594" y="9529"/>
                    <a:pt x="4586" y="4846"/>
                    <a:pt x="2895" y="2440"/>
                  </a:cubicBezTo>
                  <a:cubicBezTo>
                    <a:pt x="1172" y="1"/>
                    <a:pt x="1" y="163"/>
                    <a:pt x="1" y="163"/>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1" name="Google Shape;2211;p12"/>
            <p:cNvSpPr/>
            <p:nvPr/>
          </p:nvSpPr>
          <p:spPr>
            <a:xfrm>
              <a:off x="1075830" y="2337707"/>
              <a:ext cx="311359" cy="833825"/>
            </a:xfrm>
            <a:custGeom>
              <a:avLst/>
              <a:gdLst/>
              <a:ahLst/>
              <a:cxnLst/>
              <a:rect l="l" t="t" r="r" b="b"/>
              <a:pathLst>
                <a:path w="16066" h="43025" fill="none" extrusionOk="0">
                  <a:moveTo>
                    <a:pt x="16065" y="1"/>
                  </a:moveTo>
                  <a:lnTo>
                    <a:pt x="7448" y="3318"/>
                  </a:lnTo>
                  <a:cubicBezTo>
                    <a:pt x="7448" y="3318"/>
                    <a:pt x="4293" y="20455"/>
                    <a:pt x="3123" y="25041"/>
                  </a:cubicBezTo>
                  <a:cubicBezTo>
                    <a:pt x="1952" y="29626"/>
                    <a:pt x="1" y="42569"/>
                    <a:pt x="1" y="42569"/>
                  </a:cubicBezTo>
                  <a:lnTo>
                    <a:pt x="2310" y="43024"/>
                  </a:lnTo>
                  <a:lnTo>
                    <a:pt x="3123" y="40683"/>
                  </a:lnTo>
                </a:path>
              </a:pathLst>
            </a:custGeom>
            <a:noFill/>
            <a:ln w="1057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2" name="Google Shape;2212;p12"/>
            <p:cNvSpPr/>
            <p:nvPr/>
          </p:nvSpPr>
          <p:spPr>
            <a:xfrm>
              <a:off x="1145153" y="2586643"/>
              <a:ext cx="175854" cy="513667"/>
            </a:xfrm>
            <a:custGeom>
              <a:avLst/>
              <a:gdLst/>
              <a:ahLst/>
              <a:cxnLst/>
              <a:rect l="l" t="t" r="r" b="b"/>
              <a:pathLst>
                <a:path w="9074" h="26505" fill="none" extrusionOk="0">
                  <a:moveTo>
                    <a:pt x="1" y="26504"/>
                  </a:moveTo>
                  <a:cubicBezTo>
                    <a:pt x="1" y="26504"/>
                    <a:pt x="554" y="25691"/>
                    <a:pt x="1984" y="21204"/>
                  </a:cubicBezTo>
                  <a:cubicBezTo>
                    <a:pt x="3415" y="16748"/>
                    <a:pt x="7253" y="5757"/>
                    <a:pt x="7903" y="3611"/>
                  </a:cubicBezTo>
                  <a:cubicBezTo>
                    <a:pt x="8553" y="1432"/>
                    <a:pt x="9074" y="1"/>
                    <a:pt x="9074"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3" name="Google Shape;2213;p12"/>
            <p:cNvSpPr/>
            <p:nvPr/>
          </p:nvSpPr>
          <p:spPr>
            <a:xfrm>
              <a:off x="1291375" y="2535596"/>
              <a:ext cx="165137" cy="318917"/>
            </a:xfrm>
            <a:custGeom>
              <a:avLst/>
              <a:gdLst/>
              <a:ahLst/>
              <a:cxnLst/>
              <a:rect l="l" t="t" r="r" b="b"/>
              <a:pathLst>
                <a:path w="8521" h="16456" fill="none" extrusionOk="0">
                  <a:moveTo>
                    <a:pt x="0" y="1"/>
                  </a:moveTo>
                  <a:cubicBezTo>
                    <a:pt x="0" y="1"/>
                    <a:pt x="7285" y="13009"/>
                    <a:pt x="7903" y="13561"/>
                  </a:cubicBezTo>
                  <a:cubicBezTo>
                    <a:pt x="8520" y="14147"/>
                    <a:pt x="7642" y="15643"/>
                    <a:pt x="7447" y="16456"/>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4" name="Google Shape;2214;p12"/>
            <p:cNvSpPr/>
            <p:nvPr/>
          </p:nvSpPr>
          <p:spPr>
            <a:xfrm>
              <a:off x="1375193" y="2436662"/>
              <a:ext cx="378162" cy="588648"/>
            </a:xfrm>
            <a:custGeom>
              <a:avLst/>
              <a:gdLst/>
              <a:ahLst/>
              <a:cxnLst/>
              <a:rect l="l" t="t" r="r" b="b"/>
              <a:pathLst>
                <a:path w="19513" h="30374" fill="none" extrusionOk="0">
                  <a:moveTo>
                    <a:pt x="2342" y="23187"/>
                  </a:moveTo>
                  <a:lnTo>
                    <a:pt x="0" y="28032"/>
                  </a:lnTo>
                  <a:cubicBezTo>
                    <a:pt x="0" y="28032"/>
                    <a:pt x="1529" y="30374"/>
                    <a:pt x="8000" y="30374"/>
                  </a:cubicBezTo>
                  <a:cubicBezTo>
                    <a:pt x="11838" y="30374"/>
                    <a:pt x="15642" y="29463"/>
                    <a:pt x="19057" y="27674"/>
                  </a:cubicBezTo>
                  <a:cubicBezTo>
                    <a:pt x="19057" y="27674"/>
                    <a:pt x="17529" y="19577"/>
                    <a:pt x="17594" y="18146"/>
                  </a:cubicBezTo>
                  <a:cubicBezTo>
                    <a:pt x="17691" y="16715"/>
                    <a:pt x="17886" y="12943"/>
                    <a:pt x="17886" y="12943"/>
                  </a:cubicBezTo>
                  <a:cubicBezTo>
                    <a:pt x="17886" y="12943"/>
                    <a:pt x="19512" y="10504"/>
                    <a:pt x="19317" y="8618"/>
                  </a:cubicBezTo>
                  <a:cubicBezTo>
                    <a:pt x="19122" y="6764"/>
                    <a:pt x="18309" y="4586"/>
                    <a:pt x="18309" y="4228"/>
                  </a:cubicBezTo>
                  <a:cubicBezTo>
                    <a:pt x="18309" y="3870"/>
                    <a:pt x="18146" y="0"/>
                    <a:pt x="18146" y="0"/>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5" name="Google Shape;2215;p12"/>
            <p:cNvSpPr/>
            <p:nvPr/>
          </p:nvSpPr>
          <p:spPr>
            <a:xfrm>
              <a:off x="1529594" y="2654725"/>
              <a:ext cx="124807" cy="76260"/>
            </a:xfrm>
            <a:custGeom>
              <a:avLst/>
              <a:gdLst/>
              <a:ahLst/>
              <a:cxnLst/>
              <a:rect l="l" t="t" r="r" b="b"/>
              <a:pathLst>
                <a:path w="6440" h="3935" fill="none" extrusionOk="0">
                  <a:moveTo>
                    <a:pt x="1" y="3935"/>
                  </a:moveTo>
                  <a:lnTo>
                    <a:pt x="6440" y="0"/>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6" name="Google Shape;2216;p12"/>
            <p:cNvSpPr/>
            <p:nvPr/>
          </p:nvSpPr>
          <p:spPr>
            <a:xfrm>
              <a:off x="1595776" y="2667942"/>
              <a:ext cx="67442" cy="39109"/>
            </a:xfrm>
            <a:custGeom>
              <a:avLst/>
              <a:gdLst/>
              <a:ahLst/>
              <a:cxnLst/>
              <a:rect l="l" t="t" r="r" b="b"/>
              <a:pathLst>
                <a:path w="3480" h="2018" fill="none" extrusionOk="0">
                  <a:moveTo>
                    <a:pt x="0" y="2017"/>
                  </a:moveTo>
                  <a:lnTo>
                    <a:pt x="3480" y="1"/>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7" name="Google Shape;2217;p12"/>
            <p:cNvSpPr/>
            <p:nvPr/>
          </p:nvSpPr>
          <p:spPr>
            <a:xfrm>
              <a:off x="1943667" y="2555131"/>
              <a:ext cx="25213" cy="62423"/>
            </a:xfrm>
            <a:custGeom>
              <a:avLst/>
              <a:gdLst/>
              <a:ahLst/>
              <a:cxnLst/>
              <a:rect l="l" t="t" r="r" b="b"/>
              <a:pathLst>
                <a:path w="1301" h="3221" fill="none" extrusionOk="0">
                  <a:moveTo>
                    <a:pt x="1301" y="1"/>
                  </a:moveTo>
                  <a:lnTo>
                    <a:pt x="0" y="3220"/>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8" name="Google Shape;2218;p12"/>
            <p:cNvSpPr/>
            <p:nvPr/>
          </p:nvSpPr>
          <p:spPr>
            <a:xfrm>
              <a:off x="1934830" y="2582244"/>
              <a:ext cx="23973" cy="23973"/>
            </a:xfrm>
            <a:custGeom>
              <a:avLst/>
              <a:gdLst/>
              <a:ahLst/>
              <a:cxnLst/>
              <a:rect l="l" t="t" r="r" b="b"/>
              <a:pathLst>
                <a:path w="1237" h="1237" fill="none" extrusionOk="0">
                  <a:moveTo>
                    <a:pt x="1237" y="0"/>
                  </a:moveTo>
                  <a:lnTo>
                    <a:pt x="1" y="1236"/>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9" name="Google Shape;2219;p12"/>
            <p:cNvSpPr/>
            <p:nvPr/>
          </p:nvSpPr>
          <p:spPr>
            <a:xfrm>
              <a:off x="1177304" y="2803447"/>
              <a:ext cx="69962" cy="68082"/>
            </a:xfrm>
            <a:custGeom>
              <a:avLst/>
              <a:gdLst/>
              <a:ahLst/>
              <a:cxnLst/>
              <a:rect l="l" t="t" r="r" b="b"/>
              <a:pathLst>
                <a:path w="3610" h="3513" fill="none" extrusionOk="0">
                  <a:moveTo>
                    <a:pt x="3610" y="1"/>
                  </a:moveTo>
                  <a:cubicBezTo>
                    <a:pt x="3610" y="1"/>
                    <a:pt x="1464" y="2472"/>
                    <a:pt x="0" y="3513"/>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0" name="Google Shape;2220;p12"/>
            <p:cNvSpPr/>
            <p:nvPr/>
          </p:nvSpPr>
          <p:spPr>
            <a:xfrm>
              <a:off x="1133815" y="2816684"/>
              <a:ext cx="89516" cy="69981"/>
            </a:xfrm>
            <a:custGeom>
              <a:avLst/>
              <a:gdLst/>
              <a:ahLst/>
              <a:cxnLst/>
              <a:rect l="l" t="t" r="r" b="b"/>
              <a:pathLst>
                <a:path w="4619" h="3611" fill="none" extrusionOk="0">
                  <a:moveTo>
                    <a:pt x="4618" y="1"/>
                  </a:moveTo>
                  <a:cubicBezTo>
                    <a:pt x="4618" y="1"/>
                    <a:pt x="911" y="2927"/>
                    <a:pt x="0" y="3610"/>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1" name="Google Shape;2221;p12"/>
            <p:cNvSpPr/>
            <p:nvPr/>
          </p:nvSpPr>
          <p:spPr>
            <a:xfrm>
              <a:off x="1236549" y="2411448"/>
              <a:ext cx="58625" cy="96435"/>
            </a:xfrm>
            <a:custGeom>
              <a:avLst/>
              <a:gdLst/>
              <a:ahLst/>
              <a:cxnLst/>
              <a:rect l="l" t="t" r="r" b="b"/>
              <a:pathLst>
                <a:path w="3025" h="4976" fill="none" extrusionOk="0">
                  <a:moveTo>
                    <a:pt x="0" y="0"/>
                  </a:moveTo>
                  <a:cubicBezTo>
                    <a:pt x="1106" y="1594"/>
                    <a:pt x="2114" y="3252"/>
                    <a:pt x="3024" y="4976"/>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2" name="Google Shape;2222;p12"/>
            <p:cNvSpPr/>
            <p:nvPr/>
          </p:nvSpPr>
          <p:spPr>
            <a:xfrm>
              <a:off x="1302092" y="2522999"/>
              <a:ext cx="15136" cy="26492"/>
            </a:xfrm>
            <a:custGeom>
              <a:avLst/>
              <a:gdLst/>
              <a:ahLst/>
              <a:cxnLst/>
              <a:rect l="l" t="t" r="r" b="b"/>
              <a:pathLst>
                <a:path w="781" h="1367" fill="none" extrusionOk="0">
                  <a:moveTo>
                    <a:pt x="0" y="0"/>
                  </a:moveTo>
                  <a:lnTo>
                    <a:pt x="781" y="1366"/>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3" name="Google Shape;2223;p12"/>
            <p:cNvSpPr/>
            <p:nvPr/>
          </p:nvSpPr>
          <p:spPr>
            <a:xfrm>
              <a:off x="1730022" y="2420906"/>
              <a:ext cx="19554" cy="97695"/>
            </a:xfrm>
            <a:custGeom>
              <a:avLst/>
              <a:gdLst/>
              <a:ahLst/>
              <a:cxnLst/>
              <a:rect l="l" t="t" r="r" b="b"/>
              <a:pathLst>
                <a:path w="1009" h="5041" fill="none" extrusionOk="0">
                  <a:moveTo>
                    <a:pt x="0" y="5041"/>
                  </a:moveTo>
                  <a:lnTo>
                    <a:pt x="1008" y="0"/>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4" name="Google Shape;2224;p12"/>
            <p:cNvSpPr/>
            <p:nvPr/>
          </p:nvSpPr>
          <p:spPr>
            <a:xfrm>
              <a:off x="1737580" y="2483929"/>
              <a:ext cx="29012" cy="41609"/>
            </a:xfrm>
            <a:custGeom>
              <a:avLst/>
              <a:gdLst/>
              <a:ahLst/>
              <a:cxnLst/>
              <a:rect l="l" t="t" r="r" b="b"/>
              <a:pathLst>
                <a:path w="1497" h="2147" fill="none" extrusionOk="0">
                  <a:moveTo>
                    <a:pt x="0" y="2147"/>
                  </a:moveTo>
                  <a:lnTo>
                    <a:pt x="1496" y="0"/>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5" name="Google Shape;2225;p12"/>
            <p:cNvSpPr/>
            <p:nvPr/>
          </p:nvSpPr>
          <p:spPr>
            <a:xfrm>
              <a:off x="1237169" y="2541275"/>
              <a:ext cx="83838" cy="45388"/>
            </a:xfrm>
            <a:custGeom>
              <a:avLst/>
              <a:gdLst/>
              <a:ahLst/>
              <a:cxnLst/>
              <a:rect l="l" t="t" r="r" b="b"/>
              <a:pathLst>
                <a:path w="4326" h="2342" fill="none" extrusionOk="0">
                  <a:moveTo>
                    <a:pt x="4326" y="2342"/>
                  </a:moveTo>
                  <a:lnTo>
                    <a:pt x="1" y="1"/>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6" name="Google Shape;2226;p12"/>
            <p:cNvSpPr/>
            <p:nvPr/>
          </p:nvSpPr>
          <p:spPr>
            <a:xfrm>
              <a:off x="1545989" y="2441700"/>
              <a:ext cx="41609" cy="108412"/>
            </a:xfrm>
            <a:custGeom>
              <a:avLst/>
              <a:gdLst/>
              <a:ahLst/>
              <a:cxnLst/>
              <a:rect l="l" t="t" r="r" b="b"/>
              <a:pathLst>
                <a:path w="2147" h="5594" fill="none" extrusionOk="0">
                  <a:moveTo>
                    <a:pt x="0" y="0"/>
                  </a:moveTo>
                  <a:cubicBezTo>
                    <a:pt x="0" y="0"/>
                    <a:pt x="1626" y="3252"/>
                    <a:pt x="2147" y="5594"/>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7" name="Google Shape;2227;p12"/>
            <p:cNvSpPr/>
            <p:nvPr/>
          </p:nvSpPr>
          <p:spPr>
            <a:xfrm>
              <a:off x="1106083" y="3119186"/>
              <a:ext cx="21454" cy="8217"/>
            </a:xfrm>
            <a:custGeom>
              <a:avLst/>
              <a:gdLst/>
              <a:ahLst/>
              <a:cxnLst/>
              <a:rect l="l" t="t" r="r" b="b"/>
              <a:pathLst>
                <a:path w="1107" h="424" fill="none" extrusionOk="0">
                  <a:moveTo>
                    <a:pt x="1" y="1"/>
                  </a:moveTo>
                  <a:lnTo>
                    <a:pt x="1106" y="424"/>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8" name="Google Shape;2228;p12"/>
            <p:cNvSpPr/>
            <p:nvPr/>
          </p:nvSpPr>
          <p:spPr>
            <a:xfrm>
              <a:off x="1065113" y="3165834"/>
              <a:ext cx="88896" cy="260390"/>
            </a:xfrm>
            <a:custGeom>
              <a:avLst/>
              <a:gdLst/>
              <a:ahLst/>
              <a:cxnLst/>
              <a:rect l="l" t="t" r="r" b="b"/>
              <a:pathLst>
                <a:path w="4587" h="13436" extrusionOk="0">
                  <a:moveTo>
                    <a:pt x="521" y="0"/>
                  </a:moveTo>
                  <a:cubicBezTo>
                    <a:pt x="521" y="1561"/>
                    <a:pt x="456" y="3090"/>
                    <a:pt x="261" y="4618"/>
                  </a:cubicBezTo>
                  <a:cubicBezTo>
                    <a:pt x="1" y="6504"/>
                    <a:pt x="98" y="10829"/>
                    <a:pt x="456" y="12163"/>
                  </a:cubicBezTo>
                  <a:cubicBezTo>
                    <a:pt x="679" y="13014"/>
                    <a:pt x="826" y="13436"/>
                    <a:pt x="992" y="13436"/>
                  </a:cubicBezTo>
                  <a:cubicBezTo>
                    <a:pt x="1092" y="13436"/>
                    <a:pt x="1199" y="13282"/>
                    <a:pt x="1334" y="12976"/>
                  </a:cubicBezTo>
                  <a:cubicBezTo>
                    <a:pt x="1692" y="12163"/>
                    <a:pt x="2797" y="7415"/>
                    <a:pt x="2797" y="7415"/>
                  </a:cubicBezTo>
                  <a:cubicBezTo>
                    <a:pt x="2797" y="7415"/>
                    <a:pt x="2947" y="10324"/>
                    <a:pt x="3680" y="10324"/>
                  </a:cubicBezTo>
                  <a:cubicBezTo>
                    <a:pt x="3710" y="10324"/>
                    <a:pt x="3741" y="10319"/>
                    <a:pt x="3773" y="10309"/>
                  </a:cubicBezTo>
                  <a:cubicBezTo>
                    <a:pt x="4586" y="10016"/>
                    <a:pt x="4131" y="8488"/>
                    <a:pt x="4131" y="7155"/>
                  </a:cubicBezTo>
                  <a:cubicBezTo>
                    <a:pt x="4131" y="5789"/>
                    <a:pt x="4228" y="5334"/>
                    <a:pt x="4131" y="4260"/>
                  </a:cubicBezTo>
                  <a:cubicBezTo>
                    <a:pt x="4033" y="3187"/>
                    <a:pt x="2830" y="521"/>
                    <a:pt x="2830" y="521"/>
                  </a:cubicBezTo>
                  <a:lnTo>
                    <a:pt x="521"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9" name="Google Shape;2229;p12"/>
            <p:cNvSpPr/>
            <p:nvPr/>
          </p:nvSpPr>
          <p:spPr>
            <a:xfrm>
              <a:off x="1065113" y="3165834"/>
              <a:ext cx="88896" cy="267231"/>
            </a:xfrm>
            <a:custGeom>
              <a:avLst/>
              <a:gdLst/>
              <a:ahLst/>
              <a:cxnLst/>
              <a:rect l="l" t="t" r="r" b="b"/>
              <a:pathLst>
                <a:path w="4587" h="13789" fill="none" extrusionOk="0">
                  <a:moveTo>
                    <a:pt x="521" y="0"/>
                  </a:moveTo>
                  <a:cubicBezTo>
                    <a:pt x="521" y="1561"/>
                    <a:pt x="456" y="3090"/>
                    <a:pt x="261" y="4618"/>
                  </a:cubicBezTo>
                  <a:cubicBezTo>
                    <a:pt x="1" y="6504"/>
                    <a:pt x="98" y="10829"/>
                    <a:pt x="456" y="12163"/>
                  </a:cubicBezTo>
                  <a:cubicBezTo>
                    <a:pt x="814" y="13529"/>
                    <a:pt x="976" y="13789"/>
                    <a:pt x="1334" y="12976"/>
                  </a:cubicBezTo>
                  <a:cubicBezTo>
                    <a:pt x="1692" y="12163"/>
                    <a:pt x="2797" y="7415"/>
                    <a:pt x="2797" y="7415"/>
                  </a:cubicBezTo>
                  <a:cubicBezTo>
                    <a:pt x="2797" y="7415"/>
                    <a:pt x="2960" y="10569"/>
                    <a:pt x="3773" y="10309"/>
                  </a:cubicBezTo>
                  <a:cubicBezTo>
                    <a:pt x="4586" y="10016"/>
                    <a:pt x="4131" y="8488"/>
                    <a:pt x="4131" y="7155"/>
                  </a:cubicBezTo>
                  <a:cubicBezTo>
                    <a:pt x="4131" y="5789"/>
                    <a:pt x="4228" y="5334"/>
                    <a:pt x="4131" y="4260"/>
                  </a:cubicBezTo>
                  <a:cubicBezTo>
                    <a:pt x="4033" y="3187"/>
                    <a:pt x="2830" y="521"/>
                    <a:pt x="2830" y="52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0" name="Google Shape;2230;p12"/>
            <p:cNvSpPr/>
            <p:nvPr/>
          </p:nvSpPr>
          <p:spPr>
            <a:xfrm>
              <a:off x="2078532" y="2084353"/>
              <a:ext cx="56745" cy="190990"/>
            </a:xfrm>
            <a:custGeom>
              <a:avLst/>
              <a:gdLst/>
              <a:ahLst/>
              <a:cxnLst/>
              <a:rect l="l" t="t" r="r" b="b"/>
              <a:pathLst>
                <a:path w="2928" h="9855" fill="none" extrusionOk="0">
                  <a:moveTo>
                    <a:pt x="228" y="9854"/>
                  </a:moveTo>
                  <a:cubicBezTo>
                    <a:pt x="195" y="9041"/>
                    <a:pt x="195" y="8261"/>
                    <a:pt x="228" y="7448"/>
                  </a:cubicBezTo>
                  <a:cubicBezTo>
                    <a:pt x="326" y="6700"/>
                    <a:pt x="0" y="5594"/>
                    <a:pt x="98" y="4619"/>
                  </a:cubicBezTo>
                  <a:cubicBezTo>
                    <a:pt x="163" y="3643"/>
                    <a:pt x="1139" y="3253"/>
                    <a:pt x="976" y="1985"/>
                  </a:cubicBezTo>
                  <a:cubicBezTo>
                    <a:pt x="846" y="716"/>
                    <a:pt x="521" y="586"/>
                    <a:pt x="748" y="293"/>
                  </a:cubicBezTo>
                  <a:cubicBezTo>
                    <a:pt x="976" y="1"/>
                    <a:pt x="2374" y="424"/>
                    <a:pt x="2472" y="1237"/>
                  </a:cubicBezTo>
                  <a:cubicBezTo>
                    <a:pt x="2569" y="2082"/>
                    <a:pt x="2569" y="2960"/>
                    <a:pt x="2472" y="3806"/>
                  </a:cubicBezTo>
                  <a:cubicBezTo>
                    <a:pt x="2407" y="4001"/>
                    <a:pt x="2927" y="5432"/>
                    <a:pt x="2634" y="6017"/>
                  </a:cubicBezTo>
                  <a:cubicBezTo>
                    <a:pt x="2472" y="6342"/>
                    <a:pt x="2342" y="6700"/>
                    <a:pt x="2244" y="7058"/>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1" name="Google Shape;2231;p12"/>
            <p:cNvSpPr/>
            <p:nvPr/>
          </p:nvSpPr>
          <p:spPr>
            <a:xfrm>
              <a:off x="2132099" y="2037724"/>
              <a:ext cx="71241" cy="136144"/>
            </a:xfrm>
            <a:custGeom>
              <a:avLst/>
              <a:gdLst/>
              <a:ahLst/>
              <a:cxnLst/>
              <a:rect l="l" t="t" r="r" b="b"/>
              <a:pathLst>
                <a:path w="3676" h="7025" fill="none" extrusionOk="0">
                  <a:moveTo>
                    <a:pt x="1" y="3578"/>
                  </a:moveTo>
                  <a:cubicBezTo>
                    <a:pt x="1" y="3578"/>
                    <a:pt x="1724" y="163"/>
                    <a:pt x="2700" y="98"/>
                  </a:cubicBezTo>
                  <a:cubicBezTo>
                    <a:pt x="3675" y="0"/>
                    <a:pt x="3383" y="911"/>
                    <a:pt x="3057" y="1366"/>
                  </a:cubicBezTo>
                  <a:cubicBezTo>
                    <a:pt x="2765" y="1821"/>
                    <a:pt x="1789" y="3447"/>
                    <a:pt x="1724" y="4130"/>
                  </a:cubicBezTo>
                  <a:cubicBezTo>
                    <a:pt x="1659" y="4781"/>
                    <a:pt x="748" y="7025"/>
                    <a:pt x="748" y="7025"/>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2" name="Google Shape;2232;p12"/>
            <p:cNvSpPr/>
            <p:nvPr/>
          </p:nvSpPr>
          <p:spPr>
            <a:xfrm>
              <a:off x="2159192" y="2117764"/>
              <a:ext cx="57384" cy="89516"/>
            </a:xfrm>
            <a:custGeom>
              <a:avLst/>
              <a:gdLst/>
              <a:ahLst/>
              <a:cxnLst/>
              <a:rect l="l" t="t" r="r" b="b"/>
              <a:pathLst>
                <a:path w="2961" h="4619" fill="none" extrusionOk="0">
                  <a:moveTo>
                    <a:pt x="359" y="0"/>
                  </a:moveTo>
                  <a:cubicBezTo>
                    <a:pt x="359" y="0"/>
                    <a:pt x="2960" y="1561"/>
                    <a:pt x="2375" y="2830"/>
                  </a:cubicBezTo>
                  <a:cubicBezTo>
                    <a:pt x="1789" y="4098"/>
                    <a:pt x="1464" y="4618"/>
                    <a:pt x="1042" y="4456"/>
                  </a:cubicBezTo>
                  <a:cubicBezTo>
                    <a:pt x="619" y="4260"/>
                    <a:pt x="294" y="3968"/>
                    <a:pt x="1" y="3643"/>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3" name="Google Shape;2233;p12"/>
            <p:cNvSpPr/>
            <p:nvPr/>
          </p:nvSpPr>
          <p:spPr>
            <a:xfrm>
              <a:off x="2134618" y="2204102"/>
              <a:ext cx="49807" cy="76280"/>
            </a:xfrm>
            <a:custGeom>
              <a:avLst/>
              <a:gdLst/>
              <a:ahLst/>
              <a:cxnLst/>
              <a:rect l="l" t="t" r="r" b="b"/>
              <a:pathLst>
                <a:path w="2570" h="3936" fill="none" extrusionOk="0">
                  <a:moveTo>
                    <a:pt x="2570" y="1"/>
                  </a:moveTo>
                  <a:cubicBezTo>
                    <a:pt x="2570" y="1"/>
                    <a:pt x="1887" y="1139"/>
                    <a:pt x="1366" y="1789"/>
                  </a:cubicBezTo>
                  <a:cubicBezTo>
                    <a:pt x="1074" y="2179"/>
                    <a:pt x="716" y="2537"/>
                    <a:pt x="326" y="2830"/>
                  </a:cubicBezTo>
                  <a:lnTo>
                    <a:pt x="1" y="3935"/>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4" name="Google Shape;2234;p12"/>
            <p:cNvSpPr/>
            <p:nvPr/>
          </p:nvSpPr>
          <p:spPr>
            <a:xfrm>
              <a:off x="1576862" y="2274683"/>
              <a:ext cx="564714" cy="423531"/>
            </a:xfrm>
            <a:custGeom>
              <a:avLst/>
              <a:gdLst/>
              <a:ahLst/>
              <a:cxnLst/>
              <a:rect l="l" t="t" r="r" b="b"/>
              <a:pathLst>
                <a:path w="29139" h="21854" fill="none" extrusionOk="0">
                  <a:moveTo>
                    <a:pt x="1" y="1789"/>
                  </a:moveTo>
                  <a:cubicBezTo>
                    <a:pt x="1" y="1789"/>
                    <a:pt x="6212" y="1724"/>
                    <a:pt x="7025" y="2700"/>
                  </a:cubicBezTo>
                  <a:cubicBezTo>
                    <a:pt x="7838" y="3675"/>
                    <a:pt x="17626" y="12683"/>
                    <a:pt x="18797" y="13496"/>
                  </a:cubicBezTo>
                  <a:cubicBezTo>
                    <a:pt x="20000" y="14277"/>
                    <a:pt x="20260" y="14472"/>
                    <a:pt x="20260" y="14472"/>
                  </a:cubicBezTo>
                  <a:cubicBezTo>
                    <a:pt x="20260" y="14472"/>
                    <a:pt x="25106" y="3480"/>
                    <a:pt x="25106" y="2960"/>
                  </a:cubicBezTo>
                  <a:cubicBezTo>
                    <a:pt x="25106" y="2440"/>
                    <a:pt x="25919" y="1"/>
                    <a:pt x="25919" y="1"/>
                  </a:cubicBezTo>
                  <a:cubicBezTo>
                    <a:pt x="25919" y="1"/>
                    <a:pt x="27447" y="196"/>
                    <a:pt x="27805" y="196"/>
                  </a:cubicBezTo>
                  <a:cubicBezTo>
                    <a:pt x="28163" y="196"/>
                    <a:pt x="29138" y="1367"/>
                    <a:pt x="29138" y="1367"/>
                  </a:cubicBezTo>
                  <a:cubicBezTo>
                    <a:pt x="29138" y="1367"/>
                    <a:pt x="27805" y="6830"/>
                    <a:pt x="27805" y="7448"/>
                  </a:cubicBezTo>
                  <a:cubicBezTo>
                    <a:pt x="27805" y="8066"/>
                    <a:pt x="25268" y="16618"/>
                    <a:pt x="24098" y="19252"/>
                  </a:cubicBezTo>
                  <a:cubicBezTo>
                    <a:pt x="22927" y="21854"/>
                    <a:pt x="21334" y="21496"/>
                    <a:pt x="18732" y="20683"/>
                  </a:cubicBezTo>
                  <a:cubicBezTo>
                    <a:pt x="16130" y="19870"/>
                    <a:pt x="9009" y="15838"/>
                    <a:pt x="9009" y="15838"/>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5" name="Google Shape;2235;p12"/>
            <p:cNvSpPr/>
            <p:nvPr/>
          </p:nvSpPr>
          <p:spPr>
            <a:xfrm>
              <a:off x="1148932" y="2972984"/>
              <a:ext cx="663029" cy="1394720"/>
            </a:xfrm>
            <a:custGeom>
              <a:avLst/>
              <a:gdLst/>
              <a:ahLst/>
              <a:cxnLst/>
              <a:rect l="l" t="t" r="r" b="b"/>
              <a:pathLst>
                <a:path w="34212" h="71967" extrusionOk="0">
                  <a:moveTo>
                    <a:pt x="30699" y="0"/>
                  </a:moveTo>
                  <a:cubicBezTo>
                    <a:pt x="30699" y="0"/>
                    <a:pt x="25352" y="2697"/>
                    <a:pt x="19578" y="2697"/>
                  </a:cubicBezTo>
                  <a:cubicBezTo>
                    <a:pt x="16868" y="2697"/>
                    <a:pt x="14064" y="2103"/>
                    <a:pt x="11675" y="358"/>
                  </a:cubicBezTo>
                  <a:cubicBezTo>
                    <a:pt x="11675" y="358"/>
                    <a:pt x="8066" y="9366"/>
                    <a:pt x="7090" y="15480"/>
                  </a:cubicBezTo>
                  <a:cubicBezTo>
                    <a:pt x="6115" y="21626"/>
                    <a:pt x="6537" y="35935"/>
                    <a:pt x="6277" y="37463"/>
                  </a:cubicBezTo>
                  <a:cubicBezTo>
                    <a:pt x="5985" y="38991"/>
                    <a:pt x="2082" y="46243"/>
                    <a:pt x="2082" y="49723"/>
                  </a:cubicBezTo>
                  <a:cubicBezTo>
                    <a:pt x="2082" y="53202"/>
                    <a:pt x="1" y="71153"/>
                    <a:pt x="1" y="71153"/>
                  </a:cubicBezTo>
                  <a:lnTo>
                    <a:pt x="1399" y="71966"/>
                  </a:lnTo>
                  <a:cubicBezTo>
                    <a:pt x="1399" y="71966"/>
                    <a:pt x="6277" y="56942"/>
                    <a:pt x="8066" y="53040"/>
                  </a:cubicBezTo>
                  <a:cubicBezTo>
                    <a:pt x="9854" y="49170"/>
                    <a:pt x="12391" y="39967"/>
                    <a:pt x="13074" y="38178"/>
                  </a:cubicBezTo>
                  <a:cubicBezTo>
                    <a:pt x="13757" y="36357"/>
                    <a:pt x="18635" y="21886"/>
                    <a:pt x="18927" y="20065"/>
                  </a:cubicBezTo>
                  <a:cubicBezTo>
                    <a:pt x="19187" y="18276"/>
                    <a:pt x="20879" y="13821"/>
                    <a:pt x="20879" y="13821"/>
                  </a:cubicBezTo>
                  <a:cubicBezTo>
                    <a:pt x="20879" y="13821"/>
                    <a:pt x="24488" y="35935"/>
                    <a:pt x="25171" y="40520"/>
                  </a:cubicBezTo>
                  <a:cubicBezTo>
                    <a:pt x="25887" y="45138"/>
                    <a:pt x="30732" y="70015"/>
                    <a:pt x="30732" y="70015"/>
                  </a:cubicBezTo>
                  <a:cubicBezTo>
                    <a:pt x="31057" y="70113"/>
                    <a:pt x="31382" y="70145"/>
                    <a:pt x="31708" y="70178"/>
                  </a:cubicBezTo>
                  <a:cubicBezTo>
                    <a:pt x="32130" y="70178"/>
                    <a:pt x="32293" y="69462"/>
                    <a:pt x="32293" y="69462"/>
                  </a:cubicBezTo>
                  <a:cubicBezTo>
                    <a:pt x="32293" y="69462"/>
                    <a:pt x="34212" y="51804"/>
                    <a:pt x="33659" y="47056"/>
                  </a:cubicBezTo>
                  <a:cubicBezTo>
                    <a:pt x="33106" y="42341"/>
                    <a:pt x="31447" y="36487"/>
                    <a:pt x="31447" y="34829"/>
                  </a:cubicBezTo>
                  <a:cubicBezTo>
                    <a:pt x="31447" y="33138"/>
                    <a:pt x="33951" y="18699"/>
                    <a:pt x="33951" y="13691"/>
                  </a:cubicBezTo>
                  <a:cubicBezTo>
                    <a:pt x="33951" y="8683"/>
                    <a:pt x="30699" y="0"/>
                    <a:pt x="3069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6" name="Google Shape;2236;p12"/>
            <p:cNvSpPr/>
            <p:nvPr/>
          </p:nvSpPr>
          <p:spPr>
            <a:xfrm>
              <a:off x="1700390" y="3665605"/>
              <a:ext cx="56745" cy="157579"/>
            </a:xfrm>
            <a:custGeom>
              <a:avLst/>
              <a:gdLst/>
              <a:ahLst/>
              <a:cxnLst/>
              <a:rect l="l" t="t" r="r" b="b"/>
              <a:pathLst>
                <a:path w="2928" h="8131" fill="none" extrusionOk="0">
                  <a:moveTo>
                    <a:pt x="2927" y="0"/>
                  </a:moveTo>
                  <a:cubicBezTo>
                    <a:pt x="2927" y="0"/>
                    <a:pt x="1692" y="5301"/>
                    <a:pt x="1" y="8130"/>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7" name="Google Shape;2237;p12"/>
            <p:cNvSpPr/>
            <p:nvPr/>
          </p:nvSpPr>
          <p:spPr>
            <a:xfrm>
              <a:off x="1691572" y="3770858"/>
              <a:ext cx="59264" cy="109671"/>
            </a:xfrm>
            <a:custGeom>
              <a:avLst/>
              <a:gdLst/>
              <a:ahLst/>
              <a:cxnLst/>
              <a:rect l="l" t="t" r="r" b="b"/>
              <a:pathLst>
                <a:path w="3058" h="5659" fill="none" extrusionOk="0">
                  <a:moveTo>
                    <a:pt x="3057" y="0"/>
                  </a:moveTo>
                  <a:cubicBezTo>
                    <a:pt x="3057" y="0"/>
                    <a:pt x="2049" y="3838"/>
                    <a:pt x="0" y="5659"/>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8" name="Google Shape;2238;p12"/>
            <p:cNvSpPr/>
            <p:nvPr/>
          </p:nvSpPr>
          <p:spPr>
            <a:xfrm>
              <a:off x="1284437" y="3738087"/>
              <a:ext cx="32791" cy="126687"/>
            </a:xfrm>
            <a:custGeom>
              <a:avLst/>
              <a:gdLst/>
              <a:ahLst/>
              <a:cxnLst/>
              <a:rect l="l" t="t" r="r" b="b"/>
              <a:pathLst>
                <a:path w="1692" h="6537" fill="none" extrusionOk="0">
                  <a:moveTo>
                    <a:pt x="1" y="0"/>
                  </a:moveTo>
                  <a:cubicBezTo>
                    <a:pt x="1" y="0"/>
                    <a:pt x="814" y="4618"/>
                    <a:pt x="1692" y="6537"/>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9" name="Google Shape;2239;p12"/>
            <p:cNvSpPr/>
            <p:nvPr/>
          </p:nvSpPr>
          <p:spPr>
            <a:xfrm>
              <a:off x="1280018" y="3790393"/>
              <a:ext cx="37210" cy="100854"/>
            </a:xfrm>
            <a:custGeom>
              <a:avLst/>
              <a:gdLst/>
              <a:ahLst/>
              <a:cxnLst/>
              <a:rect l="l" t="t" r="r" b="b"/>
              <a:pathLst>
                <a:path w="1920" h="5204" fill="none" extrusionOk="0">
                  <a:moveTo>
                    <a:pt x="1" y="0"/>
                  </a:moveTo>
                  <a:cubicBezTo>
                    <a:pt x="1" y="0"/>
                    <a:pt x="684" y="3285"/>
                    <a:pt x="1920" y="5203"/>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0" name="Google Shape;2240;p12"/>
            <p:cNvSpPr/>
            <p:nvPr/>
          </p:nvSpPr>
          <p:spPr>
            <a:xfrm>
              <a:off x="1560485" y="3168993"/>
              <a:ext cx="87617" cy="71861"/>
            </a:xfrm>
            <a:custGeom>
              <a:avLst/>
              <a:gdLst/>
              <a:ahLst/>
              <a:cxnLst/>
              <a:rect l="l" t="t" r="r" b="b"/>
              <a:pathLst>
                <a:path w="4521" h="3708" fill="none" extrusionOk="0">
                  <a:moveTo>
                    <a:pt x="0" y="3707"/>
                  </a:moveTo>
                  <a:lnTo>
                    <a:pt x="4520" y="0"/>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1" name="Google Shape;2241;p12"/>
            <p:cNvSpPr/>
            <p:nvPr/>
          </p:nvSpPr>
          <p:spPr>
            <a:xfrm>
              <a:off x="1602075" y="3164574"/>
              <a:ext cx="102753" cy="46028"/>
            </a:xfrm>
            <a:custGeom>
              <a:avLst/>
              <a:gdLst/>
              <a:ahLst/>
              <a:cxnLst/>
              <a:rect l="l" t="t" r="r" b="b"/>
              <a:pathLst>
                <a:path w="5302" h="2375" fill="none" extrusionOk="0">
                  <a:moveTo>
                    <a:pt x="1" y="2374"/>
                  </a:moveTo>
                  <a:lnTo>
                    <a:pt x="5301" y="0"/>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2" name="Google Shape;2242;p12"/>
            <p:cNvSpPr/>
            <p:nvPr/>
          </p:nvSpPr>
          <p:spPr>
            <a:xfrm>
              <a:off x="1376453" y="3087674"/>
              <a:ext cx="107152" cy="81318"/>
            </a:xfrm>
            <a:custGeom>
              <a:avLst/>
              <a:gdLst/>
              <a:ahLst/>
              <a:cxnLst/>
              <a:rect l="l" t="t" r="r" b="b"/>
              <a:pathLst>
                <a:path w="5529" h="4196" fill="none" extrusionOk="0">
                  <a:moveTo>
                    <a:pt x="0" y="1"/>
                  </a:moveTo>
                  <a:cubicBezTo>
                    <a:pt x="0" y="1"/>
                    <a:pt x="3513" y="2277"/>
                    <a:pt x="5529" y="4196"/>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3" name="Google Shape;2243;p12"/>
            <p:cNvSpPr/>
            <p:nvPr/>
          </p:nvSpPr>
          <p:spPr>
            <a:xfrm>
              <a:off x="1049357" y="4351289"/>
              <a:ext cx="129226" cy="161048"/>
            </a:xfrm>
            <a:custGeom>
              <a:avLst/>
              <a:gdLst/>
              <a:ahLst/>
              <a:cxnLst/>
              <a:rect l="l" t="t" r="r" b="b"/>
              <a:pathLst>
                <a:path w="6668" h="8310" extrusionOk="0">
                  <a:moveTo>
                    <a:pt x="5301" y="1"/>
                  </a:moveTo>
                  <a:cubicBezTo>
                    <a:pt x="5301" y="1"/>
                    <a:pt x="1" y="4488"/>
                    <a:pt x="1" y="6700"/>
                  </a:cubicBezTo>
                  <a:cubicBezTo>
                    <a:pt x="1" y="7789"/>
                    <a:pt x="505" y="8310"/>
                    <a:pt x="1286" y="8310"/>
                  </a:cubicBezTo>
                  <a:cubicBezTo>
                    <a:pt x="2090" y="8310"/>
                    <a:pt x="3187" y="7756"/>
                    <a:pt x="4326" y="6700"/>
                  </a:cubicBezTo>
                  <a:cubicBezTo>
                    <a:pt x="6537" y="4619"/>
                    <a:pt x="6667" y="326"/>
                    <a:pt x="6667" y="326"/>
                  </a:cubicBezTo>
                  <a:lnTo>
                    <a:pt x="5301" y="1"/>
                  </a:lnTo>
                  <a:close/>
                </a:path>
              </a:pathLst>
            </a:custGeom>
            <a:solidFill>
              <a:srgbClr val="FFFFFF"/>
            </a:solid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4" name="Google Shape;2244;p12"/>
            <p:cNvSpPr/>
            <p:nvPr/>
          </p:nvSpPr>
          <p:spPr>
            <a:xfrm>
              <a:off x="1277499" y="1931968"/>
              <a:ext cx="276708" cy="299634"/>
            </a:xfrm>
            <a:custGeom>
              <a:avLst/>
              <a:gdLst/>
              <a:ahLst/>
              <a:cxnLst/>
              <a:rect l="l" t="t" r="r" b="b"/>
              <a:pathLst>
                <a:path w="14278" h="15461" extrusionOk="0">
                  <a:moveTo>
                    <a:pt x="3997" y="1"/>
                  </a:moveTo>
                  <a:cubicBezTo>
                    <a:pt x="3672" y="1"/>
                    <a:pt x="3313" y="205"/>
                    <a:pt x="3155" y="970"/>
                  </a:cubicBezTo>
                  <a:cubicBezTo>
                    <a:pt x="2798" y="2596"/>
                    <a:pt x="5302" y="3929"/>
                    <a:pt x="4489" y="5295"/>
                  </a:cubicBezTo>
                  <a:cubicBezTo>
                    <a:pt x="4001" y="6108"/>
                    <a:pt x="3220" y="6726"/>
                    <a:pt x="2342" y="7083"/>
                  </a:cubicBezTo>
                  <a:cubicBezTo>
                    <a:pt x="2180" y="7148"/>
                    <a:pt x="2050" y="7148"/>
                    <a:pt x="1887" y="7181"/>
                  </a:cubicBezTo>
                  <a:cubicBezTo>
                    <a:pt x="1172" y="7278"/>
                    <a:pt x="1" y="7181"/>
                    <a:pt x="359" y="8417"/>
                  </a:cubicBezTo>
                  <a:cubicBezTo>
                    <a:pt x="716" y="9685"/>
                    <a:pt x="1887" y="10758"/>
                    <a:pt x="2602" y="10758"/>
                  </a:cubicBezTo>
                  <a:lnTo>
                    <a:pt x="3318" y="10758"/>
                  </a:lnTo>
                  <a:cubicBezTo>
                    <a:pt x="3318" y="10758"/>
                    <a:pt x="4131" y="13197"/>
                    <a:pt x="7188" y="14530"/>
                  </a:cubicBezTo>
                  <a:cubicBezTo>
                    <a:pt x="8593" y="15143"/>
                    <a:pt x="9791" y="15460"/>
                    <a:pt x="10746" y="15460"/>
                  </a:cubicBezTo>
                  <a:cubicBezTo>
                    <a:pt x="11869" y="15460"/>
                    <a:pt x="12655" y="15021"/>
                    <a:pt x="13041" y="14108"/>
                  </a:cubicBezTo>
                  <a:cubicBezTo>
                    <a:pt x="13757" y="12384"/>
                    <a:pt x="14277" y="10953"/>
                    <a:pt x="14277" y="8709"/>
                  </a:cubicBezTo>
                  <a:cubicBezTo>
                    <a:pt x="14277" y="6465"/>
                    <a:pt x="13464" y="2693"/>
                    <a:pt x="13464" y="2693"/>
                  </a:cubicBezTo>
                  <a:cubicBezTo>
                    <a:pt x="13464" y="2693"/>
                    <a:pt x="13201" y="3052"/>
                    <a:pt x="12379" y="3052"/>
                  </a:cubicBezTo>
                  <a:cubicBezTo>
                    <a:pt x="11844" y="3052"/>
                    <a:pt x="11073" y="2900"/>
                    <a:pt x="9984" y="2401"/>
                  </a:cubicBezTo>
                  <a:cubicBezTo>
                    <a:pt x="8131" y="1588"/>
                    <a:pt x="6407" y="905"/>
                    <a:pt x="5432" y="547"/>
                  </a:cubicBezTo>
                  <a:cubicBezTo>
                    <a:pt x="5074" y="417"/>
                    <a:pt x="4749" y="254"/>
                    <a:pt x="4391" y="92"/>
                  </a:cubicBezTo>
                  <a:cubicBezTo>
                    <a:pt x="4281" y="41"/>
                    <a:pt x="4142" y="1"/>
                    <a:pt x="399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5" name="Google Shape;2245;p12"/>
            <p:cNvSpPr/>
            <p:nvPr/>
          </p:nvSpPr>
          <p:spPr>
            <a:xfrm>
              <a:off x="1273720" y="1928460"/>
              <a:ext cx="197288" cy="294576"/>
            </a:xfrm>
            <a:custGeom>
              <a:avLst/>
              <a:gdLst/>
              <a:ahLst/>
              <a:cxnLst/>
              <a:rect l="l" t="t" r="r" b="b"/>
              <a:pathLst>
                <a:path w="10180" h="15200" extrusionOk="0">
                  <a:moveTo>
                    <a:pt x="4635" y="0"/>
                  </a:moveTo>
                  <a:cubicBezTo>
                    <a:pt x="4586" y="0"/>
                    <a:pt x="4537" y="4"/>
                    <a:pt x="4488" y="12"/>
                  </a:cubicBezTo>
                  <a:cubicBezTo>
                    <a:pt x="4066" y="78"/>
                    <a:pt x="3350" y="338"/>
                    <a:pt x="3350" y="1151"/>
                  </a:cubicBezTo>
                  <a:cubicBezTo>
                    <a:pt x="3383" y="2289"/>
                    <a:pt x="4228" y="2614"/>
                    <a:pt x="4749" y="4305"/>
                  </a:cubicBezTo>
                  <a:cubicBezTo>
                    <a:pt x="5269" y="6029"/>
                    <a:pt x="3220" y="6679"/>
                    <a:pt x="2700" y="7004"/>
                  </a:cubicBezTo>
                  <a:cubicBezTo>
                    <a:pt x="1822" y="7655"/>
                    <a:pt x="1" y="6972"/>
                    <a:pt x="196" y="8240"/>
                  </a:cubicBezTo>
                  <a:cubicBezTo>
                    <a:pt x="424" y="9508"/>
                    <a:pt x="3188" y="11134"/>
                    <a:pt x="3188" y="11134"/>
                  </a:cubicBezTo>
                  <a:cubicBezTo>
                    <a:pt x="3188" y="11134"/>
                    <a:pt x="3383" y="11882"/>
                    <a:pt x="4586" y="13280"/>
                  </a:cubicBezTo>
                  <a:cubicBezTo>
                    <a:pt x="5789" y="14679"/>
                    <a:pt x="9074" y="15199"/>
                    <a:pt x="9074" y="15199"/>
                  </a:cubicBezTo>
                  <a:cubicBezTo>
                    <a:pt x="7968" y="14321"/>
                    <a:pt x="6895" y="13411"/>
                    <a:pt x="5887" y="12402"/>
                  </a:cubicBezTo>
                  <a:cubicBezTo>
                    <a:pt x="5009" y="11459"/>
                    <a:pt x="4911" y="8337"/>
                    <a:pt x="5139" y="6419"/>
                  </a:cubicBezTo>
                  <a:cubicBezTo>
                    <a:pt x="5334" y="4500"/>
                    <a:pt x="4586" y="2549"/>
                    <a:pt x="5236" y="2451"/>
                  </a:cubicBezTo>
                  <a:cubicBezTo>
                    <a:pt x="5351" y="2434"/>
                    <a:pt x="5579" y="2427"/>
                    <a:pt x="5877" y="2427"/>
                  </a:cubicBezTo>
                  <a:cubicBezTo>
                    <a:pt x="7268" y="2427"/>
                    <a:pt x="10179" y="2582"/>
                    <a:pt x="10179" y="2582"/>
                  </a:cubicBezTo>
                  <a:lnTo>
                    <a:pt x="5074" y="110"/>
                  </a:lnTo>
                  <a:cubicBezTo>
                    <a:pt x="4928" y="37"/>
                    <a:pt x="4781" y="0"/>
                    <a:pt x="4635"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6" name="Google Shape;2246;p12"/>
            <p:cNvSpPr/>
            <p:nvPr/>
          </p:nvSpPr>
          <p:spPr>
            <a:xfrm>
              <a:off x="1277499" y="1929313"/>
              <a:ext cx="276708" cy="310099"/>
            </a:xfrm>
            <a:custGeom>
              <a:avLst/>
              <a:gdLst/>
              <a:ahLst/>
              <a:cxnLst/>
              <a:rect l="l" t="t" r="r" b="b"/>
              <a:pathLst>
                <a:path w="14278" h="16001" fill="none" extrusionOk="0">
                  <a:moveTo>
                    <a:pt x="5432" y="684"/>
                  </a:moveTo>
                  <a:cubicBezTo>
                    <a:pt x="5074" y="554"/>
                    <a:pt x="4749" y="391"/>
                    <a:pt x="4391" y="229"/>
                  </a:cubicBezTo>
                  <a:cubicBezTo>
                    <a:pt x="4033" y="66"/>
                    <a:pt x="3383" y="1"/>
                    <a:pt x="3155" y="1107"/>
                  </a:cubicBezTo>
                  <a:cubicBezTo>
                    <a:pt x="2798" y="2733"/>
                    <a:pt x="5302" y="4066"/>
                    <a:pt x="4489" y="5432"/>
                  </a:cubicBezTo>
                  <a:cubicBezTo>
                    <a:pt x="4001" y="6245"/>
                    <a:pt x="3220" y="6863"/>
                    <a:pt x="2342" y="7220"/>
                  </a:cubicBezTo>
                  <a:cubicBezTo>
                    <a:pt x="2180" y="7285"/>
                    <a:pt x="2050" y="7285"/>
                    <a:pt x="1887" y="7318"/>
                  </a:cubicBezTo>
                  <a:cubicBezTo>
                    <a:pt x="1172" y="7415"/>
                    <a:pt x="1" y="7318"/>
                    <a:pt x="359" y="8554"/>
                  </a:cubicBezTo>
                  <a:cubicBezTo>
                    <a:pt x="716" y="9822"/>
                    <a:pt x="1887" y="10895"/>
                    <a:pt x="2602" y="10895"/>
                  </a:cubicBezTo>
                  <a:lnTo>
                    <a:pt x="3318" y="10895"/>
                  </a:lnTo>
                  <a:cubicBezTo>
                    <a:pt x="3318" y="10895"/>
                    <a:pt x="4131" y="13334"/>
                    <a:pt x="7188" y="14667"/>
                  </a:cubicBezTo>
                  <a:cubicBezTo>
                    <a:pt x="10245" y="16001"/>
                    <a:pt x="12326" y="15936"/>
                    <a:pt x="13041" y="14245"/>
                  </a:cubicBezTo>
                  <a:cubicBezTo>
                    <a:pt x="13757" y="12521"/>
                    <a:pt x="14277" y="11090"/>
                    <a:pt x="14277" y="8846"/>
                  </a:cubicBezTo>
                  <a:cubicBezTo>
                    <a:pt x="14277" y="6602"/>
                    <a:pt x="13464" y="2830"/>
                    <a:pt x="13464" y="2830"/>
                  </a:cubicBezTo>
                  <a:cubicBezTo>
                    <a:pt x="13464" y="2830"/>
                    <a:pt x="12749" y="3806"/>
                    <a:pt x="9984" y="2538"/>
                  </a:cubicBezTo>
                  <a:cubicBezTo>
                    <a:pt x="8131" y="1725"/>
                    <a:pt x="6407" y="1042"/>
                    <a:pt x="5432" y="684"/>
                  </a:cubicBezTo>
                  <a:close/>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7" name="Google Shape;2247;p12"/>
            <p:cNvSpPr/>
            <p:nvPr/>
          </p:nvSpPr>
          <p:spPr>
            <a:xfrm>
              <a:off x="1431279" y="2034527"/>
              <a:ext cx="14516" cy="24070"/>
            </a:xfrm>
            <a:custGeom>
              <a:avLst/>
              <a:gdLst/>
              <a:ahLst/>
              <a:cxnLst/>
              <a:rect l="l" t="t" r="r" b="b"/>
              <a:pathLst>
                <a:path w="749" h="1242" extrusionOk="0">
                  <a:moveTo>
                    <a:pt x="318" y="0"/>
                  </a:moveTo>
                  <a:cubicBezTo>
                    <a:pt x="310" y="0"/>
                    <a:pt x="302" y="1"/>
                    <a:pt x="293" y="3"/>
                  </a:cubicBezTo>
                  <a:cubicBezTo>
                    <a:pt x="98" y="35"/>
                    <a:pt x="1" y="328"/>
                    <a:pt x="66" y="686"/>
                  </a:cubicBezTo>
                  <a:cubicBezTo>
                    <a:pt x="127" y="992"/>
                    <a:pt x="275" y="1241"/>
                    <a:pt x="456" y="1241"/>
                  </a:cubicBezTo>
                  <a:cubicBezTo>
                    <a:pt x="466" y="1241"/>
                    <a:pt x="477" y="1240"/>
                    <a:pt x="488" y="1239"/>
                  </a:cubicBezTo>
                  <a:cubicBezTo>
                    <a:pt x="651" y="1206"/>
                    <a:pt x="749" y="913"/>
                    <a:pt x="684" y="588"/>
                  </a:cubicBezTo>
                  <a:cubicBezTo>
                    <a:pt x="622" y="280"/>
                    <a:pt x="472" y="0"/>
                    <a:pt x="318"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8" name="Google Shape;2248;p12"/>
            <p:cNvSpPr/>
            <p:nvPr/>
          </p:nvSpPr>
          <p:spPr>
            <a:xfrm>
              <a:off x="1503760" y="2022550"/>
              <a:ext cx="13876" cy="24070"/>
            </a:xfrm>
            <a:custGeom>
              <a:avLst/>
              <a:gdLst/>
              <a:ahLst/>
              <a:cxnLst/>
              <a:rect l="l" t="t" r="r" b="b"/>
              <a:pathLst>
                <a:path w="716" h="1242" extrusionOk="0">
                  <a:moveTo>
                    <a:pt x="289" y="0"/>
                  </a:moveTo>
                  <a:cubicBezTo>
                    <a:pt x="279" y="0"/>
                    <a:pt x="270" y="1"/>
                    <a:pt x="261" y="3"/>
                  </a:cubicBezTo>
                  <a:cubicBezTo>
                    <a:pt x="98" y="35"/>
                    <a:pt x="0" y="328"/>
                    <a:pt x="65" y="686"/>
                  </a:cubicBezTo>
                  <a:cubicBezTo>
                    <a:pt x="96" y="993"/>
                    <a:pt x="271" y="1241"/>
                    <a:pt x="428" y="1241"/>
                  </a:cubicBezTo>
                  <a:cubicBezTo>
                    <a:pt x="437" y="1241"/>
                    <a:pt x="446" y="1240"/>
                    <a:pt x="456" y="1239"/>
                  </a:cubicBezTo>
                  <a:cubicBezTo>
                    <a:pt x="618" y="1206"/>
                    <a:pt x="716" y="913"/>
                    <a:pt x="683" y="556"/>
                  </a:cubicBezTo>
                  <a:cubicBezTo>
                    <a:pt x="622" y="249"/>
                    <a:pt x="445" y="0"/>
                    <a:pt x="28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9" name="Google Shape;2249;p12"/>
            <p:cNvSpPr/>
            <p:nvPr/>
          </p:nvSpPr>
          <p:spPr>
            <a:xfrm>
              <a:off x="1402926" y="1992336"/>
              <a:ext cx="40349" cy="21454"/>
            </a:xfrm>
            <a:custGeom>
              <a:avLst/>
              <a:gdLst/>
              <a:ahLst/>
              <a:cxnLst/>
              <a:rect l="l" t="t" r="r" b="b"/>
              <a:pathLst>
                <a:path w="2082" h="1107" fill="none" extrusionOk="0">
                  <a:moveTo>
                    <a:pt x="0" y="1107"/>
                  </a:moveTo>
                  <a:cubicBezTo>
                    <a:pt x="456" y="391"/>
                    <a:pt x="1236" y="1"/>
                    <a:pt x="2082"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0" name="Google Shape;2250;p12"/>
            <p:cNvSpPr/>
            <p:nvPr/>
          </p:nvSpPr>
          <p:spPr>
            <a:xfrm>
              <a:off x="1496822" y="1992976"/>
              <a:ext cx="38469" cy="15136"/>
            </a:xfrm>
            <a:custGeom>
              <a:avLst/>
              <a:gdLst/>
              <a:ahLst/>
              <a:cxnLst/>
              <a:rect l="l" t="t" r="r" b="b"/>
              <a:pathLst>
                <a:path w="1985" h="781" fill="none" extrusionOk="0">
                  <a:moveTo>
                    <a:pt x="1" y="261"/>
                  </a:moveTo>
                  <a:cubicBezTo>
                    <a:pt x="716" y="0"/>
                    <a:pt x="1497" y="228"/>
                    <a:pt x="1984" y="78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1" name="Google Shape;2251;p12"/>
            <p:cNvSpPr/>
            <p:nvPr/>
          </p:nvSpPr>
          <p:spPr>
            <a:xfrm>
              <a:off x="1481066" y="2027647"/>
              <a:ext cx="20814" cy="71222"/>
            </a:xfrm>
            <a:custGeom>
              <a:avLst/>
              <a:gdLst/>
              <a:ahLst/>
              <a:cxnLst/>
              <a:rect l="l" t="t" r="r" b="b"/>
              <a:pathLst>
                <a:path w="1074" h="3675" fill="none" extrusionOk="0">
                  <a:moveTo>
                    <a:pt x="456" y="0"/>
                  </a:moveTo>
                  <a:cubicBezTo>
                    <a:pt x="424" y="553"/>
                    <a:pt x="424" y="1138"/>
                    <a:pt x="456" y="1691"/>
                  </a:cubicBezTo>
                  <a:cubicBezTo>
                    <a:pt x="554" y="2406"/>
                    <a:pt x="1074" y="2602"/>
                    <a:pt x="911" y="3122"/>
                  </a:cubicBezTo>
                  <a:cubicBezTo>
                    <a:pt x="716" y="3675"/>
                    <a:pt x="1" y="3675"/>
                    <a:pt x="1" y="3675"/>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2" name="Google Shape;2252;p12"/>
            <p:cNvSpPr/>
            <p:nvPr/>
          </p:nvSpPr>
          <p:spPr>
            <a:xfrm>
              <a:off x="1428760" y="2133520"/>
              <a:ext cx="35310" cy="10097"/>
            </a:xfrm>
            <a:custGeom>
              <a:avLst/>
              <a:gdLst/>
              <a:ahLst/>
              <a:cxnLst/>
              <a:rect l="l" t="t" r="r" b="b"/>
              <a:pathLst>
                <a:path w="1822" h="521" fill="none" extrusionOk="0">
                  <a:moveTo>
                    <a:pt x="1822" y="358"/>
                  </a:moveTo>
                  <a:cubicBezTo>
                    <a:pt x="1171" y="521"/>
                    <a:pt x="521" y="391"/>
                    <a:pt x="1" y="0"/>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3" name="Google Shape;2253;p12"/>
            <p:cNvSpPr/>
            <p:nvPr/>
          </p:nvSpPr>
          <p:spPr>
            <a:xfrm flipH="1">
              <a:off x="1746436" y="4320439"/>
              <a:ext cx="129226" cy="161048"/>
            </a:xfrm>
            <a:custGeom>
              <a:avLst/>
              <a:gdLst/>
              <a:ahLst/>
              <a:cxnLst/>
              <a:rect l="l" t="t" r="r" b="b"/>
              <a:pathLst>
                <a:path w="6668" h="8310" extrusionOk="0">
                  <a:moveTo>
                    <a:pt x="5301" y="1"/>
                  </a:moveTo>
                  <a:cubicBezTo>
                    <a:pt x="5301" y="1"/>
                    <a:pt x="1" y="4488"/>
                    <a:pt x="1" y="6700"/>
                  </a:cubicBezTo>
                  <a:cubicBezTo>
                    <a:pt x="1" y="7789"/>
                    <a:pt x="505" y="8310"/>
                    <a:pt x="1286" y="8310"/>
                  </a:cubicBezTo>
                  <a:cubicBezTo>
                    <a:pt x="2090" y="8310"/>
                    <a:pt x="3187" y="7756"/>
                    <a:pt x="4326" y="6700"/>
                  </a:cubicBezTo>
                  <a:cubicBezTo>
                    <a:pt x="6537" y="4619"/>
                    <a:pt x="6667" y="326"/>
                    <a:pt x="6667" y="326"/>
                  </a:cubicBezTo>
                  <a:lnTo>
                    <a:pt x="5301" y="1"/>
                  </a:lnTo>
                  <a:close/>
                </a:path>
              </a:pathLst>
            </a:custGeom>
            <a:solidFill>
              <a:srgbClr val="FFFFFF"/>
            </a:solid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254" name="Google Shape;2254;p12"/>
          <p:cNvGrpSpPr/>
          <p:nvPr/>
        </p:nvGrpSpPr>
        <p:grpSpPr>
          <a:xfrm>
            <a:off x="6727197" y="1825666"/>
            <a:ext cx="1366368" cy="2758529"/>
            <a:chOff x="6727197" y="1825666"/>
            <a:chExt cx="1366368" cy="2758529"/>
          </a:xfrm>
        </p:grpSpPr>
        <p:sp>
          <p:nvSpPr>
            <p:cNvPr id="2255" name="Google Shape;2255;p12"/>
            <p:cNvSpPr/>
            <p:nvPr/>
          </p:nvSpPr>
          <p:spPr>
            <a:xfrm>
              <a:off x="7306388" y="2978020"/>
              <a:ext cx="787177" cy="1462492"/>
            </a:xfrm>
            <a:custGeom>
              <a:avLst/>
              <a:gdLst/>
              <a:ahLst/>
              <a:cxnLst/>
              <a:rect l="l" t="t" r="r" b="b"/>
              <a:pathLst>
                <a:path w="40618" h="75464" extrusionOk="0">
                  <a:moveTo>
                    <a:pt x="21459" y="0"/>
                  </a:moveTo>
                  <a:cubicBezTo>
                    <a:pt x="18889" y="0"/>
                    <a:pt x="16964" y="3044"/>
                    <a:pt x="16130" y="5644"/>
                  </a:cubicBezTo>
                  <a:cubicBezTo>
                    <a:pt x="13463" y="13936"/>
                    <a:pt x="14699" y="23107"/>
                    <a:pt x="14732" y="31692"/>
                  </a:cubicBezTo>
                  <a:lnTo>
                    <a:pt x="14732" y="32082"/>
                  </a:lnTo>
                  <a:cubicBezTo>
                    <a:pt x="14504" y="38424"/>
                    <a:pt x="13756" y="45253"/>
                    <a:pt x="14439" y="51561"/>
                  </a:cubicBezTo>
                  <a:lnTo>
                    <a:pt x="14439" y="51561"/>
                  </a:lnTo>
                  <a:cubicBezTo>
                    <a:pt x="14437" y="51548"/>
                    <a:pt x="13972" y="47269"/>
                    <a:pt x="11060" y="47269"/>
                  </a:cubicBezTo>
                  <a:cubicBezTo>
                    <a:pt x="10431" y="47269"/>
                    <a:pt x="9689" y="47468"/>
                    <a:pt x="8813" y="47952"/>
                  </a:cubicBezTo>
                  <a:cubicBezTo>
                    <a:pt x="3838" y="50651"/>
                    <a:pt x="11285" y="64862"/>
                    <a:pt x="11285" y="64862"/>
                  </a:cubicBezTo>
                  <a:cubicBezTo>
                    <a:pt x="11285" y="64862"/>
                    <a:pt x="8383" y="62734"/>
                    <a:pt x="5724" y="62734"/>
                  </a:cubicBezTo>
                  <a:cubicBezTo>
                    <a:pt x="4606" y="62734"/>
                    <a:pt x="3531" y="63111"/>
                    <a:pt x="2732" y="64179"/>
                  </a:cubicBezTo>
                  <a:cubicBezTo>
                    <a:pt x="0" y="67789"/>
                    <a:pt x="6114" y="71854"/>
                    <a:pt x="6114" y="71854"/>
                  </a:cubicBezTo>
                  <a:cubicBezTo>
                    <a:pt x="6114" y="71854"/>
                    <a:pt x="3599" y="71145"/>
                    <a:pt x="1923" y="71145"/>
                  </a:cubicBezTo>
                  <a:cubicBezTo>
                    <a:pt x="1084" y="71145"/>
                    <a:pt x="456" y="71323"/>
                    <a:pt x="456" y="71854"/>
                  </a:cubicBezTo>
                  <a:cubicBezTo>
                    <a:pt x="456" y="73415"/>
                    <a:pt x="2277" y="74780"/>
                    <a:pt x="7447" y="75463"/>
                  </a:cubicBezTo>
                  <a:lnTo>
                    <a:pt x="35414" y="75463"/>
                  </a:lnTo>
                  <a:cubicBezTo>
                    <a:pt x="35414" y="75463"/>
                    <a:pt x="39934" y="72959"/>
                    <a:pt x="39024" y="70260"/>
                  </a:cubicBezTo>
                  <a:cubicBezTo>
                    <a:pt x="38602" y="69009"/>
                    <a:pt x="37361" y="68673"/>
                    <a:pt x="36152" y="68673"/>
                  </a:cubicBezTo>
                  <a:cubicBezTo>
                    <a:pt x="34754" y="68673"/>
                    <a:pt x="33398" y="69122"/>
                    <a:pt x="33398" y="69122"/>
                  </a:cubicBezTo>
                  <a:cubicBezTo>
                    <a:pt x="33398" y="69122"/>
                    <a:pt x="40617" y="60342"/>
                    <a:pt x="40162" y="56504"/>
                  </a:cubicBezTo>
                  <a:cubicBezTo>
                    <a:pt x="40026" y="55361"/>
                    <a:pt x="39108" y="54960"/>
                    <a:pt x="37886" y="54960"/>
                  </a:cubicBezTo>
                  <a:cubicBezTo>
                    <a:pt x="35006" y="54960"/>
                    <a:pt x="30439" y="57187"/>
                    <a:pt x="30439" y="57187"/>
                  </a:cubicBezTo>
                  <a:cubicBezTo>
                    <a:pt x="30439" y="57187"/>
                    <a:pt x="37658" y="38911"/>
                    <a:pt x="36325" y="30781"/>
                  </a:cubicBezTo>
                  <a:cubicBezTo>
                    <a:pt x="35913" y="28338"/>
                    <a:pt x="34928" y="27472"/>
                    <a:pt x="33718" y="27472"/>
                  </a:cubicBezTo>
                  <a:cubicBezTo>
                    <a:pt x="31771" y="27472"/>
                    <a:pt x="29241" y="29713"/>
                    <a:pt x="27577" y="31237"/>
                  </a:cubicBezTo>
                  <a:cubicBezTo>
                    <a:pt x="28227" y="26977"/>
                    <a:pt x="28487" y="22684"/>
                    <a:pt x="28357" y="18391"/>
                  </a:cubicBezTo>
                  <a:cubicBezTo>
                    <a:pt x="28227" y="13318"/>
                    <a:pt x="28618" y="4636"/>
                    <a:pt x="24162" y="1091"/>
                  </a:cubicBezTo>
                  <a:cubicBezTo>
                    <a:pt x="23203" y="324"/>
                    <a:pt x="22297" y="0"/>
                    <a:pt x="21459" y="0"/>
                  </a:cubicBezTo>
                  <a:close/>
                </a:path>
              </a:pathLst>
            </a:custGeom>
            <a:solidFill>
              <a:srgbClr val="F78A8A"/>
            </a:solid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6" name="Google Shape;2256;p12"/>
            <p:cNvSpPr/>
            <p:nvPr/>
          </p:nvSpPr>
          <p:spPr>
            <a:xfrm>
              <a:off x="7306388" y="2978020"/>
              <a:ext cx="787177" cy="1462492"/>
            </a:xfrm>
            <a:custGeom>
              <a:avLst/>
              <a:gdLst/>
              <a:ahLst/>
              <a:cxnLst/>
              <a:rect l="l" t="t" r="r" b="b"/>
              <a:pathLst>
                <a:path w="40618" h="75464" extrusionOk="0">
                  <a:moveTo>
                    <a:pt x="21459" y="0"/>
                  </a:moveTo>
                  <a:cubicBezTo>
                    <a:pt x="18889" y="0"/>
                    <a:pt x="16964" y="3044"/>
                    <a:pt x="16130" y="5644"/>
                  </a:cubicBezTo>
                  <a:cubicBezTo>
                    <a:pt x="13463" y="13936"/>
                    <a:pt x="14699" y="23107"/>
                    <a:pt x="14732" y="31692"/>
                  </a:cubicBezTo>
                  <a:lnTo>
                    <a:pt x="14732" y="32082"/>
                  </a:lnTo>
                  <a:cubicBezTo>
                    <a:pt x="14504" y="38424"/>
                    <a:pt x="13756" y="45253"/>
                    <a:pt x="14439" y="51561"/>
                  </a:cubicBezTo>
                  <a:lnTo>
                    <a:pt x="14439" y="51561"/>
                  </a:lnTo>
                  <a:cubicBezTo>
                    <a:pt x="14437" y="51548"/>
                    <a:pt x="13972" y="47269"/>
                    <a:pt x="11060" y="47269"/>
                  </a:cubicBezTo>
                  <a:cubicBezTo>
                    <a:pt x="10431" y="47269"/>
                    <a:pt x="9689" y="47468"/>
                    <a:pt x="8813" y="47952"/>
                  </a:cubicBezTo>
                  <a:cubicBezTo>
                    <a:pt x="3838" y="50651"/>
                    <a:pt x="11285" y="64862"/>
                    <a:pt x="11285" y="64862"/>
                  </a:cubicBezTo>
                  <a:cubicBezTo>
                    <a:pt x="11285" y="64862"/>
                    <a:pt x="8383" y="62734"/>
                    <a:pt x="5724" y="62734"/>
                  </a:cubicBezTo>
                  <a:cubicBezTo>
                    <a:pt x="4606" y="62734"/>
                    <a:pt x="3531" y="63111"/>
                    <a:pt x="2732" y="64179"/>
                  </a:cubicBezTo>
                  <a:cubicBezTo>
                    <a:pt x="0" y="67789"/>
                    <a:pt x="6114" y="71854"/>
                    <a:pt x="6114" y="71854"/>
                  </a:cubicBezTo>
                  <a:cubicBezTo>
                    <a:pt x="6114" y="71854"/>
                    <a:pt x="3599" y="71145"/>
                    <a:pt x="1923" y="71145"/>
                  </a:cubicBezTo>
                  <a:cubicBezTo>
                    <a:pt x="1084" y="71145"/>
                    <a:pt x="456" y="71323"/>
                    <a:pt x="456" y="71854"/>
                  </a:cubicBezTo>
                  <a:cubicBezTo>
                    <a:pt x="456" y="73415"/>
                    <a:pt x="2277" y="74780"/>
                    <a:pt x="7447" y="75463"/>
                  </a:cubicBezTo>
                  <a:lnTo>
                    <a:pt x="35414" y="75463"/>
                  </a:lnTo>
                  <a:cubicBezTo>
                    <a:pt x="35414" y="75463"/>
                    <a:pt x="39934" y="72959"/>
                    <a:pt x="39024" y="70260"/>
                  </a:cubicBezTo>
                  <a:cubicBezTo>
                    <a:pt x="38602" y="69009"/>
                    <a:pt x="37361" y="68673"/>
                    <a:pt x="36152" y="68673"/>
                  </a:cubicBezTo>
                  <a:cubicBezTo>
                    <a:pt x="34754" y="68673"/>
                    <a:pt x="33398" y="69122"/>
                    <a:pt x="33398" y="69122"/>
                  </a:cubicBezTo>
                  <a:cubicBezTo>
                    <a:pt x="33398" y="69122"/>
                    <a:pt x="40617" y="60342"/>
                    <a:pt x="40162" y="56504"/>
                  </a:cubicBezTo>
                  <a:cubicBezTo>
                    <a:pt x="40026" y="55361"/>
                    <a:pt x="39108" y="54960"/>
                    <a:pt x="37886" y="54960"/>
                  </a:cubicBezTo>
                  <a:cubicBezTo>
                    <a:pt x="35006" y="54960"/>
                    <a:pt x="30439" y="57187"/>
                    <a:pt x="30439" y="57187"/>
                  </a:cubicBezTo>
                  <a:cubicBezTo>
                    <a:pt x="30439" y="57187"/>
                    <a:pt x="37658" y="38911"/>
                    <a:pt x="36325" y="30781"/>
                  </a:cubicBezTo>
                  <a:cubicBezTo>
                    <a:pt x="35913" y="28338"/>
                    <a:pt x="34928" y="27472"/>
                    <a:pt x="33718" y="27472"/>
                  </a:cubicBezTo>
                  <a:cubicBezTo>
                    <a:pt x="31771" y="27472"/>
                    <a:pt x="29241" y="29713"/>
                    <a:pt x="27577" y="31237"/>
                  </a:cubicBezTo>
                  <a:cubicBezTo>
                    <a:pt x="28227" y="26977"/>
                    <a:pt x="28487" y="22684"/>
                    <a:pt x="28357" y="18391"/>
                  </a:cubicBezTo>
                  <a:cubicBezTo>
                    <a:pt x="28227" y="13318"/>
                    <a:pt x="28618" y="4636"/>
                    <a:pt x="24162" y="1091"/>
                  </a:cubicBezTo>
                  <a:cubicBezTo>
                    <a:pt x="23203" y="324"/>
                    <a:pt x="22297" y="0"/>
                    <a:pt x="21459" y="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7" name="Google Shape;2257;p12"/>
            <p:cNvSpPr/>
            <p:nvPr/>
          </p:nvSpPr>
          <p:spPr>
            <a:xfrm>
              <a:off x="7681991" y="3233603"/>
              <a:ext cx="39729" cy="1201870"/>
            </a:xfrm>
            <a:custGeom>
              <a:avLst/>
              <a:gdLst/>
              <a:ahLst/>
              <a:cxnLst/>
              <a:rect l="l" t="t" r="r" b="b"/>
              <a:pathLst>
                <a:path w="2050" h="62016" extrusionOk="0">
                  <a:moveTo>
                    <a:pt x="1" y="62015"/>
                  </a:moveTo>
                  <a:lnTo>
                    <a:pt x="205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8" name="Google Shape;2258;p12"/>
            <p:cNvSpPr/>
            <p:nvPr/>
          </p:nvSpPr>
          <p:spPr>
            <a:xfrm>
              <a:off x="7681991" y="3233603"/>
              <a:ext cx="39729" cy="1201870"/>
            </a:xfrm>
            <a:custGeom>
              <a:avLst/>
              <a:gdLst/>
              <a:ahLst/>
              <a:cxnLst/>
              <a:rect l="l" t="t" r="r" b="b"/>
              <a:pathLst>
                <a:path w="2050" h="62016" fill="none" extrusionOk="0">
                  <a:moveTo>
                    <a:pt x="1" y="62015"/>
                  </a:moveTo>
                  <a:lnTo>
                    <a:pt x="205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9" name="Google Shape;2259;p12"/>
            <p:cNvSpPr/>
            <p:nvPr/>
          </p:nvSpPr>
          <p:spPr>
            <a:xfrm>
              <a:off x="7704065" y="3740933"/>
              <a:ext cx="205467" cy="192250"/>
            </a:xfrm>
            <a:custGeom>
              <a:avLst/>
              <a:gdLst/>
              <a:ahLst/>
              <a:cxnLst/>
              <a:rect l="l" t="t" r="r" b="b"/>
              <a:pathLst>
                <a:path w="10602" h="9920" extrusionOk="0">
                  <a:moveTo>
                    <a:pt x="0" y="9919"/>
                  </a:moveTo>
                  <a:lnTo>
                    <a:pt x="10602"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0" name="Google Shape;2260;p12"/>
            <p:cNvSpPr/>
            <p:nvPr/>
          </p:nvSpPr>
          <p:spPr>
            <a:xfrm>
              <a:off x="7704065" y="3740933"/>
              <a:ext cx="205467" cy="192250"/>
            </a:xfrm>
            <a:custGeom>
              <a:avLst/>
              <a:gdLst/>
              <a:ahLst/>
              <a:cxnLst/>
              <a:rect l="l" t="t" r="r" b="b"/>
              <a:pathLst>
                <a:path w="10602" h="9920" fill="none" extrusionOk="0">
                  <a:moveTo>
                    <a:pt x="0" y="9919"/>
                  </a:moveTo>
                  <a:lnTo>
                    <a:pt x="10602"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1" name="Google Shape;2261;p12"/>
            <p:cNvSpPr/>
            <p:nvPr/>
          </p:nvSpPr>
          <p:spPr>
            <a:xfrm>
              <a:off x="7800481" y="3723297"/>
              <a:ext cx="43508" cy="122268"/>
            </a:xfrm>
            <a:custGeom>
              <a:avLst/>
              <a:gdLst/>
              <a:ahLst/>
              <a:cxnLst/>
              <a:rect l="l" t="t" r="r" b="b"/>
              <a:pathLst>
                <a:path w="2245" h="6309" extrusionOk="0">
                  <a:moveTo>
                    <a:pt x="1" y="6309"/>
                  </a:moveTo>
                  <a:lnTo>
                    <a:pt x="224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2" name="Google Shape;2262;p12"/>
            <p:cNvSpPr/>
            <p:nvPr/>
          </p:nvSpPr>
          <p:spPr>
            <a:xfrm>
              <a:off x="7800481" y="3723297"/>
              <a:ext cx="43508" cy="122268"/>
            </a:xfrm>
            <a:custGeom>
              <a:avLst/>
              <a:gdLst/>
              <a:ahLst/>
              <a:cxnLst/>
              <a:rect l="l" t="t" r="r" b="b"/>
              <a:pathLst>
                <a:path w="2245" h="6309" fill="none" extrusionOk="0">
                  <a:moveTo>
                    <a:pt x="1" y="6309"/>
                  </a:moveTo>
                  <a:lnTo>
                    <a:pt x="2244"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3" name="Google Shape;2263;p12"/>
            <p:cNvSpPr/>
            <p:nvPr/>
          </p:nvSpPr>
          <p:spPr>
            <a:xfrm>
              <a:off x="7533889" y="4081885"/>
              <a:ext cx="156959" cy="170176"/>
            </a:xfrm>
            <a:custGeom>
              <a:avLst/>
              <a:gdLst/>
              <a:ahLst/>
              <a:cxnLst/>
              <a:rect l="l" t="t" r="r" b="b"/>
              <a:pathLst>
                <a:path w="8099" h="8781" extrusionOk="0">
                  <a:moveTo>
                    <a:pt x="1" y="1"/>
                  </a:moveTo>
                  <a:lnTo>
                    <a:pt x="8098" y="878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4" name="Google Shape;2264;p12"/>
            <p:cNvSpPr/>
            <p:nvPr/>
          </p:nvSpPr>
          <p:spPr>
            <a:xfrm>
              <a:off x="7533889" y="4081885"/>
              <a:ext cx="156959" cy="170176"/>
            </a:xfrm>
            <a:custGeom>
              <a:avLst/>
              <a:gdLst/>
              <a:ahLst/>
              <a:cxnLst/>
              <a:rect l="l" t="t" r="r" b="b"/>
              <a:pathLst>
                <a:path w="8099" h="8781" fill="none" extrusionOk="0">
                  <a:moveTo>
                    <a:pt x="1" y="1"/>
                  </a:moveTo>
                  <a:lnTo>
                    <a:pt x="8098" y="878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5" name="Google Shape;2265;p12"/>
            <p:cNvSpPr/>
            <p:nvPr/>
          </p:nvSpPr>
          <p:spPr>
            <a:xfrm>
              <a:off x="7690829" y="4177681"/>
              <a:ext cx="262812" cy="135524"/>
            </a:xfrm>
            <a:custGeom>
              <a:avLst/>
              <a:gdLst/>
              <a:ahLst/>
              <a:cxnLst/>
              <a:rect l="l" t="t" r="r" b="b"/>
              <a:pathLst>
                <a:path w="13561" h="6993" extrusionOk="0">
                  <a:moveTo>
                    <a:pt x="13561" y="1"/>
                  </a:moveTo>
                  <a:lnTo>
                    <a:pt x="0" y="699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6" name="Google Shape;2266;p12"/>
            <p:cNvSpPr/>
            <p:nvPr/>
          </p:nvSpPr>
          <p:spPr>
            <a:xfrm>
              <a:off x="7690829" y="4177681"/>
              <a:ext cx="262812" cy="135524"/>
            </a:xfrm>
            <a:custGeom>
              <a:avLst/>
              <a:gdLst/>
              <a:ahLst/>
              <a:cxnLst/>
              <a:rect l="l" t="t" r="r" b="b"/>
              <a:pathLst>
                <a:path w="13561" h="6993" fill="none" extrusionOk="0">
                  <a:moveTo>
                    <a:pt x="13561" y="1"/>
                  </a:moveTo>
                  <a:lnTo>
                    <a:pt x="0" y="6992"/>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7" name="Google Shape;2267;p12"/>
            <p:cNvSpPr/>
            <p:nvPr/>
          </p:nvSpPr>
          <p:spPr>
            <a:xfrm>
              <a:off x="7813717" y="4252042"/>
              <a:ext cx="95815" cy="4438"/>
            </a:xfrm>
            <a:custGeom>
              <a:avLst/>
              <a:gdLst/>
              <a:ahLst/>
              <a:cxnLst/>
              <a:rect l="l" t="t" r="r" b="b"/>
              <a:pathLst>
                <a:path w="4944" h="229" extrusionOk="0">
                  <a:moveTo>
                    <a:pt x="1" y="229"/>
                  </a:moveTo>
                  <a:lnTo>
                    <a:pt x="494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8" name="Google Shape;2268;p12"/>
            <p:cNvSpPr/>
            <p:nvPr/>
          </p:nvSpPr>
          <p:spPr>
            <a:xfrm>
              <a:off x="7813717" y="4252042"/>
              <a:ext cx="95815" cy="4438"/>
            </a:xfrm>
            <a:custGeom>
              <a:avLst/>
              <a:gdLst/>
              <a:ahLst/>
              <a:cxnLst/>
              <a:rect l="l" t="t" r="r" b="b"/>
              <a:pathLst>
                <a:path w="4944" h="229" fill="none" extrusionOk="0">
                  <a:moveTo>
                    <a:pt x="1" y="229"/>
                  </a:moveTo>
                  <a:lnTo>
                    <a:pt x="4944"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9" name="Google Shape;2269;p12"/>
            <p:cNvSpPr/>
            <p:nvPr/>
          </p:nvSpPr>
          <p:spPr>
            <a:xfrm>
              <a:off x="7681991" y="3233603"/>
              <a:ext cx="39729" cy="1201870"/>
            </a:xfrm>
            <a:custGeom>
              <a:avLst/>
              <a:gdLst/>
              <a:ahLst/>
              <a:cxnLst/>
              <a:rect l="l" t="t" r="r" b="b"/>
              <a:pathLst>
                <a:path w="2050" h="62016" extrusionOk="0">
                  <a:moveTo>
                    <a:pt x="1" y="62015"/>
                  </a:moveTo>
                  <a:lnTo>
                    <a:pt x="205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0" name="Google Shape;2270;p12"/>
            <p:cNvSpPr/>
            <p:nvPr/>
          </p:nvSpPr>
          <p:spPr>
            <a:xfrm>
              <a:off x="7681991" y="3233603"/>
              <a:ext cx="39729" cy="1201870"/>
            </a:xfrm>
            <a:custGeom>
              <a:avLst/>
              <a:gdLst/>
              <a:ahLst/>
              <a:cxnLst/>
              <a:rect l="l" t="t" r="r" b="b"/>
              <a:pathLst>
                <a:path w="2050" h="62016" fill="none" extrusionOk="0">
                  <a:moveTo>
                    <a:pt x="1" y="62015"/>
                  </a:moveTo>
                  <a:lnTo>
                    <a:pt x="205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1" name="Google Shape;2271;p12"/>
            <p:cNvSpPr/>
            <p:nvPr/>
          </p:nvSpPr>
          <p:spPr>
            <a:xfrm>
              <a:off x="7704065" y="3740933"/>
              <a:ext cx="205467" cy="192250"/>
            </a:xfrm>
            <a:custGeom>
              <a:avLst/>
              <a:gdLst/>
              <a:ahLst/>
              <a:cxnLst/>
              <a:rect l="l" t="t" r="r" b="b"/>
              <a:pathLst>
                <a:path w="10602" h="9920" extrusionOk="0">
                  <a:moveTo>
                    <a:pt x="0" y="9919"/>
                  </a:moveTo>
                  <a:lnTo>
                    <a:pt x="10602"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2" name="Google Shape;2272;p12"/>
            <p:cNvSpPr/>
            <p:nvPr/>
          </p:nvSpPr>
          <p:spPr>
            <a:xfrm>
              <a:off x="7704065" y="3740933"/>
              <a:ext cx="205467" cy="192250"/>
            </a:xfrm>
            <a:custGeom>
              <a:avLst/>
              <a:gdLst/>
              <a:ahLst/>
              <a:cxnLst/>
              <a:rect l="l" t="t" r="r" b="b"/>
              <a:pathLst>
                <a:path w="10602" h="9920" fill="none" extrusionOk="0">
                  <a:moveTo>
                    <a:pt x="0" y="9919"/>
                  </a:moveTo>
                  <a:lnTo>
                    <a:pt x="10602"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3" name="Google Shape;2273;p12"/>
            <p:cNvSpPr/>
            <p:nvPr/>
          </p:nvSpPr>
          <p:spPr>
            <a:xfrm>
              <a:off x="7800481" y="3723297"/>
              <a:ext cx="43508" cy="122268"/>
            </a:xfrm>
            <a:custGeom>
              <a:avLst/>
              <a:gdLst/>
              <a:ahLst/>
              <a:cxnLst/>
              <a:rect l="l" t="t" r="r" b="b"/>
              <a:pathLst>
                <a:path w="2245" h="6309" extrusionOk="0">
                  <a:moveTo>
                    <a:pt x="1" y="6309"/>
                  </a:moveTo>
                  <a:lnTo>
                    <a:pt x="2244"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4" name="Google Shape;2274;p12"/>
            <p:cNvSpPr/>
            <p:nvPr/>
          </p:nvSpPr>
          <p:spPr>
            <a:xfrm>
              <a:off x="7800481" y="3723297"/>
              <a:ext cx="43508" cy="122268"/>
            </a:xfrm>
            <a:custGeom>
              <a:avLst/>
              <a:gdLst/>
              <a:ahLst/>
              <a:cxnLst/>
              <a:rect l="l" t="t" r="r" b="b"/>
              <a:pathLst>
                <a:path w="2245" h="6309" fill="none" extrusionOk="0">
                  <a:moveTo>
                    <a:pt x="1" y="6309"/>
                  </a:moveTo>
                  <a:lnTo>
                    <a:pt x="2244"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5" name="Google Shape;2275;p12"/>
            <p:cNvSpPr/>
            <p:nvPr/>
          </p:nvSpPr>
          <p:spPr>
            <a:xfrm>
              <a:off x="7533889" y="4081885"/>
              <a:ext cx="156959" cy="170176"/>
            </a:xfrm>
            <a:custGeom>
              <a:avLst/>
              <a:gdLst/>
              <a:ahLst/>
              <a:cxnLst/>
              <a:rect l="l" t="t" r="r" b="b"/>
              <a:pathLst>
                <a:path w="8099" h="8781" extrusionOk="0">
                  <a:moveTo>
                    <a:pt x="1" y="1"/>
                  </a:moveTo>
                  <a:lnTo>
                    <a:pt x="8098" y="878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6" name="Google Shape;2276;p12"/>
            <p:cNvSpPr/>
            <p:nvPr/>
          </p:nvSpPr>
          <p:spPr>
            <a:xfrm>
              <a:off x="7533889" y="4081885"/>
              <a:ext cx="156959" cy="170176"/>
            </a:xfrm>
            <a:custGeom>
              <a:avLst/>
              <a:gdLst/>
              <a:ahLst/>
              <a:cxnLst/>
              <a:rect l="l" t="t" r="r" b="b"/>
              <a:pathLst>
                <a:path w="8099" h="8781" fill="none" extrusionOk="0">
                  <a:moveTo>
                    <a:pt x="1" y="1"/>
                  </a:moveTo>
                  <a:lnTo>
                    <a:pt x="8098" y="878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7" name="Google Shape;2277;p12"/>
            <p:cNvSpPr/>
            <p:nvPr/>
          </p:nvSpPr>
          <p:spPr>
            <a:xfrm>
              <a:off x="7690829" y="4177681"/>
              <a:ext cx="262812" cy="135524"/>
            </a:xfrm>
            <a:custGeom>
              <a:avLst/>
              <a:gdLst/>
              <a:ahLst/>
              <a:cxnLst/>
              <a:rect l="l" t="t" r="r" b="b"/>
              <a:pathLst>
                <a:path w="13561" h="6993" extrusionOk="0">
                  <a:moveTo>
                    <a:pt x="13561" y="1"/>
                  </a:moveTo>
                  <a:lnTo>
                    <a:pt x="0" y="6992"/>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8" name="Google Shape;2278;p12"/>
            <p:cNvSpPr/>
            <p:nvPr/>
          </p:nvSpPr>
          <p:spPr>
            <a:xfrm>
              <a:off x="7690829" y="4177681"/>
              <a:ext cx="262812" cy="135524"/>
            </a:xfrm>
            <a:custGeom>
              <a:avLst/>
              <a:gdLst/>
              <a:ahLst/>
              <a:cxnLst/>
              <a:rect l="l" t="t" r="r" b="b"/>
              <a:pathLst>
                <a:path w="13561" h="6993" fill="none" extrusionOk="0">
                  <a:moveTo>
                    <a:pt x="13561" y="1"/>
                  </a:moveTo>
                  <a:lnTo>
                    <a:pt x="0" y="6992"/>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9" name="Google Shape;2279;p12"/>
            <p:cNvSpPr/>
            <p:nvPr/>
          </p:nvSpPr>
          <p:spPr>
            <a:xfrm>
              <a:off x="7813717" y="4252042"/>
              <a:ext cx="95815" cy="4438"/>
            </a:xfrm>
            <a:custGeom>
              <a:avLst/>
              <a:gdLst/>
              <a:ahLst/>
              <a:cxnLst/>
              <a:rect l="l" t="t" r="r" b="b"/>
              <a:pathLst>
                <a:path w="4944" h="229" extrusionOk="0">
                  <a:moveTo>
                    <a:pt x="1" y="229"/>
                  </a:moveTo>
                  <a:lnTo>
                    <a:pt x="4944"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0" name="Google Shape;2280;p12"/>
            <p:cNvSpPr/>
            <p:nvPr/>
          </p:nvSpPr>
          <p:spPr>
            <a:xfrm>
              <a:off x="7813717" y="4252042"/>
              <a:ext cx="95815" cy="4438"/>
            </a:xfrm>
            <a:custGeom>
              <a:avLst/>
              <a:gdLst/>
              <a:ahLst/>
              <a:cxnLst/>
              <a:rect l="l" t="t" r="r" b="b"/>
              <a:pathLst>
                <a:path w="4944" h="229" fill="none" extrusionOk="0">
                  <a:moveTo>
                    <a:pt x="1" y="229"/>
                  </a:moveTo>
                  <a:lnTo>
                    <a:pt x="4944"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1" name="Google Shape;2281;p12"/>
            <p:cNvSpPr/>
            <p:nvPr/>
          </p:nvSpPr>
          <p:spPr>
            <a:xfrm>
              <a:off x="7681991" y="3233603"/>
              <a:ext cx="39729" cy="1201870"/>
            </a:xfrm>
            <a:custGeom>
              <a:avLst/>
              <a:gdLst/>
              <a:ahLst/>
              <a:cxnLst/>
              <a:rect l="l" t="t" r="r" b="b"/>
              <a:pathLst>
                <a:path w="2050" h="62016" extrusionOk="0">
                  <a:moveTo>
                    <a:pt x="1" y="62015"/>
                  </a:moveTo>
                  <a:lnTo>
                    <a:pt x="205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2" name="Google Shape;2282;p12"/>
            <p:cNvSpPr/>
            <p:nvPr/>
          </p:nvSpPr>
          <p:spPr>
            <a:xfrm>
              <a:off x="7681991" y="3233603"/>
              <a:ext cx="39729" cy="1201870"/>
            </a:xfrm>
            <a:custGeom>
              <a:avLst/>
              <a:gdLst/>
              <a:ahLst/>
              <a:cxnLst/>
              <a:rect l="l" t="t" r="r" b="b"/>
              <a:pathLst>
                <a:path w="2050" h="62016" fill="none" extrusionOk="0">
                  <a:moveTo>
                    <a:pt x="1" y="62015"/>
                  </a:moveTo>
                  <a:lnTo>
                    <a:pt x="205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3" name="Google Shape;2283;p12"/>
            <p:cNvSpPr/>
            <p:nvPr/>
          </p:nvSpPr>
          <p:spPr>
            <a:xfrm>
              <a:off x="7704065" y="3740933"/>
              <a:ext cx="205467" cy="192250"/>
            </a:xfrm>
            <a:custGeom>
              <a:avLst/>
              <a:gdLst/>
              <a:ahLst/>
              <a:cxnLst/>
              <a:rect l="l" t="t" r="r" b="b"/>
              <a:pathLst>
                <a:path w="10602" h="9920" extrusionOk="0">
                  <a:moveTo>
                    <a:pt x="0" y="9919"/>
                  </a:moveTo>
                  <a:lnTo>
                    <a:pt x="10602"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4" name="Google Shape;2284;p12"/>
            <p:cNvSpPr/>
            <p:nvPr/>
          </p:nvSpPr>
          <p:spPr>
            <a:xfrm>
              <a:off x="7704065" y="3740933"/>
              <a:ext cx="205467" cy="192250"/>
            </a:xfrm>
            <a:custGeom>
              <a:avLst/>
              <a:gdLst/>
              <a:ahLst/>
              <a:cxnLst/>
              <a:rect l="l" t="t" r="r" b="b"/>
              <a:pathLst>
                <a:path w="10602" h="9920" fill="none" extrusionOk="0">
                  <a:moveTo>
                    <a:pt x="0" y="9919"/>
                  </a:moveTo>
                  <a:lnTo>
                    <a:pt x="10602"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5" name="Google Shape;2285;p12"/>
            <p:cNvSpPr/>
            <p:nvPr/>
          </p:nvSpPr>
          <p:spPr>
            <a:xfrm>
              <a:off x="7800481" y="3723297"/>
              <a:ext cx="43508" cy="122268"/>
            </a:xfrm>
            <a:custGeom>
              <a:avLst/>
              <a:gdLst/>
              <a:ahLst/>
              <a:cxnLst/>
              <a:rect l="l" t="t" r="r" b="b"/>
              <a:pathLst>
                <a:path w="2245" h="6309" extrusionOk="0">
                  <a:moveTo>
                    <a:pt x="1" y="6309"/>
                  </a:moveTo>
                  <a:lnTo>
                    <a:pt x="224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6" name="Google Shape;2286;p12"/>
            <p:cNvSpPr/>
            <p:nvPr/>
          </p:nvSpPr>
          <p:spPr>
            <a:xfrm>
              <a:off x="7800481" y="3723297"/>
              <a:ext cx="43508" cy="122268"/>
            </a:xfrm>
            <a:custGeom>
              <a:avLst/>
              <a:gdLst/>
              <a:ahLst/>
              <a:cxnLst/>
              <a:rect l="l" t="t" r="r" b="b"/>
              <a:pathLst>
                <a:path w="2245" h="6309" fill="none" extrusionOk="0">
                  <a:moveTo>
                    <a:pt x="1" y="6309"/>
                  </a:moveTo>
                  <a:lnTo>
                    <a:pt x="2244"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7" name="Google Shape;2287;p12"/>
            <p:cNvSpPr/>
            <p:nvPr/>
          </p:nvSpPr>
          <p:spPr>
            <a:xfrm>
              <a:off x="7533889" y="4081885"/>
              <a:ext cx="156959" cy="170176"/>
            </a:xfrm>
            <a:custGeom>
              <a:avLst/>
              <a:gdLst/>
              <a:ahLst/>
              <a:cxnLst/>
              <a:rect l="l" t="t" r="r" b="b"/>
              <a:pathLst>
                <a:path w="8099" h="8781" extrusionOk="0">
                  <a:moveTo>
                    <a:pt x="1" y="1"/>
                  </a:moveTo>
                  <a:lnTo>
                    <a:pt x="8098" y="878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8" name="Google Shape;2288;p12"/>
            <p:cNvSpPr/>
            <p:nvPr/>
          </p:nvSpPr>
          <p:spPr>
            <a:xfrm>
              <a:off x="7533889" y="4081885"/>
              <a:ext cx="156959" cy="170176"/>
            </a:xfrm>
            <a:custGeom>
              <a:avLst/>
              <a:gdLst/>
              <a:ahLst/>
              <a:cxnLst/>
              <a:rect l="l" t="t" r="r" b="b"/>
              <a:pathLst>
                <a:path w="8099" h="8781" fill="none" extrusionOk="0">
                  <a:moveTo>
                    <a:pt x="1" y="1"/>
                  </a:moveTo>
                  <a:lnTo>
                    <a:pt x="8098" y="878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9" name="Google Shape;2289;p12"/>
            <p:cNvSpPr/>
            <p:nvPr/>
          </p:nvSpPr>
          <p:spPr>
            <a:xfrm>
              <a:off x="7690829" y="4177681"/>
              <a:ext cx="262812" cy="135524"/>
            </a:xfrm>
            <a:custGeom>
              <a:avLst/>
              <a:gdLst/>
              <a:ahLst/>
              <a:cxnLst/>
              <a:rect l="l" t="t" r="r" b="b"/>
              <a:pathLst>
                <a:path w="13561" h="6993" extrusionOk="0">
                  <a:moveTo>
                    <a:pt x="13561" y="1"/>
                  </a:moveTo>
                  <a:lnTo>
                    <a:pt x="0" y="699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0" name="Google Shape;2290;p12"/>
            <p:cNvSpPr/>
            <p:nvPr/>
          </p:nvSpPr>
          <p:spPr>
            <a:xfrm>
              <a:off x="7690829" y="4177681"/>
              <a:ext cx="262812" cy="135524"/>
            </a:xfrm>
            <a:custGeom>
              <a:avLst/>
              <a:gdLst/>
              <a:ahLst/>
              <a:cxnLst/>
              <a:rect l="l" t="t" r="r" b="b"/>
              <a:pathLst>
                <a:path w="13561" h="6993" fill="none" extrusionOk="0">
                  <a:moveTo>
                    <a:pt x="13561" y="1"/>
                  </a:moveTo>
                  <a:lnTo>
                    <a:pt x="0" y="6992"/>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1" name="Google Shape;2291;p12"/>
            <p:cNvSpPr/>
            <p:nvPr/>
          </p:nvSpPr>
          <p:spPr>
            <a:xfrm>
              <a:off x="7813717" y="4252042"/>
              <a:ext cx="95815" cy="4438"/>
            </a:xfrm>
            <a:custGeom>
              <a:avLst/>
              <a:gdLst/>
              <a:ahLst/>
              <a:cxnLst/>
              <a:rect l="l" t="t" r="r" b="b"/>
              <a:pathLst>
                <a:path w="4944" h="229" extrusionOk="0">
                  <a:moveTo>
                    <a:pt x="1" y="229"/>
                  </a:moveTo>
                  <a:lnTo>
                    <a:pt x="494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2" name="Google Shape;2292;p12"/>
            <p:cNvSpPr/>
            <p:nvPr/>
          </p:nvSpPr>
          <p:spPr>
            <a:xfrm>
              <a:off x="7813717" y="4252042"/>
              <a:ext cx="95815" cy="4438"/>
            </a:xfrm>
            <a:custGeom>
              <a:avLst/>
              <a:gdLst/>
              <a:ahLst/>
              <a:cxnLst/>
              <a:rect l="l" t="t" r="r" b="b"/>
              <a:pathLst>
                <a:path w="4944" h="229" fill="none" extrusionOk="0">
                  <a:moveTo>
                    <a:pt x="1" y="229"/>
                  </a:moveTo>
                  <a:lnTo>
                    <a:pt x="4944"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3" name="Google Shape;2293;p12"/>
            <p:cNvSpPr/>
            <p:nvPr/>
          </p:nvSpPr>
          <p:spPr>
            <a:xfrm>
              <a:off x="6931404" y="3971594"/>
              <a:ext cx="194129" cy="442445"/>
            </a:xfrm>
            <a:custGeom>
              <a:avLst/>
              <a:gdLst/>
              <a:ahLst/>
              <a:cxnLst/>
              <a:rect l="l" t="t" r="r" b="b"/>
              <a:pathLst>
                <a:path w="10017" h="22830" extrusionOk="0">
                  <a:moveTo>
                    <a:pt x="5008" y="1"/>
                  </a:moveTo>
                  <a:cubicBezTo>
                    <a:pt x="5008" y="1"/>
                    <a:pt x="0" y="5106"/>
                    <a:pt x="0" y="11415"/>
                  </a:cubicBezTo>
                  <a:cubicBezTo>
                    <a:pt x="0" y="17724"/>
                    <a:pt x="5008" y="22830"/>
                    <a:pt x="5008" y="22830"/>
                  </a:cubicBezTo>
                  <a:cubicBezTo>
                    <a:pt x="5008" y="22830"/>
                    <a:pt x="10016" y="17724"/>
                    <a:pt x="10016" y="11415"/>
                  </a:cubicBezTo>
                  <a:cubicBezTo>
                    <a:pt x="10016" y="5106"/>
                    <a:pt x="5008" y="1"/>
                    <a:pt x="5008"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4" name="Google Shape;2294;p12"/>
            <p:cNvSpPr/>
            <p:nvPr/>
          </p:nvSpPr>
          <p:spPr>
            <a:xfrm>
              <a:off x="6817333" y="4248263"/>
              <a:ext cx="178374" cy="191610"/>
            </a:xfrm>
            <a:custGeom>
              <a:avLst/>
              <a:gdLst/>
              <a:ahLst/>
              <a:cxnLst/>
              <a:rect l="l" t="t" r="r" b="b"/>
              <a:pathLst>
                <a:path w="9204" h="9887" extrusionOk="0">
                  <a:moveTo>
                    <a:pt x="195" y="1"/>
                  </a:moveTo>
                  <a:cubicBezTo>
                    <a:pt x="195" y="1"/>
                    <a:pt x="0" y="4131"/>
                    <a:pt x="2439" y="6862"/>
                  </a:cubicBezTo>
                  <a:cubicBezTo>
                    <a:pt x="4878" y="9594"/>
                    <a:pt x="8975" y="9887"/>
                    <a:pt x="8975" y="9887"/>
                  </a:cubicBezTo>
                  <a:cubicBezTo>
                    <a:pt x="8975" y="9887"/>
                    <a:pt x="9203" y="5757"/>
                    <a:pt x="6764" y="3025"/>
                  </a:cubicBezTo>
                  <a:cubicBezTo>
                    <a:pt x="4358" y="294"/>
                    <a:pt x="195" y="1"/>
                    <a:pt x="19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5" name="Google Shape;2295;p12"/>
            <p:cNvSpPr/>
            <p:nvPr/>
          </p:nvSpPr>
          <p:spPr>
            <a:xfrm>
              <a:off x="7061851" y="4252042"/>
              <a:ext cx="179013" cy="184052"/>
            </a:xfrm>
            <a:custGeom>
              <a:avLst/>
              <a:gdLst/>
              <a:ahLst/>
              <a:cxnLst/>
              <a:rect l="l" t="t" r="r" b="b"/>
              <a:pathLst>
                <a:path w="9237" h="9497" extrusionOk="0">
                  <a:moveTo>
                    <a:pt x="9236" y="1"/>
                  </a:moveTo>
                  <a:cubicBezTo>
                    <a:pt x="9236" y="1"/>
                    <a:pt x="5106" y="99"/>
                    <a:pt x="2537" y="2733"/>
                  </a:cubicBezTo>
                  <a:cubicBezTo>
                    <a:pt x="1" y="5367"/>
                    <a:pt x="1" y="9497"/>
                    <a:pt x="1" y="9497"/>
                  </a:cubicBezTo>
                  <a:cubicBezTo>
                    <a:pt x="1" y="9497"/>
                    <a:pt x="4163" y="9399"/>
                    <a:pt x="6700" y="6765"/>
                  </a:cubicBezTo>
                  <a:cubicBezTo>
                    <a:pt x="9236" y="4131"/>
                    <a:pt x="9236" y="1"/>
                    <a:pt x="923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6" name="Google Shape;2296;p12"/>
            <p:cNvSpPr/>
            <p:nvPr/>
          </p:nvSpPr>
          <p:spPr>
            <a:xfrm>
              <a:off x="6931404" y="3971594"/>
              <a:ext cx="194129" cy="442445"/>
            </a:xfrm>
            <a:custGeom>
              <a:avLst/>
              <a:gdLst/>
              <a:ahLst/>
              <a:cxnLst/>
              <a:rect l="l" t="t" r="r" b="b"/>
              <a:pathLst>
                <a:path w="10017" h="22830" extrusionOk="0">
                  <a:moveTo>
                    <a:pt x="5008" y="1"/>
                  </a:moveTo>
                  <a:cubicBezTo>
                    <a:pt x="5008" y="1"/>
                    <a:pt x="0" y="5106"/>
                    <a:pt x="0" y="11415"/>
                  </a:cubicBezTo>
                  <a:cubicBezTo>
                    <a:pt x="0" y="17724"/>
                    <a:pt x="5008" y="22830"/>
                    <a:pt x="5008" y="22830"/>
                  </a:cubicBezTo>
                  <a:cubicBezTo>
                    <a:pt x="5008" y="22830"/>
                    <a:pt x="10016" y="17724"/>
                    <a:pt x="10016" y="11415"/>
                  </a:cubicBezTo>
                  <a:cubicBezTo>
                    <a:pt x="10016" y="5106"/>
                    <a:pt x="5008" y="1"/>
                    <a:pt x="5008"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7" name="Google Shape;2297;p12"/>
            <p:cNvSpPr/>
            <p:nvPr/>
          </p:nvSpPr>
          <p:spPr>
            <a:xfrm>
              <a:off x="7028459" y="3971594"/>
              <a:ext cx="19" cy="442445"/>
            </a:xfrm>
            <a:custGeom>
              <a:avLst/>
              <a:gdLst/>
              <a:ahLst/>
              <a:cxnLst/>
              <a:rect l="l" t="t" r="r" b="b"/>
              <a:pathLst>
                <a:path w="1" h="22830" extrusionOk="0">
                  <a:moveTo>
                    <a:pt x="0" y="22830"/>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8" name="Google Shape;2298;p12"/>
            <p:cNvSpPr/>
            <p:nvPr/>
          </p:nvSpPr>
          <p:spPr>
            <a:xfrm>
              <a:off x="7028459" y="3971594"/>
              <a:ext cx="19" cy="442445"/>
            </a:xfrm>
            <a:custGeom>
              <a:avLst/>
              <a:gdLst/>
              <a:ahLst/>
              <a:cxnLst/>
              <a:rect l="l" t="t" r="r" b="b"/>
              <a:pathLst>
                <a:path w="1" h="22830" fill="none" extrusionOk="0">
                  <a:moveTo>
                    <a:pt x="0" y="22830"/>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9" name="Google Shape;2299;p12"/>
            <p:cNvSpPr/>
            <p:nvPr/>
          </p:nvSpPr>
          <p:spPr>
            <a:xfrm>
              <a:off x="6974253" y="4081265"/>
              <a:ext cx="54225" cy="47287"/>
            </a:xfrm>
            <a:custGeom>
              <a:avLst/>
              <a:gdLst/>
              <a:ahLst/>
              <a:cxnLst/>
              <a:rect l="l" t="t" r="r" b="b"/>
              <a:pathLst>
                <a:path w="2798" h="2440" extrusionOk="0">
                  <a:moveTo>
                    <a:pt x="2797" y="2439"/>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0" name="Google Shape;2300;p12"/>
            <p:cNvSpPr/>
            <p:nvPr/>
          </p:nvSpPr>
          <p:spPr>
            <a:xfrm>
              <a:off x="6974253" y="4081265"/>
              <a:ext cx="54225" cy="47287"/>
            </a:xfrm>
            <a:custGeom>
              <a:avLst/>
              <a:gdLst/>
              <a:ahLst/>
              <a:cxnLst/>
              <a:rect l="l" t="t" r="r" b="b"/>
              <a:pathLst>
                <a:path w="2798" h="2440" fill="none" extrusionOk="0">
                  <a:moveTo>
                    <a:pt x="2797" y="2439"/>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1" name="Google Shape;2301;p12"/>
            <p:cNvSpPr/>
            <p:nvPr/>
          </p:nvSpPr>
          <p:spPr>
            <a:xfrm>
              <a:off x="7029079" y="4104579"/>
              <a:ext cx="67462" cy="97074"/>
            </a:xfrm>
            <a:custGeom>
              <a:avLst/>
              <a:gdLst/>
              <a:ahLst/>
              <a:cxnLst/>
              <a:rect l="l" t="t" r="r" b="b"/>
              <a:pathLst>
                <a:path w="3481" h="5009" extrusionOk="0">
                  <a:moveTo>
                    <a:pt x="1" y="5008"/>
                  </a:moveTo>
                  <a:lnTo>
                    <a:pt x="348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2" name="Google Shape;2302;p12"/>
            <p:cNvSpPr/>
            <p:nvPr/>
          </p:nvSpPr>
          <p:spPr>
            <a:xfrm>
              <a:off x="7029079" y="4104579"/>
              <a:ext cx="67462" cy="97074"/>
            </a:xfrm>
            <a:custGeom>
              <a:avLst/>
              <a:gdLst/>
              <a:ahLst/>
              <a:cxnLst/>
              <a:rect l="l" t="t" r="r" b="b"/>
              <a:pathLst>
                <a:path w="3481" h="5009" fill="none" extrusionOk="0">
                  <a:moveTo>
                    <a:pt x="1" y="5008"/>
                  </a:moveTo>
                  <a:lnTo>
                    <a:pt x="348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3" name="Google Shape;2303;p12"/>
            <p:cNvSpPr/>
            <p:nvPr/>
          </p:nvSpPr>
          <p:spPr>
            <a:xfrm>
              <a:off x="6948420" y="4172642"/>
              <a:ext cx="80059" cy="71241"/>
            </a:xfrm>
            <a:custGeom>
              <a:avLst/>
              <a:gdLst/>
              <a:ahLst/>
              <a:cxnLst/>
              <a:rect l="l" t="t" r="r" b="b"/>
              <a:pathLst>
                <a:path w="4131" h="3676" extrusionOk="0">
                  <a:moveTo>
                    <a:pt x="4130" y="3675"/>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4" name="Google Shape;2304;p12"/>
            <p:cNvSpPr/>
            <p:nvPr/>
          </p:nvSpPr>
          <p:spPr>
            <a:xfrm>
              <a:off x="6948420" y="4172642"/>
              <a:ext cx="80059" cy="71241"/>
            </a:xfrm>
            <a:custGeom>
              <a:avLst/>
              <a:gdLst/>
              <a:ahLst/>
              <a:cxnLst/>
              <a:rect l="l" t="t" r="r" b="b"/>
              <a:pathLst>
                <a:path w="4131" h="3676" fill="none" extrusionOk="0">
                  <a:moveTo>
                    <a:pt x="4130" y="3675"/>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5" name="Google Shape;2305;p12"/>
            <p:cNvSpPr/>
            <p:nvPr/>
          </p:nvSpPr>
          <p:spPr>
            <a:xfrm>
              <a:off x="7029079" y="4230627"/>
              <a:ext cx="79439" cy="69962"/>
            </a:xfrm>
            <a:custGeom>
              <a:avLst/>
              <a:gdLst/>
              <a:ahLst/>
              <a:cxnLst/>
              <a:rect l="l" t="t" r="r" b="b"/>
              <a:pathLst>
                <a:path w="4099" h="3610" extrusionOk="0">
                  <a:moveTo>
                    <a:pt x="1" y="3610"/>
                  </a:moveTo>
                  <a:lnTo>
                    <a:pt x="4098"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6" name="Google Shape;2306;p12"/>
            <p:cNvSpPr/>
            <p:nvPr/>
          </p:nvSpPr>
          <p:spPr>
            <a:xfrm>
              <a:off x="7029079" y="4230627"/>
              <a:ext cx="79439" cy="69962"/>
            </a:xfrm>
            <a:custGeom>
              <a:avLst/>
              <a:gdLst/>
              <a:ahLst/>
              <a:cxnLst/>
              <a:rect l="l" t="t" r="r" b="b"/>
              <a:pathLst>
                <a:path w="4099" h="3610" fill="none" extrusionOk="0">
                  <a:moveTo>
                    <a:pt x="1" y="3610"/>
                  </a:moveTo>
                  <a:lnTo>
                    <a:pt x="4098"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7" name="Google Shape;2307;p12"/>
            <p:cNvSpPr/>
            <p:nvPr/>
          </p:nvSpPr>
          <p:spPr>
            <a:xfrm>
              <a:off x="6967315" y="4300569"/>
              <a:ext cx="61783" cy="49186"/>
            </a:xfrm>
            <a:custGeom>
              <a:avLst/>
              <a:gdLst/>
              <a:ahLst/>
              <a:cxnLst/>
              <a:rect l="l" t="t" r="r" b="b"/>
              <a:pathLst>
                <a:path w="3188" h="2538" extrusionOk="0">
                  <a:moveTo>
                    <a:pt x="3188" y="2538"/>
                  </a:moveTo>
                  <a:lnTo>
                    <a:pt x="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8" name="Google Shape;2308;p12"/>
            <p:cNvSpPr/>
            <p:nvPr/>
          </p:nvSpPr>
          <p:spPr>
            <a:xfrm>
              <a:off x="6967315" y="4300569"/>
              <a:ext cx="61783" cy="49186"/>
            </a:xfrm>
            <a:custGeom>
              <a:avLst/>
              <a:gdLst/>
              <a:ahLst/>
              <a:cxnLst/>
              <a:rect l="l" t="t" r="r" b="b"/>
              <a:pathLst>
                <a:path w="3188" h="2538" fill="none" extrusionOk="0">
                  <a:moveTo>
                    <a:pt x="3188" y="2538"/>
                  </a:moveTo>
                  <a:lnTo>
                    <a:pt x="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9" name="Google Shape;2309;p12"/>
            <p:cNvSpPr/>
            <p:nvPr/>
          </p:nvSpPr>
          <p:spPr>
            <a:xfrm>
              <a:off x="6817333" y="4248263"/>
              <a:ext cx="178374" cy="191610"/>
            </a:xfrm>
            <a:custGeom>
              <a:avLst/>
              <a:gdLst/>
              <a:ahLst/>
              <a:cxnLst/>
              <a:rect l="l" t="t" r="r" b="b"/>
              <a:pathLst>
                <a:path w="9204" h="9887" extrusionOk="0">
                  <a:moveTo>
                    <a:pt x="195" y="1"/>
                  </a:moveTo>
                  <a:cubicBezTo>
                    <a:pt x="195" y="1"/>
                    <a:pt x="0" y="4131"/>
                    <a:pt x="2439" y="6862"/>
                  </a:cubicBezTo>
                  <a:cubicBezTo>
                    <a:pt x="4878" y="9594"/>
                    <a:pt x="8975" y="9887"/>
                    <a:pt x="8975" y="9887"/>
                  </a:cubicBezTo>
                  <a:cubicBezTo>
                    <a:pt x="8975" y="9887"/>
                    <a:pt x="9203" y="5757"/>
                    <a:pt x="6764" y="3025"/>
                  </a:cubicBezTo>
                  <a:cubicBezTo>
                    <a:pt x="4358" y="294"/>
                    <a:pt x="195" y="1"/>
                    <a:pt x="195"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0" name="Google Shape;2310;p12"/>
            <p:cNvSpPr/>
            <p:nvPr/>
          </p:nvSpPr>
          <p:spPr>
            <a:xfrm>
              <a:off x="6821112" y="4248263"/>
              <a:ext cx="170796" cy="191610"/>
            </a:xfrm>
            <a:custGeom>
              <a:avLst/>
              <a:gdLst/>
              <a:ahLst/>
              <a:cxnLst/>
              <a:rect l="l" t="t" r="r" b="b"/>
              <a:pathLst>
                <a:path w="8813" h="9887" extrusionOk="0">
                  <a:moveTo>
                    <a:pt x="8813" y="9887"/>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1" name="Google Shape;2311;p12"/>
            <p:cNvSpPr/>
            <p:nvPr/>
          </p:nvSpPr>
          <p:spPr>
            <a:xfrm>
              <a:off x="6821112" y="4248263"/>
              <a:ext cx="170796" cy="191610"/>
            </a:xfrm>
            <a:custGeom>
              <a:avLst/>
              <a:gdLst/>
              <a:ahLst/>
              <a:cxnLst/>
              <a:rect l="l" t="t" r="r" b="b"/>
              <a:pathLst>
                <a:path w="8813" h="9887" fill="none" extrusionOk="0">
                  <a:moveTo>
                    <a:pt x="8813" y="9887"/>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2" name="Google Shape;2312;p12"/>
            <p:cNvSpPr/>
            <p:nvPr/>
          </p:nvSpPr>
          <p:spPr>
            <a:xfrm>
              <a:off x="7061851" y="4252042"/>
              <a:ext cx="179013" cy="184052"/>
            </a:xfrm>
            <a:custGeom>
              <a:avLst/>
              <a:gdLst/>
              <a:ahLst/>
              <a:cxnLst/>
              <a:rect l="l" t="t" r="r" b="b"/>
              <a:pathLst>
                <a:path w="9237" h="9497" extrusionOk="0">
                  <a:moveTo>
                    <a:pt x="9236" y="1"/>
                  </a:moveTo>
                  <a:cubicBezTo>
                    <a:pt x="9236" y="1"/>
                    <a:pt x="5106" y="99"/>
                    <a:pt x="2537" y="2733"/>
                  </a:cubicBezTo>
                  <a:cubicBezTo>
                    <a:pt x="1" y="5367"/>
                    <a:pt x="1" y="9497"/>
                    <a:pt x="1" y="9497"/>
                  </a:cubicBezTo>
                  <a:cubicBezTo>
                    <a:pt x="1" y="9497"/>
                    <a:pt x="4163" y="9399"/>
                    <a:pt x="6700" y="6765"/>
                  </a:cubicBezTo>
                  <a:cubicBezTo>
                    <a:pt x="9236" y="4131"/>
                    <a:pt x="9236" y="1"/>
                    <a:pt x="9236"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3" name="Google Shape;2313;p12"/>
            <p:cNvSpPr/>
            <p:nvPr/>
          </p:nvSpPr>
          <p:spPr>
            <a:xfrm>
              <a:off x="7061851" y="4252042"/>
              <a:ext cx="179013" cy="184052"/>
            </a:xfrm>
            <a:custGeom>
              <a:avLst/>
              <a:gdLst/>
              <a:ahLst/>
              <a:cxnLst/>
              <a:rect l="l" t="t" r="r" b="b"/>
              <a:pathLst>
                <a:path w="9237" h="9497" extrusionOk="0">
                  <a:moveTo>
                    <a:pt x="1" y="9497"/>
                  </a:moveTo>
                  <a:lnTo>
                    <a:pt x="9236"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4" name="Google Shape;2314;p12"/>
            <p:cNvSpPr/>
            <p:nvPr/>
          </p:nvSpPr>
          <p:spPr>
            <a:xfrm>
              <a:off x="7061851" y="4252042"/>
              <a:ext cx="179013" cy="184052"/>
            </a:xfrm>
            <a:custGeom>
              <a:avLst/>
              <a:gdLst/>
              <a:ahLst/>
              <a:cxnLst/>
              <a:rect l="l" t="t" r="r" b="b"/>
              <a:pathLst>
                <a:path w="9237" h="9497" fill="none" extrusionOk="0">
                  <a:moveTo>
                    <a:pt x="1" y="9497"/>
                  </a:moveTo>
                  <a:lnTo>
                    <a:pt x="9236"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5" name="Google Shape;2315;p12"/>
            <p:cNvSpPr/>
            <p:nvPr/>
          </p:nvSpPr>
          <p:spPr>
            <a:xfrm>
              <a:off x="7174042" y="4275995"/>
              <a:ext cx="3159" cy="41609"/>
            </a:xfrm>
            <a:custGeom>
              <a:avLst/>
              <a:gdLst/>
              <a:ahLst/>
              <a:cxnLst/>
              <a:rect l="l" t="t" r="r" b="b"/>
              <a:pathLst>
                <a:path w="163" h="2147" extrusionOk="0">
                  <a:moveTo>
                    <a:pt x="163" y="2147"/>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6" name="Google Shape;2316;p12"/>
            <p:cNvSpPr/>
            <p:nvPr/>
          </p:nvSpPr>
          <p:spPr>
            <a:xfrm>
              <a:off x="7174042" y="4275995"/>
              <a:ext cx="3159" cy="41609"/>
            </a:xfrm>
            <a:custGeom>
              <a:avLst/>
              <a:gdLst/>
              <a:ahLst/>
              <a:cxnLst/>
              <a:rect l="l" t="t" r="r" b="b"/>
              <a:pathLst>
                <a:path w="163" h="2147" fill="none" extrusionOk="0">
                  <a:moveTo>
                    <a:pt x="163" y="2147"/>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7" name="Google Shape;2317;p12"/>
            <p:cNvSpPr/>
            <p:nvPr/>
          </p:nvSpPr>
          <p:spPr>
            <a:xfrm>
              <a:off x="7148189" y="4334620"/>
              <a:ext cx="67462" cy="13876"/>
            </a:xfrm>
            <a:custGeom>
              <a:avLst/>
              <a:gdLst/>
              <a:ahLst/>
              <a:cxnLst/>
              <a:rect l="l" t="t" r="r" b="b"/>
              <a:pathLst>
                <a:path w="3481" h="716" extrusionOk="0">
                  <a:moveTo>
                    <a:pt x="1" y="715"/>
                  </a:moveTo>
                  <a:lnTo>
                    <a:pt x="348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8" name="Google Shape;2318;p12"/>
            <p:cNvSpPr/>
            <p:nvPr/>
          </p:nvSpPr>
          <p:spPr>
            <a:xfrm>
              <a:off x="7148189" y="4334620"/>
              <a:ext cx="67462" cy="13876"/>
            </a:xfrm>
            <a:custGeom>
              <a:avLst/>
              <a:gdLst/>
              <a:ahLst/>
              <a:cxnLst/>
              <a:rect l="l" t="t" r="r" b="b"/>
              <a:pathLst>
                <a:path w="3481" h="716" fill="none" extrusionOk="0">
                  <a:moveTo>
                    <a:pt x="1" y="715"/>
                  </a:moveTo>
                  <a:lnTo>
                    <a:pt x="348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9" name="Google Shape;2319;p12"/>
            <p:cNvSpPr/>
            <p:nvPr/>
          </p:nvSpPr>
          <p:spPr>
            <a:xfrm>
              <a:off x="7126134" y="4303108"/>
              <a:ext cx="4438" cy="62404"/>
            </a:xfrm>
            <a:custGeom>
              <a:avLst/>
              <a:gdLst/>
              <a:ahLst/>
              <a:cxnLst/>
              <a:rect l="l" t="t" r="r" b="b"/>
              <a:pathLst>
                <a:path w="229" h="3220" extrusionOk="0">
                  <a:moveTo>
                    <a:pt x="228" y="3219"/>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0" name="Google Shape;2320;p12"/>
            <p:cNvSpPr/>
            <p:nvPr/>
          </p:nvSpPr>
          <p:spPr>
            <a:xfrm>
              <a:off x="7126134" y="4303108"/>
              <a:ext cx="4438" cy="62404"/>
            </a:xfrm>
            <a:custGeom>
              <a:avLst/>
              <a:gdLst/>
              <a:ahLst/>
              <a:cxnLst/>
              <a:rect l="l" t="t" r="r" b="b"/>
              <a:pathLst>
                <a:path w="229" h="3220" fill="none" extrusionOk="0">
                  <a:moveTo>
                    <a:pt x="228" y="3219"/>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1" name="Google Shape;2321;p12"/>
            <p:cNvSpPr/>
            <p:nvPr/>
          </p:nvSpPr>
          <p:spPr>
            <a:xfrm>
              <a:off x="7107859" y="4389446"/>
              <a:ext cx="61783" cy="2539"/>
            </a:xfrm>
            <a:custGeom>
              <a:avLst/>
              <a:gdLst/>
              <a:ahLst/>
              <a:cxnLst/>
              <a:rect l="l" t="t" r="r" b="b"/>
              <a:pathLst>
                <a:path w="3188" h="131" extrusionOk="0">
                  <a:moveTo>
                    <a:pt x="1" y="0"/>
                  </a:moveTo>
                  <a:lnTo>
                    <a:pt x="3187" y="13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2" name="Google Shape;2322;p12"/>
            <p:cNvSpPr/>
            <p:nvPr/>
          </p:nvSpPr>
          <p:spPr>
            <a:xfrm>
              <a:off x="7107859" y="4389446"/>
              <a:ext cx="61783" cy="2539"/>
            </a:xfrm>
            <a:custGeom>
              <a:avLst/>
              <a:gdLst/>
              <a:ahLst/>
              <a:cxnLst/>
              <a:rect l="l" t="t" r="r" b="b"/>
              <a:pathLst>
                <a:path w="3188" h="131" fill="none" extrusionOk="0">
                  <a:moveTo>
                    <a:pt x="1" y="0"/>
                  </a:moveTo>
                  <a:lnTo>
                    <a:pt x="3187" y="13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3" name="Google Shape;2323;p12"/>
            <p:cNvSpPr/>
            <p:nvPr/>
          </p:nvSpPr>
          <p:spPr>
            <a:xfrm>
              <a:off x="7082646" y="4364233"/>
              <a:ext cx="5698" cy="45388"/>
            </a:xfrm>
            <a:custGeom>
              <a:avLst/>
              <a:gdLst/>
              <a:ahLst/>
              <a:cxnLst/>
              <a:rect l="l" t="t" r="r" b="b"/>
              <a:pathLst>
                <a:path w="294" h="2342" extrusionOk="0">
                  <a:moveTo>
                    <a:pt x="293" y="2342"/>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4" name="Google Shape;2324;p12"/>
            <p:cNvSpPr/>
            <p:nvPr/>
          </p:nvSpPr>
          <p:spPr>
            <a:xfrm>
              <a:off x="7082646" y="4364233"/>
              <a:ext cx="5698" cy="45388"/>
            </a:xfrm>
            <a:custGeom>
              <a:avLst/>
              <a:gdLst/>
              <a:ahLst/>
              <a:cxnLst/>
              <a:rect l="l" t="t" r="r" b="b"/>
              <a:pathLst>
                <a:path w="294" h="2342" fill="none" extrusionOk="0">
                  <a:moveTo>
                    <a:pt x="293" y="2342"/>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5" name="Google Shape;2325;p12"/>
            <p:cNvSpPr/>
            <p:nvPr/>
          </p:nvSpPr>
          <p:spPr>
            <a:xfrm>
              <a:off x="7028459" y="3971594"/>
              <a:ext cx="19" cy="442445"/>
            </a:xfrm>
            <a:custGeom>
              <a:avLst/>
              <a:gdLst/>
              <a:ahLst/>
              <a:cxnLst/>
              <a:rect l="l" t="t" r="r" b="b"/>
              <a:pathLst>
                <a:path w="1" h="22830" extrusionOk="0">
                  <a:moveTo>
                    <a:pt x="0" y="22830"/>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6" name="Google Shape;2326;p12"/>
            <p:cNvSpPr/>
            <p:nvPr/>
          </p:nvSpPr>
          <p:spPr>
            <a:xfrm>
              <a:off x="7028459" y="3971594"/>
              <a:ext cx="19" cy="442445"/>
            </a:xfrm>
            <a:custGeom>
              <a:avLst/>
              <a:gdLst/>
              <a:ahLst/>
              <a:cxnLst/>
              <a:rect l="l" t="t" r="r" b="b"/>
              <a:pathLst>
                <a:path w="1" h="22830" fill="none" extrusionOk="0">
                  <a:moveTo>
                    <a:pt x="0" y="22830"/>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7" name="Google Shape;2327;p12"/>
            <p:cNvSpPr/>
            <p:nvPr/>
          </p:nvSpPr>
          <p:spPr>
            <a:xfrm>
              <a:off x="6974253" y="4081265"/>
              <a:ext cx="54225" cy="47287"/>
            </a:xfrm>
            <a:custGeom>
              <a:avLst/>
              <a:gdLst/>
              <a:ahLst/>
              <a:cxnLst/>
              <a:rect l="l" t="t" r="r" b="b"/>
              <a:pathLst>
                <a:path w="2798" h="2440" extrusionOk="0">
                  <a:moveTo>
                    <a:pt x="2797" y="2439"/>
                  </a:moveTo>
                  <a:lnTo>
                    <a:pt x="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8" name="Google Shape;2328;p12"/>
            <p:cNvSpPr/>
            <p:nvPr/>
          </p:nvSpPr>
          <p:spPr>
            <a:xfrm>
              <a:off x="6974253" y="4081265"/>
              <a:ext cx="54225" cy="47287"/>
            </a:xfrm>
            <a:custGeom>
              <a:avLst/>
              <a:gdLst/>
              <a:ahLst/>
              <a:cxnLst/>
              <a:rect l="l" t="t" r="r" b="b"/>
              <a:pathLst>
                <a:path w="2798" h="2440" fill="none" extrusionOk="0">
                  <a:moveTo>
                    <a:pt x="2797" y="2439"/>
                  </a:moveTo>
                  <a:lnTo>
                    <a:pt x="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9" name="Google Shape;2329;p12"/>
            <p:cNvSpPr/>
            <p:nvPr/>
          </p:nvSpPr>
          <p:spPr>
            <a:xfrm>
              <a:off x="7029079" y="4104579"/>
              <a:ext cx="67462" cy="97074"/>
            </a:xfrm>
            <a:custGeom>
              <a:avLst/>
              <a:gdLst/>
              <a:ahLst/>
              <a:cxnLst/>
              <a:rect l="l" t="t" r="r" b="b"/>
              <a:pathLst>
                <a:path w="3481" h="5009" extrusionOk="0">
                  <a:moveTo>
                    <a:pt x="1" y="5008"/>
                  </a:moveTo>
                  <a:lnTo>
                    <a:pt x="348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0" name="Google Shape;2330;p12"/>
            <p:cNvSpPr/>
            <p:nvPr/>
          </p:nvSpPr>
          <p:spPr>
            <a:xfrm>
              <a:off x="7029079" y="4104579"/>
              <a:ext cx="67462" cy="97074"/>
            </a:xfrm>
            <a:custGeom>
              <a:avLst/>
              <a:gdLst/>
              <a:ahLst/>
              <a:cxnLst/>
              <a:rect l="l" t="t" r="r" b="b"/>
              <a:pathLst>
                <a:path w="3481" h="5009" fill="none" extrusionOk="0">
                  <a:moveTo>
                    <a:pt x="1" y="5008"/>
                  </a:moveTo>
                  <a:lnTo>
                    <a:pt x="348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1" name="Google Shape;2331;p12"/>
            <p:cNvSpPr/>
            <p:nvPr/>
          </p:nvSpPr>
          <p:spPr>
            <a:xfrm>
              <a:off x="6948420" y="4172642"/>
              <a:ext cx="80059" cy="71241"/>
            </a:xfrm>
            <a:custGeom>
              <a:avLst/>
              <a:gdLst/>
              <a:ahLst/>
              <a:cxnLst/>
              <a:rect l="l" t="t" r="r" b="b"/>
              <a:pathLst>
                <a:path w="4131" h="3676" extrusionOk="0">
                  <a:moveTo>
                    <a:pt x="4130" y="3675"/>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2" name="Google Shape;2332;p12"/>
            <p:cNvSpPr/>
            <p:nvPr/>
          </p:nvSpPr>
          <p:spPr>
            <a:xfrm>
              <a:off x="6948420" y="4172642"/>
              <a:ext cx="80059" cy="71241"/>
            </a:xfrm>
            <a:custGeom>
              <a:avLst/>
              <a:gdLst/>
              <a:ahLst/>
              <a:cxnLst/>
              <a:rect l="l" t="t" r="r" b="b"/>
              <a:pathLst>
                <a:path w="4131" h="3676" fill="none" extrusionOk="0">
                  <a:moveTo>
                    <a:pt x="4130" y="3675"/>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3" name="Google Shape;2333;p12"/>
            <p:cNvSpPr/>
            <p:nvPr/>
          </p:nvSpPr>
          <p:spPr>
            <a:xfrm>
              <a:off x="7029079" y="4230627"/>
              <a:ext cx="79439" cy="69962"/>
            </a:xfrm>
            <a:custGeom>
              <a:avLst/>
              <a:gdLst/>
              <a:ahLst/>
              <a:cxnLst/>
              <a:rect l="l" t="t" r="r" b="b"/>
              <a:pathLst>
                <a:path w="4099" h="3610" extrusionOk="0">
                  <a:moveTo>
                    <a:pt x="1" y="3610"/>
                  </a:moveTo>
                  <a:lnTo>
                    <a:pt x="4098"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4" name="Google Shape;2334;p12"/>
            <p:cNvSpPr/>
            <p:nvPr/>
          </p:nvSpPr>
          <p:spPr>
            <a:xfrm>
              <a:off x="7029079" y="4230627"/>
              <a:ext cx="79439" cy="69962"/>
            </a:xfrm>
            <a:custGeom>
              <a:avLst/>
              <a:gdLst/>
              <a:ahLst/>
              <a:cxnLst/>
              <a:rect l="l" t="t" r="r" b="b"/>
              <a:pathLst>
                <a:path w="4099" h="3610" fill="none" extrusionOk="0">
                  <a:moveTo>
                    <a:pt x="1" y="3610"/>
                  </a:moveTo>
                  <a:lnTo>
                    <a:pt x="4098"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5" name="Google Shape;2335;p12"/>
            <p:cNvSpPr/>
            <p:nvPr/>
          </p:nvSpPr>
          <p:spPr>
            <a:xfrm>
              <a:off x="6967315" y="4300569"/>
              <a:ext cx="61783" cy="49186"/>
            </a:xfrm>
            <a:custGeom>
              <a:avLst/>
              <a:gdLst/>
              <a:ahLst/>
              <a:cxnLst/>
              <a:rect l="l" t="t" r="r" b="b"/>
              <a:pathLst>
                <a:path w="3188" h="2538" extrusionOk="0">
                  <a:moveTo>
                    <a:pt x="3188" y="2538"/>
                  </a:moveTo>
                  <a:lnTo>
                    <a:pt x="1"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6" name="Google Shape;2336;p12"/>
            <p:cNvSpPr/>
            <p:nvPr/>
          </p:nvSpPr>
          <p:spPr>
            <a:xfrm>
              <a:off x="6967315" y="4300569"/>
              <a:ext cx="61783" cy="49186"/>
            </a:xfrm>
            <a:custGeom>
              <a:avLst/>
              <a:gdLst/>
              <a:ahLst/>
              <a:cxnLst/>
              <a:rect l="l" t="t" r="r" b="b"/>
              <a:pathLst>
                <a:path w="3188" h="2538" fill="none" extrusionOk="0">
                  <a:moveTo>
                    <a:pt x="3188" y="2538"/>
                  </a:moveTo>
                  <a:lnTo>
                    <a:pt x="1"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7" name="Google Shape;2337;p12"/>
            <p:cNvSpPr/>
            <p:nvPr/>
          </p:nvSpPr>
          <p:spPr>
            <a:xfrm>
              <a:off x="7028459" y="3971594"/>
              <a:ext cx="19" cy="442445"/>
            </a:xfrm>
            <a:custGeom>
              <a:avLst/>
              <a:gdLst/>
              <a:ahLst/>
              <a:cxnLst/>
              <a:rect l="l" t="t" r="r" b="b"/>
              <a:pathLst>
                <a:path w="1" h="22830" extrusionOk="0">
                  <a:moveTo>
                    <a:pt x="0" y="22830"/>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8" name="Google Shape;2338;p12"/>
            <p:cNvSpPr/>
            <p:nvPr/>
          </p:nvSpPr>
          <p:spPr>
            <a:xfrm>
              <a:off x="7028459" y="3971594"/>
              <a:ext cx="19" cy="442445"/>
            </a:xfrm>
            <a:custGeom>
              <a:avLst/>
              <a:gdLst/>
              <a:ahLst/>
              <a:cxnLst/>
              <a:rect l="l" t="t" r="r" b="b"/>
              <a:pathLst>
                <a:path w="1" h="22830" fill="none" extrusionOk="0">
                  <a:moveTo>
                    <a:pt x="0" y="22830"/>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9" name="Google Shape;2339;p12"/>
            <p:cNvSpPr/>
            <p:nvPr/>
          </p:nvSpPr>
          <p:spPr>
            <a:xfrm>
              <a:off x="6974253" y="4081265"/>
              <a:ext cx="54225" cy="47287"/>
            </a:xfrm>
            <a:custGeom>
              <a:avLst/>
              <a:gdLst/>
              <a:ahLst/>
              <a:cxnLst/>
              <a:rect l="l" t="t" r="r" b="b"/>
              <a:pathLst>
                <a:path w="2798" h="2440" extrusionOk="0">
                  <a:moveTo>
                    <a:pt x="2797" y="2439"/>
                  </a:moveTo>
                  <a:lnTo>
                    <a:pt x="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0" name="Google Shape;2340;p12"/>
            <p:cNvSpPr/>
            <p:nvPr/>
          </p:nvSpPr>
          <p:spPr>
            <a:xfrm>
              <a:off x="6974253" y="4081265"/>
              <a:ext cx="54225" cy="47287"/>
            </a:xfrm>
            <a:custGeom>
              <a:avLst/>
              <a:gdLst/>
              <a:ahLst/>
              <a:cxnLst/>
              <a:rect l="l" t="t" r="r" b="b"/>
              <a:pathLst>
                <a:path w="2798" h="2440" fill="none" extrusionOk="0">
                  <a:moveTo>
                    <a:pt x="2797" y="2439"/>
                  </a:moveTo>
                  <a:lnTo>
                    <a:pt x="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1" name="Google Shape;2341;p12"/>
            <p:cNvSpPr/>
            <p:nvPr/>
          </p:nvSpPr>
          <p:spPr>
            <a:xfrm>
              <a:off x="7029079" y="4104579"/>
              <a:ext cx="67462" cy="97074"/>
            </a:xfrm>
            <a:custGeom>
              <a:avLst/>
              <a:gdLst/>
              <a:ahLst/>
              <a:cxnLst/>
              <a:rect l="l" t="t" r="r" b="b"/>
              <a:pathLst>
                <a:path w="3481" h="5009" extrusionOk="0">
                  <a:moveTo>
                    <a:pt x="1" y="5008"/>
                  </a:moveTo>
                  <a:lnTo>
                    <a:pt x="348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2" name="Google Shape;2342;p12"/>
            <p:cNvSpPr/>
            <p:nvPr/>
          </p:nvSpPr>
          <p:spPr>
            <a:xfrm>
              <a:off x="7029079" y="4104579"/>
              <a:ext cx="67462" cy="97074"/>
            </a:xfrm>
            <a:custGeom>
              <a:avLst/>
              <a:gdLst/>
              <a:ahLst/>
              <a:cxnLst/>
              <a:rect l="l" t="t" r="r" b="b"/>
              <a:pathLst>
                <a:path w="3481" h="5009" fill="none" extrusionOk="0">
                  <a:moveTo>
                    <a:pt x="1" y="5008"/>
                  </a:moveTo>
                  <a:lnTo>
                    <a:pt x="348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3" name="Google Shape;2343;p12"/>
            <p:cNvSpPr/>
            <p:nvPr/>
          </p:nvSpPr>
          <p:spPr>
            <a:xfrm>
              <a:off x="6948420" y="4172642"/>
              <a:ext cx="80059" cy="71241"/>
            </a:xfrm>
            <a:custGeom>
              <a:avLst/>
              <a:gdLst/>
              <a:ahLst/>
              <a:cxnLst/>
              <a:rect l="l" t="t" r="r" b="b"/>
              <a:pathLst>
                <a:path w="4131" h="3676" extrusionOk="0">
                  <a:moveTo>
                    <a:pt x="4130" y="3675"/>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4" name="Google Shape;2344;p12"/>
            <p:cNvSpPr/>
            <p:nvPr/>
          </p:nvSpPr>
          <p:spPr>
            <a:xfrm>
              <a:off x="6948420" y="4172642"/>
              <a:ext cx="80059" cy="71241"/>
            </a:xfrm>
            <a:custGeom>
              <a:avLst/>
              <a:gdLst/>
              <a:ahLst/>
              <a:cxnLst/>
              <a:rect l="l" t="t" r="r" b="b"/>
              <a:pathLst>
                <a:path w="4131" h="3676" fill="none" extrusionOk="0">
                  <a:moveTo>
                    <a:pt x="4130" y="3675"/>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5" name="Google Shape;2345;p12"/>
            <p:cNvSpPr/>
            <p:nvPr/>
          </p:nvSpPr>
          <p:spPr>
            <a:xfrm>
              <a:off x="7029079" y="4230627"/>
              <a:ext cx="79439" cy="69962"/>
            </a:xfrm>
            <a:custGeom>
              <a:avLst/>
              <a:gdLst/>
              <a:ahLst/>
              <a:cxnLst/>
              <a:rect l="l" t="t" r="r" b="b"/>
              <a:pathLst>
                <a:path w="4099" h="3610" extrusionOk="0">
                  <a:moveTo>
                    <a:pt x="1" y="3610"/>
                  </a:moveTo>
                  <a:lnTo>
                    <a:pt x="4098"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6" name="Google Shape;2346;p12"/>
            <p:cNvSpPr/>
            <p:nvPr/>
          </p:nvSpPr>
          <p:spPr>
            <a:xfrm>
              <a:off x="7029079" y="4230627"/>
              <a:ext cx="79439" cy="69962"/>
            </a:xfrm>
            <a:custGeom>
              <a:avLst/>
              <a:gdLst/>
              <a:ahLst/>
              <a:cxnLst/>
              <a:rect l="l" t="t" r="r" b="b"/>
              <a:pathLst>
                <a:path w="4099" h="3610" fill="none" extrusionOk="0">
                  <a:moveTo>
                    <a:pt x="1" y="3610"/>
                  </a:moveTo>
                  <a:lnTo>
                    <a:pt x="4098"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7" name="Google Shape;2347;p12"/>
            <p:cNvSpPr/>
            <p:nvPr/>
          </p:nvSpPr>
          <p:spPr>
            <a:xfrm>
              <a:off x="6967315" y="4300569"/>
              <a:ext cx="61783" cy="49186"/>
            </a:xfrm>
            <a:custGeom>
              <a:avLst/>
              <a:gdLst/>
              <a:ahLst/>
              <a:cxnLst/>
              <a:rect l="l" t="t" r="r" b="b"/>
              <a:pathLst>
                <a:path w="3188" h="2538" extrusionOk="0">
                  <a:moveTo>
                    <a:pt x="3188" y="2538"/>
                  </a:moveTo>
                  <a:lnTo>
                    <a:pt x="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8" name="Google Shape;2348;p12"/>
            <p:cNvSpPr/>
            <p:nvPr/>
          </p:nvSpPr>
          <p:spPr>
            <a:xfrm>
              <a:off x="6967315" y="4300569"/>
              <a:ext cx="61783" cy="49186"/>
            </a:xfrm>
            <a:custGeom>
              <a:avLst/>
              <a:gdLst/>
              <a:ahLst/>
              <a:cxnLst/>
              <a:rect l="l" t="t" r="r" b="b"/>
              <a:pathLst>
                <a:path w="3188" h="2538" fill="none" extrusionOk="0">
                  <a:moveTo>
                    <a:pt x="3188" y="2538"/>
                  </a:moveTo>
                  <a:lnTo>
                    <a:pt x="1"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9" name="Google Shape;2349;p12"/>
            <p:cNvSpPr/>
            <p:nvPr/>
          </p:nvSpPr>
          <p:spPr>
            <a:xfrm>
              <a:off x="6821112" y="4248263"/>
              <a:ext cx="170796" cy="191610"/>
            </a:xfrm>
            <a:custGeom>
              <a:avLst/>
              <a:gdLst/>
              <a:ahLst/>
              <a:cxnLst/>
              <a:rect l="l" t="t" r="r" b="b"/>
              <a:pathLst>
                <a:path w="8813" h="9887" extrusionOk="0">
                  <a:moveTo>
                    <a:pt x="8813" y="9887"/>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0" name="Google Shape;2350;p12"/>
            <p:cNvSpPr/>
            <p:nvPr/>
          </p:nvSpPr>
          <p:spPr>
            <a:xfrm>
              <a:off x="6821112" y="4248263"/>
              <a:ext cx="170796" cy="191610"/>
            </a:xfrm>
            <a:custGeom>
              <a:avLst/>
              <a:gdLst/>
              <a:ahLst/>
              <a:cxnLst/>
              <a:rect l="l" t="t" r="r" b="b"/>
              <a:pathLst>
                <a:path w="8813" h="9887" fill="none" extrusionOk="0">
                  <a:moveTo>
                    <a:pt x="8813" y="9887"/>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1" name="Google Shape;2351;p12"/>
            <p:cNvSpPr/>
            <p:nvPr/>
          </p:nvSpPr>
          <p:spPr>
            <a:xfrm>
              <a:off x="6821112" y="4248263"/>
              <a:ext cx="170796" cy="191610"/>
            </a:xfrm>
            <a:custGeom>
              <a:avLst/>
              <a:gdLst/>
              <a:ahLst/>
              <a:cxnLst/>
              <a:rect l="l" t="t" r="r" b="b"/>
              <a:pathLst>
                <a:path w="8813" h="9887" extrusionOk="0">
                  <a:moveTo>
                    <a:pt x="8813" y="9887"/>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2" name="Google Shape;2352;p12"/>
            <p:cNvSpPr/>
            <p:nvPr/>
          </p:nvSpPr>
          <p:spPr>
            <a:xfrm>
              <a:off x="6821112" y="4248263"/>
              <a:ext cx="170796" cy="191610"/>
            </a:xfrm>
            <a:custGeom>
              <a:avLst/>
              <a:gdLst/>
              <a:ahLst/>
              <a:cxnLst/>
              <a:rect l="l" t="t" r="r" b="b"/>
              <a:pathLst>
                <a:path w="8813" h="9887" fill="none" extrusionOk="0">
                  <a:moveTo>
                    <a:pt x="8813" y="9887"/>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3" name="Google Shape;2353;p12"/>
            <p:cNvSpPr/>
            <p:nvPr/>
          </p:nvSpPr>
          <p:spPr>
            <a:xfrm>
              <a:off x="7061851" y="4252042"/>
              <a:ext cx="179013" cy="184052"/>
            </a:xfrm>
            <a:custGeom>
              <a:avLst/>
              <a:gdLst/>
              <a:ahLst/>
              <a:cxnLst/>
              <a:rect l="l" t="t" r="r" b="b"/>
              <a:pathLst>
                <a:path w="9237" h="9497" extrusionOk="0">
                  <a:moveTo>
                    <a:pt x="1" y="9497"/>
                  </a:moveTo>
                  <a:lnTo>
                    <a:pt x="9236"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4" name="Google Shape;2354;p12"/>
            <p:cNvSpPr/>
            <p:nvPr/>
          </p:nvSpPr>
          <p:spPr>
            <a:xfrm>
              <a:off x="7061851" y="4252042"/>
              <a:ext cx="179013" cy="184052"/>
            </a:xfrm>
            <a:custGeom>
              <a:avLst/>
              <a:gdLst/>
              <a:ahLst/>
              <a:cxnLst/>
              <a:rect l="l" t="t" r="r" b="b"/>
              <a:pathLst>
                <a:path w="9237" h="9497" fill="none" extrusionOk="0">
                  <a:moveTo>
                    <a:pt x="1" y="9497"/>
                  </a:moveTo>
                  <a:lnTo>
                    <a:pt x="9236"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5" name="Google Shape;2355;p12"/>
            <p:cNvSpPr/>
            <p:nvPr/>
          </p:nvSpPr>
          <p:spPr>
            <a:xfrm>
              <a:off x="7174042" y="4275995"/>
              <a:ext cx="3159" cy="41609"/>
            </a:xfrm>
            <a:custGeom>
              <a:avLst/>
              <a:gdLst/>
              <a:ahLst/>
              <a:cxnLst/>
              <a:rect l="l" t="t" r="r" b="b"/>
              <a:pathLst>
                <a:path w="163" h="2147" extrusionOk="0">
                  <a:moveTo>
                    <a:pt x="163" y="2147"/>
                  </a:moveTo>
                  <a:lnTo>
                    <a:pt x="0" y="1"/>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6" name="Google Shape;2356;p12"/>
            <p:cNvSpPr/>
            <p:nvPr/>
          </p:nvSpPr>
          <p:spPr>
            <a:xfrm>
              <a:off x="7174042" y="4275995"/>
              <a:ext cx="3159" cy="41609"/>
            </a:xfrm>
            <a:custGeom>
              <a:avLst/>
              <a:gdLst/>
              <a:ahLst/>
              <a:cxnLst/>
              <a:rect l="l" t="t" r="r" b="b"/>
              <a:pathLst>
                <a:path w="163" h="2147" fill="none" extrusionOk="0">
                  <a:moveTo>
                    <a:pt x="163" y="2147"/>
                  </a:moveTo>
                  <a:lnTo>
                    <a:pt x="0" y="1"/>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7" name="Google Shape;2357;p12"/>
            <p:cNvSpPr/>
            <p:nvPr/>
          </p:nvSpPr>
          <p:spPr>
            <a:xfrm>
              <a:off x="7148189" y="4334620"/>
              <a:ext cx="67462" cy="13876"/>
            </a:xfrm>
            <a:custGeom>
              <a:avLst/>
              <a:gdLst/>
              <a:ahLst/>
              <a:cxnLst/>
              <a:rect l="l" t="t" r="r" b="b"/>
              <a:pathLst>
                <a:path w="3481" h="716" extrusionOk="0">
                  <a:moveTo>
                    <a:pt x="1" y="715"/>
                  </a:moveTo>
                  <a:lnTo>
                    <a:pt x="3480"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8" name="Google Shape;2358;p12"/>
            <p:cNvSpPr/>
            <p:nvPr/>
          </p:nvSpPr>
          <p:spPr>
            <a:xfrm>
              <a:off x="7148189" y="4334620"/>
              <a:ext cx="67462" cy="13876"/>
            </a:xfrm>
            <a:custGeom>
              <a:avLst/>
              <a:gdLst/>
              <a:ahLst/>
              <a:cxnLst/>
              <a:rect l="l" t="t" r="r" b="b"/>
              <a:pathLst>
                <a:path w="3481" h="716" fill="none" extrusionOk="0">
                  <a:moveTo>
                    <a:pt x="1" y="715"/>
                  </a:moveTo>
                  <a:lnTo>
                    <a:pt x="3480"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9" name="Google Shape;2359;p12"/>
            <p:cNvSpPr/>
            <p:nvPr/>
          </p:nvSpPr>
          <p:spPr>
            <a:xfrm>
              <a:off x="7126134" y="4303108"/>
              <a:ext cx="4438" cy="62404"/>
            </a:xfrm>
            <a:custGeom>
              <a:avLst/>
              <a:gdLst/>
              <a:ahLst/>
              <a:cxnLst/>
              <a:rect l="l" t="t" r="r" b="b"/>
              <a:pathLst>
                <a:path w="229" h="3220" extrusionOk="0">
                  <a:moveTo>
                    <a:pt x="228" y="3219"/>
                  </a:moveTo>
                  <a:lnTo>
                    <a:pt x="1"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0" name="Google Shape;2360;p12"/>
            <p:cNvSpPr/>
            <p:nvPr/>
          </p:nvSpPr>
          <p:spPr>
            <a:xfrm>
              <a:off x="7126134" y="4303108"/>
              <a:ext cx="4438" cy="62404"/>
            </a:xfrm>
            <a:custGeom>
              <a:avLst/>
              <a:gdLst/>
              <a:ahLst/>
              <a:cxnLst/>
              <a:rect l="l" t="t" r="r" b="b"/>
              <a:pathLst>
                <a:path w="229" h="3220" fill="none" extrusionOk="0">
                  <a:moveTo>
                    <a:pt x="228" y="3219"/>
                  </a:moveTo>
                  <a:lnTo>
                    <a:pt x="1"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1" name="Google Shape;2361;p12"/>
            <p:cNvSpPr/>
            <p:nvPr/>
          </p:nvSpPr>
          <p:spPr>
            <a:xfrm>
              <a:off x="7107859" y="4389446"/>
              <a:ext cx="61783" cy="2539"/>
            </a:xfrm>
            <a:custGeom>
              <a:avLst/>
              <a:gdLst/>
              <a:ahLst/>
              <a:cxnLst/>
              <a:rect l="l" t="t" r="r" b="b"/>
              <a:pathLst>
                <a:path w="3188" h="131" extrusionOk="0">
                  <a:moveTo>
                    <a:pt x="1" y="0"/>
                  </a:moveTo>
                  <a:lnTo>
                    <a:pt x="3187" y="13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2" name="Google Shape;2362;p12"/>
            <p:cNvSpPr/>
            <p:nvPr/>
          </p:nvSpPr>
          <p:spPr>
            <a:xfrm>
              <a:off x="7107859" y="4389446"/>
              <a:ext cx="61783" cy="2539"/>
            </a:xfrm>
            <a:custGeom>
              <a:avLst/>
              <a:gdLst/>
              <a:ahLst/>
              <a:cxnLst/>
              <a:rect l="l" t="t" r="r" b="b"/>
              <a:pathLst>
                <a:path w="3188" h="131" fill="none" extrusionOk="0">
                  <a:moveTo>
                    <a:pt x="1" y="0"/>
                  </a:moveTo>
                  <a:lnTo>
                    <a:pt x="3187" y="13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3" name="Google Shape;2363;p12"/>
            <p:cNvSpPr/>
            <p:nvPr/>
          </p:nvSpPr>
          <p:spPr>
            <a:xfrm>
              <a:off x="7082646" y="4364233"/>
              <a:ext cx="5698" cy="45388"/>
            </a:xfrm>
            <a:custGeom>
              <a:avLst/>
              <a:gdLst/>
              <a:ahLst/>
              <a:cxnLst/>
              <a:rect l="l" t="t" r="r" b="b"/>
              <a:pathLst>
                <a:path w="294" h="2342" extrusionOk="0">
                  <a:moveTo>
                    <a:pt x="293" y="2342"/>
                  </a:moveTo>
                  <a:lnTo>
                    <a:pt x="1" y="0"/>
                  </a:lnTo>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4" name="Google Shape;2364;p12"/>
            <p:cNvSpPr/>
            <p:nvPr/>
          </p:nvSpPr>
          <p:spPr>
            <a:xfrm>
              <a:off x="7082646" y="4364233"/>
              <a:ext cx="5698" cy="45388"/>
            </a:xfrm>
            <a:custGeom>
              <a:avLst/>
              <a:gdLst/>
              <a:ahLst/>
              <a:cxnLst/>
              <a:rect l="l" t="t" r="r" b="b"/>
              <a:pathLst>
                <a:path w="294" h="2342" fill="none" extrusionOk="0">
                  <a:moveTo>
                    <a:pt x="293" y="2342"/>
                  </a:moveTo>
                  <a:lnTo>
                    <a:pt x="1" y="0"/>
                  </a:lnTo>
                </a:path>
              </a:pathLst>
            </a:custGeom>
            <a:noFill/>
            <a:ln w="105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5" name="Google Shape;2365;p12"/>
            <p:cNvSpPr/>
            <p:nvPr/>
          </p:nvSpPr>
          <p:spPr>
            <a:xfrm>
              <a:off x="7061851" y="4252042"/>
              <a:ext cx="179013" cy="184052"/>
            </a:xfrm>
            <a:custGeom>
              <a:avLst/>
              <a:gdLst/>
              <a:ahLst/>
              <a:cxnLst/>
              <a:rect l="l" t="t" r="r" b="b"/>
              <a:pathLst>
                <a:path w="9237" h="9497" extrusionOk="0">
                  <a:moveTo>
                    <a:pt x="1" y="9497"/>
                  </a:moveTo>
                  <a:lnTo>
                    <a:pt x="9236"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6" name="Google Shape;2366;p12"/>
            <p:cNvSpPr/>
            <p:nvPr/>
          </p:nvSpPr>
          <p:spPr>
            <a:xfrm>
              <a:off x="7061851" y="4252042"/>
              <a:ext cx="179013" cy="184052"/>
            </a:xfrm>
            <a:custGeom>
              <a:avLst/>
              <a:gdLst/>
              <a:ahLst/>
              <a:cxnLst/>
              <a:rect l="l" t="t" r="r" b="b"/>
              <a:pathLst>
                <a:path w="9237" h="9497" fill="none" extrusionOk="0">
                  <a:moveTo>
                    <a:pt x="1" y="9497"/>
                  </a:moveTo>
                  <a:lnTo>
                    <a:pt x="9236"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7" name="Google Shape;2367;p12"/>
            <p:cNvSpPr/>
            <p:nvPr/>
          </p:nvSpPr>
          <p:spPr>
            <a:xfrm>
              <a:off x="7174042" y="4275995"/>
              <a:ext cx="3159" cy="41609"/>
            </a:xfrm>
            <a:custGeom>
              <a:avLst/>
              <a:gdLst/>
              <a:ahLst/>
              <a:cxnLst/>
              <a:rect l="l" t="t" r="r" b="b"/>
              <a:pathLst>
                <a:path w="163" h="2147" extrusionOk="0">
                  <a:moveTo>
                    <a:pt x="163" y="2147"/>
                  </a:moveTo>
                  <a:lnTo>
                    <a:pt x="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8" name="Google Shape;2368;p12"/>
            <p:cNvSpPr/>
            <p:nvPr/>
          </p:nvSpPr>
          <p:spPr>
            <a:xfrm>
              <a:off x="7174042" y="4275995"/>
              <a:ext cx="3159" cy="41609"/>
            </a:xfrm>
            <a:custGeom>
              <a:avLst/>
              <a:gdLst/>
              <a:ahLst/>
              <a:cxnLst/>
              <a:rect l="l" t="t" r="r" b="b"/>
              <a:pathLst>
                <a:path w="163" h="2147" fill="none" extrusionOk="0">
                  <a:moveTo>
                    <a:pt x="163" y="2147"/>
                  </a:moveTo>
                  <a:lnTo>
                    <a:pt x="0" y="1"/>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9" name="Google Shape;2369;p12"/>
            <p:cNvSpPr/>
            <p:nvPr/>
          </p:nvSpPr>
          <p:spPr>
            <a:xfrm>
              <a:off x="7148189" y="4334620"/>
              <a:ext cx="67462" cy="13876"/>
            </a:xfrm>
            <a:custGeom>
              <a:avLst/>
              <a:gdLst/>
              <a:ahLst/>
              <a:cxnLst/>
              <a:rect l="l" t="t" r="r" b="b"/>
              <a:pathLst>
                <a:path w="3481" h="716" extrusionOk="0">
                  <a:moveTo>
                    <a:pt x="1" y="715"/>
                  </a:moveTo>
                  <a:lnTo>
                    <a:pt x="348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0" name="Google Shape;2370;p12"/>
            <p:cNvSpPr/>
            <p:nvPr/>
          </p:nvSpPr>
          <p:spPr>
            <a:xfrm>
              <a:off x="7148189" y="4334620"/>
              <a:ext cx="67462" cy="13876"/>
            </a:xfrm>
            <a:custGeom>
              <a:avLst/>
              <a:gdLst/>
              <a:ahLst/>
              <a:cxnLst/>
              <a:rect l="l" t="t" r="r" b="b"/>
              <a:pathLst>
                <a:path w="3481" h="716" fill="none" extrusionOk="0">
                  <a:moveTo>
                    <a:pt x="1" y="715"/>
                  </a:moveTo>
                  <a:lnTo>
                    <a:pt x="3480"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1" name="Google Shape;2371;p12"/>
            <p:cNvSpPr/>
            <p:nvPr/>
          </p:nvSpPr>
          <p:spPr>
            <a:xfrm>
              <a:off x="7126134" y="4303108"/>
              <a:ext cx="4438" cy="62404"/>
            </a:xfrm>
            <a:custGeom>
              <a:avLst/>
              <a:gdLst/>
              <a:ahLst/>
              <a:cxnLst/>
              <a:rect l="l" t="t" r="r" b="b"/>
              <a:pathLst>
                <a:path w="229" h="3220" extrusionOk="0">
                  <a:moveTo>
                    <a:pt x="228" y="3219"/>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2" name="Google Shape;2372;p12"/>
            <p:cNvSpPr/>
            <p:nvPr/>
          </p:nvSpPr>
          <p:spPr>
            <a:xfrm>
              <a:off x="7126134" y="4303108"/>
              <a:ext cx="4438" cy="62404"/>
            </a:xfrm>
            <a:custGeom>
              <a:avLst/>
              <a:gdLst/>
              <a:ahLst/>
              <a:cxnLst/>
              <a:rect l="l" t="t" r="r" b="b"/>
              <a:pathLst>
                <a:path w="229" h="3220" fill="none" extrusionOk="0">
                  <a:moveTo>
                    <a:pt x="228" y="3219"/>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3" name="Google Shape;2373;p12"/>
            <p:cNvSpPr/>
            <p:nvPr/>
          </p:nvSpPr>
          <p:spPr>
            <a:xfrm>
              <a:off x="7107859" y="4389446"/>
              <a:ext cx="61783" cy="2539"/>
            </a:xfrm>
            <a:custGeom>
              <a:avLst/>
              <a:gdLst/>
              <a:ahLst/>
              <a:cxnLst/>
              <a:rect l="l" t="t" r="r" b="b"/>
              <a:pathLst>
                <a:path w="3188" h="131" extrusionOk="0">
                  <a:moveTo>
                    <a:pt x="1" y="0"/>
                  </a:moveTo>
                  <a:lnTo>
                    <a:pt x="3187" y="13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4" name="Google Shape;2374;p12"/>
            <p:cNvSpPr/>
            <p:nvPr/>
          </p:nvSpPr>
          <p:spPr>
            <a:xfrm>
              <a:off x="7107859" y="4389446"/>
              <a:ext cx="61783" cy="2539"/>
            </a:xfrm>
            <a:custGeom>
              <a:avLst/>
              <a:gdLst/>
              <a:ahLst/>
              <a:cxnLst/>
              <a:rect l="l" t="t" r="r" b="b"/>
              <a:pathLst>
                <a:path w="3188" h="131" fill="none" extrusionOk="0">
                  <a:moveTo>
                    <a:pt x="1" y="0"/>
                  </a:moveTo>
                  <a:lnTo>
                    <a:pt x="3187" y="13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5" name="Google Shape;2375;p12"/>
            <p:cNvSpPr/>
            <p:nvPr/>
          </p:nvSpPr>
          <p:spPr>
            <a:xfrm>
              <a:off x="7082646" y="4364233"/>
              <a:ext cx="5698" cy="45388"/>
            </a:xfrm>
            <a:custGeom>
              <a:avLst/>
              <a:gdLst/>
              <a:ahLst/>
              <a:cxnLst/>
              <a:rect l="l" t="t" r="r" b="b"/>
              <a:pathLst>
                <a:path w="294" h="2342" extrusionOk="0">
                  <a:moveTo>
                    <a:pt x="293" y="2342"/>
                  </a:moveTo>
                  <a:lnTo>
                    <a:pt x="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6" name="Google Shape;2376;p12"/>
            <p:cNvSpPr/>
            <p:nvPr/>
          </p:nvSpPr>
          <p:spPr>
            <a:xfrm>
              <a:off x="7082646" y="4364233"/>
              <a:ext cx="5698" cy="45388"/>
            </a:xfrm>
            <a:custGeom>
              <a:avLst/>
              <a:gdLst/>
              <a:ahLst/>
              <a:cxnLst/>
              <a:rect l="l" t="t" r="r" b="b"/>
              <a:pathLst>
                <a:path w="294" h="2342" fill="none" extrusionOk="0">
                  <a:moveTo>
                    <a:pt x="293" y="2342"/>
                  </a:moveTo>
                  <a:lnTo>
                    <a:pt x="1" y="0"/>
                  </a:lnTo>
                </a:path>
              </a:pathLst>
            </a:custGeom>
            <a:noFill/>
            <a:ln w="10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7" name="Google Shape;2377;p12"/>
            <p:cNvSpPr/>
            <p:nvPr/>
          </p:nvSpPr>
          <p:spPr>
            <a:xfrm>
              <a:off x="6785182" y="4437973"/>
              <a:ext cx="1087160" cy="146222"/>
            </a:xfrm>
            <a:custGeom>
              <a:avLst/>
              <a:gdLst/>
              <a:ahLst/>
              <a:cxnLst/>
              <a:rect l="l" t="t" r="r" b="b"/>
              <a:pathLst>
                <a:path w="56097" h="7545" extrusionOk="0">
                  <a:moveTo>
                    <a:pt x="28032" y="0"/>
                  </a:moveTo>
                  <a:cubicBezTo>
                    <a:pt x="12553" y="0"/>
                    <a:pt x="0" y="1691"/>
                    <a:pt x="0" y="3773"/>
                  </a:cubicBezTo>
                  <a:cubicBezTo>
                    <a:pt x="0" y="5854"/>
                    <a:pt x="12553" y="7545"/>
                    <a:pt x="28032" y="7545"/>
                  </a:cubicBezTo>
                  <a:cubicBezTo>
                    <a:pt x="43544" y="7545"/>
                    <a:pt x="56097" y="5854"/>
                    <a:pt x="56097" y="3773"/>
                  </a:cubicBezTo>
                  <a:cubicBezTo>
                    <a:pt x="56097" y="1691"/>
                    <a:pt x="43544" y="0"/>
                    <a:pt x="28032"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8" name="Google Shape;2378;p12"/>
            <p:cNvSpPr/>
            <p:nvPr/>
          </p:nvSpPr>
          <p:spPr>
            <a:xfrm>
              <a:off x="6727197" y="1932895"/>
              <a:ext cx="834445" cy="1076656"/>
            </a:xfrm>
            <a:custGeom>
              <a:avLst/>
              <a:gdLst/>
              <a:ahLst/>
              <a:cxnLst/>
              <a:rect l="l" t="t" r="r" b="b"/>
              <a:pathLst>
                <a:path w="43057" h="55555" extrusionOk="0">
                  <a:moveTo>
                    <a:pt x="29101" y="1"/>
                  </a:moveTo>
                  <a:cubicBezTo>
                    <a:pt x="26169" y="1"/>
                    <a:pt x="23122" y="289"/>
                    <a:pt x="23122" y="289"/>
                  </a:cubicBezTo>
                  <a:lnTo>
                    <a:pt x="23122" y="2305"/>
                  </a:lnTo>
                  <a:cubicBezTo>
                    <a:pt x="23122" y="2305"/>
                    <a:pt x="21854" y="9101"/>
                    <a:pt x="22049" y="11996"/>
                  </a:cubicBezTo>
                  <a:cubicBezTo>
                    <a:pt x="22212" y="13752"/>
                    <a:pt x="23090" y="15345"/>
                    <a:pt x="24520" y="16386"/>
                  </a:cubicBezTo>
                  <a:cubicBezTo>
                    <a:pt x="24520" y="16386"/>
                    <a:pt x="24488" y="18174"/>
                    <a:pt x="24293" y="18174"/>
                  </a:cubicBezTo>
                  <a:cubicBezTo>
                    <a:pt x="24098" y="18174"/>
                    <a:pt x="22699" y="19378"/>
                    <a:pt x="22699" y="19378"/>
                  </a:cubicBezTo>
                  <a:cubicBezTo>
                    <a:pt x="22699" y="19378"/>
                    <a:pt x="20130" y="19800"/>
                    <a:pt x="17854" y="19995"/>
                  </a:cubicBezTo>
                  <a:cubicBezTo>
                    <a:pt x="15545" y="20191"/>
                    <a:pt x="14992" y="20353"/>
                    <a:pt x="14732" y="20581"/>
                  </a:cubicBezTo>
                  <a:cubicBezTo>
                    <a:pt x="14504" y="20841"/>
                    <a:pt x="13854" y="21589"/>
                    <a:pt x="13854" y="21589"/>
                  </a:cubicBezTo>
                  <a:lnTo>
                    <a:pt x="4618" y="32906"/>
                  </a:lnTo>
                  <a:cubicBezTo>
                    <a:pt x="4618" y="32906"/>
                    <a:pt x="1724" y="36645"/>
                    <a:pt x="879" y="38141"/>
                  </a:cubicBezTo>
                  <a:cubicBezTo>
                    <a:pt x="1" y="39670"/>
                    <a:pt x="1692" y="40028"/>
                    <a:pt x="1692" y="40028"/>
                  </a:cubicBezTo>
                  <a:lnTo>
                    <a:pt x="14862" y="42564"/>
                  </a:lnTo>
                  <a:lnTo>
                    <a:pt x="14927" y="53003"/>
                  </a:lnTo>
                  <a:cubicBezTo>
                    <a:pt x="17789" y="55117"/>
                    <a:pt x="21659" y="55507"/>
                    <a:pt x="21659" y="55507"/>
                  </a:cubicBezTo>
                  <a:cubicBezTo>
                    <a:pt x="22297" y="55540"/>
                    <a:pt x="22915" y="55555"/>
                    <a:pt x="23514" y="55555"/>
                  </a:cubicBezTo>
                  <a:cubicBezTo>
                    <a:pt x="30603" y="55555"/>
                    <a:pt x="34862" y="53426"/>
                    <a:pt x="34862" y="53426"/>
                  </a:cubicBezTo>
                  <a:lnTo>
                    <a:pt x="34732" y="48970"/>
                  </a:lnTo>
                  <a:lnTo>
                    <a:pt x="34732" y="48970"/>
                  </a:lnTo>
                  <a:cubicBezTo>
                    <a:pt x="34862" y="49002"/>
                    <a:pt x="34993" y="49017"/>
                    <a:pt x="35121" y="49017"/>
                  </a:cubicBezTo>
                  <a:cubicBezTo>
                    <a:pt x="36047" y="49017"/>
                    <a:pt x="36877" y="48223"/>
                    <a:pt x="37106" y="47052"/>
                  </a:cubicBezTo>
                  <a:cubicBezTo>
                    <a:pt x="37268" y="46336"/>
                    <a:pt x="37366" y="45588"/>
                    <a:pt x="37398" y="44840"/>
                  </a:cubicBezTo>
                  <a:lnTo>
                    <a:pt x="39317" y="38727"/>
                  </a:lnTo>
                  <a:cubicBezTo>
                    <a:pt x="39317" y="38727"/>
                    <a:pt x="42927" y="26662"/>
                    <a:pt x="42992" y="26142"/>
                  </a:cubicBezTo>
                  <a:cubicBezTo>
                    <a:pt x="43057" y="25589"/>
                    <a:pt x="42309" y="25361"/>
                    <a:pt x="42309" y="25361"/>
                  </a:cubicBezTo>
                  <a:cubicBezTo>
                    <a:pt x="40878" y="24873"/>
                    <a:pt x="39480" y="24288"/>
                    <a:pt x="38179" y="23573"/>
                  </a:cubicBezTo>
                  <a:cubicBezTo>
                    <a:pt x="36553" y="22662"/>
                    <a:pt x="33789" y="21036"/>
                    <a:pt x="33789" y="21036"/>
                  </a:cubicBezTo>
                  <a:cubicBezTo>
                    <a:pt x="32618" y="18630"/>
                    <a:pt x="31675" y="17947"/>
                    <a:pt x="31675" y="17947"/>
                  </a:cubicBezTo>
                  <a:lnTo>
                    <a:pt x="31252" y="14825"/>
                  </a:lnTo>
                  <a:lnTo>
                    <a:pt x="33398" y="12386"/>
                  </a:lnTo>
                  <a:cubicBezTo>
                    <a:pt x="33984" y="11963"/>
                    <a:pt x="34602" y="11605"/>
                    <a:pt x="35252" y="11313"/>
                  </a:cubicBezTo>
                  <a:cubicBezTo>
                    <a:pt x="35772" y="11085"/>
                    <a:pt x="36228" y="10727"/>
                    <a:pt x="36618" y="10305"/>
                  </a:cubicBezTo>
                  <a:cubicBezTo>
                    <a:pt x="38081" y="8614"/>
                    <a:pt x="36520" y="7573"/>
                    <a:pt x="36358" y="7443"/>
                  </a:cubicBezTo>
                  <a:cubicBezTo>
                    <a:pt x="35870" y="7215"/>
                    <a:pt x="35350" y="7020"/>
                    <a:pt x="34797" y="6890"/>
                  </a:cubicBezTo>
                  <a:cubicBezTo>
                    <a:pt x="34797" y="6890"/>
                    <a:pt x="34992" y="2825"/>
                    <a:pt x="34406" y="1037"/>
                  </a:cubicBezTo>
                  <a:cubicBezTo>
                    <a:pt x="34119" y="219"/>
                    <a:pt x="31654" y="1"/>
                    <a:pt x="29101"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9" name="Google Shape;2379;p12"/>
            <p:cNvSpPr/>
            <p:nvPr/>
          </p:nvSpPr>
          <p:spPr>
            <a:xfrm>
              <a:off x="6997567" y="2959454"/>
              <a:ext cx="623319" cy="1485109"/>
            </a:xfrm>
            <a:custGeom>
              <a:avLst/>
              <a:gdLst/>
              <a:ahLst/>
              <a:cxnLst/>
              <a:rect l="l" t="t" r="r" b="b"/>
              <a:pathLst>
                <a:path w="32163" h="76631" extrusionOk="0">
                  <a:moveTo>
                    <a:pt x="1139" y="0"/>
                  </a:moveTo>
                  <a:cubicBezTo>
                    <a:pt x="1139" y="0"/>
                    <a:pt x="1" y="16683"/>
                    <a:pt x="1" y="24650"/>
                  </a:cubicBezTo>
                  <a:cubicBezTo>
                    <a:pt x="1" y="32617"/>
                    <a:pt x="521" y="39089"/>
                    <a:pt x="749" y="44682"/>
                  </a:cubicBezTo>
                  <a:cubicBezTo>
                    <a:pt x="1009" y="50276"/>
                    <a:pt x="1" y="54145"/>
                    <a:pt x="879" y="58243"/>
                  </a:cubicBezTo>
                  <a:cubicBezTo>
                    <a:pt x="1757" y="62340"/>
                    <a:pt x="3740" y="74308"/>
                    <a:pt x="3740" y="74308"/>
                  </a:cubicBezTo>
                  <a:lnTo>
                    <a:pt x="6082" y="75706"/>
                  </a:lnTo>
                  <a:cubicBezTo>
                    <a:pt x="6082" y="75706"/>
                    <a:pt x="6505" y="66210"/>
                    <a:pt x="7350" y="62861"/>
                  </a:cubicBezTo>
                  <a:cubicBezTo>
                    <a:pt x="8196" y="59479"/>
                    <a:pt x="8456" y="45300"/>
                    <a:pt x="8976" y="40942"/>
                  </a:cubicBezTo>
                  <a:cubicBezTo>
                    <a:pt x="9464" y="36585"/>
                    <a:pt x="11090" y="21171"/>
                    <a:pt x="11090" y="21171"/>
                  </a:cubicBezTo>
                  <a:cubicBezTo>
                    <a:pt x="11090" y="21171"/>
                    <a:pt x="17301" y="37333"/>
                    <a:pt x="18829" y="43674"/>
                  </a:cubicBezTo>
                  <a:cubicBezTo>
                    <a:pt x="20325" y="50048"/>
                    <a:pt x="25398" y="64357"/>
                    <a:pt x="26537" y="67836"/>
                  </a:cubicBezTo>
                  <a:cubicBezTo>
                    <a:pt x="27675" y="71316"/>
                    <a:pt x="29398" y="76486"/>
                    <a:pt x="29398" y="76486"/>
                  </a:cubicBezTo>
                  <a:cubicBezTo>
                    <a:pt x="29745" y="76573"/>
                    <a:pt x="30107" y="76631"/>
                    <a:pt x="30473" y="76631"/>
                  </a:cubicBezTo>
                  <a:cubicBezTo>
                    <a:pt x="30656" y="76631"/>
                    <a:pt x="30840" y="76616"/>
                    <a:pt x="31024" y="76584"/>
                  </a:cubicBezTo>
                  <a:cubicBezTo>
                    <a:pt x="31512" y="76551"/>
                    <a:pt x="31935" y="76259"/>
                    <a:pt x="32163" y="75836"/>
                  </a:cubicBezTo>
                  <a:cubicBezTo>
                    <a:pt x="32163" y="75836"/>
                    <a:pt x="30504" y="65430"/>
                    <a:pt x="29756" y="60357"/>
                  </a:cubicBezTo>
                  <a:cubicBezTo>
                    <a:pt x="28878" y="54080"/>
                    <a:pt x="27415" y="44682"/>
                    <a:pt x="26504" y="41203"/>
                  </a:cubicBezTo>
                  <a:cubicBezTo>
                    <a:pt x="25626" y="37723"/>
                    <a:pt x="24260" y="32227"/>
                    <a:pt x="24260" y="29626"/>
                  </a:cubicBezTo>
                  <a:cubicBezTo>
                    <a:pt x="24260" y="26992"/>
                    <a:pt x="20911" y="748"/>
                    <a:pt x="20911" y="748"/>
                  </a:cubicBezTo>
                  <a:cubicBezTo>
                    <a:pt x="20911" y="748"/>
                    <a:pt x="16181" y="2811"/>
                    <a:pt x="10663" y="2811"/>
                  </a:cubicBezTo>
                  <a:cubicBezTo>
                    <a:pt x="7500" y="2811"/>
                    <a:pt x="4077" y="2133"/>
                    <a:pt x="113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0" name="Google Shape;2380;p12"/>
            <p:cNvSpPr/>
            <p:nvPr/>
          </p:nvSpPr>
          <p:spPr>
            <a:xfrm>
              <a:off x="7115417" y="3256917"/>
              <a:ext cx="97074" cy="112830"/>
            </a:xfrm>
            <a:custGeom>
              <a:avLst/>
              <a:gdLst/>
              <a:ahLst/>
              <a:cxnLst/>
              <a:rect l="l" t="t" r="r" b="b"/>
              <a:pathLst>
                <a:path w="5009" h="5822" fill="none" extrusionOk="0">
                  <a:moveTo>
                    <a:pt x="5009" y="5822"/>
                  </a:moveTo>
                  <a:lnTo>
                    <a:pt x="1" y="1"/>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1" name="Google Shape;2381;p12"/>
            <p:cNvSpPr/>
            <p:nvPr/>
          </p:nvSpPr>
          <p:spPr>
            <a:xfrm>
              <a:off x="7090843" y="3265115"/>
              <a:ext cx="79419" cy="73760"/>
            </a:xfrm>
            <a:custGeom>
              <a:avLst/>
              <a:gdLst/>
              <a:ahLst/>
              <a:cxnLst/>
              <a:rect l="l" t="t" r="r" b="b"/>
              <a:pathLst>
                <a:path w="4098" h="3806" fill="none" extrusionOk="0">
                  <a:moveTo>
                    <a:pt x="1" y="0"/>
                  </a:moveTo>
                  <a:lnTo>
                    <a:pt x="4098" y="3805"/>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2" name="Google Shape;2382;p12"/>
            <p:cNvSpPr/>
            <p:nvPr/>
          </p:nvSpPr>
          <p:spPr>
            <a:xfrm>
              <a:off x="7261000" y="3152304"/>
              <a:ext cx="107171" cy="121028"/>
            </a:xfrm>
            <a:custGeom>
              <a:avLst/>
              <a:gdLst/>
              <a:ahLst/>
              <a:cxnLst/>
              <a:rect l="l" t="t" r="r" b="b"/>
              <a:pathLst>
                <a:path w="5530" h="6245" fill="none" extrusionOk="0">
                  <a:moveTo>
                    <a:pt x="1" y="6244"/>
                  </a:moveTo>
                  <a:cubicBezTo>
                    <a:pt x="1041" y="3577"/>
                    <a:pt x="3025" y="1366"/>
                    <a:pt x="5529" y="0"/>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3" name="Google Shape;2383;p12"/>
            <p:cNvSpPr/>
            <p:nvPr/>
          </p:nvSpPr>
          <p:spPr>
            <a:xfrm>
              <a:off x="7362473" y="3001683"/>
              <a:ext cx="214304" cy="1191153"/>
            </a:xfrm>
            <a:custGeom>
              <a:avLst/>
              <a:gdLst/>
              <a:ahLst/>
              <a:cxnLst/>
              <a:rect l="l" t="t" r="r" b="b"/>
              <a:pathLst>
                <a:path w="11058" h="61463" fill="none" extrusionOk="0">
                  <a:moveTo>
                    <a:pt x="586" y="0"/>
                  </a:moveTo>
                  <a:cubicBezTo>
                    <a:pt x="586" y="0"/>
                    <a:pt x="0" y="2114"/>
                    <a:pt x="716" y="3382"/>
                  </a:cubicBezTo>
                  <a:cubicBezTo>
                    <a:pt x="1431" y="4650"/>
                    <a:pt x="2147" y="4650"/>
                    <a:pt x="2147" y="4650"/>
                  </a:cubicBezTo>
                  <a:cubicBezTo>
                    <a:pt x="2147" y="4650"/>
                    <a:pt x="3415" y="11610"/>
                    <a:pt x="3415" y="15577"/>
                  </a:cubicBezTo>
                  <a:cubicBezTo>
                    <a:pt x="3415" y="19544"/>
                    <a:pt x="2570" y="19967"/>
                    <a:pt x="3415" y="24357"/>
                  </a:cubicBezTo>
                  <a:cubicBezTo>
                    <a:pt x="4261" y="28747"/>
                    <a:pt x="4813" y="30146"/>
                    <a:pt x="4813" y="32715"/>
                  </a:cubicBezTo>
                  <a:cubicBezTo>
                    <a:pt x="4813" y="35251"/>
                    <a:pt x="5952" y="36942"/>
                    <a:pt x="6960" y="38503"/>
                  </a:cubicBezTo>
                  <a:cubicBezTo>
                    <a:pt x="7935" y="40064"/>
                    <a:pt x="8228" y="44617"/>
                    <a:pt x="8228" y="46438"/>
                  </a:cubicBezTo>
                  <a:cubicBezTo>
                    <a:pt x="8228" y="48292"/>
                    <a:pt x="8781" y="50275"/>
                    <a:pt x="9366" y="52096"/>
                  </a:cubicBezTo>
                  <a:cubicBezTo>
                    <a:pt x="9366" y="52096"/>
                    <a:pt x="9496" y="56226"/>
                    <a:pt x="10212" y="57202"/>
                  </a:cubicBezTo>
                  <a:cubicBezTo>
                    <a:pt x="10927" y="58178"/>
                    <a:pt x="11057" y="61462"/>
                    <a:pt x="11057" y="61462"/>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4" name="Google Shape;2384;p12"/>
            <p:cNvSpPr/>
            <p:nvPr/>
          </p:nvSpPr>
          <p:spPr>
            <a:xfrm>
              <a:off x="7107239" y="3358391"/>
              <a:ext cx="90757" cy="1068885"/>
            </a:xfrm>
            <a:custGeom>
              <a:avLst/>
              <a:gdLst/>
              <a:ahLst/>
              <a:cxnLst/>
              <a:rect l="l" t="t" r="r" b="b"/>
              <a:pathLst>
                <a:path w="4683" h="55154" fill="none" extrusionOk="0">
                  <a:moveTo>
                    <a:pt x="4390" y="0"/>
                  </a:moveTo>
                  <a:cubicBezTo>
                    <a:pt x="4390" y="0"/>
                    <a:pt x="4683" y="3252"/>
                    <a:pt x="3675" y="8911"/>
                  </a:cubicBezTo>
                  <a:cubicBezTo>
                    <a:pt x="2699" y="14602"/>
                    <a:pt x="1984" y="16130"/>
                    <a:pt x="1854" y="22666"/>
                  </a:cubicBezTo>
                  <a:cubicBezTo>
                    <a:pt x="1691" y="29170"/>
                    <a:pt x="2276" y="30308"/>
                    <a:pt x="1984" y="33690"/>
                  </a:cubicBezTo>
                  <a:cubicBezTo>
                    <a:pt x="1691" y="37105"/>
                    <a:pt x="0" y="42471"/>
                    <a:pt x="0" y="44910"/>
                  </a:cubicBezTo>
                  <a:cubicBezTo>
                    <a:pt x="0" y="47349"/>
                    <a:pt x="260" y="55153"/>
                    <a:pt x="260" y="55153"/>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5" name="Google Shape;2385;p12"/>
            <p:cNvSpPr/>
            <p:nvPr/>
          </p:nvSpPr>
          <p:spPr>
            <a:xfrm>
              <a:off x="7131813" y="3018059"/>
              <a:ext cx="41609" cy="30272"/>
            </a:xfrm>
            <a:custGeom>
              <a:avLst/>
              <a:gdLst/>
              <a:ahLst/>
              <a:cxnLst/>
              <a:rect l="l" t="t" r="r" b="b"/>
              <a:pathLst>
                <a:path w="2147" h="1562" fill="none" extrusionOk="0">
                  <a:moveTo>
                    <a:pt x="0" y="1"/>
                  </a:moveTo>
                  <a:lnTo>
                    <a:pt x="293" y="1139"/>
                  </a:lnTo>
                  <a:lnTo>
                    <a:pt x="2147" y="1562"/>
                  </a:lnTo>
                  <a:lnTo>
                    <a:pt x="1854" y="131"/>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6" name="Google Shape;2386;p12"/>
            <p:cNvSpPr/>
            <p:nvPr/>
          </p:nvSpPr>
          <p:spPr>
            <a:xfrm>
              <a:off x="7173402" y="3012381"/>
              <a:ext cx="98974" cy="35950"/>
            </a:xfrm>
            <a:custGeom>
              <a:avLst/>
              <a:gdLst/>
              <a:ahLst/>
              <a:cxnLst/>
              <a:rect l="l" t="t" r="r" b="b"/>
              <a:pathLst>
                <a:path w="5107" h="1855" fill="none" extrusionOk="0">
                  <a:moveTo>
                    <a:pt x="1" y="1855"/>
                  </a:moveTo>
                  <a:cubicBezTo>
                    <a:pt x="1" y="1855"/>
                    <a:pt x="3415" y="1692"/>
                    <a:pt x="5106" y="1139"/>
                  </a:cubicBezTo>
                  <a:lnTo>
                    <a:pt x="4683" y="1"/>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7" name="Google Shape;2387;p12"/>
            <p:cNvSpPr/>
            <p:nvPr/>
          </p:nvSpPr>
          <p:spPr>
            <a:xfrm>
              <a:off x="7293771" y="3006722"/>
              <a:ext cx="68721" cy="27752"/>
            </a:xfrm>
            <a:custGeom>
              <a:avLst/>
              <a:gdLst/>
              <a:ahLst/>
              <a:cxnLst/>
              <a:rect l="l" t="t" r="r" b="b"/>
              <a:pathLst>
                <a:path w="3546" h="1432" fill="none" extrusionOk="0">
                  <a:moveTo>
                    <a:pt x="1" y="0"/>
                  </a:moveTo>
                  <a:lnTo>
                    <a:pt x="424" y="1431"/>
                  </a:lnTo>
                  <a:cubicBezTo>
                    <a:pt x="424" y="1431"/>
                    <a:pt x="3155" y="1269"/>
                    <a:pt x="3545" y="878"/>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8" name="Google Shape;2388;p12"/>
            <p:cNvSpPr/>
            <p:nvPr/>
          </p:nvSpPr>
          <p:spPr>
            <a:xfrm>
              <a:off x="7060591" y="2992846"/>
              <a:ext cx="76900" cy="47287"/>
            </a:xfrm>
            <a:custGeom>
              <a:avLst/>
              <a:gdLst/>
              <a:ahLst/>
              <a:cxnLst/>
              <a:rect l="l" t="t" r="r" b="b"/>
              <a:pathLst>
                <a:path w="3968" h="2440" fill="none" extrusionOk="0">
                  <a:moveTo>
                    <a:pt x="3968" y="2440"/>
                  </a:moveTo>
                  <a:cubicBezTo>
                    <a:pt x="3025" y="2407"/>
                    <a:pt x="2114" y="2147"/>
                    <a:pt x="1269" y="1724"/>
                  </a:cubicBezTo>
                  <a:lnTo>
                    <a:pt x="1" y="1009"/>
                  </a:lnTo>
                  <a:lnTo>
                    <a:pt x="423" y="1"/>
                  </a:ln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9" name="Google Shape;2389;p12"/>
            <p:cNvSpPr/>
            <p:nvPr/>
          </p:nvSpPr>
          <p:spPr>
            <a:xfrm>
              <a:off x="6927586" y="4399523"/>
              <a:ext cx="185331" cy="135466"/>
            </a:xfrm>
            <a:custGeom>
              <a:avLst/>
              <a:gdLst/>
              <a:ahLst/>
              <a:cxnLst/>
              <a:rect l="l" t="t" r="r" b="b"/>
              <a:pathLst>
                <a:path w="9563" h="6990" extrusionOk="0">
                  <a:moveTo>
                    <a:pt x="7351" y="1"/>
                  </a:moveTo>
                  <a:cubicBezTo>
                    <a:pt x="7351" y="1"/>
                    <a:pt x="1270" y="3968"/>
                    <a:pt x="392" y="5854"/>
                  </a:cubicBezTo>
                  <a:cubicBezTo>
                    <a:pt x="1" y="6680"/>
                    <a:pt x="475" y="6989"/>
                    <a:pt x="1342" y="6989"/>
                  </a:cubicBezTo>
                  <a:cubicBezTo>
                    <a:pt x="2421" y="6989"/>
                    <a:pt x="4110" y="6511"/>
                    <a:pt x="5498" y="5952"/>
                  </a:cubicBezTo>
                  <a:cubicBezTo>
                    <a:pt x="7969" y="4976"/>
                    <a:pt x="9563" y="1399"/>
                    <a:pt x="9563" y="1399"/>
                  </a:cubicBezTo>
                  <a:lnTo>
                    <a:pt x="7351" y="1"/>
                  </a:lnTo>
                  <a:close/>
                </a:path>
              </a:pathLst>
            </a:custGeom>
            <a:solidFill>
              <a:srgbClr val="FFFFFF"/>
            </a:solid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0" name="Google Shape;2390;p12"/>
            <p:cNvSpPr/>
            <p:nvPr/>
          </p:nvSpPr>
          <p:spPr>
            <a:xfrm>
              <a:off x="7571080" y="4429776"/>
              <a:ext cx="109671" cy="152986"/>
            </a:xfrm>
            <a:custGeom>
              <a:avLst/>
              <a:gdLst/>
              <a:ahLst/>
              <a:cxnLst/>
              <a:rect l="l" t="t" r="r" b="b"/>
              <a:pathLst>
                <a:path w="5659" h="7894" extrusionOk="0">
                  <a:moveTo>
                    <a:pt x="2537" y="0"/>
                  </a:moveTo>
                  <a:cubicBezTo>
                    <a:pt x="2537" y="0"/>
                    <a:pt x="1282" y="680"/>
                    <a:pt x="320" y="680"/>
                  </a:cubicBezTo>
                  <a:cubicBezTo>
                    <a:pt x="209" y="680"/>
                    <a:pt x="101" y="671"/>
                    <a:pt x="0" y="651"/>
                  </a:cubicBezTo>
                  <a:lnTo>
                    <a:pt x="0" y="651"/>
                  </a:lnTo>
                  <a:cubicBezTo>
                    <a:pt x="293" y="2374"/>
                    <a:pt x="911" y="4000"/>
                    <a:pt x="1789" y="5496"/>
                  </a:cubicBezTo>
                  <a:cubicBezTo>
                    <a:pt x="2591" y="6748"/>
                    <a:pt x="3828" y="7894"/>
                    <a:pt x="4687" y="7894"/>
                  </a:cubicBezTo>
                  <a:cubicBezTo>
                    <a:pt x="5256" y="7894"/>
                    <a:pt x="5659" y="7391"/>
                    <a:pt x="5659" y="6082"/>
                  </a:cubicBezTo>
                  <a:cubicBezTo>
                    <a:pt x="5659" y="2797"/>
                    <a:pt x="2537" y="0"/>
                    <a:pt x="2537" y="0"/>
                  </a:cubicBezTo>
                  <a:close/>
                </a:path>
              </a:pathLst>
            </a:custGeom>
            <a:solidFill>
              <a:srgbClr val="FFFFFF"/>
            </a:solid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1" name="Google Shape;2391;p12"/>
            <p:cNvSpPr/>
            <p:nvPr/>
          </p:nvSpPr>
          <p:spPr>
            <a:xfrm>
              <a:off x="7148828" y="1982586"/>
              <a:ext cx="312619" cy="275041"/>
            </a:xfrm>
            <a:custGeom>
              <a:avLst/>
              <a:gdLst/>
              <a:ahLst/>
              <a:cxnLst/>
              <a:rect l="l" t="t" r="r" b="b"/>
              <a:pathLst>
                <a:path w="16131" h="14192" extrusionOk="0">
                  <a:moveTo>
                    <a:pt x="1334" y="1"/>
                  </a:moveTo>
                  <a:cubicBezTo>
                    <a:pt x="1334" y="1"/>
                    <a:pt x="0" y="8196"/>
                    <a:pt x="456" y="10212"/>
                  </a:cubicBezTo>
                  <a:cubicBezTo>
                    <a:pt x="1135" y="13280"/>
                    <a:pt x="2995" y="14192"/>
                    <a:pt x="4813" y="14192"/>
                  </a:cubicBezTo>
                  <a:cubicBezTo>
                    <a:pt x="5693" y="14192"/>
                    <a:pt x="6563" y="13978"/>
                    <a:pt x="7285" y="13692"/>
                  </a:cubicBezTo>
                  <a:cubicBezTo>
                    <a:pt x="9399" y="12879"/>
                    <a:pt x="11480" y="10017"/>
                    <a:pt x="11740" y="9627"/>
                  </a:cubicBezTo>
                  <a:cubicBezTo>
                    <a:pt x="11772" y="9594"/>
                    <a:pt x="11805" y="9594"/>
                    <a:pt x="11837" y="9562"/>
                  </a:cubicBezTo>
                  <a:cubicBezTo>
                    <a:pt x="12163" y="9497"/>
                    <a:pt x="14244" y="8814"/>
                    <a:pt x="15154" y="7220"/>
                  </a:cubicBezTo>
                  <a:cubicBezTo>
                    <a:pt x="16130" y="5497"/>
                    <a:pt x="14276" y="4749"/>
                    <a:pt x="14276" y="4749"/>
                  </a:cubicBezTo>
                  <a:lnTo>
                    <a:pt x="1334"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2" name="Google Shape;2392;p12"/>
            <p:cNvSpPr/>
            <p:nvPr/>
          </p:nvSpPr>
          <p:spPr>
            <a:xfrm>
              <a:off x="7320244" y="1985744"/>
              <a:ext cx="133625" cy="269750"/>
            </a:xfrm>
            <a:custGeom>
              <a:avLst/>
              <a:gdLst/>
              <a:ahLst/>
              <a:cxnLst/>
              <a:rect l="l" t="t" r="r" b="b"/>
              <a:pathLst>
                <a:path w="6895" h="13919" extrusionOk="0">
                  <a:moveTo>
                    <a:pt x="2147" y="1"/>
                  </a:moveTo>
                  <a:cubicBezTo>
                    <a:pt x="2147" y="1"/>
                    <a:pt x="1204" y="5139"/>
                    <a:pt x="1074" y="7285"/>
                  </a:cubicBezTo>
                  <a:cubicBezTo>
                    <a:pt x="1041" y="8488"/>
                    <a:pt x="684" y="9626"/>
                    <a:pt x="1" y="10634"/>
                  </a:cubicBezTo>
                  <a:cubicBezTo>
                    <a:pt x="1" y="10634"/>
                    <a:pt x="131" y="11935"/>
                    <a:pt x="358" y="13269"/>
                  </a:cubicBezTo>
                  <a:cubicBezTo>
                    <a:pt x="391" y="13399"/>
                    <a:pt x="423" y="13659"/>
                    <a:pt x="456" y="13919"/>
                  </a:cubicBezTo>
                  <a:lnTo>
                    <a:pt x="781" y="13399"/>
                  </a:lnTo>
                  <a:lnTo>
                    <a:pt x="944" y="13919"/>
                  </a:lnTo>
                  <a:cubicBezTo>
                    <a:pt x="749" y="13041"/>
                    <a:pt x="651" y="12163"/>
                    <a:pt x="976" y="11578"/>
                  </a:cubicBezTo>
                  <a:lnTo>
                    <a:pt x="2927" y="9399"/>
                  </a:lnTo>
                  <a:cubicBezTo>
                    <a:pt x="2927" y="9399"/>
                    <a:pt x="5269" y="8683"/>
                    <a:pt x="6309" y="7057"/>
                  </a:cubicBezTo>
                  <a:cubicBezTo>
                    <a:pt x="6895" y="6082"/>
                    <a:pt x="6570" y="5236"/>
                    <a:pt x="6212" y="5009"/>
                  </a:cubicBezTo>
                  <a:cubicBezTo>
                    <a:pt x="5692" y="4748"/>
                    <a:pt x="5204" y="4488"/>
                    <a:pt x="4683" y="4293"/>
                  </a:cubicBezTo>
                  <a:lnTo>
                    <a:pt x="4001" y="5757"/>
                  </a:lnTo>
                  <a:lnTo>
                    <a:pt x="3448" y="5854"/>
                  </a:lnTo>
                  <a:cubicBezTo>
                    <a:pt x="3448" y="5854"/>
                    <a:pt x="3675" y="4358"/>
                    <a:pt x="2992" y="3448"/>
                  </a:cubicBezTo>
                  <a:cubicBezTo>
                    <a:pt x="2310" y="2570"/>
                    <a:pt x="2147" y="1"/>
                    <a:pt x="2147"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3" name="Google Shape;2393;p12"/>
            <p:cNvSpPr/>
            <p:nvPr/>
          </p:nvSpPr>
          <p:spPr>
            <a:xfrm>
              <a:off x="7148828" y="1982586"/>
              <a:ext cx="312619" cy="286146"/>
            </a:xfrm>
            <a:custGeom>
              <a:avLst/>
              <a:gdLst/>
              <a:ahLst/>
              <a:cxnLst/>
              <a:rect l="l" t="t" r="r" b="b"/>
              <a:pathLst>
                <a:path w="16131" h="14765" fill="none" extrusionOk="0">
                  <a:moveTo>
                    <a:pt x="1334" y="1"/>
                  </a:moveTo>
                  <a:cubicBezTo>
                    <a:pt x="1334" y="1"/>
                    <a:pt x="0" y="8196"/>
                    <a:pt x="456" y="10212"/>
                  </a:cubicBezTo>
                  <a:cubicBezTo>
                    <a:pt x="1464" y="14765"/>
                    <a:pt x="5073" y="14570"/>
                    <a:pt x="7285" y="13692"/>
                  </a:cubicBezTo>
                  <a:cubicBezTo>
                    <a:pt x="9399" y="12879"/>
                    <a:pt x="11480" y="10017"/>
                    <a:pt x="11740" y="9627"/>
                  </a:cubicBezTo>
                  <a:cubicBezTo>
                    <a:pt x="11772" y="9594"/>
                    <a:pt x="11805" y="9594"/>
                    <a:pt x="11837" y="9562"/>
                  </a:cubicBezTo>
                  <a:cubicBezTo>
                    <a:pt x="12163" y="9497"/>
                    <a:pt x="14244" y="8814"/>
                    <a:pt x="15154" y="7220"/>
                  </a:cubicBezTo>
                  <a:cubicBezTo>
                    <a:pt x="16130" y="5497"/>
                    <a:pt x="14276" y="4749"/>
                    <a:pt x="14276" y="4749"/>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4" name="Google Shape;2394;p12"/>
            <p:cNvSpPr/>
            <p:nvPr/>
          </p:nvSpPr>
          <p:spPr>
            <a:xfrm>
              <a:off x="7271097" y="2053129"/>
              <a:ext cx="14516" cy="22810"/>
            </a:xfrm>
            <a:custGeom>
              <a:avLst/>
              <a:gdLst/>
              <a:ahLst/>
              <a:cxnLst/>
              <a:rect l="l" t="t" r="r" b="b"/>
              <a:pathLst>
                <a:path w="749" h="1177" extrusionOk="0">
                  <a:moveTo>
                    <a:pt x="489" y="0"/>
                  </a:moveTo>
                  <a:cubicBezTo>
                    <a:pt x="333" y="0"/>
                    <a:pt x="157" y="219"/>
                    <a:pt x="65" y="523"/>
                  </a:cubicBezTo>
                  <a:cubicBezTo>
                    <a:pt x="0" y="849"/>
                    <a:pt x="65" y="1141"/>
                    <a:pt x="228" y="1174"/>
                  </a:cubicBezTo>
                  <a:cubicBezTo>
                    <a:pt x="238" y="1176"/>
                    <a:pt x="249" y="1177"/>
                    <a:pt x="259" y="1177"/>
                  </a:cubicBezTo>
                  <a:cubicBezTo>
                    <a:pt x="415" y="1177"/>
                    <a:pt x="590" y="958"/>
                    <a:pt x="651" y="654"/>
                  </a:cubicBezTo>
                  <a:cubicBezTo>
                    <a:pt x="748" y="328"/>
                    <a:pt x="651" y="36"/>
                    <a:pt x="520" y="3"/>
                  </a:cubicBezTo>
                  <a:cubicBezTo>
                    <a:pt x="510" y="1"/>
                    <a:pt x="500" y="0"/>
                    <a:pt x="48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5" name="Google Shape;2395;p12"/>
            <p:cNvSpPr/>
            <p:nvPr/>
          </p:nvSpPr>
          <p:spPr>
            <a:xfrm>
              <a:off x="7203654" y="2036733"/>
              <a:ext cx="13876" cy="22830"/>
            </a:xfrm>
            <a:custGeom>
              <a:avLst/>
              <a:gdLst/>
              <a:ahLst/>
              <a:cxnLst/>
              <a:rect l="l" t="t" r="r" b="b"/>
              <a:pathLst>
                <a:path w="716" h="1178" extrusionOk="0">
                  <a:moveTo>
                    <a:pt x="459" y="0"/>
                  </a:moveTo>
                  <a:cubicBezTo>
                    <a:pt x="326" y="0"/>
                    <a:pt x="126" y="192"/>
                    <a:pt x="66" y="524"/>
                  </a:cubicBezTo>
                  <a:cubicBezTo>
                    <a:pt x="1" y="849"/>
                    <a:pt x="66" y="1142"/>
                    <a:pt x="228" y="1174"/>
                  </a:cubicBezTo>
                  <a:cubicBezTo>
                    <a:pt x="236" y="1176"/>
                    <a:pt x="245" y="1177"/>
                    <a:pt x="254" y="1177"/>
                  </a:cubicBezTo>
                  <a:cubicBezTo>
                    <a:pt x="387" y="1177"/>
                    <a:pt x="590" y="958"/>
                    <a:pt x="651" y="654"/>
                  </a:cubicBezTo>
                  <a:cubicBezTo>
                    <a:pt x="716" y="329"/>
                    <a:pt x="651" y="36"/>
                    <a:pt x="488" y="4"/>
                  </a:cubicBezTo>
                  <a:cubicBezTo>
                    <a:pt x="479" y="1"/>
                    <a:pt x="469" y="0"/>
                    <a:pt x="45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6" name="Google Shape;2396;p12"/>
            <p:cNvSpPr/>
            <p:nvPr/>
          </p:nvSpPr>
          <p:spPr>
            <a:xfrm>
              <a:off x="7278015" y="2012838"/>
              <a:ext cx="36570" cy="22713"/>
            </a:xfrm>
            <a:custGeom>
              <a:avLst/>
              <a:gdLst/>
              <a:ahLst/>
              <a:cxnLst/>
              <a:rect l="l" t="t" r="r" b="b"/>
              <a:pathLst>
                <a:path w="1887" h="1172" fill="none" extrusionOk="0">
                  <a:moveTo>
                    <a:pt x="1887" y="1172"/>
                  </a:moveTo>
                  <a:cubicBezTo>
                    <a:pt x="1497" y="489"/>
                    <a:pt x="781" y="33"/>
                    <a:pt x="1"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7" name="Google Shape;2397;p12"/>
            <p:cNvSpPr/>
            <p:nvPr/>
          </p:nvSpPr>
          <p:spPr>
            <a:xfrm>
              <a:off x="7189158" y="2008438"/>
              <a:ext cx="37210" cy="12616"/>
            </a:xfrm>
            <a:custGeom>
              <a:avLst/>
              <a:gdLst/>
              <a:ahLst/>
              <a:cxnLst/>
              <a:rect l="l" t="t" r="r" b="b"/>
              <a:pathLst>
                <a:path w="1920" h="651" fill="none" extrusionOk="0">
                  <a:moveTo>
                    <a:pt x="1919" y="293"/>
                  </a:moveTo>
                  <a:cubicBezTo>
                    <a:pt x="1236" y="0"/>
                    <a:pt x="488" y="130"/>
                    <a:pt x="1" y="65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8" name="Google Shape;2398;p12"/>
            <p:cNvSpPr/>
            <p:nvPr/>
          </p:nvSpPr>
          <p:spPr>
            <a:xfrm>
              <a:off x="7215631" y="2042470"/>
              <a:ext cx="18295" cy="68702"/>
            </a:xfrm>
            <a:custGeom>
              <a:avLst/>
              <a:gdLst/>
              <a:ahLst/>
              <a:cxnLst/>
              <a:rect l="l" t="t" r="r" b="b"/>
              <a:pathLst>
                <a:path w="944" h="3545" fill="none" extrusionOk="0">
                  <a:moveTo>
                    <a:pt x="781" y="0"/>
                  </a:moveTo>
                  <a:cubicBezTo>
                    <a:pt x="781" y="553"/>
                    <a:pt x="748" y="1106"/>
                    <a:pt x="651" y="1626"/>
                  </a:cubicBezTo>
                  <a:cubicBezTo>
                    <a:pt x="521" y="2309"/>
                    <a:pt x="0" y="2439"/>
                    <a:pt x="130" y="2960"/>
                  </a:cubicBezTo>
                  <a:cubicBezTo>
                    <a:pt x="261" y="3480"/>
                    <a:pt x="943" y="3545"/>
                    <a:pt x="943" y="3545"/>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9" name="Google Shape;2399;p12"/>
            <p:cNvSpPr/>
            <p:nvPr/>
          </p:nvSpPr>
          <p:spPr>
            <a:xfrm>
              <a:off x="7247763" y="2148343"/>
              <a:ext cx="33430" cy="7578"/>
            </a:xfrm>
            <a:custGeom>
              <a:avLst/>
              <a:gdLst/>
              <a:ahLst/>
              <a:cxnLst/>
              <a:rect l="l" t="t" r="r" b="b"/>
              <a:pathLst>
                <a:path w="1725" h="391" fill="none" extrusionOk="0">
                  <a:moveTo>
                    <a:pt x="1" y="196"/>
                  </a:moveTo>
                  <a:cubicBezTo>
                    <a:pt x="586" y="391"/>
                    <a:pt x="1204" y="293"/>
                    <a:pt x="1724"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0" name="Google Shape;2400;p12"/>
            <p:cNvSpPr/>
            <p:nvPr/>
          </p:nvSpPr>
          <p:spPr>
            <a:xfrm>
              <a:off x="7054293" y="1825666"/>
              <a:ext cx="400216" cy="279847"/>
            </a:xfrm>
            <a:custGeom>
              <a:avLst/>
              <a:gdLst/>
              <a:ahLst/>
              <a:cxnLst/>
              <a:rect l="l" t="t" r="r" b="b"/>
              <a:pathLst>
                <a:path w="20651" h="14440" extrusionOk="0">
                  <a:moveTo>
                    <a:pt x="11057" y="1"/>
                  </a:moveTo>
                  <a:cubicBezTo>
                    <a:pt x="8455" y="1"/>
                    <a:pt x="6342" y="1496"/>
                    <a:pt x="4716" y="1627"/>
                  </a:cubicBezTo>
                  <a:cubicBezTo>
                    <a:pt x="4646" y="1632"/>
                    <a:pt x="4577" y="1635"/>
                    <a:pt x="4509" y="1635"/>
                  </a:cubicBezTo>
                  <a:cubicBezTo>
                    <a:pt x="3637" y="1635"/>
                    <a:pt x="2918" y="1207"/>
                    <a:pt x="2280" y="1207"/>
                  </a:cubicBezTo>
                  <a:cubicBezTo>
                    <a:pt x="1811" y="1207"/>
                    <a:pt x="1385" y="1439"/>
                    <a:pt x="976" y="2244"/>
                  </a:cubicBezTo>
                  <a:cubicBezTo>
                    <a:pt x="0" y="4228"/>
                    <a:pt x="3708" y="7578"/>
                    <a:pt x="6212" y="8098"/>
                  </a:cubicBezTo>
                  <a:cubicBezTo>
                    <a:pt x="6807" y="8215"/>
                    <a:pt x="7463" y="8261"/>
                    <a:pt x="8129" y="8261"/>
                  </a:cubicBezTo>
                  <a:cubicBezTo>
                    <a:pt x="10228" y="8261"/>
                    <a:pt x="12430" y="7806"/>
                    <a:pt x="13171" y="7708"/>
                  </a:cubicBezTo>
                  <a:cubicBezTo>
                    <a:pt x="13642" y="7675"/>
                    <a:pt x="14122" y="7659"/>
                    <a:pt x="14602" y="7659"/>
                  </a:cubicBezTo>
                  <a:cubicBezTo>
                    <a:pt x="15081" y="7659"/>
                    <a:pt x="15561" y="7675"/>
                    <a:pt x="16033" y="7708"/>
                  </a:cubicBezTo>
                  <a:cubicBezTo>
                    <a:pt x="16033" y="7708"/>
                    <a:pt x="15285" y="10082"/>
                    <a:pt x="16033" y="10830"/>
                  </a:cubicBezTo>
                  <a:cubicBezTo>
                    <a:pt x="16781" y="11578"/>
                    <a:pt x="16911" y="12065"/>
                    <a:pt x="16911" y="12586"/>
                  </a:cubicBezTo>
                  <a:cubicBezTo>
                    <a:pt x="16943" y="13106"/>
                    <a:pt x="17041" y="13659"/>
                    <a:pt x="17171" y="14212"/>
                  </a:cubicBezTo>
                  <a:lnTo>
                    <a:pt x="17919" y="14439"/>
                  </a:lnTo>
                  <a:lnTo>
                    <a:pt x="18276" y="13073"/>
                  </a:lnTo>
                  <a:cubicBezTo>
                    <a:pt x="19285" y="12000"/>
                    <a:pt x="19967" y="10667"/>
                    <a:pt x="20260" y="9236"/>
                  </a:cubicBezTo>
                  <a:cubicBezTo>
                    <a:pt x="20650" y="6992"/>
                    <a:pt x="18764" y="4748"/>
                    <a:pt x="18764" y="4748"/>
                  </a:cubicBezTo>
                  <a:lnTo>
                    <a:pt x="16423" y="2375"/>
                  </a:lnTo>
                  <a:cubicBezTo>
                    <a:pt x="16423" y="2375"/>
                    <a:pt x="13691" y="1"/>
                    <a:pt x="1105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1" name="Google Shape;2401;p12"/>
            <p:cNvSpPr/>
            <p:nvPr/>
          </p:nvSpPr>
          <p:spPr>
            <a:xfrm>
              <a:off x="7168983" y="1871674"/>
              <a:ext cx="211785" cy="106532"/>
            </a:xfrm>
            <a:custGeom>
              <a:avLst/>
              <a:gdLst/>
              <a:ahLst/>
              <a:cxnLst/>
              <a:rect l="l" t="t" r="r" b="b"/>
              <a:pathLst>
                <a:path w="10928" h="5497" fill="none" extrusionOk="0">
                  <a:moveTo>
                    <a:pt x="1" y="4683"/>
                  </a:moveTo>
                  <a:cubicBezTo>
                    <a:pt x="1" y="4683"/>
                    <a:pt x="4261" y="5496"/>
                    <a:pt x="7611" y="4131"/>
                  </a:cubicBezTo>
                  <a:cubicBezTo>
                    <a:pt x="10928" y="2732"/>
                    <a:pt x="8066" y="1"/>
                    <a:pt x="8066" y="1"/>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2" name="Google Shape;2402;p12"/>
            <p:cNvSpPr/>
            <p:nvPr/>
          </p:nvSpPr>
          <p:spPr>
            <a:xfrm>
              <a:off x="7339159" y="1866635"/>
              <a:ext cx="61783" cy="107152"/>
            </a:xfrm>
            <a:custGeom>
              <a:avLst/>
              <a:gdLst/>
              <a:ahLst/>
              <a:cxnLst/>
              <a:rect l="l" t="t" r="r" b="b"/>
              <a:pathLst>
                <a:path w="3188" h="5529" fill="none" extrusionOk="0">
                  <a:moveTo>
                    <a:pt x="0" y="0"/>
                  </a:moveTo>
                  <a:cubicBezTo>
                    <a:pt x="325" y="0"/>
                    <a:pt x="3187" y="2212"/>
                    <a:pt x="2634" y="3805"/>
                  </a:cubicBezTo>
                  <a:cubicBezTo>
                    <a:pt x="2049" y="5431"/>
                    <a:pt x="911" y="5529"/>
                    <a:pt x="911" y="5529"/>
                  </a:cubicBezTo>
                </a:path>
              </a:pathLst>
            </a:custGeom>
            <a:noFill/>
            <a:ln w="9525" cap="rnd" cmpd="sng">
              <a:solidFill>
                <a:srgbClr val="FFFFFF"/>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3" name="Google Shape;2403;p12"/>
            <p:cNvSpPr/>
            <p:nvPr/>
          </p:nvSpPr>
          <p:spPr>
            <a:xfrm>
              <a:off x="7021521" y="2759665"/>
              <a:ext cx="382503" cy="238238"/>
            </a:xfrm>
            <a:custGeom>
              <a:avLst/>
              <a:gdLst/>
              <a:ahLst/>
              <a:cxnLst/>
              <a:rect l="l" t="t" r="r" b="b"/>
              <a:pathLst>
                <a:path w="19737" h="12293" extrusionOk="0">
                  <a:moveTo>
                    <a:pt x="130" y="1"/>
                  </a:moveTo>
                  <a:lnTo>
                    <a:pt x="0" y="2017"/>
                  </a:lnTo>
                  <a:cubicBezTo>
                    <a:pt x="0" y="2017"/>
                    <a:pt x="9789" y="3350"/>
                    <a:pt x="11838" y="3578"/>
                  </a:cubicBezTo>
                  <a:cubicBezTo>
                    <a:pt x="13854" y="3838"/>
                    <a:pt x="15642" y="4781"/>
                    <a:pt x="16000" y="5366"/>
                  </a:cubicBezTo>
                  <a:cubicBezTo>
                    <a:pt x="16358" y="5984"/>
                    <a:pt x="17106" y="6570"/>
                    <a:pt x="16748" y="8228"/>
                  </a:cubicBezTo>
                  <a:cubicBezTo>
                    <a:pt x="16411" y="9788"/>
                    <a:pt x="14261" y="12011"/>
                    <a:pt x="14008" y="12268"/>
                  </a:cubicBezTo>
                  <a:lnTo>
                    <a:pt x="14008" y="12268"/>
                  </a:lnTo>
                  <a:cubicBezTo>
                    <a:pt x="14422" y="12090"/>
                    <a:pt x="19737" y="11677"/>
                    <a:pt x="19675" y="11057"/>
                  </a:cubicBezTo>
                  <a:cubicBezTo>
                    <a:pt x="19545" y="9822"/>
                    <a:pt x="18894" y="6179"/>
                    <a:pt x="18894" y="6179"/>
                  </a:cubicBezTo>
                  <a:lnTo>
                    <a:pt x="15902" y="3318"/>
                  </a:lnTo>
                  <a:lnTo>
                    <a:pt x="12325" y="1431"/>
                  </a:lnTo>
                  <a:cubicBezTo>
                    <a:pt x="11382" y="1366"/>
                    <a:pt x="10472" y="1236"/>
                    <a:pt x="9561" y="1074"/>
                  </a:cubicBezTo>
                  <a:cubicBezTo>
                    <a:pt x="8716" y="814"/>
                    <a:pt x="130" y="1"/>
                    <a:pt x="130" y="1"/>
                  </a:cubicBezTo>
                  <a:close/>
                  <a:moveTo>
                    <a:pt x="14008" y="12268"/>
                  </a:moveTo>
                  <a:cubicBezTo>
                    <a:pt x="13988" y="12277"/>
                    <a:pt x="13979" y="12285"/>
                    <a:pt x="13984" y="12293"/>
                  </a:cubicBezTo>
                  <a:cubicBezTo>
                    <a:pt x="13984" y="12293"/>
                    <a:pt x="13992" y="12285"/>
                    <a:pt x="14008" y="12268"/>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4" name="Google Shape;2404;p12"/>
            <p:cNvSpPr/>
            <p:nvPr/>
          </p:nvSpPr>
          <p:spPr>
            <a:xfrm>
              <a:off x="7021521" y="2759665"/>
              <a:ext cx="382503" cy="238238"/>
            </a:xfrm>
            <a:custGeom>
              <a:avLst/>
              <a:gdLst/>
              <a:ahLst/>
              <a:cxnLst/>
              <a:rect l="l" t="t" r="r" b="b"/>
              <a:pathLst>
                <a:path w="19737" h="12293" extrusionOk="0">
                  <a:moveTo>
                    <a:pt x="130" y="1"/>
                  </a:moveTo>
                  <a:lnTo>
                    <a:pt x="0" y="2017"/>
                  </a:lnTo>
                  <a:cubicBezTo>
                    <a:pt x="0" y="2017"/>
                    <a:pt x="9789" y="3350"/>
                    <a:pt x="11838" y="3578"/>
                  </a:cubicBezTo>
                  <a:cubicBezTo>
                    <a:pt x="13854" y="3838"/>
                    <a:pt x="15642" y="4781"/>
                    <a:pt x="16000" y="5366"/>
                  </a:cubicBezTo>
                  <a:cubicBezTo>
                    <a:pt x="16358" y="5984"/>
                    <a:pt x="17106" y="6570"/>
                    <a:pt x="16748" y="8228"/>
                  </a:cubicBezTo>
                  <a:cubicBezTo>
                    <a:pt x="16415" y="9773"/>
                    <a:pt x="14303" y="11968"/>
                    <a:pt x="14016" y="12260"/>
                  </a:cubicBezTo>
                  <a:lnTo>
                    <a:pt x="14016" y="12260"/>
                  </a:lnTo>
                  <a:cubicBezTo>
                    <a:pt x="14485" y="12053"/>
                    <a:pt x="19736" y="11643"/>
                    <a:pt x="19675" y="11057"/>
                  </a:cubicBezTo>
                  <a:cubicBezTo>
                    <a:pt x="19480" y="9496"/>
                    <a:pt x="18894" y="6179"/>
                    <a:pt x="18894" y="6179"/>
                  </a:cubicBezTo>
                  <a:lnTo>
                    <a:pt x="15902" y="3318"/>
                  </a:lnTo>
                  <a:lnTo>
                    <a:pt x="12325" y="1431"/>
                  </a:lnTo>
                  <a:cubicBezTo>
                    <a:pt x="11382" y="1366"/>
                    <a:pt x="10472" y="1236"/>
                    <a:pt x="9561" y="1074"/>
                  </a:cubicBezTo>
                  <a:cubicBezTo>
                    <a:pt x="8716" y="814"/>
                    <a:pt x="130" y="1"/>
                    <a:pt x="130" y="1"/>
                  </a:cubicBezTo>
                  <a:close/>
                  <a:moveTo>
                    <a:pt x="14016" y="12260"/>
                  </a:moveTo>
                  <a:cubicBezTo>
                    <a:pt x="13990" y="12272"/>
                    <a:pt x="13979" y="12283"/>
                    <a:pt x="13984" y="12293"/>
                  </a:cubicBezTo>
                  <a:cubicBezTo>
                    <a:pt x="13984" y="12293"/>
                    <a:pt x="13995" y="12282"/>
                    <a:pt x="14016" y="12260"/>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5" name="Google Shape;2405;p12"/>
            <p:cNvSpPr/>
            <p:nvPr/>
          </p:nvSpPr>
          <p:spPr>
            <a:xfrm>
              <a:off x="7329062" y="2245398"/>
              <a:ext cx="234479" cy="639075"/>
            </a:xfrm>
            <a:custGeom>
              <a:avLst/>
              <a:gdLst/>
              <a:ahLst/>
              <a:cxnLst/>
              <a:rect l="l" t="t" r="r" b="b"/>
              <a:pathLst>
                <a:path w="12099" h="32976" extrusionOk="0">
                  <a:moveTo>
                    <a:pt x="326" y="1"/>
                  </a:moveTo>
                  <a:lnTo>
                    <a:pt x="1" y="521"/>
                  </a:lnTo>
                  <a:cubicBezTo>
                    <a:pt x="196" y="2765"/>
                    <a:pt x="391" y="8456"/>
                    <a:pt x="391" y="8456"/>
                  </a:cubicBezTo>
                  <a:lnTo>
                    <a:pt x="1107" y="12033"/>
                  </a:lnTo>
                  <a:cubicBezTo>
                    <a:pt x="1107" y="12033"/>
                    <a:pt x="3871" y="23870"/>
                    <a:pt x="4586" y="26504"/>
                  </a:cubicBezTo>
                  <a:cubicBezTo>
                    <a:pt x="5302" y="29138"/>
                    <a:pt x="5302" y="30927"/>
                    <a:pt x="4814" y="31772"/>
                  </a:cubicBezTo>
                  <a:cubicBezTo>
                    <a:pt x="4359" y="32585"/>
                    <a:pt x="4521" y="32975"/>
                    <a:pt x="4521" y="32975"/>
                  </a:cubicBezTo>
                  <a:cubicBezTo>
                    <a:pt x="4521" y="32975"/>
                    <a:pt x="6375" y="31545"/>
                    <a:pt x="6277" y="30114"/>
                  </a:cubicBezTo>
                  <a:cubicBezTo>
                    <a:pt x="6115" y="28423"/>
                    <a:pt x="12098" y="10960"/>
                    <a:pt x="11903" y="9952"/>
                  </a:cubicBezTo>
                  <a:cubicBezTo>
                    <a:pt x="11578" y="8488"/>
                    <a:pt x="9204" y="8683"/>
                    <a:pt x="7773" y="7838"/>
                  </a:cubicBezTo>
                  <a:cubicBezTo>
                    <a:pt x="6342" y="7025"/>
                    <a:pt x="2895" y="5106"/>
                    <a:pt x="2895" y="5106"/>
                  </a:cubicBezTo>
                  <a:lnTo>
                    <a:pt x="1237" y="2602"/>
                  </a:lnTo>
                  <a:cubicBezTo>
                    <a:pt x="911" y="1919"/>
                    <a:pt x="684" y="1204"/>
                    <a:pt x="489" y="488"/>
                  </a:cubicBezTo>
                  <a:lnTo>
                    <a:pt x="326"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6" name="Google Shape;2406;p12"/>
            <p:cNvSpPr/>
            <p:nvPr/>
          </p:nvSpPr>
          <p:spPr>
            <a:xfrm>
              <a:off x="7329062" y="2245398"/>
              <a:ext cx="233219" cy="639075"/>
            </a:xfrm>
            <a:custGeom>
              <a:avLst/>
              <a:gdLst/>
              <a:ahLst/>
              <a:cxnLst/>
              <a:rect l="l" t="t" r="r" b="b"/>
              <a:pathLst>
                <a:path w="12034" h="32976" extrusionOk="0">
                  <a:moveTo>
                    <a:pt x="326" y="1"/>
                  </a:moveTo>
                  <a:lnTo>
                    <a:pt x="1" y="521"/>
                  </a:lnTo>
                  <a:cubicBezTo>
                    <a:pt x="196" y="2765"/>
                    <a:pt x="391" y="8456"/>
                    <a:pt x="391" y="8456"/>
                  </a:cubicBezTo>
                  <a:lnTo>
                    <a:pt x="1107" y="12033"/>
                  </a:lnTo>
                  <a:cubicBezTo>
                    <a:pt x="1107" y="12033"/>
                    <a:pt x="3871" y="23870"/>
                    <a:pt x="4586" y="26504"/>
                  </a:cubicBezTo>
                  <a:cubicBezTo>
                    <a:pt x="5302" y="29138"/>
                    <a:pt x="5302" y="30927"/>
                    <a:pt x="4814" y="31772"/>
                  </a:cubicBezTo>
                  <a:cubicBezTo>
                    <a:pt x="4359" y="32585"/>
                    <a:pt x="4521" y="32975"/>
                    <a:pt x="4521" y="32975"/>
                  </a:cubicBezTo>
                  <a:cubicBezTo>
                    <a:pt x="4521" y="32975"/>
                    <a:pt x="6440" y="31545"/>
                    <a:pt x="6277" y="30114"/>
                  </a:cubicBezTo>
                  <a:cubicBezTo>
                    <a:pt x="6082" y="28585"/>
                    <a:pt x="12033" y="11220"/>
                    <a:pt x="11903" y="9952"/>
                  </a:cubicBezTo>
                  <a:cubicBezTo>
                    <a:pt x="11741" y="8456"/>
                    <a:pt x="9204" y="8683"/>
                    <a:pt x="7773" y="7838"/>
                  </a:cubicBezTo>
                  <a:cubicBezTo>
                    <a:pt x="6342" y="7025"/>
                    <a:pt x="2895" y="5106"/>
                    <a:pt x="2895" y="5106"/>
                  </a:cubicBezTo>
                  <a:lnTo>
                    <a:pt x="1237" y="2602"/>
                  </a:lnTo>
                  <a:cubicBezTo>
                    <a:pt x="911" y="1919"/>
                    <a:pt x="684" y="1204"/>
                    <a:pt x="489" y="488"/>
                  </a:cubicBezTo>
                  <a:lnTo>
                    <a:pt x="326" y="1"/>
                  </a:ln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7" name="Google Shape;2407;p12"/>
            <p:cNvSpPr/>
            <p:nvPr/>
          </p:nvSpPr>
          <p:spPr>
            <a:xfrm>
              <a:off x="7233965" y="2191754"/>
              <a:ext cx="122850" cy="222560"/>
            </a:xfrm>
            <a:custGeom>
              <a:avLst/>
              <a:gdLst/>
              <a:ahLst/>
              <a:cxnLst/>
              <a:rect l="l" t="t" r="r" b="b"/>
              <a:pathLst>
                <a:path w="6339" h="11484" extrusionOk="0">
                  <a:moveTo>
                    <a:pt x="1667" y="1"/>
                  </a:moveTo>
                  <a:cubicBezTo>
                    <a:pt x="712" y="1"/>
                    <a:pt x="1" y="104"/>
                    <a:pt x="225" y="655"/>
                  </a:cubicBezTo>
                  <a:cubicBezTo>
                    <a:pt x="373" y="1018"/>
                    <a:pt x="889" y="1103"/>
                    <a:pt x="1470" y="1103"/>
                  </a:cubicBezTo>
                  <a:cubicBezTo>
                    <a:pt x="1980" y="1103"/>
                    <a:pt x="2539" y="1038"/>
                    <a:pt x="2946" y="1038"/>
                  </a:cubicBezTo>
                  <a:cubicBezTo>
                    <a:pt x="3197" y="1038"/>
                    <a:pt x="3390" y="1063"/>
                    <a:pt x="3477" y="1143"/>
                  </a:cubicBezTo>
                  <a:cubicBezTo>
                    <a:pt x="3900" y="1533"/>
                    <a:pt x="3607" y="2411"/>
                    <a:pt x="3607" y="2411"/>
                  </a:cubicBezTo>
                  <a:cubicBezTo>
                    <a:pt x="3607" y="2411"/>
                    <a:pt x="355" y="2639"/>
                    <a:pt x="355" y="3517"/>
                  </a:cubicBezTo>
                  <a:cubicBezTo>
                    <a:pt x="355" y="4395"/>
                    <a:pt x="485" y="6769"/>
                    <a:pt x="1103" y="6996"/>
                  </a:cubicBezTo>
                  <a:cubicBezTo>
                    <a:pt x="1152" y="7014"/>
                    <a:pt x="1198" y="7022"/>
                    <a:pt x="1242" y="7022"/>
                  </a:cubicBezTo>
                  <a:cubicBezTo>
                    <a:pt x="1760" y="7022"/>
                    <a:pt x="1981" y="5891"/>
                    <a:pt x="1981" y="5891"/>
                  </a:cubicBezTo>
                  <a:cubicBezTo>
                    <a:pt x="1981" y="5891"/>
                    <a:pt x="2111" y="8720"/>
                    <a:pt x="2729" y="9760"/>
                  </a:cubicBezTo>
                  <a:cubicBezTo>
                    <a:pt x="3119" y="10378"/>
                    <a:pt x="3575" y="10964"/>
                    <a:pt x="4095" y="11484"/>
                  </a:cubicBezTo>
                  <a:lnTo>
                    <a:pt x="6339" y="11224"/>
                  </a:lnTo>
                  <a:cubicBezTo>
                    <a:pt x="6339" y="11224"/>
                    <a:pt x="5591" y="4525"/>
                    <a:pt x="5233" y="2769"/>
                  </a:cubicBezTo>
                  <a:cubicBezTo>
                    <a:pt x="4843" y="1045"/>
                    <a:pt x="5103" y="37"/>
                    <a:pt x="3477" y="37"/>
                  </a:cubicBezTo>
                  <a:cubicBezTo>
                    <a:pt x="2884" y="37"/>
                    <a:pt x="2233" y="1"/>
                    <a:pt x="1667" y="1"/>
                  </a:cubicBezTo>
                  <a:close/>
                </a:path>
              </a:pathLst>
            </a:custGeom>
            <a:solidFill>
              <a:srgbClr val="FFFFFF"/>
            </a:solid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8" name="Google Shape;2408;p12"/>
            <p:cNvSpPr/>
            <p:nvPr/>
          </p:nvSpPr>
          <p:spPr>
            <a:xfrm>
              <a:off x="7306388" y="2423752"/>
              <a:ext cx="156939" cy="482775"/>
            </a:xfrm>
            <a:custGeom>
              <a:avLst/>
              <a:gdLst/>
              <a:ahLst/>
              <a:cxnLst/>
              <a:rect l="l" t="t" r="r" b="b"/>
              <a:pathLst>
                <a:path w="8098" h="24911" fill="none" extrusionOk="0">
                  <a:moveTo>
                    <a:pt x="358" y="1139"/>
                  </a:moveTo>
                  <a:cubicBezTo>
                    <a:pt x="358" y="1139"/>
                    <a:pt x="0" y="16586"/>
                    <a:pt x="618" y="19057"/>
                  </a:cubicBezTo>
                  <a:cubicBezTo>
                    <a:pt x="1236" y="21529"/>
                    <a:pt x="4618" y="24911"/>
                    <a:pt x="6342" y="23285"/>
                  </a:cubicBezTo>
                  <a:cubicBezTo>
                    <a:pt x="8098" y="21659"/>
                    <a:pt x="7220" y="18179"/>
                    <a:pt x="7220" y="16553"/>
                  </a:cubicBezTo>
                  <a:cubicBezTo>
                    <a:pt x="7220" y="14960"/>
                    <a:pt x="3252" y="2992"/>
                    <a:pt x="3252" y="2114"/>
                  </a:cubicBezTo>
                  <a:cubicBezTo>
                    <a:pt x="3187" y="1399"/>
                    <a:pt x="2992" y="684"/>
                    <a:pt x="2732"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9" name="Google Shape;2409;p12"/>
            <p:cNvSpPr/>
            <p:nvPr/>
          </p:nvSpPr>
          <p:spPr>
            <a:xfrm>
              <a:off x="7318364" y="2476698"/>
              <a:ext cx="48547" cy="5058"/>
            </a:xfrm>
            <a:custGeom>
              <a:avLst/>
              <a:gdLst/>
              <a:ahLst/>
              <a:cxnLst/>
              <a:rect l="l" t="t" r="r" b="b"/>
              <a:pathLst>
                <a:path w="2505" h="261" fill="none" extrusionOk="0">
                  <a:moveTo>
                    <a:pt x="0" y="260"/>
                  </a:moveTo>
                  <a:lnTo>
                    <a:pt x="2504" y="0"/>
                  </a:ln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0" name="Google Shape;2410;p12"/>
            <p:cNvSpPr/>
            <p:nvPr/>
          </p:nvSpPr>
          <p:spPr>
            <a:xfrm>
              <a:off x="6905551" y="2364294"/>
              <a:ext cx="114090" cy="267463"/>
            </a:xfrm>
            <a:custGeom>
              <a:avLst/>
              <a:gdLst/>
              <a:ahLst/>
              <a:cxnLst/>
              <a:rect l="l" t="t" r="r" b="b"/>
              <a:pathLst>
                <a:path w="5887" h="13801" extrusionOk="0">
                  <a:moveTo>
                    <a:pt x="5704" y="1"/>
                  </a:moveTo>
                  <a:cubicBezTo>
                    <a:pt x="5503" y="1"/>
                    <a:pt x="5189" y="152"/>
                    <a:pt x="5041" y="1020"/>
                  </a:cubicBezTo>
                  <a:cubicBezTo>
                    <a:pt x="4814" y="2321"/>
                    <a:pt x="4684" y="4955"/>
                    <a:pt x="4684" y="4955"/>
                  </a:cubicBezTo>
                  <a:cubicBezTo>
                    <a:pt x="4684" y="4955"/>
                    <a:pt x="2990" y="3896"/>
                    <a:pt x="2534" y="3896"/>
                  </a:cubicBezTo>
                  <a:cubicBezTo>
                    <a:pt x="2398" y="3896"/>
                    <a:pt x="2372" y="3992"/>
                    <a:pt x="2537" y="4239"/>
                  </a:cubicBezTo>
                  <a:cubicBezTo>
                    <a:pt x="3253" y="5313"/>
                    <a:pt x="4423" y="7686"/>
                    <a:pt x="4423" y="7686"/>
                  </a:cubicBezTo>
                  <a:lnTo>
                    <a:pt x="1" y="12109"/>
                  </a:lnTo>
                  <a:lnTo>
                    <a:pt x="2049" y="12955"/>
                  </a:lnTo>
                  <a:lnTo>
                    <a:pt x="5399" y="13800"/>
                  </a:lnTo>
                  <a:lnTo>
                    <a:pt x="5887" y="44"/>
                  </a:lnTo>
                  <a:cubicBezTo>
                    <a:pt x="5887" y="44"/>
                    <a:pt x="5811" y="1"/>
                    <a:pt x="5704"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1" name="Google Shape;2411;p12"/>
            <p:cNvSpPr/>
            <p:nvPr/>
          </p:nvSpPr>
          <p:spPr>
            <a:xfrm>
              <a:off x="6905551" y="2364294"/>
              <a:ext cx="114090" cy="267463"/>
            </a:xfrm>
            <a:custGeom>
              <a:avLst/>
              <a:gdLst/>
              <a:ahLst/>
              <a:cxnLst/>
              <a:rect l="l" t="t" r="r" b="b"/>
              <a:pathLst>
                <a:path w="5887" h="13801" extrusionOk="0">
                  <a:moveTo>
                    <a:pt x="5704" y="1"/>
                  </a:moveTo>
                  <a:cubicBezTo>
                    <a:pt x="5503" y="1"/>
                    <a:pt x="5189" y="152"/>
                    <a:pt x="5041" y="1020"/>
                  </a:cubicBezTo>
                  <a:cubicBezTo>
                    <a:pt x="4814" y="2321"/>
                    <a:pt x="4684" y="4955"/>
                    <a:pt x="4684" y="4955"/>
                  </a:cubicBezTo>
                  <a:cubicBezTo>
                    <a:pt x="4684" y="4955"/>
                    <a:pt x="2990" y="3896"/>
                    <a:pt x="2534" y="3896"/>
                  </a:cubicBezTo>
                  <a:cubicBezTo>
                    <a:pt x="2398" y="3896"/>
                    <a:pt x="2372" y="3992"/>
                    <a:pt x="2537" y="4239"/>
                  </a:cubicBezTo>
                  <a:cubicBezTo>
                    <a:pt x="3253" y="5313"/>
                    <a:pt x="4423" y="7686"/>
                    <a:pt x="4423" y="7686"/>
                  </a:cubicBezTo>
                  <a:lnTo>
                    <a:pt x="1" y="12109"/>
                  </a:lnTo>
                  <a:lnTo>
                    <a:pt x="2049" y="12955"/>
                  </a:lnTo>
                  <a:lnTo>
                    <a:pt x="5399" y="13800"/>
                  </a:lnTo>
                  <a:lnTo>
                    <a:pt x="5887" y="44"/>
                  </a:lnTo>
                  <a:cubicBezTo>
                    <a:pt x="5887" y="44"/>
                    <a:pt x="5811" y="1"/>
                    <a:pt x="5704" y="1"/>
                  </a:cubicBezTo>
                  <a:close/>
                </a:path>
              </a:pathLst>
            </a:custGeom>
            <a:solidFill>
              <a:srgbClr val="F78A8A">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2" name="Google Shape;2412;p12"/>
            <p:cNvSpPr/>
            <p:nvPr/>
          </p:nvSpPr>
          <p:spPr>
            <a:xfrm>
              <a:off x="7121095" y="2401058"/>
              <a:ext cx="69342" cy="39729"/>
            </a:xfrm>
            <a:custGeom>
              <a:avLst/>
              <a:gdLst/>
              <a:ahLst/>
              <a:cxnLst/>
              <a:rect l="l" t="t" r="r" b="b"/>
              <a:pathLst>
                <a:path w="3578" h="2050" extrusionOk="0">
                  <a:moveTo>
                    <a:pt x="3480" y="1"/>
                  </a:moveTo>
                  <a:cubicBezTo>
                    <a:pt x="3480" y="1"/>
                    <a:pt x="1171" y="1139"/>
                    <a:pt x="228" y="1237"/>
                  </a:cubicBezTo>
                  <a:cubicBezTo>
                    <a:pt x="228" y="1237"/>
                    <a:pt x="0" y="2050"/>
                    <a:pt x="944" y="2050"/>
                  </a:cubicBezTo>
                  <a:cubicBezTo>
                    <a:pt x="1919" y="2050"/>
                    <a:pt x="3578" y="1367"/>
                    <a:pt x="3578" y="1367"/>
                  </a:cubicBezTo>
                  <a:lnTo>
                    <a:pt x="3480"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3" name="Google Shape;2413;p12"/>
            <p:cNvSpPr/>
            <p:nvPr/>
          </p:nvSpPr>
          <p:spPr>
            <a:xfrm>
              <a:off x="7121095" y="2401058"/>
              <a:ext cx="69342" cy="39729"/>
            </a:xfrm>
            <a:custGeom>
              <a:avLst/>
              <a:gdLst/>
              <a:ahLst/>
              <a:cxnLst/>
              <a:rect l="l" t="t" r="r" b="b"/>
              <a:pathLst>
                <a:path w="3578" h="2050" extrusionOk="0">
                  <a:moveTo>
                    <a:pt x="3480" y="1"/>
                  </a:moveTo>
                  <a:cubicBezTo>
                    <a:pt x="3480" y="1"/>
                    <a:pt x="1171" y="1139"/>
                    <a:pt x="228" y="1237"/>
                  </a:cubicBezTo>
                  <a:cubicBezTo>
                    <a:pt x="228" y="1237"/>
                    <a:pt x="0" y="2050"/>
                    <a:pt x="944" y="2050"/>
                  </a:cubicBezTo>
                  <a:cubicBezTo>
                    <a:pt x="1919" y="2050"/>
                    <a:pt x="3578" y="1367"/>
                    <a:pt x="3578" y="1367"/>
                  </a:cubicBezTo>
                  <a:lnTo>
                    <a:pt x="3480"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4" name="Google Shape;2414;p12"/>
            <p:cNvSpPr/>
            <p:nvPr/>
          </p:nvSpPr>
          <p:spPr>
            <a:xfrm>
              <a:off x="7180960" y="2248557"/>
              <a:ext cx="105912" cy="204847"/>
            </a:xfrm>
            <a:custGeom>
              <a:avLst/>
              <a:gdLst/>
              <a:ahLst/>
              <a:cxnLst/>
              <a:rect l="l" t="t" r="r" b="b"/>
              <a:pathLst>
                <a:path w="5465" h="10570" fill="none" extrusionOk="0">
                  <a:moveTo>
                    <a:pt x="1237" y="0"/>
                  </a:moveTo>
                  <a:cubicBezTo>
                    <a:pt x="1237" y="0"/>
                    <a:pt x="1" y="7317"/>
                    <a:pt x="749" y="8943"/>
                  </a:cubicBezTo>
                  <a:cubicBezTo>
                    <a:pt x="1497" y="10569"/>
                    <a:pt x="2602" y="10179"/>
                    <a:pt x="3480" y="9431"/>
                  </a:cubicBezTo>
                  <a:cubicBezTo>
                    <a:pt x="4358" y="8683"/>
                    <a:pt x="5464" y="6829"/>
                    <a:pt x="5464" y="6829"/>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5" name="Google Shape;2415;p12"/>
            <p:cNvSpPr/>
            <p:nvPr/>
          </p:nvSpPr>
          <p:spPr>
            <a:xfrm>
              <a:off x="7014583" y="2761565"/>
              <a:ext cx="388240" cy="250835"/>
            </a:xfrm>
            <a:custGeom>
              <a:avLst/>
              <a:gdLst/>
              <a:ahLst/>
              <a:cxnLst/>
              <a:rect l="l" t="t" r="r" b="b"/>
              <a:pathLst>
                <a:path w="20033" h="12943" fill="none" extrusionOk="0">
                  <a:moveTo>
                    <a:pt x="1" y="0"/>
                  </a:moveTo>
                  <a:lnTo>
                    <a:pt x="261" y="10211"/>
                  </a:lnTo>
                  <a:cubicBezTo>
                    <a:pt x="261" y="10211"/>
                    <a:pt x="3090" y="12943"/>
                    <a:pt x="8586" y="12943"/>
                  </a:cubicBezTo>
                  <a:cubicBezTo>
                    <a:pt x="14082" y="12943"/>
                    <a:pt x="20033" y="10959"/>
                    <a:pt x="20033" y="10959"/>
                  </a:cubicBezTo>
                  <a:lnTo>
                    <a:pt x="20033" y="7350"/>
                  </a:ln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6" name="Google Shape;2416;p12"/>
            <p:cNvSpPr/>
            <p:nvPr/>
          </p:nvSpPr>
          <p:spPr>
            <a:xfrm>
              <a:off x="7340419" y="2276910"/>
              <a:ext cx="42869" cy="134885"/>
            </a:xfrm>
            <a:custGeom>
              <a:avLst/>
              <a:gdLst/>
              <a:ahLst/>
              <a:cxnLst/>
              <a:rect l="l" t="t" r="r" b="b"/>
              <a:pathLst>
                <a:path w="2212" h="6960" fill="none" extrusionOk="0">
                  <a:moveTo>
                    <a:pt x="0" y="1"/>
                  </a:moveTo>
                  <a:cubicBezTo>
                    <a:pt x="0" y="1"/>
                    <a:pt x="2212" y="2244"/>
                    <a:pt x="2212" y="4358"/>
                  </a:cubicBezTo>
                  <a:cubicBezTo>
                    <a:pt x="2212" y="6472"/>
                    <a:pt x="1854" y="6960"/>
                    <a:pt x="1854" y="6960"/>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7" name="Google Shape;2417;p12"/>
            <p:cNvSpPr/>
            <p:nvPr/>
          </p:nvSpPr>
          <p:spPr>
            <a:xfrm>
              <a:off x="7378849" y="2337414"/>
              <a:ext cx="180912" cy="448104"/>
            </a:xfrm>
            <a:custGeom>
              <a:avLst/>
              <a:gdLst/>
              <a:ahLst/>
              <a:cxnLst/>
              <a:rect l="l" t="t" r="r" b="b"/>
              <a:pathLst>
                <a:path w="9335" h="23122" fill="none" extrusionOk="0">
                  <a:moveTo>
                    <a:pt x="1" y="0"/>
                  </a:moveTo>
                  <a:cubicBezTo>
                    <a:pt x="1" y="0"/>
                    <a:pt x="3351" y="1984"/>
                    <a:pt x="5204" y="3090"/>
                  </a:cubicBezTo>
                  <a:cubicBezTo>
                    <a:pt x="7090" y="4228"/>
                    <a:pt x="9334" y="4228"/>
                    <a:pt x="9334" y="5204"/>
                  </a:cubicBezTo>
                  <a:cubicBezTo>
                    <a:pt x="9334" y="6212"/>
                    <a:pt x="4098" y="23122"/>
                    <a:pt x="4098" y="23122"/>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8" name="Google Shape;2418;p12"/>
            <p:cNvSpPr/>
            <p:nvPr/>
          </p:nvSpPr>
          <p:spPr>
            <a:xfrm>
              <a:off x="7395884" y="2445806"/>
              <a:ext cx="23954" cy="96454"/>
            </a:xfrm>
            <a:custGeom>
              <a:avLst/>
              <a:gdLst/>
              <a:ahLst/>
              <a:cxnLst/>
              <a:rect l="l" t="t" r="r" b="b"/>
              <a:pathLst>
                <a:path w="1236" h="4977" fill="none" extrusionOk="0">
                  <a:moveTo>
                    <a:pt x="1236" y="1"/>
                  </a:moveTo>
                  <a:lnTo>
                    <a:pt x="0" y="4976"/>
                  </a:ln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9" name="Google Shape;2419;p12"/>
            <p:cNvSpPr/>
            <p:nvPr/>
          </p:nvSpPr>
          <p:spPr>
            <a:xfrm>
              <a:off x="6976133" y="2420612"/>
              <a:ext cx="39109" cy="81939"/>
            </a:xfrm>
            <a:custGeom>
              <a:avLst/>
              <a:gdLst/>
              <a:ahLst/>
              <a:cxnLst/>
              <a:rect l="l" t="t" r="r" b="b"/>
              <a:pathLst>
                <a:path w="2018" h="4228" fill="none" extrusionOk="0">
                  <a:moveTo>
                    <a:pt x="2017" y="4228"/>
                  </a:moveTo>
                  <a:lnTo>
                    <a:pt x="1" y="0"/>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0" name="Google Shape;2420;p12"/>
            <p:cNvSpPr/>
            <p:nvPr/>
          </p:nvSpPr>
          <p:spPr>
            <a:xfrm>
              <a:off x="6956598" y="2490555"/>
              <a:ext cx="58644" cy="35310"/>
            </a:xfrm>
            <a:custGeom>
              <a:avLst/>
              <a:gdLst/>
              <a:ahLst/>
              <a:cxnLst/>
              <a:rect l="l" t="t" r="r" b="b"/>
              <a:pathLst>
                <a:path w="3026" h="1822" fill="none" extrusionOk="0">
                  <a:moveTo>
                    <a:pt x="3025" y="1822"/>
                  </a:moveTo>
                  <a:lnTo>
                    <a:pt x="1" y="1"/>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1" name="Google Shape;2421;p12"/>
            <p:cNvSpPr/>
            <p:nvPr/>
          </p:nvSpPr>
          <p:spPr>
            <a:xfrm>
              <a:off x="7194197" y="2708618"/>
              <a:ext cx="11376" cy="58624"/>
            </a:xfrm>
            <a:custGeom>
              <a:avLst/>
              <a:gdLst/>
              <a:ahLst/>
              <a:cxnLst/>
              <a:rect l="l" t="t" r="r" b="b"/>
              <a:pathLst>
                <a:path w="587" h="3025" fill="none" extrusionOk="0">
                  <a:moveTo>
                    <a:pt x="586" y="1"/>
                  </a:moveTo>
                  <a:lnTo>
                    <a:pt x="1" y="3025"/>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2" name="Google Shape;2422;p12"/>
            <p:cNvSpPr/>
            <p:nvPr/>
          </p:nvSpPr>
          <p:spPr>
            <a:xfrm>
              <a:off x="7408481" y="2436368"/>
              <a:ext cx="112830" cy="77520"/>
            </a:xfrm>
            <a:custGeom>
              <a:avLst/>
              <a:gdLst/>
              <a:ahLst/>
              <a:cxnLst/>
              <a:rect l="l" t="t" r="r" b="b"/>
              <a:pathLst>
                <a:path w="5822" h="4000" fill="none" extrusionOk="0">
                  <a:moveTo>
                    <a:pt x="5821" y="0"/>
                  </a:moveTo>
                  <a:cubicBezTo>
                    <a:pt x="5821" y="0"/>
                    <a:pt x="2797" y="585"/>
                    <a:pt x="0" y="4000"/>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3" name="Google Shape;2423;p12"/>
            <p:cNvSpPr/>
            <p:nvPr/>
          </p:nvSpPr>
          <p:spPr>
            <a:xfrm>
              <a:off x="7412261" y="2428791"/>
              <a:ext cx="69981" cy="46667"/>
            </a:xfrm>
            <a:custGeom>
              <a:avLst/>
              <a:gdLst/>
              <a:ahLst/>
              <a:cxnLst/>
              <a:rect l="l" t="t" r="r" b="b"/>
              <a:pathLst>
                <a:path w="3611" h="2408" fill="none" extrusionOk="0">
                  <a:moveTo>
                    <a:pt x="3610" y="196"/>
                  </a:moveTo>
                  <a:cubicBezTo>
                    <a:pt x="3610" y="196"/>
                    <a:pt x="2797" y="1"/>
                    <a:pt x="1" y="2407"/>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4" name="Google Shape;2424;p12"/>
            <p:cNvSpPr/>
            <p:nvPr/>
          </p:nvSpPr>
          <p:spPr>
            <a:xfrm>
              <a:off x="7182860" y="2451485"/>
              <a:ext cx="34671" cy="187191"/>
            </a:xfrm>
            <a:custGeom>
              <a:avLst/>
              <a:gdLst/>
              <a:ahLst/>
              <a:cxnLst/>
              <a:rect l="l" t="t" r="r" b="b"/>
              <a:pathLst>
                <a:path w="1789" h="9659" fill="none" extrusionOk="0">
                  <a:moveTo>
                    <a:pt x="1204" y="1"/>
                  </a:moveTo>
                  <a:lnTo>
                    <a:pt x="0" y="9464"/>
                  </a:lnTo>
                  <a:lnTo>
                    <a:pt x="976" y="9659"/>
                  </a:lnTo>
                  <a:lnTo>
                    <a:pt x="1789" y="6635"/>
                  </a:ln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5" name="Google Shape;2425;p12"/>
            <p:cNvSpPr/>
            <p:nvPr/>
          </p:nvSpPr>
          <p:spPr>
            <a:xfrm>
              <a:off x="7054293" y="2930461"/>
              <a:ext cx="167036" cy="58624"/>
            </a:xfrm>
            <a:custGeom>
              <a:avLst/>
              <a:gdLst/>
              <a:ahLst/>
              <a:cxnLst/>
              <a:rect l="l" t="t" r="r" b="b"/>
              <a:pathLst>
                <a:path w="8619" h="3025" fill="none" extrusionOk="0">
                  <a:moveTo>
                    <a:pt x="8618" y="0"/>
                  </a:moveTo>
                  <a:cubicBezTo>
                    <a:pt x="5008" y="3025"/>
                    <a:pt x="0" y="2830"/>
                    <a:pt x="0" y="2830"/>
                  </a:cubicBezTo>
                </a:path>
              </a:pathLst>
            </a:custGeom>
            <a:noFill/>
            <a:ln w="952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6" name="Google Shape;2426;p12"/>
            <p:cNvSpPr/>
            <p:nvPr/>
          </p:nvSpPr>
          <p:spPr>
            <a:xfrm>
              <a:off x="7111018" y="2283848"/>
              <a:ext cx="89497" cy="139924"/>
            </a:xfrm>
            <a:custGeom>
              <a:avLst/>
              <a:gdLst/>
              <a:ahLst/>
              <a:cxnLst/>
              <a:rect l="l" t="t" r="r" b="b"/>
              <a:pathLst>
                <a:path w="4618" h="7220" fill="none" extrusionOk="0">
                  <a:moveTo>
                    <a:pt x="4618" y="0"/>
                  </a:moveTo>
                  <a:cubicBezTo>
                    <a:pt x="4618" y="0"/>
                    <a:pt x="3610" y="260"/>
                    <a:pt x="2472" y="2017"/>
                  </a:cubicBezTo>
                  <a:cubicBezTo>
                    <a:pt x="1366" y="3740"/>
                    <a:pt x="0" y="6732"/>
                    <a:pt x="1008" y="6992"/>
                  </a:cubicBezTo>
                  <a:cubicBezTo>
                    <a:pt x="1984" y="7220"/>
                    <a:pt x="3837" y="6114"/>
                    <a:pt x="3837" y="6114"/>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7" name="Google Shape;2427;p12"/>
            <p:cNvSpPr/>
            <p:nvPr/>
          </p:nvSpPr>
          <p:spPr>
            <a:xfrm>
              <a:off x="7274876" y="2411775"/>
              <a:ext cx="24593" cy="22074"/>
            </a:xfrm>
            <a:custGeom>
              <a:avLst/>
              <a:gdLst/>
              <a:ahLst/>
              <a:cxnLst/>
              <a:rect l="l" t="t" r="r" b="b"/>
              <a:pathLst>
                <a:path w="1269" h="1139" fill="none" extrusionOk="0">
                  <a:moveTo>
                    <a:pt x="0" y="1"/>
                  </a:moveTo>
                  <a:lnTo>
                    <a:pt x="1269" y="1139"/>
                  </a:ln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8" name="Google Shape;2428;p12"/>
            <p:cNvSpPr/>
            <p:nvPr/>
          </p:nvSpPr>
          <p:spPr>
            <a:xfrm>
              <a:off x="6733495" y="2308421"/>
              <a:ext cx="577950" cy="472698"/>
            </a:xfrm>
            <a:custGeom>
              <a:avLst/>
              <a:gdLst/>
              <a:ahLst/>
              <a:cxnLst/>
              <a:rect l="l" t="t" r="r" b="b"/>
              <a:pathLst>
                <a:path w="29822" h="24391" fill="none" extrusionOk="0">
                  <a:moveTo>
                    <a:pt x="22342" y="1"/>
                  </a:moveTo>
                  <a:cubicBezTo>
                    <a:pt x="22342" y="1"/>
                    <a:pt x="17724" y="618"/>
                    <a:pt x="15870" y="749"/>
                  </a:cubicBezTo>
                  <a:cubicBezTo>
                    <a:pt x="14017" y="879"/>
                    <a:pt x="14375" y="1562"/>
                    <a:pt x="13757" y="1984"/>
                  </a:cubicBezTo>
                  <a:cubicBezTo>
                    <a:pt x="12781" y="2667"/>
                    <a:pt x="1497" y="16976"/>
                    <a:pt x="749" y="18342"/>
                  </a:cubicBezTo>
                  <a:cubicBezTo>
                    <a:pt x="1" y="19707"/>
                    <a:pt x="131" y="20325"/>
                    <a:pt x="1367" y="20716"/>
                  </a:cubicBezTo>
                  <a:cubicBezTo>
                    <a:pt x="2602" y="21073"/>
                    <a:pt x="14992" y="23252"/>
                    <a:pt x="14992" y="23252"/>
                  </a:cubicBezTo>
                  <a:lnTo>
                    <a:pt x="25952" y="24390"/>
                  </a:lnTo>
                  <a:lnTo>
                    <a:pt x="26830" y="21659"/>
                  </a:lnTo>
                  <a:cubicBezTo>
                    <a:pt x="26830" y="21659"/>
                    <a:pt x="29366" y="21984"/>
                    <a:pt x="29821" y="21984"/>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9" name="Google Shape;2429;p12"/>
            <p:cNvSpPr/>
            <p:nvPr/>
          </p:nvSpPr>
          <p:spPr>
            <a:xfrm>
              <a:off x="7094002" y="2653153"/>
              <a:ext cx="135505" cy="55485"/>
            </a:xfrm>
            <a:custGeom>
              <a:avLst/>
              <a:gdLst/>
              <a:ahLst/>
              <a:cxnLst/>
              <a:rect l="l" t="t" r="r" b="b"/>
              <a:pathLst>
                <a:path w="6992" h="2863" fill="none" extrusionOk="0">
                  <a:moveTo>
                    <a:pt x="6992" y="2863"/>
                  </a:moveTo>
                  <a:cubicBezTo>
                    <a:pt x="4553" y="2147"/>
                    <a:pt x="2211" y="1204"/>
                    <a:pt x="0"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0" name="Google Shape;2430;p12"/>
            <p:cNvSpPr/>
            <p:nvPr/>
          </p:nvSpPr>
          <p:spPr>
            <a:xfrm>
              <a:off x="6868380" y="2610924"/>
              <a:ext cx="206726" cy="37210"/>
            </a:xfrm>
            <a:custGeom>
              <a:avLst/>
              <a:gdLst/>
              <a:ahLst/>
              <a:cxnLst/>
              <a:rect l="l" t="t" r="r" b="b"/>
              <a:pathLst>
                <a:path w="10667" h="1920" fill="none" extrusionOk="0">
                  <a:moveTo>
                    <a:pt x="10667" y="1920"/>
                  </a:moveTo>
                  <a:cubicBezTo>
                    <a:pt x="10667" y="1920"/>
                    <a:pt x="6992" y="586"/>
                    <a:pt x="5008" y="326"/>
                  </a:cubicBezTo>
                  <a:cubicBezTo>
                    <a:pt x="3024" y="66"/>
                    <a:pt x="0" y="1"/>
                    <a:pt x="0" y="1"/>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1" name="Google Shape;2431;p12"/>
            <p:cNvSpPr/>
            <p:nvPr/>
          </p:nvSpPr>
          <p:spPr>
            <a:xfrm>
              <a:off x="7009544" y="2426271"/>
              <a:ext cx="7578" cy="190350"/>
            </a:xfrm>
            <a:custGeom>
              <a:avLst/>
              <a:gdLst/>
              <a:ahLst/>
              <a:cxnLst/>
              <a:rect l="l" t="t" r="r" b="b"/>
              <a:pathLst>
                <a:path w="391" h="9822" fill="none" extrusionOk="0">
                  <a:moveTo>
                    <a:pt x="0" y="9822"/>
                  </a:moveTo>
                  <a:lnTo>
                    <a:pt x="391" y="1"/>
                  </a:ln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2" name="Google Shape;2432;p12"/>
            <p:cNvSpPr/>
            <p:nvPr/>
          </p:nvSpPr>
          <p:spPr>
            <a:xfrm>
              <a:off x="7236426" y="2781100"/>
              <a:ext cx="51706" cy="19554"/>
            </a:xfrm>
            <a:custGeom>
              <a:avLst/>
              <a:gdLst/>
              <a:ahLst/>
              <a:cxnLst/>
              <a:rect l="l" t="t" r="r" b="b"/>
              <a:pathLst>
                <a:path w="2668" h="1009" fill="none" extrusionOk="0">
                  <a:moveTo>
                    <a:pt x="1" y="0"/>
                  </a:moveTo>
                  <a:cubicBezTo>
                    <a:pt x="846" y="423"/>
                    <a:pt x="1757" y="781"/>
                    <a:pt x="2667" y="1008"/>
                  </a:cubicBezTo>
                </a:path>
              </a:pathLst>
            </a:custGeom>
            <a:noFill/>
            <a:ln w="10575" cap="rnd" cmpd="sng">
              <a:solidFill>
                <a:srgbClr val="263238"/>
              </a:solidFill>
              <a:prstDash val="solid"/>
              <a:miter lim="3251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433" name="Google Shape;2433;p12"/>
          <p:cNvSpPr/>
          <p:nvPr/>
        </p:nvSpPr>
        <p:spPr>
          <a:xfrm>
            <a:off x="341362" y="4727065"/>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11</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37"/>
        <p:cNvGrpSpPr/>
        <p:nvPr/>
      </p:nvGrpSpPr>
      <p:grpSpPr>
        <a:xfrm>
          <a:off x="0" y="0"/>
          <a:ext cx="0" cy="0"/>
          <a:chOff x="0" y="0"/>
          <a:chExt cx="0" cy="0"/>
        </a:xfrm>
      </p:grpSpPr>
      <p:sp>
        <p:nvSpPr>
          <p:cNvPr id="2438" name="Google Shape;2438;p13"/>
          <p:cNvSpPr txBox="1">
            <a:spLocks noGrp="1"/>
          </p:cNvSpPr>
          <p:nvPr>
            <p:ph type="title"/>
          </p:nvPr>
        </p:nvSpPr>
        <p:spPr>
          <a:xfrm>
            <a:off x="724800" y="470534"/>
            <a:ext cx="3847200" cy="9750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US"/>
              <a:t>References </a:t>
            </a:r>
            <a:endParaRPr/>
          </a:p>
        </p:txBody>
      </p:sp>
      <p:sp>
        <p:nvSpPr>
          <p:cNvPr id="2439" name="Google Shape;2439;p13"/>
          <p:cNvSpPr txBox="1">
            <a:spLocks noGrp="1"/>
          </p:cNvSpPr>
          <p:nvPr>
            <p:ph type="body" idx="1"/>
          </p:nvPr>
        </p:nvSpPr>
        <p:spPr>
          <a:xfrm>
            <a:off x="472921" y="1730114"/>
            <a:ext cx="4494500" cy="2655113"/>
          </a:xfrm>
          <a:prstGeom prst="rect">
            <a:avLst/>
          </a:prstGeom>
          <a:noFill/>
          <a:ln>
            <a:noFill/>
          </a:ln>
        </p:spPr>
        <p:txBody>
          <a:bodyPr spcFirstLastPara="1" wrap="square" lIns="91425" tIns="91425" rIns="91425" bIns="91425" anchor="t" anchorCtr="0">
            <a:noAutofit/>
          </a:bodyPr>
          <a:lstStyle/>
          <a:p>
            <a:pPr marL="457200" marR="245594" lvl="0" indent="-317500" algn="l" rtl="0">
              <a:lnSpc>
                <a:spcPct val="100000"/>
              </a:lnSpc>
              <a:spcBef>
                <a:spcPts val="0"/>
              </a:spcBef>
              <a:spcAft>
                <a:spcPts val="0"/>
              </a:spcAft>
              <a:buSzPts val="1400"/>
              <a:buChar char="●"/>
            </a:pPr>
            <a:r>
              <a:rPr lang="en-US" i="1"/>
              <a:t>10 challenges managers face &amp; how to overcome them</a:t>
            </a:r>
            <a:r>
              <a:rPr lang="en-US"/>
              <a:t>. Perkbox. (n.d.). </a:t>
            </a:r>
            <a:endParaRPr/>
          </a:p>
          <a:p>
            <a:pPr marL="457200" marR="245594" lvl="0" indent="-317500" algn="l" rtl="0">
              <a:lnSpc>
                <a:spcPct val="100000"/>
              </a:lnSpc>
              <a:spcBef>
                <a:spcPts val="0"/>
              </a:spcBef>
              <a:spcAft>
                <a:spcPts val="0"/>
              </a:spcAft>
              <a:buSzPts val="1400"/>
              <a:buChar char="●"/>
            </a:pPr>
            <a:r>
              <a:rPr lang="en-US" i="1"/>
              <a:t>Understand the 12 common challenges of first-time managers</a:t>
            </a:r>
            <a:r>
              <a:rPr lang="en-US"/>
              <a:t>. CCL. (2021, August 23). </a:t>
            </a:r>
            <a:endParaRPr/>
          </a:p>
          <a:p>
            <a:pPr marL="457200" marR="245594" lvl="0" indent="-317500" algn="l" rtl="0">
              <a:lnSpc>
                <a:spcPct val="100000"/>
              </a:lnSpc>
              <a:spcBef>
                <a:spcPts val="0"/>
              </a:spcBef>
              <a:spcAft>
                <a:spcPts val="0"/>
              </a:spcAft>
              <a:buSzPts val="1400"/>
              <a:buChar char="●"/>
            </a:pPr>
            <a:r>
              <a:rPr lang="en-US" i="1"/>
              <a:t>What are the functions of management?</a:t>
            </a:r>
            <a:r>
              <a:rPr lang="en-US"/>
              <a:t> Harappa. (2022, February 22). </a:t>
            </a:r>
            <a:endParaRPr/>
          </a:p>
          <a:p>
            <a:pPr marL="457200" marR="245594" lvl="0" indent="-317500" algn="l" rtl="0">
              <a:lnSpc>
                <a:spcPct val="100000"/>
              </a:lnSpc>
              <a:spcBef>
                <a:spcPts val="0"/>
              </a:spcBef>
              <a:spcAft>
                <a:spcPts val="0"/>
              </a:spcAft>
              <a:buSzPts val="1400"/>
              <a:buChar char="●"/>
            </a:pPr>
            <a:r>
              <a:rPr lang="en-US" i="1"/>
              <a:t>What are the functions of management?</a:t>
            </a:r>
            <a:r>
              <a:rPr lang="en-US"/>
              <a:t> Harappa. (2022, February 22). </a:t>
            </a:r>
            <a:endParaRPr/>
          </a:p>
          <a:p>
            <a:pPr marL="457200" marR="245594" lvl="0" indent="-228600" algn="l" rtl="0">
              <a:lnSpc>
                <a:spcPct val="100000"/>
              </a:lnSpc>
              <a:spcBef>
                <a:spcPts val="0"/>
              </a:spcBef>
              <a:spcAft>
                <a:spcPts val="0"/>
              </a:spcAft>
              <a:buSzPts val="1400"/>
              <a:buNone/>
            </a:pPr>
            <a:endParaRPr/>
          </a:p>
        </p:txBody>
      </p:sp>
      <p:grpSp>
        <p:nvGrpSpPr>
          <p:cNvPr id="2440" name="Google Shape;2440;p13"/>
          <p:cNvGrpSpPr/>
          <p:nvPr/>
        </p:nvGrpSpPr>
        <p:grpSpPr>
          <a:xfrm>
            <a:off x="5000078" y="1306508"/>
            <a:ext cx="3454885" cy="2821857"/>
            <a:chOff x="1691375" y="791475"/>
            <a:chExt cx="4218875" cy="4106175"/>
          </a:xfrm>
        </p:grpSpPr>
        <p:sp>
          <p:nvSpPr>
            <p:cNvPr id="2441" name="Google Shape;2441;p13"/>
            <p:cNvSpPr/>
            <p:nvPr/>
          </p:nvSpPr>
          <p:spPr>
            <a:xfrm>
              <a:off x="2001600" y="1349225"/>
              <a:ext cx="3862775" cy="3548425"/>
            </a:xfrm>
            <a:custGeom>
              <a:avLst/>
              <a:gdLst/>
              <a:ahLst/>
              <a:cxnLst/>
              <a:rect l="l" t="t" r="r" b="b"/>
              <a:pathLst>
                <a:path w="154511" h="141937" extrusionOk="0">
                  <a:moveTo>
                    <a:pt x="117771" y="0"/>
                  </a:moveTo>
                  <a:cubicBezTo>
                    <a:pt x="116503" y="0"/>
                    <a:pt x="115216" y="156"/>
                    <a:pt x="113915" y="488"/>
                  </a:cubicBezTo>
                  <a:cubicBezTo>
                    <a:pt x="104675" y="2823"/>
                    <a:pt x="96836" y="9962"/>
                    <a:pt x="87863" y="13197"/>
                  </a:cubicBezTo>
                  <a:cubicBezTo>
                    <a:pt x="84578" y="14386"/>
                    <a:pt x="81284" y="14850"/>
                    <a:pt x="77982" y="14850"/>
                  </a:cubicBezTo>
                  <a:cubicBezTo>
                    <a:pt x="66274" y="14850"/>
                    <a:pt x="54483" y="9018"/>
                    <a:pt x="42727" y="9018"/>
                  </a:cubicBezTo>
                  <a:cubicBezTo>
                    <a:pt x="42451" y="9018"/>
                    <a:pt x="42174" y="9021"/>
                    <a:pt x="41897" y="9028"/>
                  </a:cubicBezTo>
                  <a:cubicBezTo>
                    <a:pt x="28654" y="9328"/>
                    <a:pt x="14744" y="14065"/>
                    <a:pt x="6038" y="25840"/>
                  </a:cubicBezTo>
                  <a:cubicBezTo>
                    <a:pt x="2469" y="30643"/>
                    <a:pt x="1" y="37081"/>
                    <a:pt x="834" y="43452"/>
                  </a:cubicBezTo>
                  <a:cubicBezTo>
                    <a:pt x="1869" y="51191"/>
                    <a:pt x="7539" y="57062"/>
                    <a:pt x="11776" y="62799"/>
                  </a:cubicBezTo>
                  <a:cubicBezTo>
                    <a:pt x="18280" y="71572"/>
                    <a:pt x="20749" y="81146"/>
                    <a:pt x="15278" y="91387"/>
                  </a:cubicBezTo>
                  <a:cubicBezTo>
                    <a:pt x="11575" y="98358"/>
                    <a:pt x="6605" y="104496"/>
                    <a:pt x="7039" y="113102"/>
                  </a:cubicBezTo>
                  <a:cubicBezTo>
                    <a:pt x="7739" y="126912"/>
                    <a:pt x="20482" y="135251"/>
                    <a:pt x="30989" y="138954"/>
                  </a:cubicBezTo>
                  <a:cubicBezTo>
                    <a:pt x="36426" y="140891"/>
                    <a:pt x="42235" y="141936"/>
                    <a:pt x="48028" y="141936"/>
                  </a:cubicBezTo>
                  <a:cubicBezTo>
                    <a:pt x="53609" y="141936"/>
                    <a:pt x="59175" y="140966"/>
                    <a:pt x="64380" y="138887"/>
                  </a:cubicBezTo>
                  <a:cubicBezTo>
                    <a:pt x="73820" y="135085"/>
                    <a:pt x="80391" y="126779"/>
                    <a:pt x="88997" y="121508"/>
                  </a:cubicBezTo>
                  <a:cubicBezTo>
                    <a:pt x="95169" y="117685"/>
                    <a:pt x="102235" y="115673"/>
                    <a:pt x="109427" y="115673"/>
                  </a:cubicBezTo>
                  <a:cubicBezTo>
                    <a:pt x="111020" y="115673"/>
                    <a:pt x="112619" y="115771"/>
                    <a:pt x="114215" y="115971"/>
                  </a:cubicBezTo>
                  <a:cubicBezTo>
                    <a:pt x="119168" y="116553"/>
                    <a:pt x="124270" y="117385"/>
                    <a:pt x="129309" y="117385"/>
                  </a:cubicBezTo>
                  <a:cubicBezTo>
                    <a:pt x="133501" y="117385"/>
                    <a:pt x="137651" y="116809"/>
                    <a:pt x="141635" y="115037"/>
                  </a:cubicBezTo>
                  <a:cubicBezTo>
                    <a:pt x="150041" y="111267"/>
                    <a:pt x="154010" y="101260"/>
                    <a:pt x="154344" y="91653"/>
                  </a:cubicBezTo>
                  <a:cubicBezTo>
                    <a:pt x="154511" y="86850"/>
                    <a:pt x="153777" y="82047"/>
                    <a:pt x="152209" y="77543"/>
                  </a:cubicBezTo>
                  <a:cubicBezTo>
                    <a:pt x="150241" y="72073"/>
                    <a:pt x="145938" y="67836"/>
                    <a:pt x="144737" y="62066"/>
                  </a:cubicBezTo>
                  <a:cubicBezTo>
                    <a:pt x="144304" y="59797"/>
                    <a:pt x="144304" y="57462"/>
                    <a:pt x="144771" y="55227"/>
                  </a:cubicBezTo>
                  <a:cubicBezTo>
                    <a:pt x="145137" y="52959"/>
                    <a:pt x="145771" y="50757"/>
                    <a:pt x="146238" y="48456"/>
                  </a:cubicBezTo>
                  <a:cubicBezTo>
                    <a:pt x="147039" y="44019"/>
                    <a:pt x="147106" y="39516"/>
                    <a:pt x="146405" y="35080"/>
                  </a:cubicBezTo>
                  <a:cubicBezTo>
                    <a:pt x="145104" y="26540"/>
                    <a:pt x="141702" y="18468"/>
                    <a:pt x="136531" y="11563"/>
                  </a:cubicBezTo>
                  <a:cubicBezTo>
                    <a:pt x="131863" y="5271"/>
                    <a:pt x="125153" y="0"/>
                    <a:pt x="117771"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2" name="Google Shape;2442;p13"/>
            <p:cNvSpPr/>
            <p:nvPr/>
          </p:nvSpPr>
          <p:spPr>
            <a:xfrm>
              <a:off x="4925350" y="845100"/>
              <a:ext cx="126775" cy="198625"/>
            </a:xfrm>
            <a:custGeom>
              <a:avLst/>
              <a:gdLst/>
              <a:ahLst/>
              <a:cxnLst/>
              <a:rect l="l" t="t" r="r" b="b"/>
              <a:pathLst>
                <a:path w="5071" h="7945" extrusionOk="0">
                  <a:moveTo>
                    <a:pt x="2424" y="1"/>
                  </a:moveTo>
                  <a:cubicBezTo>
                    <a:pt x="1644" y="1"/>
                    <a:pt x="881" y="443"/>
                    <a:pt x="534" y="1206"/>
                  </a:cubicBezTo>
                  <a:cubicBezTo>
                    <a:pt x="1" y="2340"/>
                    <a:pt x="368" y="3808"/>
                    <a:pt x="901" y="4842"/>
                  </a:cubicBezTo>
                  <a:cubicBezTo>
                    <a:pt x="1502" y="6043"/>
                    <a:pt x="3903" y="7944"/>
                    <a:pt x="3903" y="7944"/>
                  </a:cubicBezTo>
                  <a:cubicBezTo>
                    <a:pt x="3937" y="7944"/>
                    <a:pt x="4671" y="5976"/>
                    <a:pt x="4704" y="5876"/>
                  </a:cubicBezTo>
                  <a:cubicBezTo>
                    <a:pt x="5071" y="4341"/>
                    <a:pt x="4904" y="1206"/>
                    <a:pt x="3436" y="272"/>
                  </a:cubicBezTo>
                  <a:cubicBezTo>
                    <a:pt x="3119" y="88"/>
                    <a:pt x="2770" y="1"/>
                    <a:pt x="2424"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3" name="Google Shape;2443;p13"/>
            <p:cNvSpPr/>
            <p:nvPr/>
          </p:nvSpPr>
          <p:spPr>
            <a:xfrm>
              <a:off x="4388300" y="791475"/>
              <a:ext cx="1521950" cy="1397225"/>
            </a:xfrm>
            <a:custGeom>
              <a:avLst/>
              <a:gdLst/>
              <a:ahLst/>
              <a:cxnLst/>
              <a:rect l="l" t="t" r="r" b="b"/>
              <a:pathLst>
                <a:path w="60878" h="55889" extrusionOk="0">
                  <a:moveTo>
                    <a:pt x="15545" y="43013"/>
                  </a:moveTo>
                  <a:cubicBezTo>
                    <a:pt x="15779" y="43079"/>
                    <a:pt x="16012" y="43113"/>
                    <a:pt x="16279" y="43179"/>
                  </a:cubicBezTo>
                  <a:cubicBezTo>
                    <a:pt x="16346" y="44480"/>
                    <a:pt x="17380" y="46815"/>
                    <a:pt x="17513" y="47116"/>
                  </a:cubicBezTo>
                  <a:cubicBezTo>
                    <a:pt x="16779" y="47516"/>
                    <a:pt x="16079" y="47916"/>
                    <a:pt x="15412" y="48250"/>
                  </a:cubicBezTo>
                  <a:cubicBezTo>
                    <a:pt x="14478" y="48717"/>
                    <a:pt x="13644" y="49117"/>
                    <a:pt x="12843" y="49484"/>
                  </a:cubicBezTo>
                  <a:cubicBezTo>
                    <a:pt x="14177" y="47549"/>
                    <a:pt x="15111" y="45348"/>
                    <a:pt x="15545" y="43013"/>
                  </a:cubicBezTo>
                  <a:close/>
                  <a:moveTo>
                    <a:pt x="35220" y="0"/>
                  </a:moveTo>
                  <a:cubicBezTo>
                    <a:pt x="33556" y="0"/>
                    <a:pt x="31560" y="1926"/>
                    <a:pt x="30856" y="3151"/>
                  </a:cubicBezTo>
                  <a:cubicBezTo>
                    <a:pt x="30789" y="3284"/>
                    <a:pt x="29922" y="5219"/>
                    <a:pt x="29955" y="5252"/>
                  </a:cubicBezTo>
                  <a:lnTo>
                    <a:pt x="29989" y="5252"/>
                  </a:lnTo>
                  <a:cubicBezTo>
                    <a:pt x="29622" y="5586"/>
                    <a:pt x="29255" y="5953"/>
                    <a:pt x="28821" y="6353"/>
                  </a:cubicBezTo>
                  <a:cubicBezTo>
                    <a:pt x="28054" y="7120"/>
                    <a:pt x="27220" y="7988"/>
                    <a:pt x="26319" y="8988"/>
                  </a:cubicBezTo>
                  <a:cubicBezTo>
                    <a:pt x="25385" y="10056"/>
                    <a:pt x="24485" y="11190"/>
                    <a:pt x="23684" y="12357"/>
                  </a:cubicBezTo>
                  <a:cubicBezTo>
                    <a:pt x="22750" y="13658"/>
                    <a:pt x="21950" y="15059"/>
                    <a:pt x="21283" y="16527"/>
                  </a:cubicBezTo>
                  <a:lnTo>
                    <a:pt x="21249" y="16560"/>
                  </a:lnTo>
                  <a:cubicBezTo>
                    <a:pt x="21316" y="16060"/>
                    <a:pt x="21449" y="14626"/>
                    <a:pt x="21449" y="14526"/>
                  </a:cubicBezTo>
                  <a:cubicBezTo>
                    <a:pt x="21416" y="12958"/>
                    <a:pt x="20415" y="9956"/>
                    <a:pt x="18747" y="9455"/>
                  </a:cubicBezTo>
                  <a:cubicBezTo>
                    <a:pt x="18576" y="9411"/>
                    <a:pt x="18403" y="9390"/>
                    <a:pt x="18234" y="9390"/>
                  </a:cubicBezTo>
                  <a:cubicBezTo>
                    <a:pt x="17248" y="9390"/>
                    <a:pt x="16350" y="10099"/>
                    <a:pt x="16179" y="11123"/>
                  </a:cubicBezTo>
                  <a:cubicBezTo>
                    <a:pt x="15945" y="12357"/>
                    <a:pt x="16713" y="13658"/>
                    <a:pt x="17480" y="14526"/>
                  </a:cubicBezTo>
                  <a:cubicBezTo>
                    <a:pt x="18347" y="15493"/>
                    <a:pt x="20982" y="16627"/>
                    <a:pt x="21182" y="16727"/>
                  </a:cubicBezTo>
                  <a:cubicBezTo>
                    <a:pt x="20549" y="18228"/>
                    <a:pt x="19982" y="19763"/>
                    <a:pt x="19548" y="21330"/>
                  </a:cubicBezTo>
                  <a:cubicBezTo>
                    <a:pt x="19281" y="22231"/>
                    <a:pt x="19048" y="23165"/>
                    <a:pt x="18814" y="24099"/>
                  </a:cubicBezTo>
                  <a:cubicBezTo>
                    <a:pt x="18847" y="23632"/>
                    <a:pt x="18881" y="23265"/>
                    <a:pt x="18881" y="23198"/>
                  </a:cubicBezTo>
                  <a:cubicBezTo>
                    <a:pt x="18847" y="21631"/>
                    <a:pt x="17847" y="18629"/>
                    <a:pt x="16179" y="18128"/>
                  </a:cubicBezTo>
                  <a:cubicBezTo>
                    <a:pt x="16007" y="18084"/>
                    <a:pt x="15835" y="18063"/>
                    <a:pt x="15665" y="18063"/>
                  </a:cubicBezTo>
                  <a:cubicBezTo>
                    <a:pt x="14680" y="18063"/>
                    <a:pt x="13781" y="18772"/>
                    <a:pt x="13610" y="19796"/>
                  </a:cubicBezTo>
                  <a:cubicBezTo>
                    <a:pt x="13377" y="21030"/>
                    <a:pt x="14144" y="22331"/>
                    <a:pt x="14911" y="23198"/>
                  </a:cubicBezTo>
                  <a:cubicBezTo>
                    <a:pt x="15679" y="24066"/>
                    <a:pt x="17913" y="25100"/>
                    <a:pt x="18514" y="25367"/>
                  </a:cubicBezTo>
                  <a:cubicBezTo>
                    <a:pt x="18414" y="25700"/>
                    <a:pt x="18347" y="26067"/>
                    <a:pt x="18247" y="26434"/>
                  </a:cubicBezTo>
                  <a:cubicBezTo>
                    <a:pt x="17847" y="28135"/>
                    <a:pt x="17480" y="29870"/>
                    <a:pt x="17046" y="31538"/>
                  </a:cubicBezTo>
                  <a:cubicBezTo>
                    <a:pt x="16879" y="32138"/>
                    <a:pt x="16713" y="32705"/>
                    <a:pt x="16546" y="33272"/>
                  </a:cubicBezTo>
                  <a:cubicBezTo>
                    <a:pt x="16579" y="32905"/>
                    <a:pt x="16613" y="32572"/>
                    <a:pt x="16613" y="32505"/>
                  </a:cubicBezTo>
                  <a:cubicBezTo>
                    <a:pt x="16579" y="30971"/>
                    <a:pt x="15578" y="27969"/>
                    <a:pt x="13911" y="27468"/>
                  </a:cubicBezTo>
                  <a:cubicBezTo>
                    <a:pt x="13739" y="27424"/>
                    <a:pt x="13567" y="27403"/>
                    <a:pt x="13397" y="27403"/>
                  </a:cubicBezTo>
                  <a:cubicBezTo>
                    <a:pt x="12412" y="27403"/>
                    <a:pt x="11513" y="28112"/>
                    <a:pt x="11342" y="29136"/>
                  </a:cubicBezTo>
                  <a:cubicBezTo>
                    <a:pt x="11109" y="30337"/>
                    <a:pt x="11876" y="31671"/>
                    <a:pt x="12643" y="32538"/>
                  </a:cubicBezTo>
                  <a:cubicBezTo>
                    <a:pt x="13444" y="33406"/>
                    <a:pt x="15445" y="34306"/>
                    <a:pt x="16146" y="34607"/>
                  </a:cubicBezTo>
                  <a:cubicBezTo>
                    <a:pt x="15945" y="35207"/>
                    <a:pt x="15745" y="35774"/>
                    <a:pt x="15545" y="36341"/>
                  </a:cubicBezTo>
                  <a:cubicBezTo>
                    <a:pt x="15378" y="36708"/>
                    <a:pt x="15278" y="37108"/>
                    <a:pt x="15078" y="37475"/>
                  </a:cubicBezTo>
                  <a:lnTo>
                    <a:pt x="14611" y="38543"/>
                  </a:lnTo>
                  <a:cubicBezTo>
                    <a:pt x="14244" y="38609"/>
                    <a:pt x="13811" y="38676"/>
                    <a:pt x="13344" y="38810"/>
                  </a:cubicBezTo>
                  <a:cubicBezTo>
                    <a:pt x="13210" y="37242"/>
                    <a:pt x="12610" y="35307"/>
                    <a:pt x="11409" y="34740"/>
                  </a:cubicBezTo>
                  <a:cubicBezTo>
                    <a:pt x="11143" y="34619"/>
                    <a:pt x="10866" y="34563"/>
                    <a:pt x="10592" y="34563"/>
                  </a:cubicBezTo>
                  <a:cubicBezTo>
                    <a:pt x="9732" y="34563"/>
                    <a:pt x="8910" y="35122"/>
                    <a:pt x="8607" y="36008"/>
                  </a:cubicBezTo>
                  <a:cubicBezTo>
                    <a:pt x="8207" y="37175"/>
                    <a:pt x="8740" y="38609"/>
                    <a:pt x="9407" y="39577"/>
                  </a:cubicBezTo>
                  <a:cubicBezTo>
                    <a:pt x="9507" y="39710"/>
                    <a:pt x="9608" y="39844"/>
                    <a:pt x="9708" y="39977"/>
                  </a:cubicBezTo>
                  <a:cubicBezTo>
                    <a:pt x="7673" y="40811"/>
                    <a:pt x="5838" y="42079"/>
                    <a:pt x="4304" y="43713"/>
                  </a:cubicBezTo>
                  <a:cubicBezTo>
                    <a:pt x="1" y="48550"/>
                    <a:pt x="301" y="55889"/>
                    <a:pt x="301" y="55889"/>
                  </a:cubicBezTo>
                  <a:cubicBezTo>
                    <a:pt x="301" y="55889"/>
                    <a:pt x="6439" y="55488"/>
                    <a:pt x="10808" y="51719"/>
                  </a:cubicBezTo>
                  <a:cubicBezTo>
                    <a:pt x="12143" y="51085"/>
                    <a:pt x="13877" y="50251"/>
                    <a:pt x="15845" y="49184"/>
                  </a:cubicBezTo>
                  <a:cubicBezTo>
                    <a:pt x="16613" y="48783"/>
                    <a:pt x="17380" y="48350"/>
                    <a:pt x="18180" y="47883"/>
                  </a:cubicBezTo>
                  <a:cubicBezTo>
                    <a:pt x="18380" y="48150"/>
                    <a:pt x="20115" y="50285"/>
                    <a:pt x="21249" y="50885"/>
                  </a:cubicBezTo>
                  <a:cubicBezTo>
                    <a:pt x="21949" y="51235"/>
                    <a:pt x="22806" y="51513"/>
                    <a:pt x="23633" y="51513"/>
                  </a:cubicBezTo>
                  <a:cubicBezTo>
                    <a:pt x="24068" y="51513"/>
                    <a:pt x="24494" y="51436"/>
                    <a:pt x="24885" y="51252"/>
                  </a:cubicBezTo>
                  <a:cubicBezTo>
                    <a:pt x="25986" y="50718"/>
                    <a:pt x="26420" y="49384"/>
                    <a:pt x="25819" y="48316"/>
                  </a:cubicBezTo>
                  <a:cubicBezTo>
                    <a:pt x="25185" y="47283"/>
                    <a:pt x="23428" y="46895"/>
                    <a:pt x="21919" y="46895"/>
                  </a:cubicBezTo>
                  <a:cubicBezTo>
                    <a:pt x="21284" y="46895"/>
                    <a:pt x="20693" y="46964"/>
                    <a:pt x="20248" y="47082"/>
                  </a:cubicBezTo>
                  <a:cubicBezTo>
                    <a:pt x="20148" y="47082"/>
                    <a:pt x="19214" y="47449"/>
                    <a:pt x="18614" y="47683"/>
                  </a:cubicBezTo>
                  <a:cubicBezTo>
                    <a:pt x="18948" y="47483"/>
                    <a:pt x="19281" y="47316"/>
                    <a:pt x="19615" y="47116"/>
                  </a:cubicBezTo>
                  <a:cubicBezTo>
                    <a:pt x="20248" y="46715"/>
                    <a:pt x="20916" y="46315"/>
                    <a:pt x="21616" y="45881"/>
                  </a:cubicBezTo>
                  <a:lnTo>
                    <a:pt x="22617" y="45214"/>
                  </a:lnTo>
                  <a:cubicBezTo>
                    <a:pt x="22950" y="44981"/>
                    <a:pt x="23284" y="44714"/>
                    <a:pt x="23618" y="44480"/>
                  </a:cubicBezTo>
                  <a:cubicBezTo>
                    <a:pt x="24418" y="43880"/>
                    <a:pt x="25152" y="43246"/>
                    <a:pt x="25919" y="42612"/>
                  </a:cubicBezTo>
                  <a:cubicBezTo>
                    <a:pt x="26253" y="43179"/>
                    <a:pt x="27487" y="45214"/>
                    <a:pt x="28454" y="45915"/>
                  </a:cubicBezTo>
                  <a:cubicBezTo>
                    <a:pt x="29192" y="46442"/>
                    <a:pt x="30221" y="46927"/>
                    <a:pt x="31196" y="46927"/>
                  </a:cubicBezTo>
                  <a:cubicBezTo>
                    <a:pt x="31456" y="46927"/>
                    <a:pt x="31711" y="46892"/>
                    <a:pt x="31957" y="46815"/>
                  </a:cubicBezTo>
                  <a:cubicBezTo>
                    <a:pt x="33158" y="46482"/>
                    <a:pt x="33791" y="45214"/>
                    <a:pt x="33324" y="44080"/>
                  </a:cubicBezTo>
                  <a:cubicBezTo>
                    <a:pt x="32726" y="42614"/>
                    <a:pt x="30167" y="41953"/>
                    <a:pt x="28540" y="41953"/>
                  </a:cubicBezTo>
                  <a:cubicBezTo>
                    <a:pt x="28353" y="41953"/>
                    <a:pt x="28179" y="41961"/>
                    <a:pt x="28021" y="41979"/>
                  </a:cubicBezTo>
                  <a:cubicBezTo>
                    <a:pt x="27921" y="41979"/>
                    <a:pt x="26820" y="42212"/>
                    <a:pt x="26219" y="42345"/>
                  </a:cubicBezTo>
                  <a:cubicBezTo>
                    <a:pt x="26653" y="41945"/>
                    <a:pt x="27120" y="41578"/>
                    <a:pt x="27554" y="41145"/>
                  </a:cubicBezTo>
                  <a:cubicBezTo>
                    <a:pt x="28788" y="39944"/>
                    <a:pt x="30055" y="38710"/>
                    <a:pt x="31290" y="37442"/>
                  </a:cubicBezTo>
                  <a:cubicBezTo>
                    <a:pt x="31690" y="37075"/>
                    <a:pt x="32090" y="36708"/>
                    <a:pt x="32457" y="36308"/>
                  </a:cubicBezTo>
                  <a:cubicBezTo>
                    <a:pt x="32557" y="36541"/>
                    <a:pt x="33992" y="38976"/>
                    <a:pt x="35059" y="39744"/>
                  </a:cubicBezTo>
                  <a:cubicBezTo>
                    <a:pt x="35791" y="40292"/>
                    <a:pt x="36809" y="40759"/>
                    <a:pt x="37794" y="40759"/>
                  </a:cubicBezTo>
                  <a:cubicBezTo>
                    <a:pt x="38066" y="40759"/>
                    <a:pt x="38335" y="40724"/>
                    <a:pt x="38595" y="40644"/>
                  </a:cubicBezTo>
                  <a:cubicBezTo>
                    <a:pt x="39762" y="40311"/>
                    <a:pt x="40396" y="39043"/>
                    <a:pt x="39963" y="37909"/>
                  </a:cubicBezTo>
                  <a:cubicBezTo>
                    <a:pt x="39322" y="36446"/>
                    <a:pt x="36703" y="35790"/>
                    <a:pt x="35061" y="35790"/>
                  </a:cubicBezTo>
                  <a:cubicBezTo>
                    <a:pt x="34906" y="35790"/>
                    <a:pt x="34760" y="35796"/>
                    <a:pt x="34625" y="35807"/>
                  </a:cubicBezTo>
                  <a:cubicBezTo>
                    <a:pt x="34525" y="35807"/>
                    <a:pt x="32924" y="36174"/>
                    <a:pt x="32557" y="36274"/>
                  </a:cubicBezTo>
                  <a:cubicBezTo>
                    <a:pt x="33391" y="35441"/>
                    <a:pt x="34258" y="34607"/>
                    <a:pt x="35126" y="33839"/>
                  </a:cubicBezTo>
                  <a:cubicBezTo>
                    <a:pt x="36293" y="32805"/>
                    <a:pt x="37527" y="31805"/>
                    <a:pt x="38828" y="30937"/>
                  </a:cubicBezTo>
                  <a:cubicBezTo>
                    <a:pt x="38895" y="31037"/>
                    <a:pt x="40363" y="33606"/>
                    <a:pt x="41464" y="34373"/>
                  </a:cubicBezTo>
                  <a:cubicBezTo>
                    <a:pt x="42201" y="34900"/>
                    <a:pt x="43230" y="35385"/>
                    <a:pt x="44205" y="35385"/>
                  </a:cubicBezTo>
                  <a:cubicBezTo>
                    <a:pt x="44465" y="35385"/>
                    <a:pt x="44721" y="35351"/>
                    <a:pt x="44966" y="35274"/>
                  </a:cubicBezTo>
                  <a:cubicBezTo>
                    <a:pt x="46167" y="34940"/>
                    <a:pt x="46801" y="33673"/>
                    <a:pt x="46367" y="32538"/>
                  </a:cubicBezTo>
                  <a:cubicBezTo>
                    <a:pt x="45727" y="31075"/>
                    <a:pt x="43080" y="30420"/>
                    <a:pt x="41458" y="30420"/>
                  </a:cubicBezTo>
                  <a:cubicBezTo>
                    <a:pt x="41305" y="30420"/>
                    <a:pt x="41162" y="30425"/>
                    <a:pt x="41030" y="30437"/>
                  </a:cubicBezTo>
                  <a:cubicBezTo>
                    <a:pt x="40897" y="30437"/>
                    <a:pt x="39195" y="30804"/>
                    <a:pt x="38895" y="30904"/>
                  </a:cubicBezTo>
                  <a:cubicBezTo>
                    <a:pt x="38962" y="30837"/>
                    <a:pt x="39029" y="30804"/>
                    <a:pt x="39129" y="30737"/>
                  </a:cubicBezTo>
                  <a:cubicBezTo>
                    <a:pt x="40430" y="29870"/>
                    <a:pt x="41831" y="29136"/>
                    <a:pt x="43298" y="28536"/>
                  </a:cubicBezTo>
                  <a:cubicBezTo>
                    <a:pt x="44099" y="28202"/>
                    <a:pt x="44899" y="27902"/>
                    <a:pt x="45667" y="27635"/>
                  </a:cubicBezTo>
                  <a:cubicBezTo>
                    <a:pt x="45900" y="28169"/>
                    <a:pt x="46934" y="30470"/>
                    <a:pt x="47835" y="31271"/>
                  </a:cubicBezTo>
                  <a:cubicBezTo>
                    <a:pt x="48649" y="31969"/>
                    <a:pt x="49717" y="32616"/>
                    <a:pt x="50772" y="32616"/>
                  </a:cubicBezTo>
                  <a:cubicBezTo>
                    <a:pt x="50928" y="32616"/>
                    <a:pt x="51083" y="32602"/>
                    <a:pt x="51237" y="32572"/>
                  </a:cubicBezTo>
                  <a:cubicBezTo>
                    <a:pt x="52471" y="32372"/>
                    <a:pt x="53239" y="31171"/>
                    <a:pt x="52905" y="29970"/>
                  </a:cubicBezTo>
                  <a:cubicBezTo>
                    <a:pt x="52405" y="28302"/>
                    <a:pt x="49403" y="27335"/>
                    <a:pt x="47835" y="27301"/>
                  </a:cubicBezTo>
                  <a:cubicBezTo>
                    <a:pt x="47768" y="27301"/>
                    <a:pt x="46901" y="27368"/>
                    <a:pt x="46267" y="27468"/>
                  </a:cubicBezTo>
                  <a:cubicBezTo>
                    <a:pt x="46634" y="27335"/>
                    <a:pt x="46968" y="27201"/>
                    <a:pt x="47301" y="27101"/>
                  </a:cubicBezTo>
                  <a:cubicBezTo>
                    <a:pt x="48569" y="26734"/>
                    <a:pt x="49770" y="26467"/>
                    <a:pt x="50804" y="26234"/>
                  </a:cubicBezTo>
                  <a:cubicBezTo>
                    <a:pt x="51404" y="26101"/>
                    <a:pt x="51938" y="26000"/>
                    <a:pt x="52471" y="25900"/>
                  </a:cubicBezTo>
                  <a:cubicBezTo>
                    <a:pt x="52972" y="26301"/>
                    <a:pt x="54907" y="27802"/>
                    <a:pt x="56074" y="28102"/>
                  </a:cubicBezTo>
                  <a:cubicBezTo>
                    <a:pt x="56549" y="28224"/>
                    <a:pt x="57074" y="28302"/>
                    <a:pt x="57595" y="28302"/>
                  </a:cubicBezTo>
                  <a:cubicBezTo>
                    <a:pt x="58354" y="28302"/>
                    <a:pt x="59103" y="28137"/>
                    <a:pt x="59677" y="27702"/>
                  </a:cubicBezTo>
                  <a:cubicBezTo>
                    <a:pt x="60744" y="26934"/>
                    <a:pt x="60878" y="25433"/>
                    <a:pt x="59977" y="24533"/>
                  </a:cubicBezTo>
                  <a:cubicBezTo>
                    <a:pt x="59434" y="23976"/>
                    <a:pt x="58531" y="23766"/>
                    <a:pt x="57570" y="23766"/>
                  </a:cubicBezTo>
                  <a:cubicBezTo>
                    <a:pt x="56344" y="23766"/>
                    <a:pt x="55025" y="24107"/>
                    <a:pt x="54239" y="24499"/>
                  </a:cubicBezTo>
                  <a:cubicBezTo>
                    <a:pt x="54139" y="24533"/>
                    <a:pt x="52338" y="25700"/>
                    <a:pt x="52371" y="25734"/>
                  </a:cubicBezTo>
                  <a:lnTo>
                    <a:pt x="52405" y="25767"/>
                  </a:lnTo>
                  <a:cubicBezTo>
                    <a:pt x="51904" y="25834"/>
                    <a:pt x="51371" y="25934"/>
                    <a:pt x="50804" y="26034"/>
                  </a:cubicBezTo>
                  <a:cubicBezTo>
                    <a:pt x="49770" y="26234"/>
                    <a:pt x="48569" y="26501"/>
                    <a:pt x="47301" y="26868"/>
                  </a:cubicBezTo>
                  <a:cubicBezTo>
                    <a:pt x="45900" y="27235"/>
                    <a:pt x="44532" y="27668"/>
                    <a:pt x="43232" y="28202"/>
                  </a:cubicBezTo>
                  <a:cubicBezTo>
                    <a:pt x="41730" y="28802"/>
                    <a:pt x="40296" y="29503"/>
                    <a:pt x="38928" y="30337"/>
                  </a:cubicBezTo>
                  <a:lnTo>
                    <a:pt x="38862" y="30370"/>
                  </a:lnTo>
                  <a:cubicBezTo>
                    <a:pt x="39195" y="30003"/>
                    <a:pt x="40096" y="28869"/>
                    <a:pt x="40163" y="28769"/>
                  </a:cubicBezTo>
                  <a:cubicBezTo>
                    <a:pt x="40997" y="27468"/>
                    <a:pt x="41831" y="24433"/>
                    <a:pt x="40696" y="23098"/>
                  </a:cubicBezTo>
                  <a:cubicBezTo>
                    <a:pt x="40279" y="22631"/>
                    <a:pt x="39721" y="22398"/>
                    <a:pt x="39162" y="22398"/>
                  </a:cubicBezTo>
                  <a:cubicBezTo>
                    <a:pt x="38603" y="22398"/>
                    <a:pt x="38045" y="22631"/>
                    <a:pt x="37628" y="23098"/>
                  </a:cubicBezTo>
                  <a:cubicBezTo>
                    <a:pt x="36760" y="23966"/>
                    <a:pt x="36660" y="25467"/>
                    <a:pt x="36827" y="26634"/>
                  </a:cubicBezTo>
                  <a:cubicBezTo>
                    <a:pt x="37027" y="27935"/>
                    <a:pt x="38595" y="30337"/>
                    <a:pt x="38728" y="30504"/>
                  </a:cubicBezTo>
                  <a:cubicBezTo>
                    <a:pt x="37361" y="31404"/>
                    <a:pt x="36060" y="32372"/>
                    <a:pt x="34826" y="33439"/>
                  </a:cubicBezTo>
                  <a:cubicBezTo>
                    <a:pt x="34092" y="34040"/>
                    <a:pt x="33391" y="34673"/>
                    <a:pt x="32657" y="35340"/>
                  </a:cubicBezTo>
                  <a:cubicBezTo>
                    <a:pt x="32958" y="35007"/>
                    <a:pt x="33191" y="34673"/>
                    <a:pt x="33224" y="34640"/>
                  </a:cubicBezTo>
                  <a:cubicBezTo>
                    <a:pt x="34058" y="33306"/>
                    <a:pt x="34892" y="30270"/>
                    <a:pt x="33758" y="28936"/>
                  </a:cubicBezTo>
                  <a:cubicBezTo>
                    <a:pt x="33341" y="28486"/>
                    <a:pt x="32782" y="28260"/>
                    <a:pt x="32224" y="28260"/>
                  </a:cubicBezTo>
                  <a:cubicBezTo>
                    <a:pt x="31665" y="28260"/>
                    <a:pt x="31106" y="28486"/>
                    <a:pt x="30689" y="28936"/>
                  </a:cubicBezTo>
                  <a:cubicBezTo>
                    <a:pt x="29822" y="29837"/>
                    <a:pt x="29722" y="31338"/>
                    <a:pt x="29889" y="32505"/>
                  </a:cubicBezTo>
                  <a:cubicBezTo>
                    <a:pt x="30089" y="33639"/>
                    <a:pt x="31356" y="35707"/>
                    <a:pt x="31723" y="36241"/>
                  </a:cubicBezTo>
                  <a:lnTo>
                    <a:pt x="30923" y="37008"/>
                  </a:lnTo>
                  <a:cubicBezTo>
                    <a:pt x="29622" y="38209"/>
                    <a:pt x="28354" y="39443"/>
                    <a:pt x="27087" y="40611"/>
                  </a:cubicBezTo>
                  <a:cubicBezTo>
                    <a:pt x="26620" y="41011"/>
                    <a:pt x="26153" y="41378"/>
                    <a:pt x="25686" y="41778"/>
                  </a:cubicBezTo>
                  <a:cubicBezTo>
                    <a:pt x="25953" y="41478"/>
                    <a:pt x="26153" y="41211"/>
                    <a:pt x="26186" y="41178"/>
                  </a:cubicBezTo>
                  <a:cubicBezTo>
                    <a:pt x="27020" y="39844"/>
                    <a:pt x="27854" y="36808"/>
                    <a:pt x="26720" y="35474"/>
                  </a:cubicBezTo>
                  <a:cubicBezTo>
                    <a:pt x="26299" y="35003"/>
                    <a:pt x="25734" y="34769"/>
                    <a:pt x="25170" y="34769"/>
                  </a:cubicBezTo>
                  <a:cubicBezTo>
                    <a:pt x="24616" y="34769"/>
                    <a:pt x="24064" y="34994"/>
                    <a:pt x="23651" y="35441"/>
                  </a:cubicBezTo>
                  <a:cubicBezTo>
                    <a:pt x="22784" y="36341"/>
                    <a:pt x="22684" y="37842"/>
                    <a:pt x="22850" y="39010"/>
                  </a:cubicBezTo>
                  <a:cubicBezTo>
                    <a:pt x="23050" y="40144"/>
                    <a:pt x="24218" y="42045"/>
                    <a:pt x="24618" y="42679"/>
                  </a:cubicBezTo>
                  <a:cubicBezTo>
                    <a:pt x="24118" y="43046"/>
                    <a:pt x="23651" y="43446"/>
                    <a:pt x="23151" y="43780"/>
                  </a:cubicBezTo>
                  <a:cubicBezTo>
                    <a:pt x="22817" y="44013"/>
                    <a:pt x="22517" y="44280"/>
                    <a:pt x="22150" y="44480"/>
                  </a:cubicBezTo>
                  <a:lnTo>
                    <a:pt x="21149" y="45147"/>
                  </a:lnTo>
                  <a:cubicBezTo>
                    <a:pt x="20482" y="45514"/>
                    <a:pt x="19815" y="45915"/>
                    <a:pt x="19148" y="46282"/>
                  </a:cubicBezTo>
                  <a:cubicBezTo>
                    <a:pt x="18681" y="46549"/>
                    <a:pt x="18247" y="46782"/>
                    <a:pt x="17813" y="47016"/>
                  </a:cubicBezTo>
                  <a:cubicBezTo>
                    <a:pt x="18280" y="46615"/>
                    <a:pt x="19148" y="45815"/>
                    <a:pt x="19214" y="45748"/>
                  </a:cubicBezTo>
                  <a:cubicBezTo>
                    <a:pt x="20082" y="44680"/>
                    <a:pt x="20649" y="43380"/>
                    <a:pt x="20882" y="42045"/>
                  </a:cubicBezTo>
                  <a:cubicBezTo>
                    <a:pt x="20982" y="41912"/>
                    <a:pt x="21082" y="41812"/>
                    <a:pt x="21149" y="41678"/>
                  </a:cubicBezTo>
                  <a:cubicBezTo>
                    <a:pt x="21783" y="40611"/>
                    <a:pt x="21416" y="39243"/>
                    <a:pt x="20315" y="38710"/>
                  </a:cubicBezTo>
                  <a:cubicBezTo>
                    <a:pt x="20036" y="38578"/>
                    <a:pt x="19721" y="38520"/>
                    <a:pt x="19386" y="38520"/>
                  </a:cubicBezTo>
                  <a:cubicBezTo>
                    <a:pt x="18279" y="38520"/>
                    <a:pt x="16952" y="39152"/>
                    <a:pt x="15979" y="39844"/>
                  </a:cubicBezTo>
                  <a:cubicBezTo>
                    <a:pt x="16012" y="38976"/>
                    <a:pt x="16012" y="38409"/>
                    <a:pt x="16012" y="38409"/>
                  </a:cubicBezTo>
                  <a:lnTo>
                    <a:pt x="16012" y="38409"/>
                  </a:lnTo>
                  <a:lnTo>
                    <a:pt x="15679" y="38443"/>
                  </a:lnTo>
                  <a:lnTo>
                    <a:pt x="15912" y="37876"/>
                  </a:lnTo>
                  <a:cubicBezTo>
                    <a:pt x="16079" y="37509"/>
                    <a:pt x="16212" y="37075"/>
                    <a:pt x="16346" y="36708"/>
                  </a:cubicBezTo>
                  <a:cubicBezTo>
                    <a:pt x="16679" y="35774"/>
                    <a:pt x="16946" y="34840"/>
                    <a:pt x="17213" y="33873"/>
                  </a:cubicBezTo>
                  <a:cubicBezTo>
                    <a:pt x="17813" y="34173"/>
                    <a:pt x="19982" y="35207"/>
                    <a:pt x="21149" y="35240"/>
                  </a:cubicBezTo>
                  <a:cubicBezTo>
                    <a:pt x="21212" y="35242"/>
                    <a:pt x="21275" y="35243"/>
                    <a:pt x="21340" y="35243"/>
                  </a:cubicBezTo>
                  <a:cubicBezTo>
                    <a:pt x="22476" y="35243"/>
                    <a:pt x="23859" y="34955"/>
                    <a:pt x="24585" y="34040"/>
                  </a:cubicBezTo>
                  <a:cubicBezTo>
                    <a:pt x="25385" y="33106"/>
                    <a:pt x="25219" y="31705"/>
                    <a:pt x="24218" y="31004"/>
                  </a:cubicBezTo>
                  <a:cubicBezTo>
                    <a:pt x="23829" y="30748"/>
                    <a:pt x="23340" y="30641"/>
                    <a:pt x="22807" y="30641"/>
                  </a:cubicBezTo>
                  <a:cubicBezTo>
                    <a:pt x="21330" y="30641"/>
                    <a:pt x="19521" y="31460"/>
                    <a:pt x="18614" y="32172"/>
                  </a:cubicBezTo>
                  <a:cubicBezTo>
                    <a:pt x="18547" y="32238"/>
                    <a:pt x="17747" y="33039"/>
                    <a:pt x="17313" y="33506"/>
                  </a:cubicBezTo>
                  <a:cubicBezTo>
                    <a:pt x="17480" y="32905"/>
                    <a:pt x="17647" y="32338"/>
                    <a:pt x="17780" y="31738"/>
                  </a:cubicBezTo>
                  <a:cubicBezTo>
                    <a:pt x="18180" y="30037"/>
                    <a:pt x="18514" y="28302"/>
                    <a:pt x="18881" y="26601"/>
                  </a:cubicBezTo>
                  <a:cubicBezTo>
                    <a:pt x="18981" y="26067"/>
                    <a:pt x="19114" y="25533"/>
                    <a:pt x="19214" y="25000"/>
                  </a:cubicBezTo>
                  <a:cubicBezTo>
                    <a:pt x="19415" y="25100"/>
                    <a:pt x="21983" y="26367"/>
                    <a:pt x="23284" y="26434"/>
                  </a:cubicBezTo>
                  <a:cubicBezTo>
                    <a:pt x="23347" y="26436"/>
                    <a:pt x="23410" y="26437"/>
                    <a:pt x="23475" y="26437"/>
                  </a:cubicBezTo>
                  <a:cubicBezTo>
                    <a:pt x="24610" y="26437"/>
                    <a:pt x="25994" y="26149"/>
                    <a:pt x="26720" y="25233"/>
                  </a:cubicBezTo>
                  <a:cubicBezTo>
                    <a:pt x="27520" y="24299"/>
                    <a:pt x="27354" y="22898"/>
                    <a:pt x="26353" y="22198"/>
                  </a:cubicBezTo>
                  <a:cubicBezTo>
                    <a:pt x="25964" y="21941"/>
                    <a:pt x="25472" y="21835"/>
                    <a:pt x="24937" y="21835"/>
                  </a:cubicBezTo>
                  <a:cubicBezTo>
                    <a:pt x="23451" y="21835"/>
                    <a:pt x="21632" y="22654"/>
                    <a:pt x="20749" y="23365"/>
                  </a:cubicBezTo>
                  <a:cubicBezTo>
                    <a:pt x="20649" y="23432"/>
                    <a:pt x="19481" y="24599"/>
                    <a:pt x="19248" y="24900"/>
                  </a:cubicBezTo>
                  <a:cubicBezTo>
                    <a:pt x="19481" y="23732"/>
                    <a:pt x="19748" y="22598"/>
                    <a:pt x="20048" y="21464"/>
                  </a:cubicBezTo>
                  <a:cubicBezTo>
                    <a:pt x="20449" y="19929"/>
                    <a:pt x="20949" y="18428"/>
                    <a:pt x="21549" y="16994"/>
                  </a:cubicBezTo>
                  <a:cubicBezTo>
                    <a:pt x="21649" y="17027"/>
                    <a:pt x="24285" y="18362"/>
                    <a:pt x="25619" y="18428"/>
                  </a:cubicBezTo>
                  <a:cubicBezTo>
                    <a:pt x="25682" y="18430"/>
                    <a:pt x="25745" y="18431"/>
                    <a:pt x="25810" y="18431"/>
                  </a:cubicBezTo>
                  <a:cubicBezTo>
                    <a:pt x="26945" y="18431"/>
                    <a:pt x="28329" y="18143"/>
                    <a:pt x="29055" y="17228"/>
                  </a:cubicBezTo>
                  <a:cubicBezTo>
                    <a:pt x="29855" y="16294"/>
                    <a:pt x="29689" y="14893"/>
                    <a:pt x="28688" y="14192"/>
                  </a:cubicBezTo>
                  <a:cubicBezTo>
                    <a:pt x="28299" y="13936"/>
                    <a:pt x="27809" y="13829"/>
                    <a:pt x="27277" y="13829"/>
                  </a:cubicBezTo>
                  <a:cubicBezTo>
                    <a:pt x="25799" y="13829"/>
                    <a:pt x="23991" y="14648"/>
                    <a:pt x="23084" y="15360"/>
                  </a:cubicBezTo>
                  <a:cubicBezTo>
                    <a:pt x="22984" y="15426"/>
                    <a:pt x="21783" y="16694"/>
                    <a:pt x="21549" y="16927"/>
                  </a:cubicBezTo>
                  <a:cubicBezTo>
                    <a:pt x="21583" y="16827"/>
                    <a:pt x="21616" y="16761"/>
                    <a:pt x="21649" y="16660"/>
                  </a:cubicBezTo>
                  <a:cubicBezTo>
                    <a:pt x="22283" y="15193"/>
                    <a:pt x="23050" y="13825"/>
                    <a:pt x="23951" y="12491"/>
                  </a:cubicBezTo>
                  <a:cubicBezTo>
                    <a:pt x="24418" y="11757"/>
                    <a:pt x="24918" y="11090"/>
                    <a:pt x="25419" y="10456"/>
                  </a:cubicBezTo>
                  <a:cubicBezTo>
                    <a:pt x="25886" y="10756"/>
                    <a:pt x="28021" y="12091"/>
                    <a:pt x="29222" y="12257"/>
                  </a:cubicBezTo>
                  <a:cubicBezTo>
                    <a:pt x="29542" y="12309"/>
                    <a:pt x="29876" y="12339"/>
                    <a:pt x="30210" y="12339"/>
                  </a:cubicBezTo>
                  <a:cubicBezTo>
                    <a:pt x="31164" y="12339"/>
                    <a:pt x="32124" y="12099"/>
                    <a:pt x="32791" y="11457"/>
                  </a:cubicBezTo>
                  <a:cubicBezTo>
                    <a:pt x="33691" y="10623"/>
                    <a:pt x="33658" y="9222"/>
                    <a:pt x="32757" y="8388"/>
                  </a:cubicBezTo>
                  <a:cubicBezTo>
                    <a:pt x="32288" y="8010"/>
                    <a:pt x="31621" y="7860"/>
                    <a:pt x="30896" y="7860"/>
                  </a:cubicBezTo>
                  <a:cubicBezTo>
                    <a:pt x="29509" y="7860"/>
                    <a:pt x="27907" y="8407"/>
                    <a:pt x="27053" y="8955"/>
                  </a:cubicBezTo>
                  <a:cubicBezTo>
                    <a:pt x="26987" y="8988"/>
                    <a:pt x="26286" y="9555"/>
                    <a:pt x="25786" y="9956"/>
                  </a:cubicBezTo>
                  <a:cubicBezTo>
                    <a:pt x="26019" y="9655"/>
                    <a:pt x="26253" y="9355"/>
                    <a:pt x="26486" y="9088"/>
                  </a:cubicBezTo>
                  <a:cubicBezTo>
                    <a:pt x="27320" y="8088"/>
                    <a:pt x="28154" y="7187"/>
                    <a:pt x="28921" y="6420"/>
                  </a:cubicBezTo>
                  <a:cubicBezTo>
                    <a:pt x="29322" y="6019"/>
                    <a:pt x="29755" y="5586"/>
                    <a:pt x="30122" y="5252"/>
                  </a:cubicBezTo>
                  <a:cubicBezTo>
                    <a:pt x="30434" y="5270"/>
                    <a:pt x="31247" y="5332"/>
                    <a:pt x="32117" y="5332"/>
                  </a:cubicBezTo>
                  <a:cubicBezTo>
                    <a:pt x="32924" y="5332"/>
                    <a:pt x="33779" y="5278"/>
                    <a:pt x="34325" y="5085"/>
                  </a:cubicBezTo>
                  <a:cubicBezTo>
                    <a:pt x="35459" y="4719"/>
                    <a:pt x="36727" y="3918"/>
                    <a:pt x="37094" y="2750"/>
                  </a:cubicBezTo>
                  <a:cubicBezTo>
                    <a:pt x="37494" y="1583"/>
                    <a:pt x="36827" y="349"/>
                    <a:pt x="35659" y="49"/>
                  </a:cubicBezTo>
                  <a:cubicBezTo>
                    <a:pt x="35517" y="16"/>
                    <a:pt x="35370" y="0"/>
                    <a:pt x="35220"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4" name="Google Shape;2444;p13"/>
            <p:cNvSpPr/>
            <p:nvPr/>
          </p:nvSpPr>
          <p:spPr>
            <a:xfrm>
              <a:off x="5509950" y="1277775"/>
              <a:ext cx="138450" cy="195425"/>
            </a:xfrm>
            <a:custGeom>
              <a:avLst/>
              <a:gdLst/>
              <a:ahLst/>
              <a:cxnLst/>
              <a:rect l="l" t="t" r="r" b="b"/>
              <a:pathLst>
                <a:path w="5538" h="7817" extrusionOk="0">
                  <a:moveTo>
                    <a:pt x="2964" y="1"/>
                  </a:moveTo>
                  <a:cubicBezTo>
                    <a:pt x="2590" y="1"/>
                    <a:pt x="2211" y="101"/>
                    <a:pt x="1868" y="311"/>
                  </a:cubicBezTo>
                  <a:cubicBezTo>
                    <a:pt x="801" y="944"/>
                    <a:pt x="300" y="2379"/>
                    <a:pt x="167" y="3513"/>
                  </a:cubicBezTo>
                  <a:cubicBezTo>
                    <a:pt x="0" y="4881"/>
                    <a:pt x="967" y="7816"/>
                    <a:pt x="967" y="7816"/>
                  </a:cubicBezTo>
                  <a:cubicBezTo>
                    <a:pt x="967" y="7816"/>
                    <a:pt x="2702" y="6582"/>
                    <a:pt x="2802" y="6482"/>
                  </a:cubicBezTo>
                  <a:cubicBezTo>
                    <a:pt x="3936" y="5448"/>
                    <a:pt x="5537" y="2746"/>
                    <a:pt x="4837" y="1145"/>
                  </a:cubicBezTo>
                  <a:cubicBezTo>
                    <a:pt x="4458" y="408"/>
                    <a:pt x="3720" y="1"/>
                    <a:pt x="2964"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5" name="Google Shape;2445;p13"/>
            <p:cNvSpPr/>
            <p:nvPr/>
          </p:nvSpPr>
          <p:spPr>
            <a:xfrm>
              <a:off x="4092250" y="1115400"/>
              <a:ext cx="445350" cy="1013250"/>
            </a:xfrm>
            <a:custGeom>
              <a:avLst/>
              <a:gdLst/>
              <a:ahLst/>
              <a:cxnLst/>
              <a:rect l="l" t="t" r="r" b="b"/>
              <a:pathLst>
                <a:path w="17814" h="40530" extrusionOk="0">
                  <a:moveTo>
                    <a:pt x="9007" y="1"/>
                  </a:moveTo>
                  <a:cubicBezTo>
                    <a:pt x="9007" y="1"/>
                    <a:pt x="101" y="9041"/>
                    <a:pt x="68" y="20249"/>
                  </a:cubicBezTo>
                  <a:cubicBezTo>
                    <a:pt x="1" y="31423"/>
                    <a:pt x="8807" y="40530"/>
                    <a:pt x="8807" y="40530"/>
                  </a:cubicBezTo>
                  <a:cubicBezTo>
                    <a:pt x="8807" y="40530"/>
                    <a:pt x="17714" y="31490"/>
                    <a:pt x="17780" y="20315"/>
                  </a:cubicBezTo>
                  <a:cubicBezTo>
                    <a:pt x="17814" y="9141"/>
                    <a:pt x="9007" y="1"/>
                    <a:pt x="9007"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6" name="Google Shape;2446;p13"/>
            <p:cNvSpPr/>
            <p:nvPr/>
          </p:nvSpPr>
          <p:spPr>
            <a:xfrm>
              <a:off x="3827075" y="1755875"/>
              <a:ext cx="410325" cy="422825"/>
            </a:xfrm>
            <a:custGeom>
              <a:avLst/>
              <a:gdLst/>
              <a:ahLst/>
              <a:cxnLst/>
              <a:rect l="l" t="t" r="r" b="b"/>
              <a:pathLst>
                <a:path w="16413" h="16913" extrusionOk="0">
                  <a:moveTo>
                    <a:pt x="34" y="0"/>
                  </a:moveTo>
                  <a:cubicBezTo>
                    <a:pt x="34" y="0"/>
                    <a:pt x="0" y="7339"/>
                    <a:pt x="4504" y="12009"/>
                  </a:cubicBezTo>
                  <a:cubicBezTo>
                    <a:pt x="9007" y="16679"/>
                    <a:pt x="16345" y="16912"/>
                    <a:pt x="16345" y="16912"/>
                  </a:cubicBezTo>
                  <a:cubicBezTo>
                    <a:pt x="16345" y="16912"/>
                    <a:pt x="16412" y="9574"/>
                    <a:pt x="11909" y="4904"/>
                  </a:cubicBezTo>
                  <a:cubicBezTo>
                    <a:pt x="7406" y="200"/>
                    <a:pt x="34" y="0"/>
                    <a:pt x="34"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7" name="Google Shape;2447;p13"/>
            <p:cNvSpPr/>
            <p:nvPr/>
          </p:nvSpPr>
          <p:spPr>
            <a:xfrm>
              <a:off x="4925350" y="845100"/>
              <a:ext cx="126775" cy="198625"/>
            </a:xfrm>
            <a:custGeom>
              <a:avLst/>
              <a:gdLst/>
              <a:ahLst/>
              <a:cxnLst/>
              <a:rect l="l" t="t" r="r" b="b"/>
              <a:pathLst>
                <a:path w="5071" h="7945" extrusionOk="0">
                  <a:moveTo>
                    <a:pt x="2424" y="1"/>
                  </a:moveTo>
                  <a:cubicBezTo>
                    <a:pt x="1644" y="1"/>
                    <a:pt x="881" y="443"/>
                    <a:pt x="534" y="1206"/>
                  </a:cubicBezTo>
                  <a:cubicBezTo>
                    <a:pt x="1" y="2340"/>
                    <a:pt x="368" y="3808"/>
                    <a:pt x="901" y="4842"/>
                  </a:cubicBezTo>
                  <a:cubicBezTo>
                    <a:pt x="1502" y="6043"/>
                    <a:pt x="3903" y="7944"/>
                    <a:pt x="3903" y="7944"/>
                  </a:cubicBezTo>
                  <a:cubicBezTo>
                    <a:pt x="3937" y="7944"/>
                    <a:pt x="4671" y="5976"/>
                    <a:pt x="4704" y="5876"/>
                  </a:cubicBezTo>
                  <a:cubicBezTo>
                    <a:pt x="5071" y="4341"/>
                    <a:pt x="4904" y="1206"/>
                    <a:pt x="3436" y="272"/>
                  </a:cubicBezTo>
                  <a:cubicBezTo>
                    <a:pt x="3119" y="88"/>
                    <a:pt x="2770" y="1"/>
                    <a:pt x="242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8" name="Google Shape;2448;p13"/>
            <p:cNvSpPr/>
            <p:nvPr/>
          </p:nvSpPr>
          <p:spPr>
            <a:xfrm>
              <a:off x="4388300" y="791475"/>
              <a:ext cx="1521950" cy="1397225"/>
            </a:xfrm>
            <a:custGeom>
              <a:avLst/>
              <a:gdLst/>
              <a:ahLst/>
              <a:cxnLst/>
              <a:rect l="l" t="t" r="r" b="b"/>
              <a:pathLst>
                <a:path w="60878" h="55889" extrusionOk="0">
                  <a:moveTo>
                    <a:pt x="15545" y="43013"/>
                  </a:moveTo>
                  <a:cubicBezTo>
                    <a:pt x="15779" y="43079"/>
                    <a:pt x="16012" y="43113"/>
                    <a:pt x="16279" y="43179"/>
                  </a:cubicBezTo>
                  <a:cubicBezTo>
                    <a:pt x="16346" y="44480"/>
                    <a:pt x="17380" y="46815"/>
                    <a:pt x="17513" y="47116"/>
                  </a:cubicBezTo>
                  <a:cubicBezTo>
                    <a:pt x="16779" y="47516"/>
                    <a:pt x="16079" y="47916"/>
                    <a:pt x="15412" y="48250"/>
                  </a:cubicBezTo>
                  <a:cubicBezTo>
                    <a:pt x="14478" y="48717"/>
                    <a:pt x="13644" y="49117"/>
                    <a:pt x="12843" y="49484"/>
                  </a:cubicBezTo>
                  <a:cubicBezTo>
                    <a:pt x="14177" y="47549"/>
                    <a:pt x="15111" y="45348"/>
                    <a:pt x="15545" y="43013"/>
                  </a:cubicBezTo>
                  <a:close/>
                  <a:moveTo>
                    <a:pt x="35220" y="0"/>
                  </a:moveTo>
                  <a:cubicBezTo>
                    <a:pt x="33556" y="0"/>
                    <a:pt x="31560" y="1926"/>
                    <a:pt x="30856" y="3151"/>
                  </a:cubicBezTo>
                  <a:cubicBezTo>
                    <a:pt x="30789" y="3284"/>
                    <a:pt x="29922" y="5219"/>
                    <a:pt x="29955" y="5252"/>
                  </a:cubicBezTo>
                  <a:lnTo>
                    <a:pt x="29989" y="5252"/>
                  </a:lnTo>
                  <a:cubicBezTo>
                    <a:pt x="29622" y="5586"/>
                    <a:pt x="29255" y="5953"/>
                    <a:pt x="28821" y="6353"/>
                  </a:cubicBezTo>
                  <a:cubicBezTo>
                    <a:pt x="28054" y="7120"/>
                    <a:pt x="27220" y="7988"/>
                    <a:pt x="26319" y="8988"/>
                  </a:cubicBezTo>
                  <a:cubicBezTo>
                    <a:pt x="25385" y="10056"/>
                    <a:pt x="24485" y="11190"/>
                    <a:pt x="23684" y="12357"/>
                  </a:cubicBezTo>
                  <a:cubicBezTo>
                    <a:pt x="22750" y="13658"/>
                    <a:pt x="21950" y="15059"/>
                    <a:pt x="21283" y="16527"/>
                  </a:cubicBezTo>
                  <a:lnTo>
                    <a:pt x="21249" y="16560"/>
                  </a:lnTo>
                  <a:cubicBezTo>
                    <a:pt x="21316" y="16060"/>
                    <a:pt x="21449" y="14626"/>
                    <a:pt x="21449" y="14526"/>
                  </a:cubicBezTo>
                  <a:cubicBezTo>
                    <a:pt x="21416" y="12958"/>
                    <a:pt x="20415" y="9956"/>
                    <a:pt x="18747" y="9455"/>
                  </a:cubicBezTo>
                  <a:cubicBezTo>
                    <a:pt x="18576" y="9411"/>
                    <a:pt x="18403" y="9390"/>
                    <a:pt x="18234" y="9390"/>
                  </a:cubicBezTo>
                  <a:cubicBezTo>
                    <a:pt x="17248" y="9390"/>
                    <a:pt x="16350" y="10099"/>
                    <a:pt x="16179" y="11123"/>
                  </a:cubicBezTo>
                  <a:cubicBezTo>
                    <a:pt x="15945" y="12357"/>
                    <a:pt x="16713" y="13658"/>
                    <a:pt x="17480" y="14526"/>
                  </a:cubicBezTo>
                  <a:cubicBezTo>
                    <a:pt x="18347" y="15493"/>
                    <a:pt x="20982" y="16627"/>
                    <a:pt x="21182" y="16727"/>
                  </a:cubicBezTo>
                  <a:cubicBezTo>
                    <a:pt x="20549" y="18228"/>
                    <a:pt x="19982" y="19763"/>
                    <a:pt x="19548" y="21330"/>
                  </a:cubicBezTo>
                  <a:cubicBezTo>
                    <a:pt x="19281" y="22231"/>
                    <a:pt x="19048" y="23165"/>
                    <a:pt x="18814" y="24099"/>
                  </a:cubicBezTo>
                  <a:cubicBezTo>
                    <a:pt x="18847" y="23632"/>
                    <a:pt x="18881" y="23265"/>
                    <a:pt x="18881" y="23198"/>
                  </a:cubicBezTo>
                  <a:cubicBezTo>
                    <a:pt x="18847" y="21631"/>
                    <a:pt x="17847" y="18629"/>
                    <a:pt x="16179" y="18128"/>
                  </a:cubicBezTo>
                  <a:cubicBezTo>
                    <a:pt x="16007" y="18084"/>
                    <a:pt x="15835" y="18063"/>
                    <a:pt x="15665" y="18063"/>
                  </a:cubicBezTo>
                  <a:cubicBezTo>
                    <a:pt x="14680" y="18063"/>
                    <a:pt x="13781" y="18772"/>
                    <a:pt x="13610" y="19796"/>
                  </a:cubicBezTo>
                  <a:cubicBezTo>
                    <a:pt x="13377" y="21030"/>
                    <a:pt x="14144" y="22331"/>
                    <a:pt x="14911" y="23198"/>
                  </a:cubicBezTo>
                  <a:cubicBezTo>
                    <a:pt x="15679" y="24066"/>
                    <a:pt x="17913" y="25100"/>
                    <a:pt x="18514" y="25367"/>
                  </a:cubicBezTo>
                  <a:cubicBezTo>
                    <a:pt x="18414" y="25700"/>
                    <a:pt x="18347" y="26067"/>
                    <a:pt x="18247" y="26434"/>
                  </a:cubicBezTo>
                  <a:cubicBezTo>
                    <a:pt x="17847" y="28135"/>
                    <a:pt x="17480" y="29870"/>
                    <a:pt x="17046" y="31538"/>
                  </a:cubicBezTo>
                  <a:cubicBezTo>
                    <a:pt x="16879" y="32138"/>
                    <a:pt x="16713" y="32705"/>
                    <a:pt x="16546" y="33272"/>
                  </a:cubicBezTo>
                  <a:cubicBezTo>
                    <a:pt x="16579" y="32905"/>
                    <a:pt x="16613" y="32572"/>
                    <a:pt x="16613" y="32505"/>
                  </a:cubicBezTo>
                  <a:cubicBezTo>
                    <a:pt x="16579" y="30971"/>
                    <a:pt x="15578" y="27969"/>
                    <a:pt x="13911" y="27468"/>
                  </a:cubicBezTo>
                  <a:cubicBezTo>
                    <a:pt x="13739" y="27424"/>
                    <a:pt x="13567" y="27403"/>
                    <a:pt x="13397" y="27403"/>
                  </a:cubicBezTo>
                  <a:cubicBezTo>
                    <a:pt x="12412" y="27403"/>
                    <a:pt x="11513" y="28112"/>
                    <a:pt x="11342" y="29136"/>
                  </a:cubicBezTo>
                  <a:cubicBezTo>
                    <a:pt x="11109" y="30337"/>
                    <a:pt x="11876" y="31671"/>
                    <a:pt x="12643" y="32538"/>
                  </a:cubicBezTo>
                  <a:cubicBezTo>
                    <a:pt x="13444" y="33406"/>
                    <a:pt x="15445" y="34306"/>
                    <a:pt x="16146" y="34607"/>
                  </a:cubicBezTo>
                  <a:cubicBezTo>
                    <a:pt x="15945" y="35207"/>
                    <a:pt x="15745" y="35774"/>
                    <a:pt x="15545" y="36341"/>
                  </a:cubicBezTo>
                  <a:cubicBezTo>
                    <a:pt x="15378" y="36708"/>
                    <a:pt x="15278" y="37108"/>
                    <a:pt x="15078" y="37475"/>
                  </a:cubicBezTo>
                  <a:lnTo>
                    <a:pt x="14611" y="38543"/>
                  </a:lnTo>
                  <a:cubicBezTo>
                    <a:pt x="14244" y="38609"/>
                    <a:pt x="13811" y="38676"/>
                    <a:pt x="13344" y="38810"/>
                  </a:cubicBezTo>
                  <a:cubicBezTo>
                    <a:pt x="13210" y="37242"/>
                    <a:pt x="12610" y="35307"/>
                    <a:pt x="11409" y="34740"/>
                  </a:cubicBezTo>
                  <a:cubicBezTo>
                    <a:pt x="11143" y="34619"/>
                    <a:pt x="10866" y="34563"/>
                    <a:pt x="10592" y="34563"/>
                  </a:cubicBezTo>
                  <a:cubicBezTo>
                    <a:pt x="9732" y="34563"/>
                    <a:pt x="8910" y="35122"/>
                    <a:pt x="8607" y="36008"/>
                  </a:cubicBezTo>
                  <a:cubicBezTo>
                    <a:pt x="8207" y="37175"/>
                    <a:pt x="8740" y="38609"/>
                    <a:pt x="9407" y="39577"/>
                  </a:cubicBezTo>
                  <a:cubicBezTo>
                    <a:pt x="9507" y="39710"/>
                    <a:pt x="9608" y="39844"/>
                    <a:pt x="9708" y="39977"/>
                  </a:cubicBezTo>
                  <a:cubicBezTo>
                    <a:pt x="7673" y="40811"/>
                    <a:pt x="5838" y="42079"/>
                    <a:pt x="4304" y="43713"/>
                  </a:cubicBezTo>
                  <a:cubicBezTo>
                    <a:pt x="1" y="48550"/>
                    <a:pt x="301" y="55889"/>
                    <a:pt x="301" y="55889"/>
                  </a:cubicBezTo>
                  <a:cubicBezTo>
                    <a:pt x="301" y="55889"/>
                    <a:pt x="6439" y="55488"/>
                    <a:pt x="10808" y="51719"/>
                  </a:cubicBezTo>
                  <a:cubicBezTo>
                    <a:pt x="12143" y="51085"/>
                    <a:pt x="13877" y="50251"/>
                    <a:pt x="15845" y="49184"/>
                  </a:cubicBezTo>
                  <a:cubicBezTo>
                    <a:pt x="16613" y="48783"/>
                    <a:pt x="17380" y="48350"/>
                    <a:pt x="18180" y="47883"/>
                  </a:cubicBezTo>
                  <a:cubicBezTo>
                    <a:pt x="18380" y="48150"/>
                    <a:pt x="20115" y="50285"/>
                    <a:pt x="21249" y="50885"/>
                  </a:cubicBezTo>
                  <a:cubicBezTo>
                    <a:pt x="21949" y="51235"/>
                    <a:pt x="22806" y="51513"/>
                    <a:pt x="23633" y="51513"/>
                  </a:cubicBezTo>
                  <a:cubicBezTo>
                    <a:pt x="24068" y="51513"/>
                    <a:pt x="24494" y="51436"/>
                    <a:pt x="24885" y="51252"/>
                  </a:cubicBezTo>
                  <a:cubicBezTo>
                    <a:pt x="25986" y="50718"/>
                    <a:pt x="26420" y="49384"/>
                    <a:pt x="25819" y="48316"/>
                  </a:cubicBezTo>
                  <a:cubicBezTo>
                    <a:pt x="25185" y="47283"/>
                    <a:pt x="23428" y="46895"/>
                    <a:pt x="21919" y="46895"/>
                  </a:cubicBezTo>
                  <a:cubicBezTo>
                    <a:pt x="21284" y="46895"/>
                    <a:pt x="20693" y="46964"/>
                    <a:pt x="20248" y="47082"/>
                  </a:cubicBezTo>
                  <a:cubicBezTo>
                    <a:pt x="20148" y="47082"/>
                    <a:pt x="19214" y="47449"/>
                    <a:pt x="18614" y="47683"/>
                  </a:cubicBezTo>
                  <a:cubicBezTo>
                    <a:pt x="18948" y="47483"/>
                    <a:pt x="19281" y="47316"/>
                    <a:pt x="19615" y="47116"/>
                  </a:cubicBezTo>
                  <a:cubicBezTo>
                    <a:pt x="20248" y="46715"/>
                    <a:pt x="20916" y="46315"/>
                    <a:pt x="21616" y="45881"/>
                  </a:cubicBezTo>
                  <a:lnTo>
                    <a:pt x="22617" y="45214"/>
                  </a:lnTo>
                  <a:cubicBezTo>
                    <a:pt x="22950" y="44981"/>
                    <a:pt x="23284" y="44714"/>
                    <a:pt x="23618" y="44480"/>
                  </a:cubicBezTo>
                  <a:cubicBezTo>
                    <a:pt x="24418" y="43880"/>
                    <a:pt x="25152" y="43246"/>
                    <a:pt x="25919" y="42612"/>
                  </a:cubicBezTo>
                  <a:cubicBezTo>
                    <a:pt x="26253" y="43179"/>
                    <a:pt x="27487" y="45214"/>
                    <a:pt x="28454" y="45915"/>
                  </a:cubicBezTo>
                  <a:cubicBezTo>
                    <a:pt x="29192" y="46442"/>
                    <a:pt x="30221" y="46927"/>
                    <a:pt x="31196" y="46927"/>
                  </a:cubicBezTo>
                  <a:cubicBezTo>
                    <a:pt x="31456" y="46927"/>
                    <a:pt x="31711" y="46892"/>
                    <a:pt x="31957" y="46815"/>
                  </a:cubicBezTo>
                  <a:cubicBezTo>
                    <a:pt x="33158" y="46482"/>
                    <a:pt x="33791" y="45214"/>
                    <a:pt x="33324" y="44080"/>
                  </a:cubicBezTo>
                  <a:cubicBezTo>
                    <a:pt x="32726" y="42614"/>
                    <a:pt x="30167" y="41953"/>
                    <a:pt x="28540" y="41953"/>
                  </a:cubicBezTo>
                  <a:cubicBezTo>
                    <a:pt x="28353" y="41953"/>
                    <a:pt x="28179" y="41961"/>
                    <a:pt x="28021" y="41979"/>
                  </a:cubicBezTo>
                  <a:cubicBezTo>
                    <a:pt x="27921" y="41979"/>
                    <a:pt x="26820" y="42212"/>
                    <a:pt x="26219" y="42345"/>
                  </a:cubicBezTo>
                  <a:cubicBezTo>
                    <a:pt x="26653" y="41945"/>
                    <a:pt x="27120" y="41578"/>
                    <a:pt x="27554" y="41145"/>
                  </a:cubicBezTo>
                  <a:cubicBezTo>
                    <a:pt x="28788" y="39944"/>
                    <a:pt x="30055" y="38710"/>
                    <a:pt x="31290" y="37442"/>
                  </a:cubicBezTo>
                  <a:cubicBezTo>
                    <a:pt x="31690" y="37075"/>
                    <a:pt x="32090" y="36708"/>
                    <a:pt x="32457" y="36308"/>
                  </a:cubicBezTo>
                  <a:cubicBezTo>
                    <a:pt x="32557" y="36541"/>
                    <a:pt x="33992" y="38976"/>
                    <a:pt x="35059" y="39744"/>
                  </a:cubicBezTo>
                  <a:cubicBezTo>
                    <a:pt x="35791" y="40292"/>
                    <a:pt x="36809" y="40759"/>
                    <a:pt x="37794" y="40759"/>
                  </a:cubicBezTo>
                  <a:cubicBezTo>
                    <a:pt x="38066" y="40759"/>
                    <a:pt x="38335" y="40724"/>
                    <a:pt x="38595" y="40644"/>
                  </a:cubicBezTo>
                  <a:cubicBezTo>
                    <a:pt x="39762" y="40311"/>
                    <a:pt x="40396" y="39043"/>
                    <a:pt x="39963" y="37909"/>
                  </a:cubicBezTo>
                  <a:cubicBezTo>
                    <a:pt x="39322" y="36446"/>
                    <a:pt x="36703" y="35790"/>
                    <a:pt x="35061" y="35790"/>
                  </a:cubicBezTo>
                  <a:cubicBezTo>
                    <a:pt x="34906" y="35790"/>
                    <a:pt x="34760" y="35796"/>
                    <a:pt x="34625" y="35807"/>
                  </a:cubicBezTo>
                  <a:cubicBezTo>
                    <a:pt x="34525" y="35807"/>
                    <a:pt x="32924" y="36174"/>
                    <a:pt x="32557" y="36274"/>
                  </a:cubicBezTo>
                  <a:cubicBezTo>
                    <a:pt x="33391" y="35441"/>
                    <a:pt x="34258" y="34607"/>
                    <a:pt x="35126" y="33839"/>
                  </a:cubicBezTo>
                  <a:cubicBezTo>
                    <a:pt x="36293" y="32805"/>
                    <a:pt x="37527" y="31805"/>
                    <a:pt x="38828" y="30937"/>
                  </a:cubicBezTo>
                  <a:cubicBezTo>
                    <a:pt x="38895" y="31037"/>
                    <a:pt x="40363" y="33606"/>
                    <a:pt x="41464" y="34373"/>
                  </a:cubicBezTo>
                  <a:cubicBezTo>
                    <a:pt x="42201" y="34900"/>
                    <a:pt x="43230" y="35385"/>
                    <a:pt x="44205" y="35385"/>
                  </a:cubicBezTo>
                  <a:cubicBezTo>
                    <a:pt x="44465" y="35385"/>
                    <a:pt x="44721" y="35351"/>
                    <a:pt x="44966" y="35274"/>
                  </a:cubicBezTo>
                  <a:cubicBezTo>
                    <a:pt x="46167" y="34940"/>
                    <a:pt x="46801" y="33673"/>
                    <a:pt x="46367" y="32538"/>
                  </a:cubicBezTo>
                  <a:cubicBezTo>
                    <a:pt x="45727" y="31075"/>
                    <a:pt x="43080" y="30420"/>
                    <a:pt x="41458" y="30420"/>
                  </a:cubicBezTo>
                  <a:cubicBezTo>
                    <a:pt x="41305" y="30420"/>
                    <a:pt x="41162" y="30425"/>
                    <a:pt x="41030" y="30437"/>
                  </a:cubicBezTo>
                  <a:cubicBezTo>
                    <a:pt x="40897" y="30437"/>
                    <a:pt x="39195" y="30804"/>
                    <a:pt x="38895" y="30904"/>
                  </a:cubicBezTo>
                  <a:cubicBezTo>
                    <a:pt x="38962" y="30837"/>
                    <a:pt x="39029" y="30804"/>
                    <a:pt x="39129" y="30737"/>
                  </a:cubicBezTo>
                  <a:cubicBezTo>
                    <a:pt x="40430" y="29870"/>
                    <a:pt x="41831" y="29136"/>
                    <a:pt x="43298" y="28536"/>
                  </a:cubicBezTo>
                  <a:cubicBezTo>
                    <a:pt x="44099" y="28202"/>
                    <a:pt x="44899" y="27902"/>
                    <a:pt x="45667" y="27635"/>
                  </a:cubicBezTo>
                  <a:cubicBezTo>
                    <a:pt x="45900" y="28169"/>
                    <a:pt x="46934" y="30470"/>
                    <a:pt x="47835" y="31271"/>
                  </a:cubicBezTo>
                  <a:cubicBezTo>
                    <a:pt x="48649" y="31969"/>
                    <a:pt x="49717" y="32616"/>
                    <a:pt x="50772" y="32616"/>
                  </a:cubicBezTo>
                  <a:cubicBezTo>
                    <a:pt x="50928" y="32616"/>
                    <a:pt x="51083" y="32602"/>
                    <a:pt x="51237" y="32572"/>
                  </a:cubicBezTo>
                  <a:cubicBezTo>
                    <a:pt x="52471" y="32372"/>
                    <a:pt x="53239" y="31171"/>
                    <a:pt x="52905" y="29970"/>
                  </a:cubicBezTo>
                  <a:cubicBezTo>
                    <a:pt x="52405" y="28302"/>
                    <a:pt x="49403" y="27335"/>
                    <a:pt x="47835" y="27301"/>
                  </a:cubicBezTo>
                  <a:cubicBezTo>
                    <a:pt x="47768" y="27301"/>
                    <a:pt x="46901" y="27368"/>
                    <a:pt x="46267" y="27468"/>
                  </a:cubicBezTo>
                  <a:cubicBezTo>
                    <a:pt x="46634" y="27335"/>
                    <a:pt x="46968" y="27201"/>
                    <a:pt x="47301" y="27101"/>
                  </a:cubicBezTo>
                  <a:cubicBezTo>
                    <a:pt x="48569" y="26734"/>
                    <a:pt x="49770" y="26467"/>
                    <a:pt x="50804" y="26234"/>
                  </a:cubicBezTo>
                  <a:cubicBezTo>
                    <a:pt x="51404" y="26101"/>
                    <a:pt x="51938" y="26000"/>
                    <a:pt x="52471" y="25900"/>
                  </a:cubicBezTo>
                  <a:cubicBezTo>
                    <a:pt x="52972" y="26301"/>
                    <a:pt x="54907" y="27802"/>
                    <a:pt x="56074" y="28102"/>
                  </a:cubicBezTo>
                  <a:cubicBezTo>
                    <a:pt x="56549" y="28224"/>
                    <a:pt x="57074" y="28302"/>
                    <a:pt x="57595" y="28302"/>
                  </a:cubicBezTo>
                  <a:cubicBezTo>
                    <a:pt x="58354" y="28302"/>
                    <a:pt x="59103" y="28137"/>
                    <a:pt x="59677" y="27702"/>
                  </a:cubicBezTo>
                  <a:cubicBezTo>
                    <a:pt x="60744" y="26934"/>
                    <a:pt x="60878" y="25433"/>
                    <a:pt x="59977" y="24533"/>
                  </a:cubicBezTo>
                  <a:cubicBezTo>
                    <a:pt x="59434" y="23976"/>
                    <a:pt x="58531" y="23766"/>
                    <a:pt x="57570" y="23766"/>
                  </a:cubicBezTo>
                  <a:cubicBezTo>
                    <a:pt x="56344" y="23766"/>
                    <a:pt x="55025" y="24107"/>
                    <a:pt x="54239" y="24499"/>
                  </a:cubicBezTo>
                  <a:cubicBezTo>
                    <a:pt x="54139" y="24533"/>
                    <a:pt x="52338" y="25700"/>
                    <a:pt x="52371" y="25734"/>
                  </a:cubicBezTo>
                  <a:lnTo>
                    <a:pt x="52405" y="25767"/>
                  </a:lnTo>
                  <a:cubicBezTo>
                    <a:pt x="51904" y="25834"/>
                    <a:pt x="51371" y="25934"/>
                    <a:pt x="50804" y="26034"/>
                  </a:cubicBezTo>
                  <a:cubicBezTo>
                    <a:pt x="49770" y="26234"/>
                    <a:pt x="48569" y="26501"/>
                    <a:pt x="47301" y="26868"/>
                  </a:cubicBezTo>
                  <a:cubicBezTo>
                    <a:pt x="45900" y="27235"/>
                    <a:pt x="44532" y="27668"/>
                    <a:pt x="43232" y="28202"/>
                  </a:cubicBezTo>
                  <a:cubicBezTo>
                    <a:pt x="41730" y="28802"/>
                    <a:pt x="40296" y="29503"/>
                    <a:pt x="38928" y="30337"/>
                  </a:cubicBezTo>
                  <a:lnTo>
                    <a:pt x="38862" y="30370"/>
                  </a:lnTo>
                  <a:cubicBezTo>
                    <a:pt x="39195" y="30003"/>
                    <a:pt x="40096" y="28869"/>
                    <a:pt x="40163" y="28769"/>
                  </a:cubicBezTo>
                  <a:cubicBezTo>
                    <a:pt x="40997" y="27468"/>
                    <a:pt x="41831" y="24433"/>
                    <a:pt x="40696" y="23098"/>
                  </a:cubicBezTo>
                  <a:cubicBezTo>
                    <a:pt x="40279" y="22631"/>
                    <a:pt x="39721" y="22398"/>
                    <a:pt x="39162" y="22398"/>
                  </a:cubicBezTo>
                  <a:cubicBezTo>
                    <a:pt x="38603" y="22398"/>
                    <a:pt x="38045" y="22631"/>
                    <a:pt x="37628" y="23098"/>
                  </a:cubicBezTo>
                  <a:cubicBezTo>
                    <a:pt x="36760" y="23966"/>
                    <a:pt x="36660" y="25467"/>
                    <a:pt x="36827" y="26634"/>
                  </a:cubicBezTo>
                  <a:cubicBezTo>
                    <a:pt x="37027" y="27935"/>
                    <a:pt x="38595" y="30337"/>
                    <a:pt x="38728" y="30504"/>
                  </a:cubicBezTo>
                  <a:cubicBezTo>
                    <a:pt x="37361" y="31404"/>
                    <a:pt x="36060" y="32372"/>
                    <a:pt x="34826" y="33439"/>
                  </a:cubicBezTo>
                  <a:cubicBezTo>
                    <a:pt x="34092" y="34040"/>
                    <a:pt x="33391" y="34673"/>
                    <a:pt x="32657" y="35340"/>
                  </a:cubicBezTo>
                  <a:cubicBezTo>
                    <a:pt x="32958" y="35007"/>
                    <a:pt x="33191" y="34673"/>
                    <a:pt x="33224" y="34640"/>
                  </a:cubicBezTo>
                  <a:cubicBezTo>
                    <a:pt x="34058" y="33306"/>
                    <a:pt x="34892" y="30270"/>
                    <a:pt x="33758" y="28936"/>
                  </a:cubicBezTo>
                  <a:cubicBezTo>
                    <a:pt x="33341" y="28486"/>
                    <a:pt x="32782" y="28260"/>
                    <a:pt x="32224" y="28260"/>
                  </a:cubicBezTo>
                  <a:cubicBezTo>
                    <a:pt x="31665" y="28260"/>
                    <a:pt x="31106" y="28486"/>
                    <a:pt x="30689" y="28936"/>
                  </a:cubicBezTo>
                  <a:cubicBezTo>
                    <a:pt x="29822" y="29837"/>
                    <a:pt x="29722" y="31338"/>
                    <a:pt x="29889" y="32505"/>
                  </a:cubicBezTo>
                  <a:cubicBezTo>
                    <a:pt x="30089" y="33639"/>
                    <a:pt x="31356" y="35707"/>
                    <a:pt x="31723" y="36241"/>
                  </a:cubicBezTo>
                  <a:lnTo>
                    <a:pt x="30923" y="37008"/>
                  </a:lnTo>
                  <a:cubicBezTo>
                    <a:pt x="29622" y="38209"/>
                    <a:pt x="28354" y="39443"/>
                    <a:pt x="27087" y="40611"/>
                  </a:cubicBezTo>
                  <a:cubicBezTo>
                    <a:pt x="26620" y="41011"/>
                    <a:pt x="26153" y="41378"/>
                    <a:pt x="25686" y="41778"/>
                  </a:cubicBezTo>
                  <a:cubicBezTo>
                    <a:pt x="25953" y="41478"/>
                    <a:pt x="26153" y="41211"/>
                    <a:pt x="26186" y="41178"/>
                  </a:cubicBezTo>
                  <a:cubicBezTo>
                    <a:pt x="27020" y="39844"/>
                    <a:pt x="27854" y="36808"/>
                    <a:pt x="26720" y="35474"/>
                  </a:cubicBezTo>
                  <a:cubicBezTo>
                    <a:pt x="26299" y="35003"/>
                    <a:pt x="25734" y="34769"/>
                    <a:pt x="25170" y="34769"/>
                  </a:cubicBezTo>
                  <a:cubicBezTo>
                    <a:pt x="24616" y="34769"/>
                    <a:pt x="24064" y="34994"/>
                    <a:pt x="23651" y="35441"/>
                  </a:cubicBezTo>
                  <a:cubicBezTo>
                    <a:pt x="22784" y="36341"/>
                    <a:pt x="22684" y="37842"/>
                    <a:pt x="22850" y="39010"/>
                  </a:cubicBezTo>
                  <a:cubicBezTo>
                    <a:pt x="23050" y="40144"/>
                    <a:pt x="24218" y="42045"/>
                    <a:pt x="24618" y="42679"/>
                  </a:cubicBezTo>
                  <a:cubicBezTo>
                    <a:pt x="24118" y="43046"/>
                    <a:pt x="23651" y="43446"/>
                    <a:pt x="23151" y="43780"/>
                  </a:cubicBezTo>
                  <a:cubicBezTo>
                    <a:pt x="22817" y="44013"/>
                    <a:pt x="22517" y="44280"/>
                    <a:pt x="22150" y="44480"/>
                  </a:cubicBezTo>
                  <a:lnTo>
                    <a:pt x="21149" y="45147"/>
                  </a:lnTo>
                  <a:cubicBezTo>
                    <a:pt x="20482" y="45514"/>
                    <a:pt x="19815" y="45915"/>
                    <a:pt x="19148" y="46282"/>
                  </a:cubicBezTo>
                  <a:cubicBezTo>
                    <a:pt x="18681" y="46549"/>
                    <a:pt x="18247" y="46782"/>
                    <a:pt x="17813" y="47016"/>
                  </a:cubicBezTo>
                  <a:cubicBezTo>
                    <a:pt x="18280" y="46615"/>
                    <a:pt x="19148" y="45815"/>
                    <a:pt x="19214" y="45748"/>
                  </a:cubicBezTo>
                  <a:cubicBezTo>
                    <a:pt x="20082" y="44680"/>
                    <a:pt x="20649" y="43380"/>
                    <a:pt x="20882" y="42045"/>
                  </a:cubicBezTo>
                  <a:cubicBezTo>
                    <a:pt x="20982" y="41912"/>
                    <a:pt x="21082" y="41812"/>
                    <a:pt x="21149" y="41678"/>
                  </a:cubicBezTo>
                  <a:cubicBezTo>
                    <a:pt x="21783" y="40611"/>
                    <a:pt x="21416" y="39243"/>
                    <a:pt x="20315" y="38710"/>
                  </a:cubicBezTo>
                  <a:cubicBezTo>
                    <a:pt x="20036" y="38578"/>
                    <a:pt x="19721" y="38520"/>
                    <a:pt x="19386" y="38520"/>
                  </a:cubicBezTo>
                  <a:cubicBezTo>
                    <a:pt x="18279" y="38520"/>
                    <a:pt x="16952" y="39152"/>
                    <a:pt x="15979" y="39844"/>
                  </a:cubicBezTo>
                  <a:cubicBezTo>
                    <a:pt x="16012" y="38976"/>
                    <a:pt x="16012" y="38409"/>
                    <a:pt x="16012" y="38409"/>
                  </a:cubicBezTo>
                  <a:lnTo>
                    <a:pt x="16012" y="38409"/>
                  </a:lnTo>
                  <a:lnTo>
                    <a:pt x="15679" y="38443"/>
                  </a:lnTo>
                  <a:lnTo>
                    <a:pt x="15912" y="37876"/>
                  </a:lnTo>
                  <a:cubicBezTo>
                    <a:pt x="16079" y="37509"/>
                    <a:pt x="16212" y="37075"/>
                    <a:pt x="16346" y="36708"/>
                  </a:cubicBezTo>
                  <a:cubicBezTo>
                    <a:pt x="16679" y="35774"/>
                    <a:pt x="16946" y="34840"/>
                    <a:pt x="17213" y="33873"/>
                  </a:cubicBezTo>
                  <a:cubicBezTo>
                    <a:pt x="17813" y="34173"/>
                    <a:pt x="19982" y="35207"/>
                    <a:pt x="21149" y="35240"/>
                  </a:cubicBezTo>
                  <a:cubicBezTo>
                    <a:pt x="21212" y="35242"/>
                    <a:pt x="21275" y="35243"/>
                    <a:pt x="21340" y="35243"/>
                  </a:cubicBezTo>
                  <a:cubicBezTo>
                    <a:pt x="22476" y="35243"/>
                    <a:pt x="23859" y="34955"/>
                    <a:pt x="24585" y="34040"/>
                  </a:cubicBezTo>
                  <a:cubicBezTo>
                    <a:pt x="25385" y="33106"/>
                    <a:pt x="25219" y="31705"/>
                    <a:pt x="24218" y="31004"/>
                  </a:cubicBezTo>
                  <a:cubicBezTo>
                    <a:pt x="23829" y="30748"/>
                    <a:pt x="23340" y="30641"/>
                    <a:pt x="22807" y="30641"/>
                  </a:cubicBezTo>
                  <a:cubicBezTo>
                    <a:pt x="21330" y="30641"/>
                    <a:pt x="19521" y="31460"/>
                    <a:pt x="18614" y="32172"/>
                  </a:cubicBezTo>
                  <a:cubicBezTo>
                    <a:pt x="18547" y="32238"/>
                    <a:pt x="17747" y="33039"/>
                    <a:pt x="17313" y="33506"/>
                  </a:cubicBezTo>
                  <a:cubicBezTo>
                    <a:pt x="17480" y="32905"/>
                    <a:pt x="17647" y="32338"/>
                    <a:pt x="17780" y="31738"/>
                  </a:cubicBezTo>
                  <a:cubicBezTo>
                    <a:pt x="18180" y="30037"/>
                    <a:pt x="18514" y="28302"/>
                    <a:pt x="18881" y="26601"/>
                  </a:cubicBezTo>
                  <a:cubicBezTo>
                    <a:pt x="18981" y="26067"/>
                    <a:pt x="19114" y="25533"/>
                    <a:pt x="19214" y="25000"/>
                  </a:cubicBezTo>
                  <a:cubicBezTo>
                    <a:pt x="19415" y="25100"/>
                    <a:pt x="21983" y="26367"/>
                    <a:pt x="23284" y="26434"/>
                  </a:cubicBezTo>
                  <a:cubicBezTo>
                    <a:pt x="23347" y="26436"/>
                    <a:pt x="23410" y="26437"/>
                    <a:pt x="23475" y="26437"/>
                  </a:cubicBezTo>
                  <a:cubicBezTo>
                    <a:pt x="24610" y="26437"/>
                    <a:pt x="25994" y="26149"/>
                    <a:pt x="26720" y="25233"/>
                  </a:cubicBezTo>
                  <a:cubicBezTo>
                    <a:pt x="27520" y="24299"/>
                    <a:pt x="27354" y="22898"/>
                    <a:pt x="26353" y="22198"/>
                  </a:cubicBezTo>
                  <a:cubicBezTo>
                    <a:pt x="25964" y="21941"/>
                    <a:pt x="25472" y="21835"/>
                    <a:pt x="24937" y="21835"/>
                  </a:cubicBezTo>
                  <a:cubicBezTo>
                    <a:pt x="23451" y="21835"/>
                    <a:pt x="21632" y="22654"/>
                    <a:pt x="20749" y="23365"/>
                  </a:cubicBezTo>
                  <a:cubicBezTo>
                    <a:pt x="20649" y="23432"/>
                    <a:pt x="19481" y="24599"/>
                    <a:pt x="19248" y="24900"/>
                  </a:cubicBezTo>
                  <a:cubicBezTo>
                    <a:pt x="19481" y="23732"/>
                    <a:pt x="19748" y="22598"/>
                    <a:pt x="20048" y="21464"/>
                  </a:cubicBezTo>
                  <a:cubicBezTo>
                    <a:pt x="20449" y="19929"/>
                    <a:pt x="20949" y="18428"/>
                    <a:pt x="21549" y="16994"/>
                  </a:cubicBezTo>
                  <a:cubicBezTo>
                    <a:pt x="21649" y="17027"/>
                    <a:pt x="24285" y="18362"/>
                    <a:pt x="25619" y="18428"/>
                  </a:cubicBezTo>
                  <a:cubicBezTo>
                    <a:pt x="25682" y="18430"/>
                    <a:pt x="25745" y="18431"/>
                    <a:pt x="25810" y="18431"/>
                  </a:cubicBezTo>
                  <a:cubicBezTo>
                    <a:pt x="26945" y="18431"/>
                    <a:pt x="28329" y="18143"/>
                    <a:pt x="29055" y="17228"/>
                  </a:cubicBezTo>
                  <a:cubicBezTo>
                    <a:pt x="29855" y="16294"/>
                    <a:pt x="29689" y="14893"/>
                    <a:pt x="28688" y="14192"/>
                  </a:cubicBezTo>
                  <a:cubicBezTo>
                    <a:pt x="28299" y="13936"/>
                    <a:pt x="27809" y="13829"/>
                    <a:pt x="27277" y="13829"/>
                  </a:cubicBezTo>
                  <a:cubicBezTo>
                    <a:pt x="25799" y="13829"/>
                    <a:pt x="23991" y="14648"/>
                    <a:pt x="23084" y="15360"/>
                  </a:cubicBezTo>
                  <a:cubicBezTo>
                    <a:pt x="22984" y="15426"/>
                    <a:pt x="21783" y="16694"/>
                    <a:pt x="21549" y="16927"/>
                  </a:cubicBezTo>
                  <a:cubicBezTo>
                    <a:pt x="21583" y="16827"/>
                    <a:pt x="21616" y="16761"/>
                    <a:pt x="21649" y="16660"/>
                  </a:cubicBezTo>
                  <a:cubicBezTo>
                    <a:pt x="22283" y="15193"/>
                    <a:pt x="23050" y="13825"/>
                    <a:pt x="23951" y="12491"/>
                  </a:cubicBezTo>
                  <a:cubicBezTo>
                    <a:pt x="24418" y="11757"/>
                    <a:pt x="24918" y="11090"/>
                    <a:pt x="25419" y="10456"/>
                  </a:cubicBezTo>
                  <a:cubicBezTo>
                    <a:pt x="25886" y="10756"/>
                    <a:pt x="28021" y="12091"/>
                    <a:pt x="29222" y="12257"/>
                  </a:cubicBezTo>
                  <a:cubicBezTo>
                    <a:pt x="29542" y="12309"/>
                    <a:pt x="29876" y="12339"/>
                    <a:pt x="30210" y="12339"/>
                  </a:cubicBezTo>
                  <a:cubicBezTo>
                    <a:pt x="31164" y="12339"/>
                    <a:pt x="32124" y="12099"/>
                    <a:pt x="32791" y="11457"/>
                  </a:cubicBezTo>
                  <a:cubicBezTo>
                    <a:pt x="33691" y="10623"/>
                    <a:pt x="33658" y="9222"/>
                    <a:pt x="32757" y="8388"/>
                  </a:cubicBezTo>
                  <a:cubicBezTo>
                    <a:pt x="32288" y="8010"/>
                    <a:pt x="31621" y="7860"/>
                    <a:pt x="30896" y="7860"/>
                  </a:cubicBezTo>
                  <a:cubicBezTo>
                    <a:pt x="29509" y="7860"/>
                    <a:pt x="27907" y="8407"/>
                    <a:pt x="27053" y="8955"/>
                  </a:cubicBezTo>
                  <a:cubicBezTo>
                    <a:pt x="26987" y="8988"/>
                    <a:pt x="26286" y="9555"/>
                    <a:pt x="25786" y="9956"/>
                  </a:cubicBezTo>
                  <a:cubicBezTo>
                    <a:pt x="26019" y="9655"/>
                    <a:pt x="26253" y="9355"/>
                    <a:pt x="26486" y="9088"/>
                  </a:cubicBezTo>
                  <a:cubicBezTo>
                    <a:pt x="27320" y="8088"/>
                    <a:pt x="28154" y="7187"/>
                    <a:pt x="28921" y="6420"/>
                  </a:cubicBezTo>
                  <a:cubicBezTo>
                    <a:pt x="29322" y="6019"/>
                    <a:pt x="29755" y="5586"/>
                    <a:pt x="30122" y="5252"/>
                  </a:cubicBezTo>
                  <a:cubicBezTo>
                    <a:pt x="30434" y="5270"/>
                    <a:pt x="31247" y="5332"/>
                    <a:pt x="32117" y="5332"/>
                  </a:cubicBezTo>
                  <a:cubicBezTo>
                    <a:pt x="32924" y="5332"/>
                    <a:pt x="33779" y="5278"/>
                    <a:pt x="34325" y="5085"/>
                  </a:cubicBezTo>
                  <a:cubicBezTo>
                    <a:pt x="35459" y="4719"/>
                    <a:pt x="36727" y="3918"/>
                    <a:pt x="37094" y="2750"/>
                  </a:cubicBezTo>
                  <a:cubicBezTo>
                    <a:pt x="37494" y="1583"/>
                    <a:pt x="36827" y="349"/>
                    <a:pt x="35659" y="49"/>
                  </a:cubicBezTo>
                  <a:cubicBezTo>
                    <a:pt x="35517" y="16"/>
                    <a:pt x="35370" y="0"/>
                    <a:pt x="3522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9" name="Google Shape;2449;p13"/>
            <p:cNvSpPr/>
            <p:nvPr/>
          </p:nvSpPr>
          <p:spPr>
            <a:xfrm>
              <a:off x="5509950" y="1277775"/>
              <a:ext cx="138450" cy="195425"/>
            </a:xfrm>
            <a:custGeom>
              <a:avLst/>
              <a:gdLst/>
              <a:ahLst/>
              <a:cxnLst/>
              <a:rect l="l" t="t" r="r" b="b"/>
              <a:pathLst>
                <a:path w="5538" h="7817" extrusionOk="0">
                  <a:moveTo>
                    <a:pt x="2964" y="1"/>
                  </a:moveTo>
                  <a:cubicBezTo>
                    <a:pt x="2590" y="1"/>
                    <a:pt x="2211" y="101"/>
                    <a:pt x="1868" y="311"/>
                  </a:cubicBezTo>
                  <a:cubicBezTo>
                    <a:pt x="801" y="944"/>
                    <a:pt x="300" y="2379"/>
                    <a:pt x="167" y="3513"/>
                  </a:cubicBezTo>
                  <a:cubicBezTo>
                    <a:pt x="0" y="4881"/>
                    <a:pt x="967" y="7816"/>
                    <a:pt x="967" y="7816"/>
                  </a:cubicBezTo>
                  <a:cubicBezTo>
                    <a:pt x="967" y="7816"/>
                    <a:pt x="2702" y="6582"/>
                    <a:pt x="2802" y="6482"/>
                  </a:cubicBezTo>
                  <a:cubicBezTo>
                    <a:pt x="3936" y="5448"/>
                    <a:pt x="5537" y="2746"/>
                    <a:pt x="4837" y="1145"/>
                  </a:cubicBezTo>
                  <a:cubicBezTo>
                    <a:pt x="4458" y="408"/>
                    <a:pt x="3720" y="1"/>
                    <a:pt x="296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0" name="Google Shape;2450;p13"/>
            <p:cNvSpPr/>
            <p:nvPr/>
          </p:nvSpPr>
          <p:spPr>
            <a:xfrm>
              <a:off x="4092250" y="1115400"/>
              <a:ext cx="445350" cy="1013250"/>
            </a:xfrm>
            <a:custGeom>
              <a:avLst/>
              <a:gdLst/>
              <a:ahLst/>
              <a:cxnLst/>
              <a:rect l="l" t="t" r="r" b="b"/>
              <a:pathLst>
                <a:path w="17814" h="40530" extrusionOk="0">
                  <a:moveTo>
                    <a:pt x="9007" y="1"/>
                  </a:moveTo>
                  <a:cubicBezTo>
                    <a:pt x="9007" y="1"/>
                    <a:pt x="101" y="9041"/>
                    <a:pt x="68" y="20249"/>
                  </a:cubicBezTo>
                  <a:cubicBezTo>
                    <a:pt x="1" y="31423"/>
                    <a:pt x="8807" y="40530"/>
                    <a:pt x="8807" y="40530"/>
                  </a:cubicBezTo>
                  <a:cubicBezTo>
                    <a:pt x="8807" y="40530"/>
                    <a:pt x="17714" y="31490"/>
                    <a:pt x="17780" y="20315"/>
                  </a:cubicBezTo>
                  <a:cubicBezTo>
                    <a:pt x="17814" y="9141"/>
                    <a:pt x="9007" y="1"/>
                    <a:pt x="900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1" name="Google Shape;2451;p13"/>
            <p:cNvSpPr/>
            <p:nvPr/>
          </p:nvSpPr>
          <p:spPr>
            <a:xfrm>
              <a:off x="3827075" y="1755875"/>
              <a:ext cx="410325" cy="422825"/>
            </a:xfrm>
            <a:custGeom>
              <a:avLst/>
              <a:gdLst/>
              <a:ahLst/>
              <a:cxnLst/>
              <a:rect l="l" t="t" r="r" b="b"/>
              <a:pathLst>
                <a:path w="16413" h="16913" extrusionOk="0">
                  <a:moveTo>
                    <a:pt x="34" y="0"/>
                  </a:moveTo>
                  <a:cubicBezTo>
                    <a:pt x="34" y="0"/>
                    <a:pt x="0" y="7339"/>
                    <a:pt x="4504" y="12009"/>
                  </a:cubicBezTo>
                  <a:cubicBezTo>
                    <a:pt x="9007" y="16679"/>
                    <a:pt x="16345" y="16912"/>
                    <a:pt x="16345" y="16912"/>
                  </a:cubicBezTo>
                  <a:cubicBezTo>
                    <a:pt x="16345" y="16912"/>
                    <a:pt x="16412" y="9574"/>
                    <a:pt x="11909" y="4904"/>
                  </a:cubicBezTo>
                  <a:cubicBezTo>
                    <a:pt x="7406" y="200"/>
                    <a:pt x="34" y="0"/>
                    <a:pt x="3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2" name="Google Shape;2452;p13"/>
            <p:cNvSpPr/>
            <p:nvPr/>
          </p:nvSpPr>
          <p:spPr>
            <a:xfrm>
              <a:off x="4128125" y="1115400"/>
              <a:ext cx="374450" cy="1013250"/>
            </a:xfrm>
            <a:custGeom>
              <a:avLst/>
              <a:gdLst/>
              <a:ahLst/>
              <a:cxnLst/>
              <a:rect l="l" t="t" r="r" b="b"/>
              <a:pathLst>
                <a:path w="14978" h="40530" extrusionOk="0">
                  <a:moveTo>
                    <a:pt x="7339" y="1"/>
                  </a:moveTo>
                  <a:lnTo>
                    <a:pt x="7239" y="20482"/>
                  </a:lnTo>
                  <a:lnTo>
                    <a:pt x="1468" y="12043"/>
                  </a:lnTo>
                  <a:lnTo>
                    <a:pt x="1101" y="12310"/>
                  </a:lnTo>
                  <a:lnTo>
                    <a:pt x="7205" y="21249"/>
                  </a:lnTo>
                  <a:lnTo>
                    <a:pt x="7239" y="21216"/>
                  </a:lnTo>
                  <a:lnTo>
                    <a:pt x="7205" y="29722"/>
                  </a:lnTo>
                  <a:lnTo>
                    <a:pt x="300" y="23518"/>
                  </a:lnTo>
                  <a:lnTo>
                    <a:pt x="0" y="23851"/>
                  </a:lnTo>
                  <a:lnTo>
                    <a:pt x="7205" y="30356"/>
                  </a:lnTo>
                  <a:lnTo>
                    <a:pt x="7172" y="40530"/>
                  </a:lnTo>
                  <a:lnTo>
                    <a:pt x="7639" y="40530"/>
                  </a:lnTo>
                  <a:lnTo>
                    <a:pt x="7639" y="34726"/>
                  </a:lnTo>
                  <a:lnTo>
                    <a:pt x="13176" y="30389"/>
                  </a:lnTo>
                  <a:lnTo>
                    <a:pt x="12876" y="30022"/>
                  </a:lnTo>
                  <a:lnTo>
                    <a:pt x="7639" y="34125"/>
                  </a:lnTo>
                  <a:lnTo>
                    <a:pt x="7672" y="25085"/>
                  </a:lnTo>
                  <a:lnTo>
                    <a:pt x="14978" y="18647"/>
                  </a:lnTo>
                  <a:lnTo>
                    <a:pt x="14644" y="18281"/>
                  </a:lnTo>
                  <a:lnTo>
                    <a:pt x="7672" y="24452"/>
                  </a:lnTo>
                  <a:lnTo>
                    <a:pt x="7672" y="24452"/>
                  </a:lnTo>
                  <a:lnTo>
                    <a:pt x="7739" y="14511"/>
                  </a:lnTo>
                  <a:lnTo>
                    <a:pt x="12643" y="10275"/>
                  </a:lnTo>
                  <a:lnTo>
                    <a:pt x="12342" y="9941"/>
                  </a:lnTo>
                  <a:lnTo>
                    <a:pt x="7739" y="13911"/>
                  </a:lnTo>
                  <a:lnTo>
                    <a:pt x="7806"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3" name="Google Shape;2453;p13"/>
            <p:cNvSpPr/>
            <p:nvPr/>
          </p:nvSpPr>
          <p:spPr>
            <a:xfrm>
              <a:off x="4392475" y="1746700"/>
              <a:ext cx="400300" cy="445325"/>
            </a:xfrm>
            <a:custGeom>
              <a:avLst/>
              <a:gdLst/>
              <a:ahLst/>
              <a:cxnLst/>
              <a:rect l="l" t="t" r="r" b="b"/>
              <a:pathLst>
                <a:path w="16012" h="17813" extrusionOk="0">
                  <a:moveTo>
                    <a:pt x="15678" y="0"/>
                  </a:moveTo>
                  <a:lnTo>
                    <a:pt x="7939" y="8606"/>
                  </a:lnTo>
                  <a:lnTo>
                    <a:pt x="8673" y="3069"/>
                  </a:lnTo>
                  <a:lnTo>
                    <a:pt x="8206" y="3002"/>
                  </a:lnTo>
                  <a:lnTo>
                    <a:pt x="7406" y="9207"/>
                  </a:lnTo>
                  <a:lnTo>
                    <a:pt x="4337" y="12676"/>
                  </a:lnTo>
                  <a:lnTo>
                    <a:pt x="3736" y="7539"/>
                  </a:lnTo>
                  <a:lnTo>
                    <a:pt x="3269" y="7606"/>
                  </a:lnTo>
                  <a:lnTo>
                    <a:pt x="3903" y="13143"/>
                  </a:lnTo>
                  <a:lnTo>
                    <a:pt x="0" y="17513"/>
                  </a:lnTo>
                  <a:lnTo>
                    <a:pt x="334" y="17813"/>
                  </a:lnTo>
                  <a:lnTo>
                    <a:pt x="2569" y="15345"/>
                  </a:lnTo>
                  <a:lnTo>
                    <a:pt x="6572" y="15578"/>
                  </a:lnTo>
                  <a:lnTo>
                    <a:pt x="6605" y="15111"/>
                  </a:lnTo>
                  <a:lnTo>
                    <a:pt x="2969" y="14911"/>
                  </a:lnTo>
                  <a:lnTo>
                    <a:pt x="6272" y="11175"/>
                  </a:lnTo>
                  <a:lnTo>
                    <a:pt x="11876" y="11175"/>
                  </a:lnTo>
                  <a:lnTo>
                    <a:pt x="11876" y="10708"/>
                  </a:lnTo>
                  <a:lnTo>
                    <a:pt x="6705" y="10708"/>
                  </a:lnTo>
                  <a:lnTo>
                    <a:pt x="10375" y="6605"/>
                  </a:lnTo>
                  <a:lnTo>
                    <a:pt x="14077" y="6672"/>
                  </a:lnTo>
                  <a:lnTo>
                    <a:pt x="14077" y="6205"/>
                  </a:lnTo>
                  <a:lnTo>
                    <a:pt x="10775" y="6171"/>
                  </a:lnTo>
                  <a:lnTo>
                    <a:pt x="16012" y="300"/>
                  </a:lnTo>
                  <a:lnTo>
                    <a:pt x="15678"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4" name="Google Shape;2454;p13"/>
            <p:cNvSpPr/>
            <p:nvPr/>
          </p:nvSpPr>
          <p:spPr>
            <a:xfrm>
              <a:off x="3823725" y="1751700"/>
              <a:ext cx="416175" cy="431175"/>
            </a:xfrm>
            <a:custGeom>
              <a:avLst/>
              <a:gdLst/>
              <a:ahLst/>
              <a:cxnLst/>
              <a:rect l="l" t="t" r="r" b="b"/>
              <a:pathLst>
                <a:path w="16647" h="17247" extrusionOk="0">
                  <a:moveTo>
                    <a:pt x="334" y="0"/>
                  </a:moveTo>
                  <a:lnTo>
                    <a:pt x="1" y="334"/>
                  </a:lnTo>
                  <a:lnTo>
                    <a:pt x="8040" y="8640"/>
                  </a:lnTo>
                  <a:lnTo>
                    <a:pt x="2536" y="7539"/>
                  </a:lnTo>
                  <a:lnTo>
                    <a:pt x="2436" y="7973"/>
                  </a:lnTo>
                  <a:lnTo>
                    <a:pt x="8574" y="9240"/>
                  </a:lnTo>
                  <a:lnTo>
                    <a:pt x="8574" y="9207"/>
                  </a:lnTo>
                  <a:lnTo>
                    <a:pt x="11809" y="12576"/>
                  </a:lnTo>
                  <a:lnTo>
                    <a:pt x="6639" y="12776"/>
                  </a:lnTo>
                  <a:lnTo>
                    <a:pt x="6672" y="13243"/>
                  </a:lnTo>
                  <a:lnTo>
                    <a:pt x="12243" y="13010"/>
                  </a:lnTo>
                  <a:lnTo>
                    <a:pt x="16313" y="17246"/>
                  </a:lnTo>
                  <a:lnTo>
                    <a:pt x="16646" y="16912"/>
                  </a:lnTo>
                  <a:lnTo>
                    <a:pt x="14344" y="14511"/>
                  </a:lnTo>
                  <a:lnTo>
                    <a:pt x="14878" y="10541"/>
                  </a:lnTo>
                  <a:lnTo>
                    <a:pt x="14411" y="10475"/>
                  </a:lnTo>
                  <a:lnTo>
                    <a:pt x="13911" y="14110"/>
                  </a:lnTo>
                  <a:lnTo>
                    <a:pt x="10442" y="10508"/>
                  </a:lnTo>
                  <a:lnTo>
                    <a:pt x="10875" y="4937"/>
                  </a:lnTo>
                  <a:lnTo>
                    <a:pt x="10408" y="4870"/>
                  </a:lnTo>
                  <a:lnTo>
                    <a:pt x="10041" y="10041"/>
                  </a:lnTo>
                  <a:lnTo>
                    <a:pt x="6205" y="6105"/>
                  </a:lnTo>
                  <a:lnTo>
                    <a:pt x="6539" y="2369"/>
                  </a:lnTo>
                  <a:lnTo>
                    <a:pt x="6072" y="2335"/>
                  </a:lnTo>
                  <a:lnTo>
                    <a:pt x="5772" y="5638"/>
                  </a:lnTo>
                  <a:lnTo>
                    <a:pt x="33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5" name="Google Shape;2455;p13"/>
            <p:cNvSpPr/>
            <p:nvPr/>
          </p:nvSpPr>
          <p:spPr>
            <a:xfrm>
              <a:off x="4279900" y="4173425"/>
              <a:ext cx="1340975" cy="606300"/>
            </a:xfrm>
            <a:custGeom>
              <a:avLst/>
              <a:gdLst/>
              <a:ahLst/>
              <a:cxnLst/>
              <a:rect l="l" t="t" r="r" b="b"/>
              <a:pathLst>
                <a:path w="53639" h="24252" extrusionOk="0">
                  <a:moveTo>
                    <a:pt x="53639" y="1"/>
                  </a:moveTo>
                  <a:lnTo>
                    <a:pt x="767" y="19982"/>
                  </a:lnTo>
                  <a:lnTo>
                    <a:pt x="0" y="24251"/>
                  </a:lnTo>
                  <a:lnTo>
                    <a:pt x="53238" y="4270"/>
                  </a:lnTo>
                  <a:lnTo>
                    <a:pt x="53639" y="1"/>
                  </a:lnTo>
                  <a:close/>
                </a:path>
              </a:pathLst>
            </a:custGeom>
            <a:solidFill>
              <a:srgbClr val="F78A8A"/>
            </a:solidFill>
            <a:ln w="1167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6" name="Google Shape;2456;p13"/>
            <p:cNvSpPr/>
            <p:nvPr/>
          </p:nvSpPr>
          <p:spPr>
            <a:xfrm>
              <a:off x="3949100" y="2894150"/>
              <a:ext cx="200175" cy="120150"/>
            </a:xfrm>
            <a:custGeom>
              <a:avLst/>
              <a:gdLst/>
              <a:ahLst/>
              <a:cxnLst/>
              <a:rect l="l" t="t" r="r" b="b"/>
              <a:pathLst>
                <a:path w="8007" h="4806" extrusionOk="0">
                  <a:moveTo>
                    <a:pt x="875" y="0"/>
                  </a:moveTo>
                  <a:cubicBezTo>
                    <a:pt x="439" y="0"/>
                    <a:pt x="1" y="328"/>
                    <a:pt x="56" y="902"/>
                  </a:cubicBezTo>
                  <a:cubicBezTo>
                    <a:pt x="223" y="2070"/>
                    <a:pt x="790" y="3104"/>
                    <a:pt x="1724" y="3871"/>
                  </a:cubicBezTo>
                  <a:cubicBezTo>
                    <a:pt x="2425" y="4472"/>
                    <a:pt x="3325" y="4805"/>
                    <a:pt x="4259" y="4805"/>
                  </a:cubicBezTo>
                  <a:cubicBezTo>
                    <a:pt x="4459" y="4805"/>
                    <a:pt x="4693" y="4772"/>
                    <a:pt x="4893" y="4738"/>
                  </a:cubicBezTo>
                  <a:cubicBezTo>
                    <a:pt x="5994" y="4572"/>
                    <a:pt x="6994" y="3905"/>
                    <a:pt x="7628" y="2971"/>
                  </a:cubicBezTo>
                  <a:cubicBezTo>
                    <a:pt x="8006" y="2333"/>
                    <a:pt x="7481" y="1711"/>
                    <a:pt x="6917" y="1711"/>
                  </a:cubicBezTo>
                  <a:cubicBezTo>
                    <a:pt x="6684" y="1711"/>
                    <a:pt x="6446" y="1817"/>
                    <a:pt x="6261" y="2070"/>
                  </a:cubicBezTo>
                  <a:cubicBezTo>
                    <a:pt x="5829" y="2795"/>
                    <a:pt x="5063" y="3175"/>
                    <a:pt x="4282" y="3175"/>
                  </a:cubicBezTo>
                  <a:cubicBezTo>
                    <a:pt x="3734" y="3175"/>
                    <a:pt x="3178" y="2989"/>
                    <a:pt x="2725" y="2604"/>
                  </a:cubicBezTo>
                  <a:cubicBezTo>
                    <a:pt x="2158" y="2103"/>
                    <a:pt x="1757" y="1403"/>
                    <a:pt x="1657" y="669"/>
                  </a:cubicBezTo>
                  <a:cubicBezTo>
                    <a:pt x="1568" y="209"/>
                    <a:pt x="1223" y="0"/>
                    <a:pt x="875" y="0"/>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7" name="Google Shape;2457;p13"/>
            <p:cNvSpPr/>
            <p:nvPr/>
          </p:nvSpPr>
          <p:spPr>
            <a:xfrm>
              <a:off x="3756175" y="2953150"/>
              <a:ext cx="200475" cy="120350"/>
            </a:xfrm>
            <a:custGeom>
              <a:avLst/>
              <a:gdLst/>
              <a:ahLst/>
              <a:cxnLst/>
              <a:rect l="l" t="t" r="r" b="b"/>
              <a:pathLst>
                <a:path w="8019" h="4814" extrusionOk="0">
                  <a:moveTo>
                    <a:pt x="856" y="1"/>
                  </a:moveTo>
                  <a:cubicBezTo>
                    <a:pt x="816" y="1"/>
                    <a:pt x="775" y="4"/>
                    <a:pt x="735" y="10"/>
                  </a:cubicBezTo>
                  <a:cubicBezTo>
                    <a:pt x="301" y="77"/>
                    <a:pt x="1" y="477"/>
                    <a:pt x="68" y="911"/>
                  </a:cubicBezTo>
                  <a:cubicBezTo>
                    <a:pt x="401" y="3179"/>
                    <a:pt x="2236" y="4814"/>
                    <a:pt x="4304" y="4814"/>
                  </a:cubicBezTo>
                  <a:cubicBezTo>
                    <a:pt x="4504" y="4814"/>
                    <a:pt x="4704" y="4814"/>
                    <a:pt x="4904" y="4780"/>
                  </a:cubicBezTo>
                  <a:cubicBezTo>
                    <a:pt x="6039" y="4613"/>
                    <a:pt x="7039" y="3946"/>
                    <a:pt x="7640" y="2979"/>
                  </a:cubicBezTo>
                  <a:cubicBezTo>
                    <a:pt x="8018" y="2340"/>
                    <a:pt x="7490" y="1734"/>
                    <a:pt x="6937" y="1734"/>
                  </a:cubicBezTo>
                  <a:cubicBezTo>
                    <a:pt x="6711" y="1734"/>
                    <a:pt x="6480" y="1836"/>
                    <a:pt x="6305" y="2078"/>
                  </a:cubicBezTo>
                  <a:cubicBezTo>
                    <a:pt x="5939" y="2679"/>
                    <a:pt x="5338" y="3079"/>
                    <a:pt x="4638" y="3179"/>
                  </a:cubicBezTo>
                  <a:cubicBezTo>
                    <a:pt x="4527" y="3195"/>
                    <a:pt x="4417" y="3202"/>
                    <a:pt x="4308" y="3202"/>
                  </a:cubicBezTo>
                  <a:cubicBezTo>
                    <a:pt x="3033" y="3202"/>
                    <a:pt x="1884" y="2152"/>
                    <a:pt x="1669" y="677"/>
                  </a:cubicBezTo>
                  <a:cubicBezTo>
                    <a:pt x="1608" y="284"/>
                    <a:pt x="1247" y="1"/>
                    <a:pt x="856"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8" name="Google Shape;2458;p13"/>
            <p:cNvSpPr/>
            <p:nvPr/>
          </p:nvSpPr>
          <p:spPr>
            <a:xfrm>
              <a:off x="3580875" y="3020900"/>
              <a:ext cx="196650" cy="120150"/>
            </a:xfrm>
            <a:custGeom>
              <a:avLst/>
              <a:gdLst/>
              <a:ahLst/>
              <a:cxnLst/>
              <a:rect l="l" t="t" r="r" b="b"/>
              <a:pathLst>
                <a:path w="7866" h="4806" extrusionOk="0">
                  <a:moveTo>
                    <a:pt x="869" y="1"/>
                  </a:moveTo>
                  <a:cubicBezTo>
                    <a:pt x="431" y="1"/>
                    <a:pt x="1" y="328"/>
                    <a:pt x="75" y="903"/>
                  </a:cubicBezTo>
                  <a:cubicBezTo>
                    <a:pt x="241" y="2070"/>
                    <a:pt x="809" y="3138"/>
                    <a:pt x="1743" y="3871"/>
                  </a:cubicBezTo>
                  <a:cubicBezTo>
                    <a:pt x="2443" y="4472"/>
                    <a:pt x="3344" y="4805"/>
                    <a:pt x="4278" y="4805"/>
                  </a:cubicBezTo>
                  <a:cubicBezTo>
                    <a:pt x="4478" y="4805"/>
                    <a:pt x="4678" y="4772"/>
                    <a:pt x="4878" y="4772"/>
                  </a:cubicBezTo>
                  <a:cubicBezTo>
                    <a:pt x="6012" y="4572"/>
                    <a:pt x="7013" y="3938"/>
                    <a:pt x="7647" y="2971"/>
                  </a:cubicBezTo>
                  <a:cubicBezTo>
                    <a:pt x="7866" y="2362"/>
                    <a:pt x="7375" y="1825"/>
                    <a:pt x="6847" y="1825"/>
                  </a:cubicBezTo>
                  <a:cubicBezTo>
                    <a:pt x="6651" y="1825"/>
                    <a:pt x="6450" y="1899"/>
                    <a:pt x="6279" y="2070"/>
                  </a:cubicBezTo>
                  <a:cubicBezTo>
                    <a:pt x="5912" y="2637"/>
                    <a:pt x="5312" y="3038"/>
                    <a:pt x="4645" y="3138"/>
                  </a:cubicBezTo>
                  <a:cubicBezTo>
                    <a:pt x="4531" y="3155"/>
                    <a:pt x="4417" y="3163"/>
                    <a:pt x="4303" y="3163"/>
                  </a:cubicBezTo>
                  <a:cubicBezTo>
                    <a:pt x="3744" y="3163"/>
                    <a:pt x="3186" y="2964"/>
                    <a:pt x="2743" y="2604"/>
                  </a:cubicBezTo>
                  <a:cubicBezTo>
                    <a:pt x="2176" y="2104"/>
                    <a:pt x="1776" y="1436"/>
                    <a:pt x="1676" y="669"/>
                  </a:cubicBezTo>
                  <a:cubicBezTo>
                    <a:pt x="1572" y="210"/>
                    <a:pt x="1218" y="1"/>
                    <a:pt x="869"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9" name="Google Shape;2459;p13"/>
            <p:cNvSpPr/>
            <p:nvPr/>
          </p:nvSpPr>
          <p:spPr>
            <a:xfrm>
              <a:off x="3386850" y="3074350"/>
              <a:ext cx="204825" cy="121750"/>
            </a:xfrm>
            <a:custGeom>
              <a:avLst/>
              <a:gdLst/>
              <a:ahLst/>
              <a:cxnLst/>
              <a:rect l="l" t="t" r="r" b="b"/>
              <a:pathLst>
                <a:path w="8193" h="4870" extrusionOk="0">
                  <a:moveTo>
                    <a:pt x="931" y="1"/>
                  </a:moveTo>
                  <a:cubicBezTo>
                    <a:pt x="467" y="1"/>
                    <a:pt x="1" y="355"/>
                    <a:pt x="130" y="966"/>
                  </a:cubicBezTo>
                  <a:cubicBezTo>
                    <a:pt x="464" y="3235"/>
                    <a:pt x="2298" y="4869"/>
                    <a:pt x="4367" y="4869"/>
                  </a:cubicBezTo>
                  <a:cubicBezTo>
                    <a:pt x="4567" y="4869"/>
                    <a:pt x="4767" y="4869"/>
                    <a:pt x="4967" y="4836"/>
                  </a:cubicBezTo>
                  <a:cubicBezTo>
                    <a:pt x="6101" y="4636"/>
                    <a:pt x="7102" y="4002"/>
                    <a:pt x="7702" y="3034"/>
                  </a:cubicBezTo>
                  <a:cubicBezTo>
                    <a:pt x="8193" y="2381"/>
                    <a:pt x="7621" y="1710"/>
                    <a:pt x="7027" y="1710"/>
                  </a:cubicBezTo>
                  <a:cubicBezTo>
                    <a:pt x="6773" y="1710"/>
                    <a:pt x="6515" y="1834"/>
                    <a:pt x="6335" y="2134"/>
                  </a:cubicBezTo>
                  <a:cubicBezTo>
                    <a:pt x="5968" y="2701"/>
                    <a:pt x="5367" y="3101"/>
                    <a:pt x="4700" y="3235"/>
                  </a:cubicBezTo>
                  <a:cubicBezTo>
                    <a:pt x="4592" y="3250"/>
                    <a:pt x="4485" y="3257"/>
                    <a:pt x="4378" y="3257"/>
                  </a:cubicBezTo>
                  <a:cubicBezTo>
                    <a:pt x="3100" y="3257"/>
                    <a:pt x="1947" y="2180"/>
                    <a:pt x="1731" y="733"/>
                  </a:cubicBezTo>
                  <a:cubicBezTo>
                    <a:pt x="1672" y="228"/>
                    <a:pt x="1302" y="1"/>
                    <a:pt x="931"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0" name="Google Shape;2460;p13"/>
            <p:cNvSpPr/>
            <p:nvPr/>
          </p:nvSpPr>
          <p:spPr>
            <a:xfrm>
              <a:off x="3193275" y="3157475"/>
              <a:ext cx="198800" cy="117000"/>
            </a:xfrm>
            <a:custGeom>
              <a:avLst/>
              <a:gdLst/>
              <a:ahLst/>
              <a:cxnLst/>
              <a:rect l="l" t="t" r="r" b="b"/>
              <a:pathLst>
                <a:path w="7952" h="4680" extrusionOk="0">
                  <a:moveTo>
                    <a:pt x="823" y="1"/>
                  </a:moveTo>
                  <a:cubicBezTo>
                    <a:pt x="427" y="1"/>
                    <a:pt x="38" y="275"/>
                    <a:pt x="1" y="777"/>
                  </a:cubicBezTo>
                  <a:cubicBezTo>
                    <a:pt x="334" y="3045"/>
                    <a:pt x="2202" y="4680"/>
                    <a:pt x="4237" y="4680"/>
                  </a:cubicBezTo>
                  <a:cubicBezTo>
                    <a:pt x="4437" y="4680"/>
                    <a:pt x="4638" y="4646"/>
                    <a:pt x="4838" y="4646"/>
                  </a:cubicBezTo>
                  <a:cubicBezTo>
                    <a:pt x="5972" y="4446"/>
                    <a:pt x="6973" y="3812"/>
                    <a:pt x="7573" y="2845"/>
                  </a:cubicBezTo>
                  <a:cubicBezTo>
                    <a:pt x="7952" y="2206"/>
                    <a:pt x="7424" y="1601"/>
                    <a:pt x="6870" y="1601"/>
                  </a:cubicBezTo>
                  <a:cubicBezTo>
                    <a:pt x="6644" y="1601"/>
                    <a:pt x="6413" y="1702"/>
                    <a:pt x="6239" y="1944"/>
                  </a:cubicBezTo>
                  <a:cubicBezTo>
                    <a:pt x="5872" y="2511"/>
                    <a:pt x="5271" y="2912"/>
                    <a:pt x="4571" y="3045"/>
                  </a:cubicBezTo>
                  <a:cubicBezTo>
                    <a:pt x="4466" y="3061"/>
                    <a:pt x="4360" y="3068"/>
                    <a:pt x="4255" y="3068"/>
                  </a:cubicBezTo>
                  <a:cubicBezTo>
                    <a:pt x="2999" y="3068"/>
                    <a:pt x="1818" y="1990"/>
                    <a:pt x="1602" y="543"/>
                  </a:cubicBezTo>
                  <a:cubicBezTo>
                    <a:pt x="1454" y="174"/>
                    <a:pt x="1137" y="1"/>
                    <a:pt x="823"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1" name="Google Shape;2461;p13"/>
            <p:cNvSpPr/>
            <p:nvPr/>
          </p:nvSpPr>
          <p:spPr>
            <a:xfrm>
              <a:off x="3001750" y="3224175"/>
              <a:ext cx="196825" cy="119525"/>
            </a:xfrm>
            <a:custGeom>
              <a:avLst/>
              <a:gdLst/>
              <a:ahLst/>
              <a:cxnLst/>
              <a:rect l="l" t="t" r="r" b="b"/>
              <a:pathLst>
                <a:path w="7873" h="4781" extrusionOk="0">
                  <a:moveTo>
                    <a:pt x="879" y="0"/>
                  </a:moveTo>
                  <a:cubicBezTo>
                    <a:pt x="443" y="0"/>
                    <a:pt x="1" y="320"/>
                    <a:pt x="56" y="877"/>
                  </a:cubicBezTo>
                  <a:cubicBezTo>
                    <a:pt x="223" y="2045"/>
                    <a:pt x="824" y="3112"/>
                    <a:pt x="1724" y="3846"/>
                  </a:cubicBezTo>
                  <a:cubicBezTo>
                    <a:pt x="2425" y="4447"/>
                    <a:pt x="3359" y="4780"/>
                    <a:pt x="4293" y="4780"/>
                  </a:cubicBezTo>
                  <a:cubicBezTo>
                    <a:pt x="4493" y="4780"/>
                    <a:pt x="4693" y="4780"/>
                    <a:pt x="4893" y="4747"/>
                  </a:cubicBezTo>
                  <a:cubicBezTo>
                    <a:pt x="6027" y="4580"/>
                    <a:pt x="7028" y="3913"/>
                    <a:pt x="7629" y="2946"/>
                  </a:cubicBezTo>
                  <a:cubicBezTo>
                    <a:pt x="7873" y="2335"/>
                    <a:pt x="7384" y="1814"/>
                    <a:pt x="6856" y="1814"/>
                  </a:cubicBezTo>
                  <a:cubicBezTo>
                    <a:pt x="6663" y="1814"/>
                    <a:pt x="6464" y="1884"/>
                    <a:pt x="6294" y="2045"/>
                  </a:cubicBezTo>
                  <a:cubicBezTo>
                    <a:pt x="5838" y="2780"/>
                    <a:pt x="5050" y="3171"/>
                    <a:pt x="4262" y="3171"/>
                  </a:cubicBezTo>
                  <a:cubicBezTo>
                    <a:pt x="3726" y="3171"/>
                    <a:pt x="3191" y="2990"/>
                    <a:pt x="2758" y="2612"/>
                  </a:cubicBezTo>
                  <a:cubicBezTo>
                    <a:pt x="2158" y="2112"/>
                    <a:pt x="1758" y="1411"/>
                    <a:pt x="1658" y="644"/>
                  </a:cubicBezTo>
                  <a:cubicBezTo>
                    <a:pt x="1569" y="201"/>
                    <a:pt x="1226" y="0"/>
                    <a:pt x="879" y="0"/>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2" name="Google Shape;2462;p13"/>
            <p:cNvSpPr/>
            <p:nvPr/>
          </p:nvSpPr>
          <p:spPr>
            <a:xfrm>
              <a:off x="4316575" y="4308525"/>
              <a:ext cx="1101650" cy="406150"/>
            </a:xfrm>
            <a:custGeom>
              <a:avLst/>
              <a:gdLst/>
              <a:ahLst/>
              <a:cxnLst/>
              <a:rect l="l" t="t" r="r" b="b"/>
              <a:pathLst>
                <a:path w="44066" h="16246" extrusionOk="0">
                  <a:moveTo>
                    <a:pt x="1" y="16246"/>
                  </a:moveTo>
                  <a:lnTo>
                    <a:pt x="44066"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3" name="Google Shape;2463;p13"/>
            <p:cNvSpPr/>
            <p:nvPr/>
          </p:nvSpPr>
          <p:spPr>
            <a:xfrm>
              <a:off x="4316575" y="4308525"/>
              <a:ext cx="1101650" cy="406150"/>
            </a:xfrm>
            <a:custGeom>
              <a:avLst/>
              <a:gdLst/>
              <a:ahLst/>
              <a:cxnLst/>
              <a:rect l="l" t="t" r="r" b="b"/>
              <a:pathLst>
                <a:path w="44066" h="16246" fill="none" extrusionOk="0">
                  <a:moveTo>
                    <a:pt x="1" y="16246"/>
                  </a:moveTo>
                  <a:lnTo>
                    <a:pt x="44066"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4" name="Google Shape;2464;p13"/>
            <p:cNvSpPr/>
            <p:nvPr/>
          </p:nvSpPr>
          <p:spPr>
            <a:xfrm>
              <a:off x="4287400" y="4487825"/>
              <a:ext cx="705525" cy="261050"/>
            </a:xfrm>
            <a:custGeom>
              <a:avLst/>
              <a:gdLst/>
              <a:ahLst/>
              <a:cxnLst/>
              <a:rect l="l" t="t" r="r" b="b"/>
              <a:pathLst>
                <a:path w="28221" h="10442" extrusionOk="0">
                  <a:moveTo>
                    <a:pt x="0" y="10441"/>
                  </a:moveTo>
                  <a:lnTo>
                    <a:pt x="2822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5" name="Google Shape;2465;p13"/>
            <p:cNvSpPr/>
            <p:nvPr/>
          </p:nvSpPr>
          <p:spPr>
            <a:xfrm>
              <a:off x="4287400" y="4487825"/>
              <a:ext cx="705525" cy="261050"/>
            </a:xfrm>
            <a:custGeom>
              <a:avLst/>
              <a:gdLst/>
              <a:ahLst/>
              <a:cxnLst/>
              <a:rect l="l" t="t" r="r" b="b"/>
              <a:pathLst>
                <a:path w="28221" h="10442" fill="none" extrusionOk="0">
                  <a:moveTo>
                    <a:pt x="0" y="10441"/>
                  </a:moveTo>
                  <a:lnTo>
                    <a:pt x="28221"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6" name="Google Shape;2466;p13"/>
            <p:cNvSpPr/>
            <p:nvPr/>
          </p:nvSpPr>
          <p:spPr>
            <a:xfrm>
              <a:off x="2953950" y="3296975"/>
              <a:ext cx="1345150" cy="1482750"/>
            </a:xfrm>
            <a:custGeom>
              <a:avLst/>
              <a:gdLst/>
              <a:ahLst/>
              <a:cxnLst/>
              <a:rect l="l" t="t" r="r" b="b"/>
              <a:pathLst>
                <a:path w="53806" h="59310" extrusionOk="0">
                  <a:moveTo>
                    <a:pt x="0" y="0"/>
                  </a:moveTo>
                  <a:lnTo>
                    <a:pt x="0" y="5037"/>
                  </a:lnTo>
                  <a:lnTo>
                    <a:pt x="53038" y="59309"/>
                  </a:lnTo>
                  <a:lnTo>
                    <a:pt x="53805" y="55040"/>
                  </a:lnTo>
                  <a:lnTo>
                    <a:pt x="0" y="0"/>
                  </a:lnTo>
                  <a:close/>
                </a:path>
              </a:pathLst>
            </a:custGeom>
            <a:solidFill>
              <a:srgbClr val="F78A8A"/>
            </a:solidFill>
            <a:ln w="1167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7" name="Google Shape;2467;p13"/>
            <p:cNvSpPr/>
            <p:nvPr/>
          </p:nvSpPr>
          <p:spPr>
            <a:xfrm>
              <a:off x="2973125" y="3396200"/>
              <a:ext cx="788100" cy="787250"/>
            </a:xfrm>
            <a:custGeom>
              <a:avLst/>
              <a:gdLst/>
              <a:ahLst/>
              <a:cxnLst/>
              <a:rect l="l" t="t" r="r" b="b"/>
              <a:pathLst>
                <a:path w="31524" h="31490" extrusionOk="0">
                  <a:moveTo>
                    <a:pt x="1" y="1"/>
                  </a:moveTo>
                  <a:lnTo>
                    <a:pt x="31523" y="3149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8" name="Google Shape;2468;p13"/>
            <p:cNvSpPr/>
            <p:nvPr/>
          </p:nvSpPr>
          <p:spPr>
            <a:xfrm>
              <a:off x="2973125" y="3396200"/>
              <a:ext cx="788100" cy="787250"/>
            </a:xfrm>
            <a:custGeom>
              <a:avLst/>
              <a:gdLst/>
              <a:ahLst/>
              <a:cxnLst/>
              <a:rect l="l" t="t" r="r" b="b"/>
              <a:pathLst>
                <a:path w="31524" h="31490" fill="none" extrusionOk="0">
                  <a:moveTo>
                    <a:pt x="1" y="1"/>
                  </a:moveTo>
                  <a:lnTo>
                    <a:pt x="31523" y="3149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9" name="Google Shape;2469;p13"/>
            <p:cNvSpPr/>
            <p:nvPr/>
          </p:nvSpPr>
          <p:spPr>
            <a:xfrm>
              <a:off x="3345050" y="3733950"/>
              <a:ext cx="821450" cy="840625"/>
            </a:xfrm>
            <a:custGeom>
              <a:avLst/>
              <a:gdLst/>
              <a:ahLst/>
              <a:cxnLst/>
              <a:rect l="l" t="t" r="r" b="b"/>
              <a:pathLst>
                <a:path w="32858" h="33625" extrusionOk="0">
                  <a:moveTo>
                    <a:pt x="1" y="0"/>
                  </a:moveTo>
                  <a:lnTo>
                    <a:pt x="32858" y="33625"/>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0" name="Google Shape;2470;p13"/>
            <p:cNvSpPr/>
            <p:nvPr/>
          </p:nvSpPr>
          <p:spPr>
            <a:xfrm>
              <a:off x="3345050" y="3733950"/>
              <a:ext cx="821450" cy="840625"/>
            </a:xfrm>
            <a:custGeom>
              <a:avLst/>
              <a:gdLst/>
              <a:ahLst/>
              <a:cxnLst/>
              <a:rect l="l" t="t" r="r" b="b"/>
              <a:pathLst>
                <a:path w="32858" h="33625" fill="none" extrusionOk="0">
                  <a:moveTo>
                    <a:pt x="1" y="0"/>
                  </a:moveTo>
                  <a:lnTo>
                    <a:pt x="32858" y="33625"/>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1" name="Google Shape;2471;p13"/>
            <p:cNvSpPr/>
            <p:nvPr/>
          </p:nvSpPr>
          <p:spPr>
            <a:xfrm>
              <a:off x="2953950" y="2861650"/>
              <a:ext cx="2666925" cy="1811325"/>
            </a:xfrm>
            <a:custGeom>
              <a:avLst/>
              <a:gdLst/>
              <a:ahLst/>
              <a:cxnLst/>
              <a:rect l="l" t="t" r="r" b="b"/>
              <a:pathLst>
                <a:path w="106677" h="72453" extrusionOk="0">
                  <a:moveTo>
                    <a:pt x="51904" y="1"/>
                  </a:moveTo>
                  <a:lnTo>
                    <a:pt x="0" y="17413"/>
                  </a:lnTo>
                  <a:lnTo>
                    <a:pt x="53805" y="72453"/>
                  </a:lnTo>
                  <a:lnTo>
                    <a:pt x="106677" y="52472"/>
                  </a:lnTo>
                  <a:lnTo>
                    <a:pt x="51904" y="1"/>
                  </a:lnTo>
                  <a:close/>
                </a:path>
              </a:pathLst>
            </a:custGeom>
            <a:solidFill>
              <a:srgbClr val="FFFFFF"/>
            </a:solidFill>
            <a:ln w="1167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2" name="Google Shape;2472;p13"/>
            <p:cNvSpPr/>
            <p:nvPr/>
          </p:nvSpPr>
          <p:spPr>
            <a:xfrm>
              <a:off x="1691375" y="1714175"/>
              <a:ext cx="2550175" cy="1561125"/>
            </a:xfrm>
            <a:custGeom>
              <a:avLst/>
              <a:gdLst/>
              <a:ahLst/>
              <a:cxnLst/>
              <a:rect l="l" t="t" r="r" b="b"/>
              <a:pathLst>
                <a:path w="102007" h="62445" extrusionOk="0">
                  <a:moveTo>
                    <a:pt x="51037" y="0"/>
                  </a:moveTo>
                  <a:lnTo>
                    <a:pt x="1" y="15912"/>
                  </a:lnTo>
                  <a:lnTo>
                    <a:pt x="49836" y="62445"/>
                  </a:lnTo>
                  <a:lnTo>
                    <a:pt x="102007" y="45066"/>
                  </a:lnTo>
                  <a:lnTo>
                    <a:pt x="51037" y="0"/>
                  </a:lnTo>
                  <a:close/>
                </a:path>
              </a:pathLst>
            </a:custGeom>
            <a:solidFill>
              <a:srgbClr val="F78A8A"/>
            </a:solidFill>
            <a:ln w="1167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3" name="Google Shape;2473;p13"/>
            <p:cNvSpPr/>
            <p:nvPr/>
          </p:nvSpPr>
          <p:spPr>
            <a:xfrm>
              <a:off x="1881525" y="2006050"/>
              <a:ext cx="365275" cy="114275"/>
            </a:xfrm>
            <a:custGeom>
              <a:avLst/>
              <a:gdLst/>
              <a:ahLst/>
              <a:cxnLst/>
              <a:rect l="l" t="t" r="r" b="b"/>
              <a:pathLst>
                <a:path w="14611" h="4571" fill="none" extrusionOk="0">
                  <a:moveTo>
                    <a:pt x="0" y="4570"/>
                  </a:moveTo>
                  <a:lnTo>
                    <a:pt x="14611" y="0"/>
                  </a:lnTo>
                </a:path>
              </a:pathLst>
            </a:custGeom>
            <a:noFill/>
            <a:ln w="125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4" name="Google Shape;2474;p13"/>
            <p:cNvSpPr/>
            <p:nvPr/>
          </p:nvSpPr>
          <p:spPr>
            <a:xfrm>
              <a:off x="1935725" y="2047750"/>
              <a:ext cx="364450" cy="114275"/>
            </a:xfrm>
            <a:custGeom>
              <a:avLst/>
              <a:gdLst/>
              <a:ahLst/>
              <a:cxnLst/>
              <a:rect l="l" t="t" r="r" b="b"/>
              <a:pathLst>
                <a:path w="14578" h="4571" fill="none" extrusionOk="0">
                  <a:moveTo>
                    <a:pt x="0" y="4570"/>
                  </a:moveTo>
                  <a:lnTo>
                    <a:pt x="14577" y="0"/>
                  </a:lnTo>
                </a:path>
              </a:pathLst>
            </a:custGeom>
            <a:noFill/>
            <a:ln w="125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5" name="Google Shape;2475;p13"/>
            <p:cNvSpPr/>
            <p:nvPr/>
          </p:nvSpPr>
          <p:spPr>
            <a:xfrm>
              <a:off x="3092850" y="3119025"/>
              <a:ext cx="122150" cy="187975"/>
            </a:xfrm>
            <a:custGeom>
              <a:avLst/>
              <a:gdLst/>
              <a:ahLst/>
              <a:cxnLst/>
              <a:rect l="l" t="t" r="r" b="b"/>
              <a:pathLst>
                <a:path w="4886" h="7519" extrusionOk="0">
                  <a:moveTo>
                    <a:pt x="1159" y="0"/>
                  </a:moveTo>
                  <a:cubicBezTo>
                    <a:pt x="251" y="0"/>
                    <a:pt x="1" y="1361"/>
                    <a:pt x="949" y="1614"/>
                  </a:cubicBezTo>
                  <a:cubicBezTo>
                    <a:pt x="2083" y="1915"/>
                    <a:pt x="2950" y="2882"/>
                    <a:pt x="3084" y="4083"/>
                  </a:cubicBezTo>
                  <a:cubicBezTo>
                    <a:pt x="3217" y="4817"/>
                    <a:pt x="3051" y="5617"/>
                    <a:pt x="2617" y="6251"/>
                  </a:cubicBezTo>
                  <a:cubicBezTo>
                    <a:pt x="2383" y="6618"/>
                    <a:pt x="2483" y="7118"/>
                    <a:pt x="2850" y="7385"/>
                  </a:cubicBezTo>
                  <a:cubicBezTo>
                    <a:pt x="2984" y="7485"/>
                    <a:pt x="3151" y="7519"/>
                    <a:pt x="3317" y="7519"/>
                  </a:cubicBezTo>
                  <a:cubicBezTo>
                    <a:pt x="3584" y="7519"/>
                    <a:pt x="3818" y="7385"/>
                    <a:pt x="3985" y="7152"/>
                  </a:cubicBezTo>
                  <a:cubicBezTo>
                    <a:pt x="4618" y="6184"/>
                    <a:pt x="4885" y="4983"/>
                    <a:pt x="4685" y="3816"/>
                  </a:cubicBezTo>
                  <a:cubicBezTo>
                    <a:pt x="4452" y="1981"/>
                    <a:pt x="3117" y="480"/>
                    <a:pt x="1316" y="13"/>
                  </a:cubicBezTo>
                  <a:cubicBezTo>
                    <a:pt x="1262" y="4"/>
                    <a:pt x="1210" y="0"/>
                    <a:pt x="1159" y="0"/>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6" name="Google Shape;2476;p13"/>
            <p:cNvSpPr/>
            <p:nvPr/>
          </p:nvSpPr>
          <p:spPr>
            <a:xfrm>
              <a:off x="3280825" y="3049075"/>
              <a:ext cx="124300" cy="187875"/>
            </a:xfrm>
            <a:custGeom>
              <a:avLst/>
              <a:gdLst/>
              <a:ahLst/>
              <a:cxnLst/>
              <a:rect l="l" t="t" r="r" b="b"/>
              <a:pathLst>
                <a:path w="4972" h="7515" extrusionOk="0">
                  <a:moveTo>
                    <a:pt x="1131" y="0"/>
                  </a:moveTo>
                  <a:cubicBezTo>
                    <a:pt x="243" y="0"/>
                    <a:pt x="0" y="1458"/>
                    <a:pt x="1035" y="1610"/>
                  </a:cubicBezTo>
                  <a:cubicBezTo>
                    <a:pt x="2203" y="1944"/>
                    <a:pt x="3037" y="2911"/>
                    <a:pt x="3170" y="4079"/>
                  </a:cubicBezTo>
                  <a:cubicBezTo>
                    <a:pt x="3304" y="4846"/>
                    <a:pt x="3137" y="5613"/>
                    <a:pt x="2737" y="6280"/>
                  </a:cubicBezTo>
                  <a:cubicBezTo>
                    <a:pt x="2470" y="6647"/>
                    <a:pt x="2570" y="7148"/>
                    <a:pt x="2970" y="7381"/>
                  </a:cubicBezTo>
                  <a:cubicBezTo>
                    <a:pt x="3070" y="7481"/>
                    <a:pt x="3237" y="7515"/>
                    <a:pt x="3404" y="7515"/>
                  </a:cubicBezTo>
                  <a:cubicBezTo>
                    <a:pt x="3671" y="7515"/>
                    <a:pt x="3938" y="7381"/>
                    <a:pt x="4071" y="7181"/>
                  </a:cubicBezTo>
                  <a:cubicBezTo>
                    <a:pt x="4705" y="6180"/>
                    <a:pt x="4972" y="4979"/>
                    <a:pt x="4771" y="3845"/>
                  </a:cubicBezTo>
                  <a:cubicBezTo>
                    <a:pt x="4538" y="2011"/>
                    <a:pt x="3204" y="510"/>
                    <a:pt x="1402" y="43"/>
                  </a:cubicBezTo>
                  <a:cubicBezTo>
                    <a:pt x="1306" y="13"/>
                    <a:pt x="1215" y="0"/>
                    <a:pt x="1131" y="0"/>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7" name="Google Shape;2477;p13"/>
            <p:cNvSpPr/>
            <p:nvPr/>
          </p:nvSpPr>
          <p:spPr>
            <a:xfrm>
              <a:off x="4045550" y="2789675"/>
              <a:ext cx="116775" cy="187925"/>
            </a:xfrm>
            <a:custGeom>
              <a:avLst/>
              <a:gdLst/>
              <a:ahLst/>
              <a:cxnLst/>
              <a:rect l="l" t="t" r="r" b="b"/>
              <a:pathLst>
                <a:path w="4671" h="7517" extrusionOk="0">
                  <a:moveTo>
                    <a:pt x="936" y="1"/>
                  </a:moveTo>
                  <a:cubicBezTo>
                    <a:pt x="555" y="1"/>
                    <a:pt x="221" y="256"/>
                    <a:pt x="101" y="645"/>
                  </a:cubicBezTo>
                  <a:cubicBezTo>
                    <a:pt x="1" y="1079"/>
                    <a:pt x="301" y="1512"/>
                    <a:pt x="735" y="1612"/>
                  </a:cubicBezTo>
                  <a:cubicBezTo>
                    <a:pt x="1869" y="1912"/>
                    <a:pt x="2703" y="2880"/>
                    <a:pt x="2870" y="4081"/>
                  </a:cubicBezTo>
                  <a:cubicBezTo>
                    <a:pt x="2970" y="4815"/>
                    <a:pt x="2836" y="5615"/>
                    <a:pt x="2403" y="6249"/>
                  </a:cubicBezTo>
                  <a:cubicBezTo>
                    <a:pt x="2102" y="6783"/>
                    <a:pt x="2469" y="7483"/>
                    <a:pt x="3103" y="7516"/>
                  </a:cubicBezTo>
                  <a:cubicBezTo>
                    <a:pt x="3370" y="7516"/>
                    <a:pt x="3603" y="7383"/>
                    <a:pt x="3770" y="7150"/>
                  </a:cubicBezTo>
                  <a:cubicBezTo>
                    <a:pt x="4404" y="6182"/>
                    <a:pt x="4671" y="4981"/>
                    <a:pt x="4471" y="3814"/>
                  </a:cubicBezTo>
                  <a:cubicBezTo>
                    <a:pt x="4204" y="1979"/>
                    <a:pt x="2870" y="478"/>
                    <a:pt x="1068" y="11"/>
                  </a:cubicBezTo>
                  <a:cubicBezTo>
                    <a:pt x="1024" y="4"/>
                    <a:pt x="980" y="1"/>
                    <a:pt x="936"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8" name="Google Shape;2478;p13"/>
            <p:cNvSpPr/>
            <p:nvPr/>
          </p:nvSpPr>
          <p:spPr>
            <a:xfrm>
              <a:off x="3845200" y="2848250"/>
              <a:ext cx="124500" cy="187725"/>
            </a:xfrm>
            <a:custGeom>
              <a:avLst/>
              <a:gdLst/>
              <a:ahLst/>
              <a:cxnLst/>
              <a:rect l="l" t="t" r="r" b="b"/>
              <a:pathLst>
                <a:path w="4980" h="7509" extrusionOk="0">
                  <a:moveTo>
                    <a:pt x="1158" y="1"/>
                  </a:moveTo>
                  <a:cubicBezTo>
                    <a:pt x="255" y="1"/>
                    <a:pt x="1" y="1451"/>
                    <a:pt x="1043" y="1604"/>
                  </a:cubicBezTo>
                  <a:cubicBezTo>
                    <a:pt x="2177" y="1938"/>
                    <a:pt x="3045" y="2905"/>
                    <a:pt x="3178" y="4073"/>
                  </a:cubicBezTo>
                  <a:cubicBezTo>
                    <a:pt x="3312" y="4840"/>
                    <a:pt x="3145" y="5607"/>
                    <a:pt x="2744" y="6274"/>
                  </a:cubicBezTo>
                  <a:cubicBezTo>
                    <a:pt x="2478" y="6641"/>
                    <a:pt x="2578" y="7142"/>
                    <a:pt x="2945" y="7375"/>
                  </a:cubicBezTo>
                  <a:cubicBezTo>
                    <a:pt x="3078" y="7475"/>
                    <a:pt x="3245" y="7508"/>
                    <a:pt x="3412" y="7508"/>
                  </a:cubicBezTo>
                  <a:cubicBezTo>
                    <a:pt x="3678" y="7508"/>
                    <a:pt x="3912" y="7375"/>
                    <a:pt x="4079" y="7175"/>
                  </a:cubicBezTo>
                  <a:cubicBezTo>
                    <a:pt x="4713" y="6174"/>
                    <a:pt x="4979" y="5007"/>
                    <a:pt x="4779" y="3839"/>
                  </a:cubicBezTo>
                  <a:cubicBezTo>
                    <a:pt x="4546" y="2005"/>
                    <a:pt x="3211" y="503"/>
                    <a:pt x="1410" y="36"/>
                  </a:cubicBezTo>
                  <a:cubicBezTo>
                    <a:pt x="1321" y="12"/>
                    <a:pt x="1237" y="1"/>
                    <a:pt x="1158"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9" name="Google Shape;2479;p13"/>
            <p:cNvSpPr/>
            <p:nvPr/>
          </p:nvSpPr>
          <p:spPr>
            <a:xfrm>
              <a:off x="3669250" y="2915800"/>
              <a:ext cx="124500" cy="188550"/>
            </a:xfrm>
            <a:custGeom>
              <a:avLst/>
              <a:gdLst/>
              <a:ahLst/>
              <a:cxnLst/>
              <a:rect l="l" t="t" r="r" b="b"/>
              <a:pathLst>
                <a:path w="4980" h="7542" extrusionOk="0">
                  <a:moveTo>
                    <a:pt x="1157" y="1"/>
                  </a:moveTo>
                  <a:cubicBezTo>
                    <a:pt x="254" y="1"/>
                    <a:pt x="0" y="1454"/>
                    <a:pt x="1043" y="1638"/>
                  </a:cubicBezTo>
                  <a:cubicBezTo>
                    <a:pt x="2210" y="1938"/>
                    <a:pt x="3044" y="2905"/>
                    <a:pt x="3178" y="4073"/>
                  </a:cubicBezTo>
                  <a:cubicBezTo>
                    <a:pt x="3311" y="4840"/>
                    <a:pt x="3144" y="5607"/>
                    <a:pt x="2744" y="6274"/>
                  </a:cubicBezTo>
                  <a:cubicBezTo>
                    <a:pt x="2511" y="6641"/>
                    <a:pt x="2611" y="7141"/>
                    <a:pt x="2978" y="7408"/>
                  </a:cubicBezTo>
                  <a:cubicBezTo>
                    <a:pt x="3111" y="7475"/>
                    <a:pt x="3244" y="7542"/>
                    <a:pt x="3411" y="7542"/>
                  </a:cubicBezTo>
                  <a:cubicBezTo>
                    <a:pt x="3678" y="7542"/>
                    <a:pt x="3945" y="7408"/>
                    <a:pt x="4078" y="7175"/>
                  </a:cubicBezTo>
                  <a:cubicBezTo>
                    <a:pt x="4746" y="6174"/>
                    <a:pt x="4979" y="5007"/>
                    <a:pt x="4779" y="3839"/>
                  </a:cubicBezTo>
                  <a:cubicBezTo>
                    <a:pt x="4545" y="2004"/>
                    <a:pt x="3211" y="503"/>
                    <a:pt x="1410" y="36"/>
                  </a:cubicBezTo>
                  <a:cubicBezTo>
                    <a:pt x="1321" y="12"/>
                    <a:pt x="1237" y="1"/>
                    <a:pt x="1157" y="1"/>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0" name="Google Shape;2480;p13"/>
            <p:cNvSpPr/>
            <p:nvPr/>
          </p:nvSpPr>
          <p:spPr>
            <a:xfrm>
              <a:off x="3480900" y="2970225"/>
              <a:ext cx="121025" cy="189175"/>
            </a:xfrm>
            <a:custGeom>
              <a:avLst/>
              <a:gdLst/>
              <a:ahLst/>
              <a:cxnLst/>
              <a:rect l="l" t="t" r="r" b="b"/>
              <a:pathLst>
                <a:path w="4841" h="7567" extrusionOk="0">
                  <a:moveTo>
                    <a:pt x="1024" y="0"/>
                  </a:moveTo>
                  <a:cubicBezTo>
                    <a:pt x="295" y="0"/>
                    <a:pt x="0" y="1662"/>
                    <a:pt x="905" y="1662"/>
                  </a:cubicBezTo>
                  <a:cubicBezTo>
                    <a:pt x="2039" y="1962"/>
                    <a:pt x="2906" y="2930"/>
                    <a:pt x="3040" y="4097"/>
                  </a:cubicBezTo>
                  <a:cubicBezTo>
                    <a:pt x="3173" y="4864"/>
                    <a:pt x="3006" y="5632"/>
                    <a:pt x="2573" y="6299"/>
                  </a:cubicBezTo>
                  <a:cubicBezTo>
                    <a:pt x="2339" y="6666"/>
                    <a:pt x="2439" y="7166"/>
                    <a:pt x="2806" y="7433"/>
                  </a:cubicBezTo>
                  <a:cubicBezTo>
                    <a:pt x="2940" y="7500"/>
                    <a:pt x="3106" y="7533"/>
                    <a:pt x="3273" y="7566"/>
                  </a:cubicBezTo>
                  <a:cubicBezTo>
                    <a:pt x="3540" y="7533"/>
                    <a:pt x="3773" y="7400"/>
                    <a:pt x="3940" y="7199"/>
                  </a:cubicBezTo>
                  <a:cubicBezTo>
                    <a:pt x="4574" y="6199"/>
                    <a:pt x="4841" y="5031"/>
                    <a:pt x="4641" y="3864"/>
                  </a:cubicBezTo>
                  <a:cubicBezTo>
                    <a:pt x="4407" y="2029"/>
                    <a:pt x="3040" y="528"/>
                    <a:pt x="1272" y="61"/>
                  </a:cubicBezTo>
                  <a:cubicBezTo>
                    <a:pt x="1185" y="19"/>
                    <a:pt x="1102" y="0"/>
                    <a:pt x="1024" y="0"/>
                  </a:cubicBezTo>
                  <a:close/>
                </a:path>
              </a:pathLst>
            </a:custGeom>
            <a:solidFill>
              <a:srgbClr val="2E35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1" name="Google Shape;2481;p13"/>
            <p:cNvSpPr/>
            <p:nvPr/>
          </p:nvSpPr>
          <p:spPr>
            <a:xfrm>
              <a:off x="5366500" y="4123400"/>
              <a:ext cx="50900" cy="18375"/>
            </a:xfrm>
            <a:custGeom>
              <a:avLst/>
              <a:gdLst/>
              <a:ahLst/>
              <a:cxnLst/>
              <a:rect l="l" t="t" r="r" b="b"/>
              <a:pathLst>
                <a:path w="2036" h="735" extrusionOk="0">
                  <a:moveTo>
                    <a:pt x="1" y="734"/>
                  </a:moveTo>
                  <a:lnTo>
                    <a:pt x="2035"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2" name="Google Shape;2482;p13"/>
            <p:cNvSpPr/>
            <p:nvPr/>
          </p:nvSpPr>
          <p:spPr>
            <a:xfrm>
              <a:off x="5366500" y="4123400"/>
              <a:ext cx="50900" cy="18375"/>
            </a:xfrm>
            <a:custGeom>
              <a:avLst/>
              <a:gdLst/>
              <a:ahLst/>
              <a:cxnLst/>
              <a:rect l="l" t="t" r="r" b="b"/>
              <a:pathLst>
                <a:path w="2036" h="735" fill="none" extrusionOk="0">
                  <a:moveTo>
                    <a:pt x="1" y="734"/>
                  </a:moveTo>
                  <a:lnTo>
                    <a:pt x="2035"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3" name="Google Shape;2483;p13"/>
            <p:cNvSpPr/>
            <p:nvPr/>
          </p:nvSpPr>
          <p:spPr>
            <a:xfrm>
              <a:off x="4354125" y="4159250"/>
              <a:ext cx="965700" cy="356950"/>
            </a:xfrm>
            <a:custGeom>
              <a:avLst/>
              <a:gdLst/>
              <a:ahLst/>
              <a:cxnLst/>
              <a:rect l="l" t="t" r="r" b="b"/>
              <a:pathLst>
                <a:path w="38628" h="14278" extrusionOk="0">
                  <a:moveTo>
                    <a:pt x="0" y="14278"/>
                  </a:moveTo>
                  <a:lnTo>
                    <a:pt x="38628"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4" name="Google Shape;2484;p13"/>
            <p:cNvSpPr/>
            <p:nvPr/>
          </p:nvSpPr>
          <p:spPr>
            <a:xfrm>
              <a:off x="4354125" y="4159250"/>
              <a:ext cx="965700" cy="356950"/>
            </a:xfrm>
            <a:custGeom>
              <a:avLst/>
              <a:gdLst/>
              <a:ahLst/>
              <a:cxnLst/>
              <a:rect l="l" t="t" r="r" b="b"/>
              <a:pathLst>
                <a:path w="38628" h="14278" fill="none" extrusionOk="0">
                  <a:moveTo>
                    <a:pt x="0" y="14278"/>
                  </a:moveTo>
                  <a:lnTo>
                    <a:pt x="38628"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5" name="Google Shape;2485;p13"/>
            <p:cNvSpPr/>
            <p:nvPr/>
          </p:nvSpPr>
          <p:spPr>
            <a:xfrm>
              <a:off x="4380800" y="4014150"/>
              <a:ext cx="921525" cy="340275"/>
            </a:xfrm>
            <a:custGeom>
              <a:avLst/>
              <a:gdLst/>
              <a:ahLst/>
              <a:cxnLst/>
              <a:rect l="l" t="t" r="r" b="b"/>
              <a:pathLst>
                <a:path w="36861" h="13611" extrusionOk="0">
                  <a:moveTo>
                    <a:pt x="0" y="13610"/>
                  </a:moveTo>
                  <a:lnTo>
                    <a:pt x="36860"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6" name="Google Shape;2486;p13"/>
            <p:cNvSpPr/>
            <p:nvPr/>
          </p:nvSpPr>
          <p:spPr>
            <a:xfrm>
              <a:off x="4380800" y="4014150"/>
              <a:ext cx="921525" cy="340275"/>
            </a:xfrm>
            <a:custGeom>
              <a:avLst/>
              <a:gdLst/>
              <a:ahLst/>
              <a:cxnLst/>
              <a:rect l="l" t="t" r="r" b="b"/>
              <a:pathLst>
                <a:path w="36861" h="13611" fill="none" extrusionOk="0">
                  <a:moveTo>
                    <a:pt x="0" y="13610"/>
                  </a:moveTo>
                  <a:lnTo>
                    <a:pt x="36860"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7" name="Google Shape;2487;p13"/>
            <p:cNvSpPr/>
            <p:nvPr/>
          </p:nvSpPr>
          <p:spPr>
            <a:xfrm>
              <a:off x="4239025" y="4376900"/>
              <a:ext cx="80925" cy="30050"/>
            </a:xfrm>
            <a:custGeom>
              <a:avLst/>
              <a:gdLst/>
              <a:ahLst/>
              <a:cxnLst/>
              <a:rect l="l" t="t" r="r" b="b"/>
              <a:pathLst>
                <a:path w="3237" h="1202" extrusionOk="0">
                  <a:moveTo>
                    <a:pt x="1" y="1202"/>
                  </a:moveTo>
                  <a:lnTo>
                    <a:pt x="3236"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8" name="Google Shape;2488;p13"/>
            <p:cNvSpPr/>
            <p:nvPr/>
          </p:nvSpPr>
          <p:spPr>
            <a:xfrm>
              <a:off x="4239025" y="4376900"/>
              <a:ext cx="80925" cy="30050"/>
            </a:xfrm>
            <a:custGeom>
              <a:avLst/>
              <a:gdLst/>
              <a:ahLst/>
              <a:cxnLst/>
              <a:rect l="l" t="t" r="r" b="b"/>
              <a:pathLst>
                <a:path w="3237" h="1202" fill="none" extrusionOk="0">
                  <a:moveTo>
                    <a:pt x="1" y="1202"/>
                  </a:moveTo>
                  <a:lnTo>
                    <a:pt x="3236"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9" name="Google Shape;2489;p13"/>
            <p:cNvSpPr/>
            <p:nvPr/>
          </p:nvSpPr>
          <p:spPr>
            <a:xfrm>
              <a:off x="4123950" y="3905750"/>
              <a:ext cx="1064125" cy="392800"/>
            </a:xfrm>
            <a:custGeom>
              <a:avLst/>
              <a:gdLst/>
              <a:ahLst/>
              <a:cxnLst/>
              <a:rect l="l" t="t" r="r" b="b"/>
              <a:pathLst>
                <a:path w="42565" h="15712" extrusionOk="0">
                  <a:moveTo>
                    <a:pt x="0" y="15711"/>
                  </a:moveTo>
                  <a:lnTo>
                    <a:pt x="4256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0" name="Google Shape;2490;p13"/>
            <p:cNvSpPr/>
            <p:nvPr/>
          </p:nvSpPr>
          <p:spPr>
            <a:xfrm>
              <a:off x="4123950" y="3905750"/>
              <a:ext cx="1064125" cy="392800"/>
            </a:xfrm>
            <a:custGeom>
              <a:avLst/>
              <a:gdLst/>
              <a:ahLst/>
              <a:cxnLst/>
              <a:rect l="l" t="t" r="r" b="b"/>
              <a:pathLst>
                <a:path w="42565" h="15712" fill="none" extrusionOk="0">
                  <a:moveTo>
                    <a:pt x="0" y="15711"/>
                  </a:moveTo>
                  <a:lnTo>
                    <a:pt x="42564"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1" name="Google Shape;2491;p13"/>
            <p:cNvSpPr/>
            <p:nvPr/>
          </p:nvSpPr>
          <p:spPr>
            <a:xfrm>
              <a:off x="4009700" y="3796500"/>
              <a:ext cx="1063275" cy="392800"/>
            </a:xfrm>
            <a:custGeom>
              <a:avLst/>
              <a:gdLst/>
              <a:ahLst/>
              <a:cxnLst/>
              <a:rect l="l" t="t" r="r" b="b"/>
              <a:pathLst>
                <a:path w="42531" h="15712" extrusionOk="0">
                  <a:moveTo>
                    <a:pt x="1" y="15711"/>
                  </a:moveTo>
                  <a:lnTo>
                    <a:pt x="4253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2" name="Google Shape;2492;p13"/>
            <p:cNvSpPr/>
            <p:nvPr/>
          </p:nvSpPr>
          <p:spPr>
            <a:xfrm>
              <a:off x="4009700" y="3796500"/>
              <a:ext cx="1063275" cy="392800"/>
            </a:xfrm>
            <a:custGeom>
              <a:avLst/>
              <a:gdLst/>
              <a:ahLst/>
              <a:cxnLst/>
              <a:rect l="l" t="t" r="r" b="b"/>
              <a:pathLst>
                <a:path w="42531" h="15712" fill="none" extrusionOk="0">
                  <a:moveTo>
                    <a:pt x="1" y="15711"/>
                  </a:moveTo>
                  <a:lnTo>
                    <a:pt x="42531"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3" name="Google Shape;2493;p13"/>
            <p:cNvSpPr/>
            <p:nvPr/>
          </p:nvSpPr>
          <p:spPr>
            <a:xfrm>
              <a:off x="4913675" y="3688075"/>
              <a:ext cx="44225" cy="15875"/>
            </a:xfrm>
            <a:custGeom>
              <a:avLst/>
              <a:gdLst/>
              <a:ahLst/>
              <a:cxnLst/>
              <a:rect l="l" t="t" r="r" b="b"/>
              <a:pathLst>
                <a:path w="1769" h="635" extrusionOk="0">
                  <a:moveTo>
                    <a:pt x="1" y="635"/>
                  </a:moveTo>
                  <a:lnTo>
                    <a:pt x="1769"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4" name="Google Shape;2494;p13"/>
            <p:cNvSpPr/>
            <p:nvPr/>
          </p:nvSpPr>
          <p:spPr>
            <a:xfrm>
              <a:off x="4913675" y="3688075"/>
              <a:ext cx="44225" cy="15875"/>
            </a:xfrm>
            <a:custGeom>
              <a:avLst/>
              <a:gdLst/>
              <a:ahLst/>
              <a:cxnLst/>
              <a:rect l="l" t="t" r="r" b="b"/>
              <a:pathLst>
                <a:path w="1769" h="635" fill="none" extrusionOk="0">
                  <a:moveTo>
                    <a:pt x="1" y="635"/>
                  </a:moveTo>
                  <a:lnTo>
                    <a:pt x="1769"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5" name="Google Shape;2495;p13"/>
            <p:cNvSpPr/>
            <p:nvPr/>
          </p:nvSpPr>
          <p:spPr>
            <a:xfrm>
              <a:off x="3894625" y="3728100"/>
              <a:ext cx="954875" cy="352800"/>
            </a:xfrm>
            <a:custGeom>
              <a:avLst/>
              <a:gdLst/>
              <a:ahLst/>
              <a:cxnLst/>
              <a:rect l="l" t="t" r="r" b="b"/>
              <a:pathLst>
                <a:path w="38195" h="14112" extrusionOk="0">
                  <a:moveTo>
                    <a:pt x="0" y="14111"/>
                  </a:moveTo>
                  <a:lnTo>
                    <a:pt x="3819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6" name="Google Shape;2496;p13"/>
            <p:cNvSpPr/>
            <p:nvPr/>
          </p:nvSpPr>
          <p:spPr>
            <a:xfrm>
              <a:off x="3894625" y="3728100"/>
              <a:ext cx="954875" cy="352800"/>
            </a:xfrm>
            <a:custGeom>
              <a:avLst/>
              <a:gdLst/>
              <a:ahLst/>
              <a:cxnLst/>
              <a:rect l="l" t="t" r="r" b="b"/>
              <a:pathLst>
                <a:path w="38195" h="14112" fill="none" extrusionOk="0">
                  <a:moveTo>
                    <a:pt x="0" y="14111"/>
                  </a:moveTo>
                  <a:lnTo>
                    <a:pt x="38194"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7" name="Google Shape;2497;p13"/>
            <p:cNvSpPr/>
            <p:nvPr/>
          </p:nvSpPr>
          <p:spPr>
            <a:xfrm>
              <a:off x="3779525" y="3578825"/>
              <a:ext cx="1064125" cy="392825"/>
            </a:xfrm>
            <a:custGeom>
              <a:avLst/>
              <a:gdLst/>
              <a:ahLst/>
              <a:cxnLst/>
              <a:rect l="l" t="t" r="r" b="b"/>
              <a:pathLst>
                <a:path w="42565" h="15713" extrusionOk="0">
                  <a:moveTo>
                    <a:pt x="1" y="15712"/>
                  </a:moveTo>
                  <a:lnTo>
                    <a:pt x="42565"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8" name="Google Shape;2498;p13"/>
            <p:cNvSpPr/>
            <p:nvPr/>
          </p:nvSpPr>
          <p:spPr>
            <a:xfrm>
              <a:off x="3779525" y="3578825"/>
              <a:ext cx="1064125" cy="392825"/>
            </a:xfrm>
            <a:custGeom>
              <a:avLst/>
              <a:gdLst/>
              <a:ahLst/>
              <a:cxnLst/>
              <a:rect l="l" t="t" r="r" b="b"/>
              <a:pathLst>
                <a:path w="42565" h="15713" fill="none" extrusionOk="0">
                  <a:moveTo>
                    <a:pt x="1" y="15712"/>
                  </a:moveTo>
                  <a:lnTo>
                    <a:pt x="42565"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9" name="Google Shape;2499;p13"/>
            <p:cNvSpPr/>
            <p:nvPr/>
          </p:nvSpPr>
          <p:spPr>
            <a:xfrm>
              <a:off x="3664450" y="3470425"/>
              <a:ext cx="1064125" cy="392800"/>
            </a:xfrm>
            <a:custGeom>
              <a:avLst/>
              <a:gdLst/>
              <a:ahLst/>
              <a:cxnLst/>
              <a:rect l="l" t="t" r="r" b="b"/>
              <a:pathLst>
                <a:path w="42565" h="15712" extrusionOk="0">
                  <a:moveTo>
                    <a:pt x="1" y="15712"/>
                  </a:moveTo>
                  <a:lnTo>
                    <a:pt x="4256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0" name="Google Shape;2500;p13"/>
            <p:cNvSpPr/>
            <p:nvPr/>
          </p:nvSpPr>
          <p:spPr>
            <a:xfrm>
              <a:off x="3664450" y="3470425"/>
              <a:ext cx="1064125" cy="392800"/>
            </a:xfrm>
            <a:custGeom>
              <a:avLst/>
              <a:gdLst/>
              <a:ahLst/>
              <a:cxnLst/>
              <a:rect l="l" t="t" r="r" b="b"/>
              <a:pathLst>
                <a:path w="42565" h="15712" fill="none" extrusionOk="0">
                  <a:moveTo>
                    <a:pt x="1" y="15712"/>
                  </a:moveTo>
                  <a:lnTo>
                    <a:pt x="42564"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1" name="Google Shape;2501;p13"/>
            <p:cNvSpPr/>
            <p:nvPr/>
          </p:nvSpPr>
          <p:spPr>
            <a:xfrm>
              <a:off x="3550200" y="3361175"/>
              <a:ext cx="1063300" cy="393650"/>
            </a:xfrm>
            <a:custGeom>
              <a:avLst/>
              <a:gdLst/>
              <a:ahLst/>
              <a:cxnLst/>
              <a:rect l="l" t="t" r="r" b="b"/>
              <a:pathLst>
                <a:path w="42532" h="15746" extrusionOk="0">
                  <a:moveTo>
                    <a:pt x="1" y="15745"/>
                  </a:moveTo>
                  <a:lnTo>
                    <a:pt x="4253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2" name="Google Shape;2502;p13"/>
            <p:cNvSpPr/>
            <p:nvPr/>
          </p:nvSpPr>
          <p:spPr>
            <a:xfrm>
              <a:off x="3550200" y="3361175"/>
              <a:ext cx="1063300" cy="393650"/>
            </a:xfrm>
            <a:custGeom>
              <a:avLst/>
              <a:gdLst/>
              <a:ahLst/>
              <a:cxnLst/>
              <a:rect l="l" t="t" r="r" b="b"/>
              <a:pathLst>
                <a:path w="42532" h="15746" fill="none" extrusionOk="0">
                  <a:moveTo>
                    <a:pt x="1" y="15745"/>
                  </a:moveTo>
                  <a:lnTo>
                    <a:pt x="42531"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3" name="Google Shape;2503;p13"/>
            <p:cNvSpPr/>
            <p:nvPr/>
          </p:nvSpPr>
          <p:spPr>
            <a:xfrm>
              <a:off x="3435125" y="3252775"/>
              <a:ext cx="1063275" cy="392800"/>
            </a:xfrm>
            <a:custGeom>
              <a:avLst/>
              <a:gdLst/>
              <a:ahLst/>
              <a:cxnLst/>
              <a:rect l="l" t="t" r="r" b="b"/>
              <a:pathLst>
                <a:path w="42531" h="15712" extrusionOk="0">
                  <a:moveTo>
                    <a:pt x="0" y="15712"/>
                  </a:moveTo>
                  <a:lnTo>
                    <a:pt x="4253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4" name="Google Shape;2504;p13"/>
            <p:cNvSpPr/>
            <p:nvPr/>
          </p:nvSpPr>
          <p:spPr>
            <a:xfrm>
              <a:off x="3435125" y="3252775"/>
              <a:ext cx="1063275" cy="392800"/>
            </a:xfrm>
            <a:custGeom>
              <a:avLst/>
              <a:gdLst/>
              <a:ahLst/>
              <a:cxnLst/>
              <a:rect l="l" t="t" r="r" b="b"/>
              <a:pathLst>
                <a:path w="42531" h="15712" fill="none" extrusionOk="0">
                  <a:moveTo>
                    <a:pt x="0" y="15712"/>
                  </a:moveTo>
                  <a:lnTo>
                    <a:pt x="42531"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5" name="Google Shape;2505;p13"/>
            <p:cNvSpPr/>
            <p:nvPr/>
          </p:nvSpPr>
          <p:spPr>
            <a:xfrm>
              <a:off x="4346600" y="3143525"/>
              <a:ext cx="37550" cy="14200"/>
            </a:xfrm>
            <a:custGeom>
              <a:avLst/>
              <a:gdLst/>
              <a:ahLst/>
              <a:cxnLst/>
              <a:rect l="l" t="t" r="r" b="b"/>
              <a:pathLst>
                <a:path w="1502" h="568" extrusionOk="0">
                  <a:moveTo>
                    <a:pt x="1" y="568"/>
                  </a:moveTo>
                  <a:lnTo>
                    <a:pt x="1502"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6" name="Google Shape;2506;p13"/>
            <p:cNvSpPr/>
            <p:nvPr/>
          </p:nvSpPr>
          <p:spPr>
            <a:xfrm>
              <a:off x="4346600" y="3143525"/>
              <a:ext cx="37550" cy="14200"/>
            </a:xfrm>
            <a:custGeom>
              <a:avLst/>
              <a:gdLst/>
              <a:ahLst/>
              <a:cxnLst/>
              <a:rect l="l" t="t" r="r" b="b"/>
              <a:pathLst>
                <a:path w="1502" h="568" fill="none" extrusionOk="0">
                  <a:moveTo>
                    <a:pt x="1" y="568"/>
                  </a:moveTo>
                  <a:lnTo>
                    <a:pt x="1502"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7" name="Google Shape;2507;p13"/>
            <p:cNvSpPr/>
            <p:nvPr/>
          </p:nvSpPr>
          <p:spPr>
            <a:xfrm>
              <a:off x="3320050" y="3170200"/>
              <a:ext cx="993225" cy="366975"/>
            </a:xfrm>
            <a:custGeom>
              <a:avLst/>
              <a:gdLst/>
              <a:ahLst/>
              <a:cxnLst/>
              <a:rect l="l" t="t" r="r" b="b"/>
              <a:pathLst>
                <a:path w="39729" h="14679" extrusionOk="0">
                  <a:moveTo>
                    <a:pt x="0" y="14678"/>
                  </a:moveTo>
                  <a:lnTo>
                    <a:pt x="39729"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8" name="Google Shape;2508;p13"/>
            <p:cNvSpPr/>
            <p:nvPr/>
          </p:nvSpPr>
          <p:spPr>
            <a:xfrm>
              <a:off x="3320050" y="3170200"/>
              <a:ext cx="993225" cy="366975"/>
            </a:xfrm>
            <a:custGeom>
              <a:avLst/>
              <a:gdLst/>
              <a:ahLst/>
              <a:cxnLst/>
              <a:rect l="l" t="t" r="r" b="b"/>
              <a:pathLst>
                <a:path w="39729" h="14679" fill="none" extrusionOk="0">
                  <a:moveTo>
                    <a:pt x="0" y="14678"/>
                  </a:moveTo>
                  <a:lnTo>
                    <a:pt x="39729"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9" name="Google Shape;2509;p13"/>
            <p:cNvSpPr/>
            <p:nvPr/>
          </p:nvSpPr>
          <p:spPr>
            <a:xfrm>
              <a:off x="3522675" y="3035125"/>
              <a:ext cx="746400" cy="275200"/>
            </a:xfrm>
            <a:custGeom>
              <a:avLst/>
              <a:gdLst/>
              <a:ahLst/>
              <a:cxnLst/>
              <a:rect l="l" t="t" r="r" b="b"/>
              <a:pathLst>
                <a:path w="29856" h="11008" extrusionOk="0">
                  <a:moveTo>
                    <a:pt x="1" y="11008"/>
                  </a:moveTo>
                  <a:lnTo>
                    <a:pt x="29856"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0" name="Google Shape;2510;p13"/>
            <p:cNvSpPr/>
            <p:nvPr/>
          </p:nvSpPr>
          <p:spPr>
            <a:xfrm>
              <a:off x="3522675" y="3035125"/>
              <a:ext cx="746400" cy="275200"/>
            </a:xfrm>
            <a:custGeom>
              <a:avLst/>
              <a:gdLst/>
              <a:ahLst/>
              <a:cxnLst/>
              <a:rect l="l" t="t" r="r" b="b"/>
              <a:pathLst>
                <a:path w="29856" h="11008" fill="none" extrusionOk="0">
                  <a:moveTo>
                    <a:pt x="1" y="11008"/>
                  </a:moveTo>
                  <a:lnTo>
                    <a:pt x="29856" y="0"/>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1" name="Google Shape;2511;p13"/>
            <p:cNvSpPr/>
            <p:nvPr/>
          </p:nvSpPr>
          <p:spPr>
            <a:xfrm>
              <a:off x="3205800" y="3352000"/>
              <a:ext cx="205175" cy="75925"/>
            </a:xfrm>
            <a:custGeom>
              <a:avLst/>
              <a:gdLst/>
              <a:ahLst/>
              <a:cxnLst/>
              <a:rect l="l" t="t" r="r" b="b"/>
              <a:pathLst>
                <a:path w="8207" h="3037" extrusionOk="0">
                  <a:moveTo>
                    <a:pt x="0" y="3036"/>
                  </a:moveTo>
                  <a:lnTo>
                    <a:pt x="8206"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2" name="Google Shape;2512;p13"/>
            <p:cNvSpPr/>
            <p:nvPr/>
          </p:nvSpPr>
          <p:spPr>
            <a:xfrm>
              <a:off x="3205800" y="3352000"/>
              <a:ext cx="205175" cy="75925"/>
            </a:xfrm>
            <a:custGeom>
              <a:avLst/>
              <a:gdLst/>
              <a:ahLst/>
              <a:cxnLst/>
              <a:rect l="l" t="t" r="r" b="b"/>
              <a:pathLst>
                <a:path w="8207" h="3037" fill="none" extrusionOk="0">
                  <a:moveTo>
                    <a:pt x="0" y="3036"/>
                  </a:moveTo>
                  <a:lnTo>
                    <a:pt x="8206" y="1"/>
                  </a:lnTo>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3" name="Google Shape;2513;p13"/>
            <p:cNvSpPr/>
            <p:nvPr/>
          </p:nvSpPr>
          <p:spPr>
            <a:xfrm>
              <a:off x="3574400" y="3348675"/>
              <a:ext cx="904000" cy="374450"/>
            </a:xfrm>
            <a:custGeom>
              <a:avLst/>
              <a:gdLst/>
              <a:ahLst/>
              <a:cxnLst/>
              <a:rect l="l" t="t" r="r" b="b"/>
              <a:pathLst>
                <a:path w="36160" h="14978" fill="none" extrusionOk="0">
                  <a:moveTo>
                    <a:pt x="0" y="14444"/>
                  </a:moveTo>
                  <a:cubicBezTo>
                    <a:pt x="4303" y="14978"/>
                    <a:pt x="3936" y="7606"/>
                    <a:pt x="2835" y="5137"/>
                  </a:cubicBezTo>
                  <a:cubicBezTo>
                    <a:pt x="1234" y="7005"/>
                    <a:pt x="467" y="9440"/>
                    <a:pt x="801" y="11876"/>
                  </a:cubicBezTo>
                  <a:cubicBezTo>
                    <a:pt x="834" y="12443"/>
                    <a:pt x="1034" y="12976"/>
                    <a:pt x="1368" y="13443"/>
                  </a:cubicBezTo>
                  <a:cubicBezTo>
                    <a:pt x="1701" y="13910"/>
                    <a:pt x="2268" y="14111"/>
                    <a:pt x="2835" y="13977"/>
                  </a:cubicBezTo>
                  <a:cubicBezTo>
                    <a:pt x="3236" y="13810"/>
                    <a:pt x="3569" y="13543"/>
                    <a:pt x="3803" y="13177"/>
                  </a:cubicBezTo>
                  <a:cubicBezTo>
                    <a:pt x="4603" y="12142"/>
                    <a:pt x="5104" y="10841"/>
                    <a:pt x="5938" y="9874"/>
                  </a:cubicBezTo>
                  <a:cubicBezTo>
                    <a:pt x="7105" y="10641"/>
                    <a:pt x="11208" y="11976"/>
                    <a:pt x="10608" y="9107"/>
                  </a:cubicBezTo>
                  <a:cubicBezTo>
                    <a:pt x="10274" y="7539"/>
                    <a:pt x="11075" y="7706"/>
                    <a:pt x="11909" y="8473"/>
                  </a:cubicBezTo>
                  <a:cubicBezTo>
                    <a:pt x="12276" y="8807"/>
                    <a:pt x="12809" y="8640"/>
                    <a:pt x="13243" y="8440"/>
                  </a:cubicBezTo>
                  <a:lnTo>
                    <a:pt x="17413" y="6605"/>
                  </a:lnTo>
                  <a:cubicBezTo>
                    <a:pt x="17946" y="6338"/>
                    <a:pt x="18547" y="6138"/>
                    <a:pt x="19114" y="6071"/>
                  </a:cubicBezTo>
                  <a:cubicBezTo>
                    <a:pt x="21115" y="5971"/>
                    <a:pt x="22449" y="7839"/>
                    <a:pt x="24384" y="6538"/>
                  </a:cubicBezTo>
                  <a:cubicBezTo>
                    <a:pt x="25218" y="5971"/>
                    <a:pt x="25418" y="4504"/>
                    <a:pt x="26486" y="3937"/>
                  </a:cubicBezTo>
                  <a:cubicBezTo>
                    <a:pt x="27253" y="3503"/>
                    <a:pt x="28120" y="3470"/>
                    <a:pt x="28987" y="3369"/>
                  </a:cubicBezTo>
                  <a:cubicBezTo>
                    <a:pt x="31923" y="2969"/>
                    <a:pt x="33457" y="1401"/>
                    <a:pt x="36159" y="0"/>
                  </a:cubicBezTo>
                </a:path>
              </a:pathLst>
            </a:custGeom>
            <a:noFill/>
            <a:ln w="116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4" name="Google Shape;2514;p13"/>
            <p:cNvSpPr/>
            <p:nvPr/>
          </p:nvSpPr>
          <p:spPr>
            <a:xfrm>
              <a:off x="3657775" y="3495450"/>
              <a:ext cx="836475" cy="336100"/>
            </a:xfrm>
            <a:custGeom>
              <a:avLst/>
              <a:gdLst/>
              <a:ahLst/>
              <a:cxnLst/>
              <a:rect l="l" t="t" r="r" b="b"/>
              <a:pathLst>
                <a:path w="33459" h="13444" fill="none" extrusionOk="0">
                  <a:moveTo>
                    <a:pt x="1" y="13176"/>
                  </a:moveTo>
                  <a:cubicBezTo>
                    <a:pt x="1635" y="13443"/>
                    <a:pt x="3003" y="11976"/>
                    <a:pt x="4437" y="11509"/>
                  </a:cubicBezTo>
                  <a:cubicBezTo>
                    <a:pt x="6239" y="10875"/>
                    <a:pt x="7039" y="10141"/>
                    <a:pt x="8807" y="9407"/>
                  </a:cubicBezTo>
                  <a:cubicBezTo>
                    <a:pt x="11109" y="8406"/>
                    <a:pt x="13844" y="7939"/>
                    <a:pt x="13344" y="4437"/>
                  </a:cubicBezTo>
                  <a:cubicBezTo>
                    <a:pt x="13010" y="5704"/>
                    <a:pt x="12977" y="7072"/>
                    <a:pt x="12710" y="8373"/>
                  </a:cubicBezTo>
                  <a:cubicBezTo>
                    <a:pt x="14611" y="9307"/>
                    <a:pt x="15112" y="7706"/>
                    <a:pt x="15312" y="6305"/>
                  </a:cubicBezTo>
                  <a:cubicBezTo>
                    <a:pt x="15912" y="6271"/>
                    <a:pt x="16546" y="6138"/>
                    <a:pt x="17146" y="5938"/>
                  </a:cubicBezTo>
                  <a:cubicBezTo>
                    <a:pt x="17146" y="6171"/>
                    <a:pt x="17213" y="6472"/>
                    <a:pt x="17213" y="6738"/>
                  </a:cubicBezTo>
                  <a:cubicBezTo>
                    <a:pt x="18114" y="7105"/>
                    <a:pt x="18481" y="6839"/>
                    <a:pt x="18647" y="6038"/>
                  </a:cubicBezTo>
                  <a:cubicBezTo>
                    <a:pt x="19648" y="5871"/>
                    <a:pt x="20015" y="4937"/>
                    <a:pt x="20849" y="4704"/>
                  </a:cubicBezTo>
                  <a:cubicBezTo>
                    <a:pt x="21049" y="7039"/>
                    <a:pt x="21650" y="9073"/>
                    <a:pt x="21516" y="11475"/>
                  </a:cubicBezTo>
                  <a:cubicBezTo>
                    <a:pt x="19915" y="11909"/>
                    <a:pt x="19682" y="9140"/>
                    <a:pt x="20082" y="8006"/>
                  </a:cubicBezTo>
                  <a:cubicBezTo>
                    <a:pt x="20482" y="6805"/>
                    <a:pt x="21683" y="6138"/>
                    <a:pt x="22150" y="4870"/>
                  </a:cubicBezTo>
                  <a:cubicBezTo>
                    <a:pt x="22217" y="5037"/>
                    <a:pt x="22150" y="5204"/>
                    <a:pt x="22217" y="5371"/>
                  </a:cubicBezTo>
                  <a:cubicBezTo>
                    <a:pt x="24218" y="4170"/>
                    <a:pt x="26787" y="4503"/>
                    <a:pt x="28788" y="3102"/>
                  </a:cubicBezTo>
                  <a:cubicBezTo>
                    <a:pt x="29422" y="2669"/>
                    <a:pt x="29855" y="1768"/>
                    <a:pt x="30523" y="1468"/>
                  </a:cubicBezTo>
                  <a:cubicBezTo>
                    <a:pt x="31957" y="801"/>
                    <a:pt x="32391" y="1568"/>
                    <a:pt x="33458" y="0"/>
                  </a:cubicBezTo>
                </a:path>
              </a:pathLst>
            </a:custGeom>
            <a:noFill/>
            <a:ln w="116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5" name="Google Shape;2515;p13"/>
            <p:cNvSpPr/>
            <p:nvPr/>
          </p:nvSpPr>
          <p:spPr>
            <a:xfrm>
              <a:off x="4021375" y="3821500"/>
              <a:ext cx="814775" cy="397825"/>
            </a:xfrm>
            <a:custGeom>
              <a:avLst/>
              <a:gdLst/>
              <a:ahLst/>
              <a:cxnLst/>
              <a:rect l="l" t="t" r="r" b="b"/>
              <a:pathLst>
                <a:path w="32591" h="15913" fill="none" extrusionOk="0">
                  <a:moveTo>
                    <a:pt x="1" y="13878"/>
                  </a:moveTo>
                  <a:cubicBezTo>
                    <a:pt x="2903" y="13044"/>
                    <a:pt x="4170" y="5838"/>
                    <a:pt x="3336" y="3170"/>
                  </a:cubicBezTo>
                  <a:cubicBezTo>
                    <a:pt x="2369" y="1"/>
                    <a:pt x="1001" y="3503"/>
                    <a:pt x="701" y="5205"/>
                  </a:cubicBezTo>
                  <a:cubicBezTo>
                    <a:pt x="434" y="6572"/>
                    <a:pt x="34" y="10208"/>
                    <a:pt x="1335" y="11276"/>
                  </a:cubicBezTo>
                  <a:cubicBezTo>
                    <a:pt x="4170" y="13577"/>
                    <a:pt x="5905" y="8807"/>
                    <a:pt x="6272" y="6672"/>
                  </a:cubicBezTo>
                  <a:cubicBezTo>
                    <a:pt x="6405" y="8007"/>
                    <a:pt x="5571" y="9675"/>
                    <a:pt x="5905" y="11109"/>
                  </a:cubicBezTo>
                  <a:cubicBezTo>
                    <a:pt x="8206" y="11376"/>
                    <a:pt x="9374" y="9474"/>
                    <a:pt x="9207" y="7506"/>
                  </a:cubicBezTo>
                  <a:cubicBezTo>
                    <a:pt x="9808" y="8040"/>
                    <a:pt x="9974" y="8907"/>
                    <a:pt x="9641" y="9675"/>
                  </a:cubicBezTo>
                  <a:cubicBezTo>
                    <a:pt x="11842" y="9508"/>
                    <a:pt x="11475" y="5805"/>
                    <a:pt x="11709" y="4304"/>
                  </a:cubicBezTo>
                  <a:cubicBezTo>
                    <a:pt x="11575" y="5338"/>
                    <a:pt x="11676" y="6572"/>
                    <a:pt x="12376" y="7406"/>
                  </a:cubicBezTo>
                  <a:cubicBezTo>
                    <a:pt x="12976" y="8107"/>
                    <a:pt x="14111" y="8440"/>
                    <a:pt x="14844" y="7873"/>
                  </a:cubicBezTo>
                  <a:cubicBezTo>
                    <a:pt x="15578" y="7340"/>
                    <a:pt x="15445" y="5905"/>
                    <a:pt x="14544" y="5738"/>
                  </a:cubicBezTo>
                  <a:lnTo>
                    <a:pt x="14544" y="14745"/>
                  </a:lnTo>
                  <a:cubicBezTo>
                    <a:pt x="14578" y="15012"/>
                    <a:pt x="14511" y="15279"/>
                    <a:pt x="14377" y="15512"/>
                  </a:cubicBezTo>
                  <a:cubicBezTo>
                    <a:pt x="14077" y="15912"/>
                    <a:pt x="13377" y="15846"/>
                    <a:pt x="13010" y="15445"/>
                  </a:cubicBezTo>
                  <a:cubicBezTo>
                    <a:pt x="12743" y="15012"/>
                    <a:pt x="12576" y="14478"/>
                    <a:pt x="12643" y="13944"/>
                  </a:cubicBezTo>
                  <a:cubicBezTo>
                    <a:pt x="12576" y="11009"/>
                    <a:pt x="13510" y="6939"/>
                    <a:pt x="15778" y="4938"/>
                  </a:cubicBezTo>
                  <a:cubicBezTo>
                    <a:pt x="15912" y="5205"/>
                    <a:pt x="15945" y="5538"/>
                    <a:pt x="15912" y="5838"/>
                  </a:cubicBezTo>
                  <a:cubicBezTo>
                    <a:pt x="16346" y="5672"/>
                    <a:pt x="16679" y="5305"/>
                    <a:pt x="16846" y="4871"/>
                  </a:cubicBezTo>
                  <a:cubicBezTo>
                    <a:pt x="17013" y="5505"/>
                    <a:pt x="17380" y="6339"/>
                    <a:pt x="18047" y="6239"/>
                  </a:cubicBezTo>
                  <a:cubicBezTo>
                    <a:pt x="18280" y="6172"/>
                    <a:pt x="18480" y="6072"/>
                    <a:pt x="18647" y="5905"/>
                  </a:cubicBezTo>
                  <a:cubicBezTo>
                    <a:pt x="19748" y="5005"/>
                    <a:pt x="20949" y="4404"/>
                    <a:pt x="21683" y="3103"/>
                  </a:cubicBezTo>
                  <a:cubicBezTo>
                    <a:pt x="21783" y="3437"/>
                    <a:pt x="21883" y="3737"/>
                    <a:pt x="22016" y="4071"/>
                  </a:cubicBezTo>
                  <a:cubicBezTo>
                    <a:pt x="22183" y="3437"/>
                    <a:pt x="22783" y="3036"/>
                    <a:pt x="23384" y="2736"/>
                  </a:cubicBezTo>
                  <a:cubicBezTo>
                    <a:pt x="24285" y="2336"/>
                    <a:pt x="25252" y="2102"/>
                    <a:pt x="26219" y="2036"/>
                  </a:cubicBezTo>
                  <a:cubicBezTo>
                    <a:pt x="27053" y="2002"/>
                    <a:pt x="27954" y="2069"/>
                    <a:pt x="28721" y="1702"/>
                  </a:cubicBezTo>
                  <a:cubicBezTo>
                    <a:pt x="29055" y="1535"/>
                    <a:pt x="29388" y="1335"/>
                    <a:pt x="29688" y="1102"/>
                  </a:cubicBezTo>
                  <a:cubicBezTo>
                    <a:pt x="30556" y="535"/>
                    <a:pt x="31556" y="201"/>
                    <a:pt x="32590" y="168"/>
                  </a:cubicBezTo>
                </a:path>
              </a:pathLst>
            </a:custGeom>
            <a:noFill/>
            <a:ln w="11675"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6" name="Google Shape;2516;p13"/>
            <p:cNvSpPr/>
            <p:nvPr/>
          </p:nvSpPr>
          <p:spPr>
            <a:xfrm>
              <a:off x="3136850" y="1771700"/>
              <a:ext cx="375025" cy="606750"/>
            </a:xfrm>
            <a:custGeom>
              <a:avLst/>
              <a:gdLst/>
              <a:ahLst/>
              <a:cxnLst/>
              <a:rect l="l" t="t" r="r" b="b"/>
              <a:pathLst>
                <a:path w="15001" h="24270" extrusionOk="0">
                  <a:moveTo>
                    <a:pt x="13799" y="1"/>
                  </a:moveTo>
                  <a:cubicBezTo>
                    <a:pt x="13799" y="1"/>
                    <a:pt x="12165" y="2303"/>
                    <a:pt x="9930" y="5305"/>
                  </a:cubicBezTo>
                  <a:cubicBezTo>
                    <a:pt x="7662" y="8274"/>
                    <a:pt x="1024" y="16680"/>
                    <a:pt x="1024" y="16680"/>
                  </a:cubicBezTo>
                  <a:cubicBezTo>
                    <a:pt x="0" y="20744"/>
                    <a:pt x="2565" y="24270"/>
                    <a:pt x="3124" y="24270"/>
                  </a:cubicBezTo>
                  <a:cubicBezTo>
                    <a:pt x="3203" y="24270"/>
                    <a:pt x="3242" y="24200"/>
                    <a:pt x="3225" y="24051"/>
                  </a:cubicBezTo>
                  <a:cubicBezTo>
                    <a:pt x="3092" y="22851"/>
                    <a:pt x="2858" y="19381"/>
                    <a:pt x="4593" y="16646"/>
                  </a:cubicBezTo>
                  <a:cubicBezTo>
                    <a:pt x="6361" y="13878"/>
                    <a:pt x="14266" y="3070"/>
                    <a:pt x="14633" y="2002"/>
                  </a:cubicBezTo>
                  <a:cubicBezTo>
                    <a:pt x="15000" y="935"/>
                    <a:pt x="13799" y="1"/>
                    <a:pt x="13799" y="1"/>
                  </a:cubicBezTo>
                  <a:close/>
                </a:path>
              </a:pathLst>
            </a:custGeom>
            <a:solidFill>
              <a:srgbClr val="FFFFFF"/>
            </a:solidFill>
            <a:ln w="1335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7" name="Google Shape;2517;p13"/>
            <p:cNvSpPr/>
            <p:nvPr/>
          </p:nvSpPr>
          <p:spPr>
            <a:xfrm>
              <a:off x="3470875" y="1178400"/>
              <a:ext cx="439025" cy="644950"/>
            </a:xfrm>
            <a:custGeom>
              <a:avLst/>
              <a:gdLst/>
              <a:ahLst/>
              <a:cxnLst/>
              <a:rect l="l" t="t" r="r" b="b"/>
              <a:pathLst>
                <a:path w="17561" h="25798" extrusionOk="0">
                  <a:moveTo>
                    <a:pt x="16720" y="0"/>
                  </a:moveTo>
                  <a:cubicBezTo>
                    <a:pt x="16593" y="0"/>
                    <a:pt x="16448" y="67"/>
                    <a:pt x="16283" y="216"/>
                  </a:cubicBezTo>
                  <a:cubicBezTo>
                    <a:pt x="15216" y="1183"/>
                    <a:pt x="10746" y="8355"/>
                    <a:pt x="7644" y="13159"/>
                  </a:cubicBezTo>
                  <a:cubicBezTo>
                    <a:pt x="4575" y="17962"/>
                    <a:pt x="438" y="23733"/>
                    <a:pt x="438" y="23733"/>
                  </a:cubicBezTo>
                  <a:cubicBezTo>
                    <a:pt x="233" y="24674"/>
                    <a:pt x="1" y="25798"/>
                    <a:pt x="864" y="25798"/>
                  </a:cubicBezTo>
                  <a:cubicBezTo>
                    <a:pt x="980" y="25798"/>
                    <a:pt x="1115" y="25778"/>
                    <a:pt x="1272" y="25734"/>
                  </a:cubicBezTo>
                  <a:cubicBezTo>
                    <a:pt x="2607" y="25367"/>
                    <a:pt x="2473" y="25267"/>
                    <a:pt x="4608" y="22732"/>
                  </a:cubicBezTo>
                  <a:cubicBezTo>
                    <a:pt x="6743" y="20230"/>
                    <a:pt x="8277" y="17462"/>
                    <a:pt x="10779" y="13626"/>
                  </a:cubicBezTo>
                  <a:cubicBezTo>
                    <a:pt x="13248" y="9790"/>
                    <a:pt x="16917" y="5120"/>
                    <a:pt x="17250" y="3418"/>
                  </a:cubicBezTo>
                  <a:cubicBezTo>
                    <a:pt x="17561" y="2008"/>
                    <a:pt x="17418" y="0"/>
                    <a:pt x="16720" y="0"/>
                  </a:cubicBezTo>
                  <a:close/>
                </a:path>
              </a:pathLst>
            </a:custGeom>
            <a:solidFill>
              <a:srgbClr val="2E353A"/>
            </a:solidFill>
            <a:ln w="1335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8" name="Google Shape;2518;p13"/>
            <p:cNvSpPr/>
            <p:nvPr/>
          </p:nvSpPr>
          <p:spPr>
            <a:xfrm>
              <a:off x="3094875" y="1920375"/>
              <a:ext cx="2032325" cy="937400"/>
            </a:xfrm>
            <a:custGeom>
              <a:avLst/>
              <a:gdLst/>
              <a:ahLst/>
              <a:cxnLst/>
              <a:rect l="l" t="t" r="r" b="b"/>
              <a:pathLst>
                <a:path w="81293" h="37496" extrusionOk="0">
                  <a:moveTo>
                    <a:pt x="8571" y="998"/>
                  </a:moveTo>
                  <a:cubicBezTo>
                    <a:pt x="11747" y="998"/>
                    <a:pt x="23950" y="4106"/>
                    <a:pt x="27020" y="5562"/>
                  </a:cubicBezTo>
                  <a:cubicBezTo>
                    <a:pt x="27020" y="5562"/>
                    <a:pt x="29422" y="6630"/>
                    <a:pt x="30156" y="8398"/>
                  </a:cubicBezTo>
                  <a:cubicBezTo>
                    <a:pt x="30889" y="10165"/>
                    <a:pt x="32824" y="16370"/>
                    <a:pt x="32724" y="20073"/>
                  </a:cubicBezTo>
                  <a:cubicBezTo>
                    <a:pt x="32627" y="23672"/>
                    <a:pt x="29692" y="25381"/>
                    <a:pt x="26586" y="25381"/>
                  </a:cubicBezTo>
                  <a:cubicBezTo>
                    <a:pt x="26497" y="25381"/>
                    <a:pt x="26408" y="25379"/>
                    <a:pt x="26320" y="25376"/>
                  </a:cubicBezTo>
                  <a:cubicBezTo>
                    <a:pt x="23084" y="25276"/>
                    <a:pt x="14978" y="24376"/>
                    <a:pt x="9808" y="21307"/>
                  </a:cubicBezTo>
                  <a:cubicBezTo>
                    <a:pt x="4671" y="18238"/>
                    <a:pt x="2936" y="14902"/>
                    <a:pt x="3403" y="9865"/>
                  </a:cubicBezTo>
                  <a:cubicBezTo>
                    <a:pt x="3870" y="4862"/>
                    <a:pt x="5872" y="1393"/>
                    <a:pt x="8140" y="1026"/>
                  </a:cubicBezTo>
                  <a:cubicBezTo>
                    <a:pt x="8256" y="1007"/>
                    <a:pt x="8400" y="998"/>
                    <a:pt x="8571" y="998"/>
                  </a:cubicBezTo>
                  <a:close/>
                  <a:moveTo>
                    <a:pt x="54273" y="11634"/>
                  </a:moveTo>
                  <a:cubicBezTo>
                    <a:pt x="59957" y="11634"/>
                    <a:pt x="72182" y="14462"/>
                    <a:pt x="76555" y="17170"/>
                  </a:cubicBezTo>
                  <a:cubicBezTo>
                    <a:pt x="76555" y="17170"/>
                    <a:pt x="77756" y="18805"/>
                    <a:pt x="78023" y="21807"/>
                  </a:cubicBezTo>
                  <a:cubicBezTo>
                    <a:pt x="78257" y="24776"/>
                    <a:pt x="76889" y="33382"/>
                    <a:pt x="74254" y="34850"/>
                  </a:cubicBezTo>
                  <a:cubicBezTo>
                    <a:pt x="73626" y="35196"/>
                    <a:pt x="72564" y="35338"/>
                    <a:pt x="71256" y="35338"/>
                  </a:cubicBezTo>
                  <a:cubicBezTo>
                    <a:pt x="67145" y="35338"/>
                    <a:pt x="60597" y="33934"/>
                    <a:pt x="57408" y="33048"/>
                  </a:cubicBezTo>
                  <a:cubicBezTo>
                    <a:pt x="53239" y="31881"/>
                    <a:pt x="45433" y="29079"/>
                    <a:pt x="43532" y="26210"/>
                  </a:cubicBezTo>
                  <a:cubicBezTo>
                    <a:pt x="43532" y="26210"/>
                    <a:pt x="43031" y="24542"/>
                    <a:pt x="44232" y="21073"/>
                  </a:cubicBezTo>
                  <a:cubicBezTo>
                    <a:pt x="45400" y="17604"/>
                    <a:pt x="48569" y="13268"/>
                    <a:pt x="51904" y="11933"/>
                  </a:cubicBezTo>
                  <a:cubicBezTo>
                    <a:pt x="52419" y="11728"/>
                    <a:pt x="53237" y="11634"/>
                    <a:pt x="54273" y="11634"/>
                  </a:cubicBezTo>
                  <a:close/>
                  <a:moveTo>
                    <a:pt x="9446" y="1"/>
                  </a:moveTo>
                  <a:cubicBezTo>
                    <a:pt x="7728" y="1"/>
                    <a:pt x="6065" y="220"/>
                    <a:pt x="5138" y="926"/>
                  </a:cubicBezTo>
                  <a:cubicBezTo>
                    <a:pt x="2769" y="2727"/>
                    <a:pt x="1735" y="8464"/>
                    <a:pt x="1268" y="11566"/>
                  </a:cubicBezTo>
                  <a:cubicBezTo>
                    <a:pt x="801" y="14669"/>
                    <a:pt x="1" y="17771"/>
                    <a:pt x="1302" y="19072"/>
                  </a:cubicBezTo>
                  <a:cubicBezTo>
                    <a:pt x="2636" y="20373"/>
                    <a:pt x="7439" y="23342"/>
                    <a:pt x="14478" y="24943"/>
                  </a:cubicBezTo>
                  <a:cubicBezTo>
                    <a:pt x="20013" y="26222"/>
                    <a:pt x="25895" y="26398"/>
                    <a:pt x="30078" y="26398"/>
                  </a:cubicBezTo>
                  <a:cubicBezTo>
                    <a:pt x="31239" y="26398"/>
                    <a:pt x="32269" y="26384"/>
                    <a:pt x="33124" y="26377"/>
                  </a:cubicBezTo>
                  <a:cubicBezTo>
                    <a:pt x="33184" y="26377"/>
                    <a:pt x="33243" y="26376"/>
                    <a:pt x="33302" y="26376"/>
                  </a:cubicBezTo>
                  <a:cubicBezTo>
                    <a:pt x="37141" y="26376"/>
                    <a:pt x="39777" y="27448"/>
                    <a:pt x="45100" y="29880"/>
                  </a:cubicBezTo>
                  <a:cubicBezTo>
                    <a:pt x="50470" y="32348"/>
                    <a:pt x="58643" y="35884"/>
                    <a:pt x="64480" y="36684"/>
                  </a:cubicBezTo>
                  <a:cubicBezTo>
                    <a:pt x="68447" y="37228"/>
                    <a:pt x="73368" y="37495"/>
                    <a:pt x="76450" y="37495"/>
                  </a:cubicBezTo>
                  <a:cubicBezTo>
                    <a:pt x="77904" y="37495"/>
                    <a:pt x="78949" y="37436"/>
                    <a:pt x="79291" y="37318"/>
                  </a:cubicBezTo>
                  <a:cubicBezTo>
                    <a:pt x="80358" y="36918"/>
                    <a:pt x="80592" y="34083"/>
                    <a:pt x="80925" y="32748"/>
                  </a:cubicBezTo>
                  <a:cubicBezTo>
                    <a:pt x="81292" y="31447"/>
                    <a:pt x="79824" y="29880"/>
                    <a:pt x="79824" y="29413"/>
                  </a:cubicBezTo>
                  <a:cubicBezTo>
                    <a:pt x="79824" y="28946"/>
                    <a:pt x="79324" y="26177"/>
                    <a:pt x="79691" y="23675"/>
                  </a:cubicBezTo>
                  <a:cubicBezTo>
                    <a:pt x="80025" y="21173"/>
                    <a:pt x="79057" y="17738"/>
                    <a:pt x="77489" y="16170"/>
                  </a:cubicBezTo>
                  <a:cubicBezTo>
                    <a:pt x="75922" y="14635"/>
                    <a:pt x="60477" y="10466"/>
                    <a:pt x="56408" y="10132"/>
                  </a:cubicBezTo>
                  <a:cubicBezTo>
                    <a:pt x="55709" y="10069"/>
                    <a:pt x="55075" y="10031"/>
                    <a:pt x="54484" y="10031"/>
                  </a:cubicBezTo>
                  <a:cubicBezTo>
                    <a:pt x="51660" y="10031"/>
                    <a:pt x="49830" y="10889"/>
                    <a:pt x="46767" y="13868"/>
                  </a:cubicBezTo>
                  <a:cubicBezTo>
                    <a:pt x="43098" y="17471"/>
                    <a:pt x="41364" y="23575"/>
                    <a:pt x="40029" y="23708"/>
                  </a:cubicBezTo>
                  <a:cubicBezTo>
                    <a:pt x="39953" y="23716"/>
                    <a:pt x="39872" y="23720"/>
                    <a:pt x="39789" y="23720"/>
                  </a:cubicBezTo>
                  <a:cubicBezTo>
                    <a:pt x="38454" y="23720"/>
                    <a:pt x="36327" y="22774"/>
                    <a:pt x="36327" y="22774"/>
                  </a:cubicBezTo>
                  <a:cubicBezTo>
                    <a:pt x="36093" y="22408"/>
                    <a:pt x="34492" y="17404"/>
                    <a:pt x="33758" y="14435"/>
                  </a:cubicBezTo>
                  <a:cubicBezTo>
                    <a:pt x="33024" y="11466"/>
                    <a:pt x="31090" y="6363"/>
                    <a:pt x="28221" y="4595"/>
                  </a:cubicBezTo>
                  <a:cubicBezTo>
                    <a:pt x="25319" y="2794"/>
                    <a:pt x="15879" y="725"/>
                    <a:pt x="15278" y="592"/>
                  </a:cubicBezTo>
                  <a:cubicBezTo>
                    <a:pt x="14913" y="531"/>
                    <a:pt x="12114" y="1"/>
                    <a:pt x="9446" y="1"/>
                  </a:cubicBezTo>
                  <a:close/>
                </a:path>
              </a:pathLst>
            </a:custGeom>
            <a:solidFill>
              <a:srgbClr val="2E353A"/>
            </a:solidFill>
            <a:ln w="1335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9" name="Google Shape;2519;p13"/>
            <p:cNvSpPr/>
            <p:nvPr/>
          </p:nvSpPr>
          <p:spPr>
            <a:xfrm>
              <a:off x="5056275" y="2289425"/>
              <a:ext cx="422300" cy="517075"/>
            </a:xfrm>
            <a:custGeom>
              <a:avLst/>
              <a:gdLst/>
              <a:ahLst/>
              <a:cxnLst/>
              <a:rect l="l" t="t" r="r" b="b"/>
              <a:pathLst>
                <a:path w="16892" h="20683" extrusionOk="0">
                  <a:moveTo>
                    <a:pt x="16501" y="1"/>
                  </a:moveTo>
                  <a:cubicBezTo>
                    <a:pt x="16468" y="1"/>
                    <a:pt x="16446" y="7"/>
                    <a:pt x="16446" y="7"/>
                  </a:cubicBezTo>
                  <a:cubicBezTo>
                    <a:pt x="16446" y="7"/>
                    <a:pt x="4237" y="13683"/>
                    <a:pt x="3303" y="15151"/>
                  </a:cubicBezTo>
                  <a:cubicBezTo>
                    <a:pt x="3051" y="15525"/>
                    <a:pt x="2776" y="15663"/>
                    <a:pt x="2508" y="15663"/>
                  </a:cubicBezTo>
                  <a:cubicBezTo>
                    <a:pt x="1746" y="15663"/>
                    <a:pt x="1035" y="14550"/>
                    <a:pt x="1035" y="14550"/>
                  </a:cubicBezTo>
                  <a:cubicBezTo>
                    <a:pt x="1035" y="14550"/>
                    <a:pt x="1" y="20188"/>
                    <a:pt x="468" y="20521"/>
                  </a:cubicBezTo>
                  <a:cubicBezTo>
                    <a:pt x="605" y="20629"/>
                    <a:pt x="878" y="20682"/>
                    <a:pt x="1207" y="20682"/>
                  </a:cubicBezTo>
                  <a:cubicBezTo>
                    <a:pt x="1996" y="20682"/>
                    <a:pt x="3107" y="20376"/>
                    <a:pt x="3437" y="19788"/>
                  </a:cubicBezTo>
                  <a:cubicBezTo>
                    <a:pt x="3904" y="18954"/>
                    <a:pt x="16713" y="1808"/>
                    <a:pt x="16813" y="841"/>
                  </a:cubicBezTo>
                  <a:cubicBezTo>
                    <a:pt x="16891" y="82"/>
                    <a:pt x="16621" y="1"/>
                    <a:pt x="16501" y="1"/>
                  </a:cubicBezTo>
                  <a:close/>
                </a:path>
              </a:pathLst>
            </a:custGeom>
            <a:solidFill>
              <a:srgbClr val="FFFFFF"/>
            </a:solidFill>
            <a:ln w="1335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0" name="Google Shape;2520;p13"/>
            <p:cNvSpPr/>
            <p:nvPr/>
          </p:nvSpPr>
          <p:spPr>
            <a:xfrm>
              <a:off x="5446550" y="1635975"/>
              <a:ext cx="168500" cy="692000"/>
            </a:xfrm>
            <a:custGeom>
              <a:avLst/>
              <a:gdLst/>
              <a:ahLst/>
              <a:cxnLst/>
              <a:rect l="l" t="t" r="r" b="b"/>
              <a:pathLst>
                <a:path w="6740" h="27680" extrusionOk="0">
                  <a:moveTo>
                    <a:pt x="5320" y="1"/>
                  </a:moveTo>
                  <a:cubicBezTo>
                    <a:pt x="4555" y="1"/>
                    <a:pt x="4376" y="3302"/>
                    <a:pt x="4171" y="8432"/>
                  </a:cubicBezTo>
                  <a:cubicBezTo>
                    <a:pt x="3970" y="14303"/>
                    <a:pt x="3170" y="19907"/>
                    <a:pt x="1902" y="22776"/>
                  </a:cubicBezTo>
                  <a:cubicBezTo>
                    <a:pt x="1335" y="24110"/>
                    <a:pt x="701" y="25378"/>
                    <a:pt x="1" y="26612"/>
                  </a:cubicBezTo>
                  <a:cubicBezTo>
                    <a:pt x="234" y="27446"/>
                    <a:pt x="134" y="27679"/>
                    <a:pt x="1068" y="27679"/>
                  </a:cubicBezTo>
                  <a:cubicBezTo>
                    <a:pt x="2036" y="27679"/>
                    <a:pt x="3403" y="24810"/>
                    <a:pt x="3670" y="23009"/>
                  </a:cubicBezTo>
                  <a:cubicBezTo>
                    <a:pt x="4004" y="20607"/>
                    <a:pt x="5438" y="16071"/>
                    <a:pt x="5638" y="11534"/>
                  </a:cubicBezTo>
                  <a:cubicBezTo>
                    <a:pt x="5838" y="6998"/>
                    <a:pt x="6739" y="1260"/>
                    <a:pt x="5672" y="193"/>
                  </a:cubicBezTo>
                  <a:cubicBezTo>
                    <a:pt x="5542" y="64"/>
                    <a:pt x="5426" y="1"/>
                    <a:pt x="5320" y="1"/>
                  </a:cubicBezTo>
                  <a:close/>
                </a:path>
              </a:pathLst>
            </a:custGeom>
            <a:solidFill>
              <a:srgbClr val="2E353A"/>
            </a:solidFill>
            <a:ln w="1335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1" name="Google Shape;2521;p13"/>
            <p:cNvSpPr/>
            <p:nvPr/>
          </p:nvSpPr>
          <p:spPr>
            <a:xfrm>
              <a:off x="2024950" y="3322825"/>
              <a:ext cx="1583650" cy="998225"/>
            </a:xfrm>
            <a:custGeom>
              <a:avLst/>
              <a:gdLst/>
              <a:ahLst/>
              <a:cxnLst/>
              <a:rect l="l" t="t" r="r" b="b"/>
              <a:pathLst>
                <a:path w="63346" h="39929" extrusionOk="0">
                  <a:moveTo>
                    <a:pt x="2536" y="0"/>
                  </a:moveTo>
                  <a:lnTo>
                    <a:pt x="1" y="4203"/>
                  </a:lnTo>
                  <a:lnTo>
                    <a:pt x="55540" y="38161"/>
                  </a:lnTo>
                  <a:lnTo>
                    <a:pt x="63346" y="39929"/>
                  </a:lnTo>
                  <a:lnTo>
                    <a:pt x="63346" y="39929"/>
                  </a:lnTo>
                  <a:lnTo>
                    <a:pt x="58075" y="33991"/>
                  </a:lnTo>
                  <a:lnTo>
                    <a:pt x="2536" y="0"/>
                  </a:lnTo>
                  <a:close/>
                </a:path>
              </a:pathLst>
            </a:custGeom>
            <a:solidFill>
              <a:srgbClr val="FFFFFF"/>
            </a:solidFill>
            <a:ln w="150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2" name="Google Shape;2522;p13"/>
            <p:cNvSpPr/>
            <p:nvPr/>
          </p:nvSpPr>
          <p:spPr>
            <a:xfrm>
              <a:off x="2024950" y="3322825"/>
              <a:ext cx="1583650" cy="998225"/>
            </a:xfrm>
            <a:custGeom>
              <a:avLst/>
              <a:gdLst/>
              <a:ahLst/>
              <a:cxnLst/>
              <a:rect l="l" t="t" r="r" b="b"/>
              <a:pathLst>
                <a:path w="63346" h="39929" extrusionOk="0">
                  <a:moveTo>
                    <a:pt x="2536" y="0"/>
                  </a:moveTo>
                  <a:lnTo>
                    <a:pt x="1" y="4203"/>
                  </a:lnTo>
                  <a:lnTo>
                    <a:pt x="55540" y="38161"/>
                  </a:lnTo>
                  <a:lnTo>
                    <a:pt x="63346" y="39929"/>
                  </a:lnTo>
                  <a:lnTo>
                    <a:pt x="63346" y="39929"/>
                  </a:lnTo>
                  <a:lnTo>
                    <a:pt x="58075" y="33991"/>
                  </a:lnTo>
                  <a:lnTo>
                    <a:pt x="2536" y="0"/>
                  </a:lnTo>
                  <a:close/>
                </a:path>
              </a:pathLst>
            </a:custGeom>
            <a:solidFill>
              <a:srgbClr val="F78A8A"/>
            </a:solidFill>
            <a:ln w="150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3" name="Google Shape;2523;p13"/>
            <p:cNvSpPr/>
            <p:nvPr/>
          </p:nvSpPr>
          <p:spPr>
            <a:xfrm>
              <a:off x="2039125" y="3347000"/>
              <a:ext cx="1423550" cy="906500"/>
            </a:xfrm>
            <a:custGeom>
              <a:avLst/>
              <a:gdLst/>
              <a:ahLst/>
              <a:cxnLst/>
              <a:rect l="l" t="t" r="r" b="b"/>
              <a:pathLst>
                <a:path w="56942" h="36260" fill="none" extrusionOk="0">
                  <a:moveTo>
                    <a:pt x="1" y="2269"/>
                  </a:moveTo>
                  <a:lnTo>
                    <a:pt x="1402" y="1"/>
                  </a:lnTo>
                  <a:lnTo>
                    <a:pt x="56941" y="33992"/>
                  </a:lnTo>
                  <a:lnTo>
                    <a:pt x="55540" y="36260"/>
                  </a:lnTo>
                  <a:close/>
                </a:path>
              </a:pathLst>
            </a:custGeom>
            <a:noFill/>
            <a:ln w="9525"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4" name="Google Shape;2524;p13"/>
            <p:cNvSpPr/>
            <p:nvPr/>
          </p:nvSpPr>
          <p:spPr>
            <a:xfrm>
              <a:off x="3413450" y="4172600"/>
              <a:ext cx="195150" cy="148450"/>
            </a:xfrm>
            <a:custGeom>
              <a:avLst/>
              <a:gdLst/>
              <a:ahLst/>
              <a:cxnLst/>
              <a:rect l="l" t="t" r="r" b="b"/>
              <a:pathLst>
                <a:path w="7806" h="5938" extrusionOk="0">
                  <a:moveTo>
                    <a:pt x="2569" y="0"/>
                  </a:moveTo>
                  <a:lnTo>
                    <a:pt x="0" y="4203"/>
                  </a:lnTo>
                  <a:lnTo>
                    <a:pt x="7806" y="5938"/>
                  </a:lnTo>
                  <a:lnTo>
                    <a:pt x="7806" y="5938"/>
                  </a:lnTo>
                  <a:lnTo>
                    <a:pt x="2569" y="0"/>
                  </a:lnTo>
                  <a:close/>
                </a:path>
              </a:pathLst>
            </a:custGeom>
            <a:solidFill>
              <a:srgbClr val="FFFFFF"/>
            </a:solidFill>
            <a:ln w="150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5" name="Google Shape;2525;p13"/>
            <p:cNvSpPr/>
            <p:nvPr/>
          </p:nvSpPr>
          <p:spPr>
            <a:xfrm>
              <a:off x="3511000" y="4246825"/>
              <a:ext cx="97600" cy="74225"/>
            </a:xfrm>
            <a:custGeom>
              <a:avLst/>
              <a:gdLst/>
              <a:ahLst/>
              <a:cxnLst/>
              <a:rect l="l" t="t" r="r" b="b"/>
              <a:pathLst>
                <a:path w="3904" h="2969" extrusionOk="0">
                  <a:moveTo>
                    <a:pt x="1269" y="0"/>
                  </a:moveTo>
                  <a:lnTo>
                    <a:pt x="1" y="2102"/>
                  </a:lnTo>
                  <a:lnTo>
                    <a:pt x="3904" y="2969"/>
                  </a:lnTo>
                  <a:lnTo>
                    <a:pt x="1269" y="0"/>
                  </a:lnTo>
                  <a:close/>
                </a:path>
              </a:pathLst>
            </a:custGeom>
            <a:solidFill>
              <a:srgbClr val="F78A8A"/>
            </a:solidFill>
            <a:ln w="150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6" name="Google Shape;2526;p13"/>
            <p:cNvSpPr/>
            <p:nvPr/>
          </p:nvSpPr>
          <p:spPr>
            <a:xfrm>
              <a:off x="1883175" y="3251375"/>
              <a:ext cx="205175" cy="176550"/>
            </a:xfrm>
            <a:custGeom>
              <a:avLst/>
              <a:gdLst/>
              <a:ahLst/>
              <a:cxnLst/>
              <a:rect l="l" t="t" r="r" b="b"/>
              <a:pathLst>
                <a:path w="8207" h="7062" extrusionOk="0">
                  <a:moveTo>
                    <a:pt x="2823" y="0"/>
                  </a:moveTo>
                  <a:cubicBezTo>
                    <a:pt x="1996" y="0"/>
                    <a:pt x="1194" y="414"/>
                    <a:pt x="735" y="1157"/>
                  </a:cubicBezTo>
                  <a:cubicBezTo>
                    <a:pt x="1" y="2325"/>
                    <a:pt x="368" y="3826"/>
                    <a:pt x="1535" y="4526"/>
                  </a:cubicBezTo>
                  <a:lnTo>
                    <a:pt x="5672" y="7061"/>
                  </a:lnTo>
                  <a:lnTo>
                    <a:pt x="8207" y="2892"/>
                  </a:lnTo>
                  <a:lnTo>
                    <a:pt x="4104" y="357"/>
                  </a:lnTo>
                  <a:cubicBezTo>
                    <a:pt x="3701" y="115"/>
                    <a:pt x="3259" y="0"/>
                    <a:pt x="2823" y="0"/>
                  </a:cubicBezTo>
                  <a:close/>
                </a:path>
              </a:pathLst>
            </a:custGeom>
            <a:solidFill>
              <a:srgbClr val="FFFFFF"/>
            </a:solidFill>
            <a:ln w="150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7" name="Google Shape;2527;p13"/>
            <p:cNvSpPr/>
            <p:nvPr/>
          </p:nvSpPr>
          <p:spPr>
            <a:xfrm>
              <a:off x="1883175" y="3251375"/>
              <a:ext cx="151800" cy="143200"/>
            </a:xfrm>
            <a:custGeom>
              <a:avLst/>
              <a:gdLst/>
              <a:ahLst/>
              <a:cxnLst/>
              <a:rect l="l" t="t" r="r" b="b"/>
              <a:pathLst>
                <a:path w="6072" h="5728" extrusionOk="0">
                  <a:moveTo>
                    <a:pt x="2823" y="0"/>
                  </a:moveTo>
                  <a:cubicBezTo>
                    <a:pt x="1996" y="0"/>
                    <a:pt x="1194" y="414"/>
                    <a:pt x="735" y="1157"/>
                  </a:cubicBezTo>
                  <a:cubicBezTo>
                    <a:pt x="1" y="2325"/>
                    <a:pt x="368" y="3826"/>
                    <a:pt x="1535" y="4526"/>
                  </a:cubicBezTo>
                  <a:lnTo>
                    <a:pt x="3503" y="5727"/>
                  </a:lnTo>
                  <a:lnTo>
                    <a:pt x="6072" y="1557"/>
                  </a:lnTo>
                  <a:lnTo>
                    <a:pt x="4104" y="357"/>
                  </a:lnTo>
                  <a:cubicBezTo>
                    <a:pt x="3701" y="115"/>
                    <a:pt x="3259" y="0"/>
                    <a:pt x="2823" y="0"/>
                  </a:cubicBezTo>
                  <a:close/>
                </a:path>
              </a:pathLst>
            </a:custGeom>
            <a:solidFill>
              <a:srgbClr val="2E353A"/>
            </a:solidFill>
            <a:ln w="1500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8" name="Google Shape;2528;p13"/>
            <p:cNvSpPr/>
            <p:nvPr/>
          </p:nvSpPr>
          <p:spPr>
            <a:xfrm>
              <a:off x="4459200" y="2748725"/>
              <a:ext cx="303575" cy="220525"/>
            </a:xfrm>
            <a:custGeom>
              <a:avLst/>
              <a:gdLst/>
              <a:ahLst/>
              <a:cxnLst/>
              <a:rect l="l" t="t" r="r" b="b"/>
              <a:pathLst>
                <a:path w="12143" h="8821" extrusionOk="0">
                  <a:moveTo>
                    <a:pt x="7241" y="1"/>
                  </a:moveTo>
                  <a:cubicBezTo>
                    <a:pt x="7060" y="1"/>
                    <a:pt x="6879" y="27"/>
                    <a:pt x="6705" y="81"/>
                  </a:cubicBezTo>
                  <a:cubicBezTo>
                    <a:pt x="5170" y="515"/>
                    <a:pt x="2268" y="1649"/>
                    <a:pt x="1434" y="2583"/>
                  </a:cubicBezTo>
                  <a:cubicBezTo>
                    <a:pt x="334" y="3684"/>
                    <a:pt x="0" y="5719"/>
                    <a:pt x="500" y="6653"/>
                  </a:cubicBezTo>
                  <a:cubicBezTo>
                    <a:pt x="1034" y="7620"/>
                    <a:pt x="3169" y="8821"/>
                    <a:pt x="3169" y="8821"/>
                  </a:cubicBezTo>
                  <a:lnTo>
                    <a:pt x="12142" y="3384"/>
                  </a:lnTo>
                  <a:lnTo>
                    <a:pt x="9774" y="1349"/>
                  </a:lnTo>
                  <a:lnTo>
                    <a:pt x="8306" y="315"/>
                  </a:lnTo>
                  <a:cubicBezTo>
                    <a:pt x="7991" y="112"/>
                    <a:pt x="7616" y="1"/>
                    <a:pt x="7241" y="1"/>
                  </a:cubicBezTo>
                  <a:close/>
                </a:path>
              </a:pathLst>
            </a:custGeom>
            <a:solidFill>
              <a:srgbClr val="FFFFFF"/>
            </a:solid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9" name="Google Shape;2529;p13"/>
            <p:cNvSpPr/>
            <p:nvPr/>
          </p:nvSpPr>
          <p:spPr>
            <a:xfrm>
              <a:off x="4459200" y="2748725"/>
              <a:ext cx="303575" cy="220525"/>
            </a:xfrm>
            <a:custGeom>
              <a:avLst/>
              <a:gdLst/>
              <a:ahLst/>
              <a:cxnLst/>
              <a:rect l="l" t="t" r="r" b="b"/>
              <a:pathLst>
                <a:path w="12143" h="8821" extrusionOk="0">
                  <a:moveTo>
                    <a:pt x="7241" y="1"/>
                  </a:moveTo>
                  <a:cubicBezTo>
                    <a:pt x="7060" y="1"/>
                    <a:pt x="6879" y="27"/>
                    <a:pt x="6705" y="81"/>
                  </a:cubicBezTo>
                  <a:cubicBezTo>
                    <a:pt x="5170" y="515"/>
                    <a:pt x="2268" y="1649"/>
                    <a:pt x="1434" y="2583"/>
                  </a:cubicBezTo>
                  <a:cubicBezTo>
                    <a:pt x="334" y="3684"/>
                    <a:pt x="0" y="5719"/>
                    <a:pt x="500" y="6653"/>
                  </a:cubicBezTo>
                  <a:cubicBezTo>
                    <a:pt x="1034" y="7620"/>
                    <a:pt x="3169" y="8821"/>
                    <a:pt x="3169" y="8821"/>
                  </a:cubicBezTo>
                  <a:lnTo>
                    <a:pt x="12142" y="3384"/>
                  </a:lnTo>
                  <a:lnTo>
                    <a:pt x="9774" y="1349"/>
                  </a:lnTo>
                  <a:lnTo>
                    <a:pt x="8306" y="315"/>
                  </a:lnTo>
                  <a:cubicBezTo>
                    <a:pt x="7991" y="112"/>
                    <a:pt x="7616" y="1"/>
                    <a:pt x="7241" y="1"/>
                  </a:cubicBezTo>
                  <a:close/>
                </a:path>
              </a:pathLst>
            </a:custGeom>
            <a:solidFill>
              <a:srgbClr val="F78A8A"/>
            </a:solid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0" name="Google Shape;2530;p13"/>
            <p:cNvSpPr/>
            <p:nvPr/>
          </p:nvSpPr>
          <p:spPr>
            <a:xfrm>
              <a:off x="4489200" y="2771925"/>
              <a:ext cx="1317650" cy="995725"/>
            </a:xfrm>
            <a:custGeom>
              <a:avLst/>
              <a:gdLst/>
              <a:ahLst/>
              <a:cxnLst/>
              <a:rect l="l" t="t" r="r" b="b"/>
              <a:pathLst>
                <a:path w="52706" h="39829" extrusionOk="0">
                  <a:moveTo>
                    <a:pt x="9771" y="1"/>
                  </a:moveTo>
                  <a:cubicBezTo>
                    <a:pt x="9673" y="1"/>
                    <a:pt x="9574" y="7"/>
                    <a:pt x="9474" y="21"/>
                  </a:cubicBezTo>
                  <a:lnTo>
                    <a:pt x="2369" y="3256"/>
                  </a:lnTo>
                  <a:cubicBezTo>
                    <a:pt x="2369" y="3256"/>
                    <a:pt x="1" y="4591"/>
                    <a:pt x="735" y="8760"/>
                  </a:cubicBezTo>
                  <a:lnTo>
                    <a:pt x="42264" y="39315"/>
                  </a:lnTo>
                  <a:cubicBezTo>
                    <a:pt x="42264" y="39315"/>
                    <a:pt x="42976" y="39829"/>
                    <a:pt x="44307" y="39829"/>
                  </a:cubicBezTo>
                  <a:cubicBezTo>
                    <a:pt x="44865" y="39829"/>
                    <a:pt x="45532" y="39738"/>
                    <a:pt x="46301" y="39482"/>
                  </a:cubicBezTo>
                  <a:cubicBezTo>
                    <a:pt x="48902" y="38582"/>
                    <a:pt x="51571" y="35513"/>
                    <a:pt x="52138" y="32911"/>
                  </a:cubicBezTo>
                  <a:cubicBezTo>
                    <a:pt x="52705" y="30309"/>
                    <a:pt x="50904" y="29508"/>
                    <a:pt x="50537" y="29208"/>
                  </a:cubicBezTo>
                  <a:cubicBezTo>
                    <a:pt x="50203" y="28941"/>
                    <a:pt x="10875" y="321"/>
                    <a:pt x="10875" y="321"/>
                  </a:cubicBezTo>
                  <a:cubicBezTo>
                    <a:pt x="10528" y="107"/>
                    <a:pt x="10160" y="1"/>
                    <a:pt x="9771" y="1"/>
                  </a:cubicBezTo>
                  <a:close/>
                </a:path>
              </a:pathLst>
            </a:custGeom>
            <a:solidFill>
              <a:srgbClr val="FFFFFF"/>
            </a:solid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1" name="Google Shape;2531;p13"/>
            <p:cNvSpPr/>
            <p:nvPr/>
          </p:nvSpPr>
          <p:spPr>
            <a:xfrm>
              <a:off x="4489200" y="2771925"/>
              <a:ext cx="1317650" cy="995725"/>
            </a:xfrm>
            <a:custGeom>
              <a:avLst/>
              <a:gdLst/>
              <a:ahLst/>
              <a:cxnLst/>
              <a:rect l="l" t="t" r="r" b="b"/>
              <a:pathLst>
                <a:path w="52706" h="39829" extrusionOk="0">
                  <a:moveTo>
                    <a:pt x="9771" y="1"/>
                  </a:moveTo>
                  <a:cubicBezTo>
                    <a:pt x="9673" y="1"/>
                    <a:pt x="9574" y="7"/>
                    <a:pt x="9474" y="21"/>
                  </a:cubicBezTo>
                  <a:lnTo>
                    <a:pt x="2369" y="3256"/>
                  </a:lnTo>
                  <a:cubicBezTo>
                    <a:pt x="2369" y="3256"/>
                    <a:pt x="1" y="4591"/>
                    <a:pt x="735" y="8760"/>
                  </a:cubicBezTo>
                  <a:lnTo>
                    <a:pt x="42264" y="39315"/>
                  </a:lnTo>
                  <a:cubicBezTo>
                    <a:pt x="42264" y="39315"/>
                    <a:pt x="42976" y="39829"/>
                    <a:pt x="44307" y="39829"/>
                  </a:cubicBezTo>
                  <a:cubicBezTo>
                    <a:pt x="44865" y="39829"/>
                    <a:pt x="45532" y="39738"/>
                    <a:pt x="46301" y="39482"/>
                  </a:cubicBezTo>
                  <a:cubicBezTo>
                    <a:pt x="48902" y="38582"/>
                    <a:pt x="51571" y="35513"/>
                    <a:pt x="52138" y="32911"/>
                  </a:cubicBezTo>
                  <a:cubicBezTo>
                    <a:pt x="52705" y="30309"/>
                    <a:pt x="50904" y="29508"/>
                    <a:pt x="50537" y="29208"/>
                  </a:cubicBezTo>
                  <a:cubicBezTo>
                    <a:pt x="50203" y="28941"/>
                    <a:pt x="10875" y="321"/>
                    <a:pt x="10875" y="321"/>
                  </a:cubicBezTo>
                  <a:cubicBezTo>
                    <a:pt x="10528" y="107"/>
                    <a:pt x="10160" y="1"/>
                    <a:pt x="9771" y="1"/>
                  </a:cubicBezTo>
                  <a:close/>
                </a:path>
              </a:pathLst>
            </a:custGeom>
            <a:solidFill>
              <a:srgbClr val="F78A8A"/>
            </a:solid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2" name="Google Shape;2532;p13"/>
            <p:cNvSpPr/>
            <p:nvPr/>
          </p:nvSpPr>
          <p:spPr>
            <a:xfrm>
              <a:off x="5513275" y="3514925"/>
              <a:ext cx="301900" cy="254425"/>
            </a:xfrm>
            <a:custGeom>
              <a:avLst/>
              <a:gdLst/>
              <a:ahLst/>
              <a:cxnLst/>
              <a:rect l="l" t="t" r="r" b="b"/>
              <a:pathLst>
                <a:path w="12076" h="10177" extrusionOk="0">
                  <a:moveTo>
                    <a:pt x="9003" y="0"/>
                  </a:moveTo>
                  <a:cubicBezTo>
                    <a:pt x="7476" y="0"/>
                    <a:pt x="5451" y="922"/>
                    <a:pt x="3670" y="2590"/>
                  </a:cubicBezTo>
                  <a:cubicBezTo>
                    <a:pt x="1068" y="5025"/>
                    <a:pt x="0" y="8128"/>
                    <a:pt x="1301" y="9529"/>
                  </a:cubicBezTo>
                  <a:cubicBezTo>
                    <a:pt x="1720" y="9968"/>
                    <a:pt x="2331" y="10177"/>
                    <a:pt x="3054" y="10177"/>
                  </a:cubicBezTo>
                  <a:cubicBezTo>
                    <a:pt x="4581" y="10177"/>
                    <a:pt x="6607" y="9246"/>
                    <a:pt x="8373" y="7594"/>
                  </a:cubicBezTo>
                  <a:cubicBezTo>
                    <a:pt x="11008" y="5159"/>
                    <a:pt x="12076" y="2057"/>
                    <a:pt x="10775" y="656"/>
                  </a:cubicBezTo>
                  <a:cubicBezTo>
                    <a:pt x="10353" y="212"/>
                    <a:pt x="9735" y="0"/>
                    <a:pt x="9003" y="0"/>
                  </a:cubicBezTo>
                  <a:close/>
                </a:path>
              </a:pathLst>
            </a:custGeom>
            <a:solidFill>
              <a:srgbClr val="FFFFFF"/>
            </a:solid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3" name="Google Shape;2533;p13"/>
            <p:cNvSpPr/>
            <p:nvPr/>
          </p:nvSpPr>
          <p:spPr>
            <a:xfrm>
              <a:off x="5513275" y="3514925"/>
              <a:ext cx="301900" cy="254425"/>
            </a:xfrm>
            <a:custGeom>
              <a:avLst/>
              <a:gdLst/>
              <a:ahLst/>
              <a:cxnLst/>
              <a:rect l="l" t="t" r="r" b="b"/>
              <a:pathLst>
                <a:path w="12076" h="10177" extrusionOk="0">
                  <a:moveTo>
                    <a:pt x="9003" y="0"/>
                  </a:moveTo>
                  <a:cubicBezTo>
                    <a:pt x="7476" y="0"/>
                    <a:pt x="5451" y="922"/>
                    <a:pt x="3670" y="2590"/>
                  </a:cubicBezTo>
                  <a:cubicBezTo>
                    <a:pt x="1068" y="5025"/>
                    <a:pt x="0" y="8128"/>
                    <a:pt x="1301" y="9529"/>
                  </a:cubicBezTo>
                  <a:cubicBezTo>
                    <a:pt x="1720" y="9968"/>
                    <a:pt x="2331" y="10177"/>
                    <a:pt x="3054" y="10177"/>
                  </a:cubicBezTo>
                  <a:cubicBezTo>
                    <a:pt x="4581" y="10177"/>
                    <a:pt x="6607" y="9246"/>
                    <a:pt x="8373" y="7594"/>
                  </a:cubicBezTo>
                  <a:cubicBezTo>
                    <a:pt x="11008" y="5159"/>
                    <a:pt x="12076" y="2057"/>
                    <a:pt x="10775" y="656"/>
                  </a:cubicBezTo>
                  <a:cubicBezTo>
                    <a:pt x="10353" y="212"/>
                    <a:pt x="9735" y="0"/>
                    <a:pt x="9003" y="0"/>
                  </a:cubicBezTo>
                  <a:close/>
                </a:path>
              </a:pathLst>
            </a:custGeom>
            <a:solidFill>
              <a:srgbClr val="F78A8A"/>
            </a:solid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4" name="Google Shape;2534;p13"/>
            <p:cNvSpPr/>
            <p:nvPr/>
          </p:nvSpPr>
          <p:spPr>
            <a:xfrm>
              <a:off x="4489200" y="2771925"/>
              <a:ext cx="960725" cy="746900"/>
            </a:xfrm>
            <a:custGeom>
              <a:avLst/>
              <a:gdLst/>
              <a:ahLst/>
              <a:cxnLst/>
              <a:rect l="l" t="t" r="r" b="b"/>
              <a:pathLst>
                <a:path w="38429" h="29876" extrusionOk="0">
                  <a:moveTo>
                    <a:pt x="9758" y="1"/>
                  </a:moveTo>
                  <a:cubicBezTo>
                    <a:pt x="9662" y="1"/>
                    <a:pt x="9568" y="7"/>
                    <a:pt x="9474" y="21"/>
                  </a:cubicBezTo>
                  <a:lnTo>
                    <a:pt x="2369" y="3256"/>
                  </a:lnTo>
                  <a:cubicBezTo>
                    <a:pt x="2369" y="3256"/>
                    <a:pt x="1" y="4591"/>
                    <a:pt x="735" y="8760"/>
                  </a:cubicBezTo>
                  <a:lnTo>
                    <a:pt x="29455" y="29875"/>
                  </a:lnTo>
                  <a:cubicBezTo>
                    <a:pt x="29255" y="28908"/>
                    <a:pt x="29288" y="27474"/>
                    <a:pt x="30389" y="25806"/>
                  </a:cubicBezTo>
                  <a:cubicBezTo>
                    <a:pt x="31390" y="24205"/>
                    <a:pt x="35960" y="21669"/>
                    <a:pt x="38428" y="20368"/>
                  </a:cubicBezTo>
                  <a:cubicBezTo>
                    <a:pt x="26753" y="11862"/>
                    <a:pt x="10875" y="321"/>
                    <a:pt x="10875" y="321"/>
                  </a:cubicBezTo>
                  <a:cubicBezTo>
                    <a:pt x="10528" y="107"/>
                    <a:pt x="10139" y="1"/>
                    <a:pt x="9758" y="1"/>
                  </a:cubicBezTo>
                  <a:close/>
                </a:path>
              </a:pathLst>
            </a:custGeom>
            <a:solidFill>
              <a:srgbClr val="2E353A"/>
            </a:solidFill>
            <a:ln w="13350" cap="rnd" cmpd="sng">
              <a:solidFill>
                <a:srgbClr val="2E353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5" name="Google Shape;2535;p13"/>
            <p:cNvSpPr/>
            <p:nvPr/>
          </p:nvSpPr>
          <p:spPr>
            <a:xfrm>
              <a:off x="5180525" y="3195650"/>
              <a:ext cx="532075" cy="381550"/>
            </a:xfrm>
            <a:custGeom>
              <a:avLst/>
              <a:gdLst/>
              <a:ahLst/>
              <a:cxnLst/>
              <a:rect l="l" t="t" r="r" b="b"/>
              <a:pathLst>
                <a:path w="21283" h="15262" extrusionOk="0">
                  <a:moveTo>
                    <a:pt x="4292" y="1"/>
                  </a:moveTo>
                  <a:cubicBezTo>
                    <a:pt x="4023" y="1"/>
                    <a:pt x="3754" y="70"/>
                    <a:pt x="3503" y="217"/>
                  </a:cubicBezTo>
                  <a:lnTo>
                    <a:pt x="1168" y="1485"/>
                  </a:lnTo>
                  <a:cubicBezTo>
                    <a:pt x="101" y="2085"/>
                    <a:pt x="1" y="3586"/>
                    <a:pt x="1002" y="4287"/>
                  </a:cubicBezTo>
                  <a:lnTo>
                    <a:pt x="16146" y="15261"/>
                  </a:lnTo>
                  <a:lnTo>
                    <a:pt x="21283" y="11926"/>
                  </a:lnTo>
                  <a:lnTo>
                    <a:pt x="5271" y="317"/>
                  </a:lnTo>
                  <a:cubicBezTo>
                    <a:pt x="4973" y="112"/>
                    <a:pt x="4633" y="1"/>
                    <a:pt x="429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6" name="Google Shape;2536;p13"/>
            <p:cNvSpPr/>
            <p:nvPr/>
          </p:nvSpPr>
          <p:spPr>
            <a:xfrm>
              <a:off x="5180525" y="3192725"/>
              <a:ext cx="532075" cy="384475"/>
            </a:xfrm>
            <a:custGeom>
              <a:avLst/>
              <a:gdLst/>
              <a:ahLst/>
              <a:cxnLst/>
              <a:rect l="l" t="t" r="r" b="b"/>
              <a:pathLst>
                <a:path w="21283" h="15379" fill="none" extrusionOk="0">
                  <a:moveTo>
                    <a:pt x="16146" y="15378"/>
                  </a:moveTo>
                  <a:lnTo>
                    <a:pt x="1002" y="4404"/>
                  </a:lnTo>
                  <a:cubicBezTo>
                    <a:pt x="1" y="3703"/>
                    <a:pt x="101" y="2202"/>
                    <a:pt x="1168" y="1602"/>
                  </a:cubicBezTo>
                  <a:lnTo>
                    <a:pt x="3503" y="334"/>
                  </a:lnTo>
                  <a:cubicBezTo>
                    <a:pt x="4071" y="1"/>
                    <a:pt x="4738" y="67"/>
                    <a:pt x="5271" y="434"/>
                  </a:cubicBezTo>
                  <a:lnTo>
                    <a:pt x="21283" y="12043"/>
                  </a:lnTo>
                </a:path>
              </a:pathLst>
            </a:custGeom>
            <a:no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7" name="Google Shape;2537;p13"/>
            <p:cNvSpPr/>
            <p:nvPr/>
          </p:nvSpPr>
          <p:spPr>
            <a:xfrm>
              <a:off x="5180525" y="3195650"/>
              <a:ext cx="532075" cy="381550"/>
            </a:xfrm>
            <a:custGeom>
              <a:avLst/>
              <a:gdLst/>
              <a:ahLst/>
              <a:cxnLst/>
              <a:rect l="l" t="t" r="r" b="b"/>
              <a:pathLst>
                <a:path w="21283" h="15262" extrusionOk="0">
                  <a:moveTo>
                    <a:pt x="4292" y="1"/>
                  </a:moveTo>
                  <a:cubicBezTo>
                    <a:pt x="4023" y="1"/>
                    <a:pt x="3754" y="70"/>
                    <a:pt x="3503" y="217"/>
                  </a:cubicBezTo>
                  <a:lnTo>
                    <a:pt x="1168" y="1485"/>
                  </a:lnTo>
                  <a:cubicBezTo>
                    <a:pt x="101" y="2085"/>
                    <a:pt x="1" y="3586"/>
                    <a:pt x="1002" y="4287"/>
                  </a:cubicBezTo>
                  <a:lnTo>
                    <a:pt x="16146" y="15261"/>
                  </a:lnTo>
                  <a:lnTo>
                    <a:pt x="21283" y="11926"/>
                  </a:lnTo>
                  <a:lnTo>
                    <a:pt x="5271" y="317"/>
                  </a:lnTo>
                  <a:cubicBezTo>
                    <a:pt x="4973" y="112"/>
                    <a:pt x="4633" y="1"/>
                    <a:pt x="4292"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8" name="Google Shape;2538;p13"/>
            <p:cNvSpPr/>
            <p:nvPr/>
          </p:nvSpPr>
          <p:spPr>
            <a:xfrm>
              <a:off x="5180525" y="3192725"/>
              <a:ext cx="532075" cy="384475"/>
            </a:xfrm>
            <a:custGeom>
              <a:avLst/>
              <a:gdLst/>
              <a:ahLst/>
              <a:cxnLst/>
              <a:rect l="l" t="t" r="r" b="b"/>
              <a:pathLst>
                <a:path w="21283" h="15379" fill="none" extrusionOk="0">
                  <a:moveTo>
                    <a:pt x="16146" y="15378"/>
                  </a:moveTo>
                  <a:lnTo>
                    <a:pt x="1002" y="4404"/>
                  </a:lnTo>
                  <a:cubicBezTo>
                    <a:pt x="1" y="3703"/>
                    <a:pt x="101" y="2202"/>
                    <a:pt x="1168" y="1602"/>
                  </a:cubicBezTo>
                  <a:lnTo>
                    <a:pt x="3503" y="334"/>
                  </a:lnTo>
                  <a:cubicBezTo>
                    <a:pt x="4071" y="1"/>
                    <a:pt x="4738" y="67"/>
                    <a:pt x="5271" y="434"/>
                  </a:cubicBezTo>
                  <a:lnTo>
                    <a:pt x="21283" y="12043"/>
                  </a:lnTo>
                </a:path>
              </a:pathLst>
            </a:custGeom>
            <a:noFill/>
            <a:ln w="10000" cap="flat" cmpd="sng">
              <a:solidFill>
                <a:srgbClr val="2E353A"/>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539" name="Google Shape;2539;p13"/>
          <p:cNvSpPr/>
          <p:nvPr/>
        </p:nvSpPr>
        <p:spPr>
          <a:xfrm>
            <a:off x="228600" y="4552950"/>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12</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43"/>
        <p:cNvGrpSpPr/>
        <p:nvPr/>
      </p:nvGrpSpPr>
      <p:grpSpPr>
        <a:xfrm>
          <a:off x="0" y="0"/>
          <a:ext cx="0" cy="0"/>
          <a:chOff x="0" y="0"/>
          <a:chExt cx="0" cy="0"/>
        </a:xfrm>
      </p:grpSpPr>
      <p:sp>
        <p:nvSpPr>
          <p:cNvPr id="2544" name="Google Shape;2544;p14"/>
          <p:cNvSpPr txBox="1">
            <a:spLocks noGrp="1"/>
          </p:cNvSpPr>
          <p:nvPr>
            <p:ph type="title"/>
          </p:nvPr>
        </p:nvSpPr>
        <p:spPr>
          <a:xfrm>
            <a:off x="685800" y="2343150"/>
            <a:ext cx="7694400" cy="47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sz="6600"/>
              <a:t>Thank you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2"/>
          <p:cNvSpPr txBox="1">
            <a:spLocks noGrp="1"/>
          </p:cNvSpPr>
          <p:nvPr>
            <p:ph type="ctrTitle"/>
          </p:nvPr>
        </p:nvSpPr>
        <p:spPr>
          <a:xfrm>
            <a:off x="528124" y="2591439"/>
            <a:ext cx="2743200" cy="609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r>
              <a:rPr lang="en-US" sz="2400"/>
              <a:t>Functions of management </a:t>
            </a:r>
            <a:endParaRPr sz="2400"/>
          </a:p>
        </p:txBody>
      </p:sp>
      <p:sp>
        <p:nvSpPr>
          <p:cNvPr id="563" name="Google Shape;563;p2"/>
          <p:cNvSpPr txBox="1">
            <a:spLocks noGrp="1"/>
          </p:cNvSpPr>
          <p:nvPr>
            <p:ph type="title" idx="2"/>
          </p:nvPr>
        </p:nvSpPr>
        <p:spPr>
          <a:xfrm>
            <a:off x="990600" y="1933776"/>
            <a:ext cx="1753800" cy="577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sz="5400"/>
              <a:t>01</a:t>
            </a:r>
            <a:endParaRPr sz="5400"/>
          </a:p>
        </p:txBody>
      </p:sp>
      <p:sp>
        <p:nvSpPr>
          <p:cNvPr id="564" name="Google Shape;564;p2"/>
          <p:cNvSpPr txBox="1">
            <a:spLocks noGrp="1"/>
          </p:cNvSpPr>
          <p:nvPr>
            <p:ph type="ctrTitle" idx="3"/>
          </p:nvPr>
        </p:nvSpPr>
        <p:spPr>
          <a:xfrm>
            <a:off x="5867400" y="2809092"/>
            <a:ext cx="3352800" cy="533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r>
              <a:rPr lang="en-US" sz="2400"/>
              <a:t>Challenges that the managers face </a:t>
            </a:r>
            <a:endParaRPr sz="2400"/>
          </a:p>
        </p:txBody>
      </p:sp>
      <p:sp>
        <p:nvSpPr>
          <p:cNvPr id="565" name="Google Shape;565;p2"/>
          <p:cNvSpPr txBox="1">
            <a:spLocks noGrp="1"/>
          </p:cNvSpPr>
          <p:nvPr>
            <p:ph type="title" idx="5"/>
          </p:nvPr>
        </p:nvSpPr>
        <p:spPr>
          <a:xfrm>
            <a:off x="6400800" y="1963107"/>
            <a:ext cx="1753800" cy="577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sz="5400"/>
              <a:t>02</a:t>
            </a:r>
            <a:endParaRPr sz="5400"/>
          </a:p>
        </p:txBody>
      </p:sp>
      <p:sp>
        <p:nvSpPr>
          <p:cNvPr id="566" name="Google Shape;566;p2"/>
          <p:cNvSpPr txBox="1">
            <a:spLocks noGrp="1"/>
          </p:cNvSpPr>
          <p:nvPr>
            <p:ph type="title" idx="21"/>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sz="4000"/>
              <a:t>Objectives </a:t>
            </a:r>
            <a:endParaRPr/>
          </a:p>
        </p:txBody>
      </p:sp>
      <p:grpSp>
        <p:nvGrpSpPr>
          <p:cNvPr id="567" name="Google Shape;567;p2"/>
          <p:cNvGrpSpPr/>
          <p:nvPr/>
        </p:nvGrpSpPr>
        <p:grpSpPr>
          <a:xfrm>
            <a:off x="2675412" y="1594569"/>
            <a:ext cx="3198012" cy="3124200"/>
            <a:chOff x="1706400" y="1106175"/>
            <a:chExt cx="4142975" cy="3587650"/>
          </a:xfrm>
        </p:grpSpPr>
        <p:sp>
          <p:nvSpPr>
            <p:cNvPr id="568" name="Google Shape;568;p2"/>
            <p:cNvSpPr/>
            <p:nvPr/>
          </p:nvSpPr>
          <p:spPr>
            <a:xfrm>
              <a:off x="1866500" y="1106175"/>
              <a:ext cx="3777725" cy="3055250"/>
            </a:xfrm>
            <a:custGeom>
              <a:avLst/>
              <a:gdLst/>
              <a:ahLst/>
              <a:cxnLst/>
              <a:rect l="l" t="t" r="r" b="b"/>
              <a:pathLst>
                <a:path w="151109" h="122210" extrusionOk="0">
                  <a:moveTo>
                    <a:pt x="64238" y="1"/>
                  </a:moveTo>
                  <a:cubicBezTo>
                    <a:pt x="62221" y="1"/>
                    <a:pt x="59914" y="272"/>
                    <a:pt x="57242" y="870"/>
                  </a:cubicBezTo>
                  <a:cubicBezTo>
                    <a:pt x="33525" y="6174"/>
                    <a:pt x="14211" y="26522"/>
                    <a:pt x="7940" y="45569"/>
                  </a:cubicBezTo>
                  <a:cubicBezTo>
                    <a:pt x="1" y="69753"/>
                    <a:pt x="15412" y="97206"/>
                    <a:pt x="37994" y="112483"/>
                  </a:cubicBezTo>
                  <a:cubicBezTo>
                    <a:pt x="48014" y="119245"/>
                    <a:pt x="59864" y="122210"/>
                    <a:pt x="71890" y="122210"/>
                  </a:cubicBezTo>
                  <a:cubicBezTo>
                    <a:pt x="95578" y="122210"/>
                    <a:pt x="119950" y="110708"/>
                    <a:pt x="132362" y="94070"/>
                  </a:cubicBezTo>
                  <a:cubicBezTo>
                    <a:pt x="144771" y="77425"/>
                    <a:pt x="151109" y="52540"/>
                    <a:pt x="136565" y="35428"/>
                  </a:cubicBezTo>
                  <a:cubicBezTo>
                    <a:pt x="133062" y="31359"/>
                    <a:pt x="128392" y="27789"/>
                    <a:pt x="122355" y="25021"/>
                  </a:cubicBezTo>
                  <a:cubicBezTo>
                    <a:pt x="115350" y="21785"/>
                    <a:pt x="107744" y="21151"/>
                    <a:pt x="99939" y="20584"/>
                  </a:cubicBezTo>
                  <a:cubicBezTo>
                    <a:pt x="95002" y="20251"/>
                    <a:pt x="88931" y="20184"/>
                    <a:pt x="85395" y="16748"/>
                  </a:cubicBezTo>
                  <a:cubicBezTo>
                    <a:pt x="77996" y="9635"/>
                    <a:pt x="76273" y="1"/>
                    <a:pt x="64238"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9" name="Google Shape;569;p2"/>
            <p:cNvSpPr/>
            <p:nvPr/>
          </p:nvSpPr>
          <p:spPr>
            <a:xfrm>
              <a:off x="1847325" y="4302700"/>
              <a:ext cx="3627625" cy="391125"/>
            </a:xfrm>
            <a:custGeom>
              <a:avLst/>
              <a:gdLst/>
              <a:ahLst/>
              <a:cxnLst/>
              <a:rect l="l" t="t" r="r" b="b"/>
              <a:pathLst>
                <a:path w="145105" h="15645" extrusionOk="0">
                  <a:moveTo>
                    <a:pt x="72552" y="0"/>
                  </a:moveTo>
                  <a:cubicBezTo>
                    <a:pt x="32490" y="0"/>
                    <a:pt x="0" y="3503"/>
                    <a:pt x="0" y="7806"/>
                  </a:cubicBezTo>
                  <a:cubicBezTo>
                    <a:pt x="0" y="12142"/>
                    <a:pt x="32490" y="15645"/>
                    <a:pt x="72552" y="15645"/>
                  </a:cubicBezTo>
                  <a:cubicBezTo>
                    <a:pt x="112614" y="15645"/>
                    <a:pt x="145104" y="12142"/>
                    <a:pt x="145104" y="7806"/>
                  </a:cubicBezTo>
                  <a:cubicBezTo>
                    <a:pt x="145104" y="3503"/>
                    <a:pt x="112614" y="0"/>
                    <a:pt x="72552"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0" name="Google Shape;570;p2"/>
            <p:cNvSpPr/>
            <p:nvPr/>
          </p:nvSpPr>
          <p:spPr>
            <a:xfrm>
              <a:off x="4965375" y="1977700"/>
              <a:ext cx="884000" cy="2334175"/>
            </a:xfrm>
            <a:custGeom>
              <a:avLst/>
              <a:gdLst/>
              <a:ahLst/>
              <a:cxnLst/>
              <a:rect l="l" t="t" r="r" b="b"/>
              <a:pathLst>
                <a:path w="35360" h="93367" extrusionOk="0">
                  <a:moveTo>
                    <a:pt x="1" y="0"/>
                  </a:moveTo>
                  <a:lnTo>
                    <a:pt x="1" y="93367"/>
                  </a:lnTo>
                  <a:lnTo>
                    <a:pt x="35359" y="93367"/>
                  </a:lnTo>
                  <a:lnTo>
                    <a:pt x="35359" y="0"/>
                  </a:lnTo>
                  <a:close/>
                </a:path>
              </a:pathLst>
            </a:custGeom>
            <a:solidFill>
              <a:srgbClr val="FFFFFF"/>
            </a:solidFill>
            <a:ln w="9525"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1" name="Google Shape;571;p2"/>
            <p:cNvSpPr/>
            <p:nvPr/>
          </p:nvSpPr>
          <p:spPr>
            <a:xfrm>
              <a:off x="5029600" y="2039400"/>
              <a:ext cx="755550" cy="601300"/>
            </a:xfrm>
            <a:custGeom>
              <a:avLst/>
              <a:gdLst/>
              <a:ahLst/>
              <a:cxnLst/>
              <a:rect l="l" t="t" r="r" b="b"/>
              <a:pathLst>
                <a:path w="30222" h="24052" fill="none" extrusionOk="0">
                  <a:moveTo>
                    <a:pt x="0" y="1"/>
                  </a:moveTo>
                  <a:lnTo>
                    <a:pt x="30222" y="1"/>
                  </a:lnTo>
                  <a:lnTo>
                    <a:pt x="30222" y="24051"/>
                  </a:lnTo>
                  <a:lnTo>
                    <a:pt x="0" y="24051"/>
                  </a:lnTo>
                  <a:close/>
                </a:path>
              </a:pathLst>
            </a:custGeom>
            <a:noFill/>
            <a:ln w="9525"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2" name="Google Shape;572;p2"/>
            <p:cNvSpPr/>
            <p:nvPr/>
          </p:nvSpPr>
          <p:spPr>
            <a:xfrm>
              <a:off x="5032925" y="2781600"/>
              <a:ext cx="755575" cy="601300"/>
            </a:xfrm>
            <a:custGeom>
              <a:avLst/>
              <a:gdLst/>
              <a:ahLst/>
              <a:cxnLst/>
              <a:rect l="l" t="t" r="r" b="b"/>
              <a:pathLst>
                <a:path w="30223" h="24052" fill="none" extrusionOk="0">
                  <a:moveTo>
                    <a:pt x="1" y="0"/>
                  </a:moveTo>
                  <a:lnTo>
                    <a:pt x="30222" y="0"/>
                  </a:lnTo>
                  <a:lnTo>
                    <a:pt x="30222" y="24051"/>
                  </a:lnTo>
                  <a:lnTo>
                    <a:pt x="1" y="24051"/>
                  </a:lnTo>
                  <a:close/>
                </a:path>
              </a:pathLst>
            </a:custGeom>
            <a:noFill/>
            <a:ln w="9525"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Google Shape;573;p2"/>
            <p:cNvSpPr/>
            <p:nvPr/>
          </p:nvSpPr>
          <p:spPr>
            <a:xfrm>
              <a:off x="5032925" y="3524625"/>
              <a:ext cx="755575" cy="601300"/>
            </a:xfrm>
            <a:custGeom>
              <a:avLst/>
              <a:gdLst/>
              <a:ahLst/>
              <a:cxnLst/>
              <a:rect l="l" t="t" r="r" b="b"/>
              <a:pathLst>
                <a:path w="30223" h="24052" fill="none" extrusionOk="0">
                  <a:moveTo>
                    <a:pt x="1" y="1"/>
                  </a:moveTo>
                  <a:lnTo>
                    <a:pt x="30222" y="1"/>
                  </a:lnTo>
                  <a:lnTo>
                    <a:pt x="30222" y="24051"/>
                  </a:lnTo>
                  <a:lnTo>
                    <a:pt x="1" y="24051"/>
                  </a:lnTo>
                  <a:close/>
                </a:path>
              </a:pathLst>
            </a:custGeom>
            <a:noFill/>
            <a:ln w="9525"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p2"/>
            <p:cNvSpPr/>
            <p:nvPr/>
          </p:nvSpPr>
          <p:spPr>
            <a:xfrm>
              <a:off x="5308950" y="2093600"/>
              <a:ext cx="196850" cy="140125"/>
            </a:xfrm>
            <a:custGeom>
              <a:avLst/>
              <a:gdLst/>
              <a:ahLst/>
              <a:cxnLst/>
              <a:rect l="l" t="t" r="r" b="b"/>
              <a:pathLst>
                <a:path w="7874" h="5605" extrusionOk="0">
                  <a:moveTo>
                    <a:pt x="1" y="1"/>
                  </a:moveTo>
                  <a:lnTo>
                    <a:pt x="1" y="5605"/>
                  </a:lnTo>
                  <a:lnTo>
                    <a:pt x="7873" y="5605"/>
                  </a:lnTo>
                  <a:lnTo>
                    <a:pt x="7873"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5" name="Google Shape;575;p2"/>
            <p:cNvSpPr/>
            <p:nvPr/>
          </p:nvSpPr>
          <p:spPr>
            <a:xfrm>
              <a:off x="5308950" y="2854150"/>
              <a:ext cx="196850" cy="139300"/>
            </a:xfrm>
            <a:custGeom>
              <a:avLst/>
              <a:gdLst/>
              <a:ahLst/>
              <a:cxnLst/>
              <a:rect l="l" t="t" r="r" b="b"/>
              <a:pathLst>
                <a:path w="7874" h="5572" extrusionOk="0">
                  <a:moveTo>
                    <a:pt x="1" y="1"/>
                  </a:moveTo>
                  <a:lnTo>
                    <a:pt x="1" y="5571"/>
                  </a:lnTo>
                  <a:lnTo>
                    <a:pt x="7873" y="5571"/>
                  </a:lnTo>
                  <a:lnTo>
                    <a:pt x="7873"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6" name="Google Shape;576;p2"/>
            <p:cNvSpPr/>
            <p:nvPr/>
          </p:nvSpPr>
          <p:spPr>
            <a:xfrm>
              <a:off x="5308950" y="3613850"/>
              <a:ext cx="196850" cy="139300"/>
            </a:xfrm>
            <a:custGeom>
              <a:avLst/>
              <a:gdLst/>
              <a:ahLst/>
              <a:cxnLst/>
              <a:rect l="l" t="t" r="r" b="b"/>
              <a:pathLst>
                <a:path w="7874" h="5572" extrusionOk="0">
                  <a:moveTo>
                    <a:pt x="1" y="1"/>
                  </a:moveTo>
                  <a:lnTo>
                    <a:pt x="1" y="5572"/>
                  </a:lnTo>
                  <a:lnTo>
                    <a:pt x="7873" y="5572"/>
                  </a:lnTo>
                  <a:lnTo>
                    <a:pt x="7873"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7" name="Google Shape;577;p2"/>
            <p:cNvSpPr/>
            <p:nvPr/>
          </p:nvSpPr>
          <p:spPr>
            <a:xfrm>
              <a:off x="2754650" y="1468150"/>
              <a:ext cx="1793800" cy="1339325"/>
            </a:xfrm>
            <a:custGeom>
              <a:avLst/>
              <a:gdLst/>
              <a:ahLst/>
              <a:cxnLst/>
              <a:rect l="l" t="t" r="r" b="b"/>
              <a:pathLst>
                <a:path w="71752" h="53573" extrusionOk="0">
                  <a:moveTo>
                    <a:pt x="0" y="1"/>
                  </a:moveTo>
                  <a:lnTo>
                    <a:pt x="0" y="53573"/>
                  </a:lnTo>
                  <a:lnTo>
                    <a:pt x="71751" y="53573"/>
                  </a:lnTo>
                  <a:lnTo>
                    <a:pt x="71751"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8" name="Google Shape;578;p2"/>
            <p:cNvSpPr/>
            <p:nvPr/>
          </p:nvSpPr>
          <p:spPr>
            <a:xfrm>
              <a:off x="2805500" y="1510700"/>
              <a:ext cx="1692075" cy="1253400"/>
            </a:xfrm>
            <a:custGeom>
              <a:avLst/>
              <a:gdLst/>
              <a:ahLst/>
              <a:cxnLst/>
              <a:rect l="l" t="t" r="r" b="b"/>
              <a:pathLst>
                <a:path w="67683" h="50136" extrusionOk="0">
                  <a:moveTo>
                    <a:pt x="1" y="0"/>
                  </a:moveTo>
                  <a:lnTo>
                    <a:pt x="1" y="50136"/>
                  </a:lnTo>
                  <a:lnTo>
                    <a:pt x="67682" y="50136"/>
                  </a:lnTo>
                  <a:lnTo>
                    <a:pt x="6768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p2"/>
            <p:cNvSpPr/>
            <p:nvPr/>
          </p:nvSpPr>
          <p:spPr>
            <a:xfrm>
              <a:off x="2959775" y="1682475"/>
              <a:ext cx="152650" cy="180150"/>
            </a:xfrm>
            <a:custGeom>
              <a:avLst/>
              <a:gdLst/>
              <a:ahLst/>
              <a:cxnLst/>
              <a:rect l="l" t="t" r="r" b="b"/>
              <a:pathLst>
                <a:path w="6106" h="7206" extrusionOk="0">
                  <a:moveTo>
                    <a:pt x="6105" y="1"/>
                  </a:moveTo>
                  <a:lnTo>
                    <a:pt x="568" y="334"/>
                  </a:lnTo>
                  <a:lnTo>
                    <a:pt x="1" y="6639"/>
                  </a:lnTo>
                  <a:lnTo>
                    <a:pt x="5572" y="7206"/>
                  </a:lnTo>
                  <a:lnTo>
                    <a:pt x="6105"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0" name="Google Shape;580;p2"/>
            <p:cNvSpPr/>
            <p:nvPr/>
          </p:nvSpPr>
          <p:spPr>
            <a:xfrm>
              <a:off x="3407600" y="1962675"/>
              <a:ext cx="138450" cy="127625"/>
            </a:xfrm>
            <a:custGeom>
              <a:avLst/>
              <a:gdLst/>
              <a:ahLst/>
              <a:cxnLst/>
              <a:rect l="l" t="t" r="r" b="b"/>
              <a:pathLst>
                <a:path w="5538" h="5105" extrusionOk="0">
                  <a:moveTo>
                    <a:pt x="1" y="1"/>
                  </a:moveTo>
                  <a:lnTo>
                    <a:pt x="1" y="4671"/>
                  </a:lnTo>
                  <a:lnTo>
                    <a:pt x="5304" y="5104"/>
                  </a:lnTo>
                  <a:lnTo>
                    <a:pt x="5538" y="568"/>
                  </a:lnTo>
                  <a:lnTo>
                    <a:pt x="1"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Google Shape;581;p2"/>
            <p:cNvSpPr/>
            <p:nvPr/>
          </p:nvSpPr>
          <p:spPr>
            <a:xfrm>
              <a:off x="3368400" y="1770050"/>
              <a:ext cx="139300" cy="127600"/>
            </a:xfrm>
            <a:custGeom>
              <a:avLst/>
              <a:gdLst/>
              <a:ahLst/>
              <a:cxnLst/>
              <a:rect l="l" t="t" r="r" b="b"/>
              <a:pathLst>
                <a:path w="5572" h="5104" extrusionOk="0">
                  <a:moveTo>
                    <a:pt x="1" y="0"/>
                  </a:moveTo>
                  <a:lnTo>
                    <a:pt x="1" y="4670"/>
                  </a:lnTo>
                  <a:lnTo>
                    <a:pt x="5338" y="5104"/>
                  </a:lnTo>
                  <a:lnTo>
                    <a:pt x="5572" y="534"/>
                  </a:lnTo>
                  <a:lnTo>
                    <a:pt x="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p2"/>
            <p:cNvSpPr/>
            <p:nvPr/>
          </p:nvSpPr>
          <p:spPr>
            <a:xfrm>
              <a:off x="3214125" y="2209525"/>
              <a:ext cx="139300" cy="127625"/>
            </a:xfrm>
            <a:custGeom>
              <a:avLst/>
              <a:gdLst/>
              <a:ahLst/>
              <a:cxnLst/>
              <a:rect l="l" t="t" r="r" b="b"/>
              <a:pathLst>
                <a:path w="5572" h="5105" extrusionOk="0">
                  <a:moveTo>
                    <a:pt x="1" y="0"/>
                  </a:moveTo>
                  <a:lnTo>
                    <a:pt x="1" y="4670"/>
                  </a:lnTo>
                  <a:lnTo>
                    <a:pt x="5338" y="5104"/>
                  </a:lnTo>
                  <a:lnTo>
                    <a:pt x="5571" y="568"/>
                  </a:lnTo>
                  <a:lnTo>
                    <a:pt x="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p2"/>
            <p:cNvSpPr/>
            <p:nvPr/>
          </p:nvSpPr>
          <p:spPr>
            <a:xfrm>
              <a:off x="3157425" y="1620775"/>
              <a:ext cx="405325" cy="116775"/>
            </a:xfrm>
            <a:custGeom>
              <a:avLst/>
              <a:gdLst/>
              <a:ahLst/>
              <a:cxnLst/>
              <a:rect l="l" t="t" r="r" b="b"/>
              <a:pathLst>
                <a:path w="16213" h="4671" extrusionOk="0">
                  <a:moveTo>
                    <a:pt x="16112" y="0"/>
                  </a:moveTo>
                  <a:lnTo>
                    <a:pt x="1" y="2135"/>
                  </a:lnTo>
                  <a:lnTo>
                    <a:pt x="768" y="4670"/>
                  </a:lnTo>
                  <a:lnTo>
                    <a:pt x="16212" y="2569"/>
                  </a:lnTo>
                  <a:lnTo>
                    <a:pt x="16112"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4" name="Google Shape;584;p2"/>
            <p:cNvSpPr/>
            <p:nvPr/>
          </p:nvSpPr>
          <p:spPr>
            <a:xfrm>
              <a:off x="3613575" y="2514750"/>
              <a:ext cx="402000" cy="119275"/>
            </a:xfrm>
            <a:custGeom>
              <a:avLst/>
              <a:gdLst/>
              <a:ahLst/>
              <a:cxnLst/>
              <a:rect l="l" t="t" r="r" b="b"/>
              <a:pathLst>
                <a:path w="16080" h="4771" extrusionOk="0">
                  <a:moveTo>
                    <a:pt x="1" y="0"/>
                  </a:moveTo>
                  <a:lnTo>
                    <a:pt x="68" y="2669"/>
                  </a:lnTo>
                  <a:lnTo>
                    <a:pt x="15512" y="4770"/>
                  </a:lnTo>
                  <a:lnTo>
                    <a:pt x="16079" y="2268"/>
                  </a:lnTo>
                  <a:lnTo>
                    <a:pt x="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p2"/>
            <p:cNvSpPr/>
            <p:nvPr/>
          </p:nvSpPr>
          <p:spPr>
            <a:xfrm>
              <a:off x="3129075" y="1912650"/>
              <a:ext cx="136775" cy="158475"/>
            </a:xfrm>
            <a:custGeom>
              <a:avLst/>
              <a:gdLst/>
              <a:ahLst/>
              <a:cxnLst/>
              <a:rect l="l" t="t" r="r" b="b"/>
              <a:pathLst>
                <a:path w="5471" h="6339" extrusionOk="0">
                  <a:moveTo>
                    <a:pt x="5237" y="0"/>
                  </a:moveTo>
                  <a:lnTo>
                    <a:pt x="0" y="100"/>
                  </a:lnTo>
                  <a:lnTo>
                    <a:pt x="0" y="6338"/>
                  </a:lnTo>
                  <a:lnTo>
                    <a:pt x="5471" y="6338"/>
                  </a:lnTo>
                  <a:lnTo>
                    <a:pt x="5237"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p2"/>
            <p:cNvSpPr/>
            <p:nvPr/>
          </p:nvSpPr>
          <p:spPr>
            <a:xfrm>
              <a:off x="4240700" y="2105275"/>
              <a:ext cx="135950" cy="158475"/>
            </a:xfrm>
            <a:custGeom>
              <a:avLst/>
              <a:gdLst/>
              <a:ahLst/>
              <a:cxnLst/>
              <a:rect l="l" t="t" r="r" b="b"/>
              <a:pathLst>
                <a:path w="5438" h="6339" extrusionOk="0">
                  <a:moveTo>
                    <a:pt x="5204" y="1"/>
                  </a:moveTo>
                  <a:lnTo>
                    <a:pt x="0" y="134"/>
                  </a:lnTo>
                  <a:lnTo>
                    <a:pt x="0" y="6339"/>
                  </a:lnTo>
                  <a:lnTo>
                    <a:pt x="5438" y="6339"/>
                  </a:lnTo>
                  <a:lnTo>
                    <a:pt x="5204"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Google Shape;587;p2"/>
            <p:cNvSpPr/>
            <p:nvPr/>
          </p:nvSpPr>
          <p:spPr>
            <a:xfrm>
              <a:off x="3802050" y="1618275"/>
              <a:ext cx="132625" cy="225175"/>
            </a:xfrm>
            <a:custGeom>
              <a:avLst/>
              <a:gdLst/>
              <a:ahLst/>
              <a:cxnLst/>
              <a:rect l="l" t="t" r="r" b="b"/>
              <a:pathLst>
                <a:path w="5305" h="9007" extrusionOk="0">
                  <a:moveTo>
                    <a:pt x="5304" y="0"/>
                  </a:moveTo>
                  <a:lnTo>
                    <a:pt x="1" y="200"/>
                  </a:lnTo>
                  <a:lnTo>
                    <a:pt x="1" y="8339"/>
                  </a:lnTo>
                  <a:lnTo>
                    <a:pt x="5304" y="9007"/>
                  </a:lnTo>
                  <a:lnTo>
                    <a:pt x="5304"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Google Shape;588;p2"/>
            <p:cNvSpPr/>
            <p:nvPr/>
          </p:nvSpPr>
          <p:spPr>
            <a:xfrm>
              <a:off x="4021375" y="1810075"/>
              <a:ext cx="163475" cy="175150"/>
            </a:xfrm>
            <a:custGeom>
              <a:avLst/>
              <a:gdLst/>
              <a:ahLst/>
              <a:cxnLst/>
              <a:rect l="l" t="t" r="r" b="b"/>
              <a:pathLst>
                <a:path w="6539" h="7006" extrusionOk="0">
                  <a:moveTo>
                    <a:pt x="668" y="0"/>
                  </a:moveTo>
                  <a:lnTo>
                    <a:pt x="1" y="6105"/>
                  </a:lnTo>
                  <a:lnTo>
                    <a:pt x="5538" y="7005"/>
                  </a:lnTo>
                  <a:lnTo>
                    <a:pt x="6539" y="868"/>
                  </a:lnTo>
                  <a:lnTo>
                    <a:pt x="668"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9" name="Google Shape;589;p2"/>
            <p:cNvSpPr/>
            <p:nvPr/>
          </p:nvSpPr>
          <p:spPr>
            <a:xfrm>
              <a:off x="4804400" y="1240449"/>
              <a:ext cx="228525" cy="227700"/>
            </a:xfrm>
            <a:custGeom>
              <a:avLst/>
              <a:gdLst/>
              <a:ahLst/>
              <a:cxnLst/>
              <a:rect l="l" t="t" r="r" b="b"/>
              <a:pathLst>
                <a:path w="9141" h="9108" extrusionOk="0">
                  <a:moveTo>
                    <a:pt x="5805" y="1"/>
                  </a:moveTo>
                  <a:lnTo>
                    <a:pt x="1" y="2202"/>
                  </a:lnTo>
                  <a:lnTo>
                    <a:pt x="2670" y="9107"/>
                  </a:lnTo>
                  <a:lnTo>
                    <a:pt x="9141" y="5972"/>
                  </a:lnTo>
                  <a:lnTo>
                    <a:pt x="5805"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0" name="Google Shape;590;p2"/>
            <p:cNvSpPr/>
            <p:nvPr/>
          </p:nvSpPr>
          <p:spPr>
            <a:xfrm>
              <a:off x="3571050" y="1812575"/>
              <a:ext cx="214350" cy="391975"/>
            </a:xfrm>
            <a:custGeom>
              <a:avLst/>
              <a:gdLst/>
              <a:ahLst/>
              <a:cxnLst/>
              <a:rect l="l" t="t" r="r" b="b"/>
              <a:pathLst>
                <a:path w="8574" h="15679" extrusionOk="0">
                  <a:moveTo>
                    <a:pt x="7239" y="0"/>
                  </a:moveTo>
                  <a:lnTo>
                    <a:pt x="1" y="901"/>
                  </a:lnTo>
                  <a:lnTo>
                    <a:pt x="1568" y="15678"/>
                  </a:lnTo>
                  <a:lnTo>
                    <a:pt x="8573" y="15111"/>
                  </a:lnTo>
                  <a:lnTo>
                    <a:pt x="7239"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p2"/>
            <p:cNvSpPr/>
            <p:nvPr/>
          </p:nvSpPr>
          <p:spPr>
            <a:xfrm>
              <a:off x="3007325" y="2184500"/>
              <a:ext cx="158475" cy="220200"/>
            </a:xfrm>
            <a:custGeom>
              <a:avLst/>
              <a:gdLst/>
              <a:ahLst/>
              <a:cxnLst/>
              <a:rect l="l" t="t" r="r" b="b"/>
              <a:pathLst>
                <a:path w="6339" h="8808" extrusionOk="0">
                  <a:moveTo>
                    <a:pt x="1101" y="1"/>
                  </a:moveTo>
                  <a:lnTo>
                    <a:pt x="0" y="8340"/>
                  </a:lnTo>
                  <a:lnTo>
                    <a:pt x="5104" y="8807"/>
                  </a:lnTo>
                  <a:lnTo>
                    <a:pt x="6338" y="334"/>
                  </a:lnTo>
                  <a:lnTo>
                    <a:pt x="1101"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2" name="Google Shape;592;p2"/>
            <p:cNvSpPr/>
            <p:nvPr/>
          </p:nvSpPr>
          <p:spPr>
            <a:xfrm>
              <a:off x="3414275" y="2191175"/>
              <a:ext cx="186000" cy="225200"/>
            </a:xfrm>
            <a:custGeom>
              <a:avLst/>
              <a:gdLst/>
              <a:ahLst/>
              <a:cxnLst/>
              <a:rect l="l" t="t" r="r" b="b"/>
              <a:pathLst>
                <a:path w="7440" h="9008" extrusionOk="0">
                  <a:moveTo>
                    <a:pt x="5671" y="1"/>
                  </a:moveTo>
                  <a:lnTo>
                    <a:pt x="1" y="768"/>
                  </a:lnTo>
                  <a:lnTo>
                    <a:pt x="1435" y="9007"/>
                  </a:lnTo>
                  <a:lnTo>
                    <a:pt x="7439" y="8006"/>
                  </a:lnTo>
                  <a:lnTo>
                    <a:pt x="5671"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3" name="Google Shape;593;p2"/>
            <p:cNvSpPr/>
            <p:nvPr/>
          </p:nvSpPr>
          <p:spPr>
            <a:xfrm>
              <a:off x="4236525" y="1904300"/>
              <a:ext cx="83425" cy="118450"/>
            </a:xfrm>
            <a:custGeom>
              <a:avLst/>
              <a:gdLst/>
              <a:ahLst/>
              <a:cxnLst/>
              <a:rect l="l" t="t" r="r" b="b"/>
              <a:pathLst>
                <a:path w="3337" h="4738" fill="none" extrusionOk="0">
                  <a:moveTo>
                    <a:pt x="3336" y="4737"/>
                  </a:moveTo>
                  <a:cubicBezTo>
                    <a:pt x="3003" y="2736"/>
                    <a:pt x="1769" y="968"/>
                    <a:pt x="1"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4" name="Google Shape;594;p2"/>
            <p:cNvSpPr/>
            <p:nvPr/>
          </p:nvSpPr>
          <p:spPr>
            <a:xfrm>
              <a:off x="4219025" y="1890950"/>
              <a:ext cx="70075" cy="44225"/>
            </a:xfrm>
            <a:custGeom>
              <a:avLst/>
              <a:gdLst/>
              <a:ahLst/>
              <a:cxnLst/>
              <a:rect l="l" t="t" r="r" b="b"/>
              <a:pathLst>
                <a:path w="2803" h="1769" fill="none" extrusionOk="0">
                  <a:moveTo>
                    <a:pt x="334" y="1769"/>
                  </a:moveTo>
                  <a:lnTo>
                    <a:pt x="0" y="1"/>
                  </a:lnTo>
                  <a:lnTo>
                    <a:pt x="2802" y="168"/>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5" name="Google Shape;595;p2"/>
            <p:cNvSpPr/>
            <p:nvPr/>
          </p:nvSpPr>
          <p:spPr>
            <a:xfrm>
              <a:off x="3832075" y="1671650"/>
              <a:ext cx="79250" cy="105100"/>
            </a:xfrm>
            <a:custGeom>
              <a:avLst/>
              <a:gdLst/>
              <a:ahLst/>
              <a:cxnLst/>
              <a:rect l="l" t="t" r="r" b="b"/>
              <a:pathLst>
                <a:path w="3170" h="4204" fill="none" extrusionOk="0">
                  <a:moveTo>
                    <a:pt x="3169" y="0"/>
                  </a:moveTo>
                  <a:lnTo>
                    <a:pt x="0" y="4203"/>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6" name="Google Shape;596;p2"/>
            <p:cNvSpPr/>
            <p:nvPr/>
          </p:nvSpPr>
          <p:spPr>
            <a:xfrm>
              <a:off x="3832075" y="1680800"/>
              <a:ext cx="79250" cy="78425"/>
            </a:xfrm>
            <a:custGeom>
              <a:avLst/>
              <a:gdLst/>
              <a:ahLst/>
              <a:cxnLst/>
              <a:rect l="l" t="t" r="r" b="b"/>
              <a:pathLst>
                <a:path w="3170" h="3137" fill="none" extrusionOk="0">
                  <a:moveTo>
                    <a:pt x="0" y="1"/>
                  </a:moveTo>
                  <a:lnTo>
                    <a:pt x="3169" y="3137"/>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7" name="Google Shape;597;p2"/>
            <p:cNvSpPr/>
            <p:nvPr/>
          </p:nvSpPr>
          <p:spPr>
            <a:xfrm>
              <a:off x="2989800" y="1908475"/>
              <a:ext cx="110100" cy="114275"/>
            </a:xfrm>
            <a:custGeom>
              <a:avLst/>
              <a:gdLst/>
              <a:ahLst/>
              <a:cxnLst/>
              <a:rect l="l" t="t" r="r" b="b"/>
              <a:pathLst>
                <a:path w="4404" h="4571" fill="none" extrusionOk="0">
                  <a:moveTo>
                    <a:pt x="1" y="0"/>
                  </a:moveTo>
                  <a:cubicBezTo>
                    <a:pt x="201" y="2369"/>
                    <a:pt x="2036" y="4270"/>
                    <a:pt x="4404" y="457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8" name="Google Shape;598;p2"/>
            <p:cNvSpPr/>
            <p:nvPr/>
          </p:nvSpPr>
          <p:spPr>
            <a:xfrm>
              <a:off x="3055675" y="1987700"/>
              <a:ext cx="65925" cy="61725"/>
            </a:xfrm>
            <a:custGeom>
              <a:avLst/>
              <a:gdLst/>
              <a:ahLst/>
              <a:cxnLst/>
              <a:rect l="l" t="t" r="r" b="b"/>
              <a:pathLst>
                <a:path w="2637" h="2469" fill="none" extrusionOk="0">
                  <a:moveTo>
                    <a:pt x="1235" y="0"/>
                  </a:moveTo>
                  <a:lnTo>
                    <a:pt x="2636" y="1768"/>
                  </a:lnTo>
                  <a:lnTo>
                    <a:pt x="1" y="24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9" name="Google Shape;599;p2"/>
            <p:cNvSpPr/>
            <p:nvPr/>
          </p:nvSpPr>
          <p:spPr>
            <a:xfrm>
              <a:off x="3546875" y="1688325"/>
              <a:ext cx="211000" cy="93425"/>
            </a:xfrm>
            <a:custGeom>
              <a:avLst/>
              <a:gdLst/>
              <a:ahLst/>
              <a:cxnLst/>
              <a:rect l="l" t="t" r="r" b="b"/>
              <a:pathLst>
                <a:path w="8440" h="3737" fill="none" extrusionOk="0">
                  <a:moveTo>
                    <a:pt x="8440" y="1268"/>
                  </a:moveTo>
                  <a:cubicBezTo>
                    <a:pt x="8440" y="1268"/>
                    <a:pt x="2636" y="0"/>
                    <a:pt x="0" y="37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0" name="Google Shape;600;p2"/>
            <p:cNvSpPr/>
            <p:nvPr/>
          </p:nvSpPr>
          <p:spPr>
            <a:xfrm>
              <a:off x="3525200" y="1755025"/>
              <a:ext cx="65900" cy="56750"/>
            </a:xfrm>
            <a:custGeom>
              <a:avLst/>
              <a:gdLst/>
              <a:ahLst/>
              <a:cxnLst/>
              <a:rect l="l" t="t" r="r" b="b"/>
              <a:pathLst>
                <a:path w="2636" h="2270" fill="none" extrusionOk="0">
                  <a:moveTo>
                    <a:pt x="167" y="1"/>
                  </a:moveTo>
                  <a:lnTo>
                    <a:pt x="0" y="2269"/>
                  </a:lnTo>
                  <a:lnTo>
                    <a:pt x="2635" y="123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1" name="Google Shape;601;p2"/>
            <p:cNvSpPr/>
            <p:nvPr/>
          </p:nvSpPr>
          <p:spPr>
            <a:xfrm>
              <a:off x="2112525" y="3628875"/>
              <a:ext cx="283550" cy="423650"/>
            </a:xfrm>
            <a:custGeom>
              <a:avLst/>
              <a:gdLst/>
              <a:ahLst/>
              <a:cxnLst/>
              <a:rect l="l" t="t" r="r" b="b"/>
              <a:pathLst>
                <a:path w="11342" h="16946" extrusionOk="0">
                  <a:moveTo>
                    <a:pt x="11075" y="0"/>
                  </a:moveTo>
                  <a:cubicBezTo>
                    <a:pt x="11074" y="1"/>
                    <a:pt x="5437" y="4470"/>
                    <a:pt x="2735" y="9107"/>
                  </a:cubicBezTo>
                  <a:cubicBezTo>
                    <a:pt x="0" y="13777"/>
                    <a:pt x="100" y="16946"/>
                    <a:pt x="100" y="16946"/>
                  </a:cubicBezTo>
                  <a:cubicBezTo>
                    <a:pt x="100" y="16946"/>
                    <a:pt x="8039" y="11242"/>
                    <a:pt x="9840" y="7406"/>
                  </a:cubicBezTo>
                  <a:cubicBezTo>
                    <a:pt x="10941" y="5104"/>
                    <a:pt x="11341" y="2536"/>
                    <a:pt x="11075"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p2"/>
            <p:cNvSpPr/>
            <p:nvPr/>
          </p:nvSpPr>
          <p:spPr>
            <a:xfrm>
              <a:off x="1763925" y="3472925"/>
              <a:ext cx="380300" cy="576275"/>
            </a:xfrm>
            <a:custGeom>
              <a:avLst/>
              <a:gdLst/>
              <a:ahLst/>
              <a:cxnLst/>
              <a:rect l="l" t="t" r="r" b="b"/>
              <a:pathLst>
                <a:path w="15212" h="23051" extrusionOk="0">
                  <a:moveTo>
                    <a:pt x="1235" y="1"/>
                  </a:moveTo>
                  <a:cubicBezTo>
                    <a:pt x="1235" y="1"/>
                    <a:pt x="1" y="8040"/>
                    <a:pt x="2970" y="12977"/>
                  </a:cubicBezTo>
                  <a:cubicBezTo>
                    <a:pt x="5938" y="17913"/>
                    <a:pt x="14044" y="23050"/>
                    <a:pt x="14044" y="23050"/>
                  </a:cubicBezTo>
                  <a:cubicBezTo>
                    <a:pt x="14044" y="23050"/>
                    <a:pt x="15212" y="19448"/>
                    <a:pt x="10942" y="13977"/>
                  </a:cubicBezTo>
                  <a:cubicBezTo>
                    <a:pt x="6672" y="8473"/>
                    <a:pt x="1235" y="1"/>
                    <a:pt x="123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3" name="Google Shape;603;p2"/>
            <p:cNvSpPr/>
            <p:nvPr/>
          </p:nvSpPr>
          <p:spPr>
            <a:xfrm>
              <a:off x="1706400" y="2978400"/>
              <a:ext cx="418650" cy="848150"/>
            </a:xfrm>
            <a:custGeom>
              <a:avLst/>
              <a:gdLst/>
              <a:ahLst/>
              <a:cxnLst/>
              <a:rect l="l" t="t" r="r" b="b"/>
              <a:pathLst>
                <a:path w="16746" h="33926" extrusionOk="0">
                  <a:moveTo>
                    <a:pt x="1601" y="1"/>
                  </a:moveTo>
                  <a:cubicBezTo>
                    <a:pt x="1601" y="1"/>
                    <a:pt x="0" y="5271"/>
                    <a:pt x="3002" y="12343"/>
                  </a:cubicBezTo>
                  <a:cubicBezTo>
                    <a:pt x="5971" y="19381"/>
                    <a:pt x="16745" y="33925"/>
                    <a:pt x="16745" y="33925"/>
                  </a:cubicBezTo>
                  <a:cubicBezTo>
                    <a:pt x="16479" y="29489"/>
                    <a:pt x="15144" y="25185"/>
                    <a:pt x="12843" y="21383"/>
                  </a:cubicBezTo>
                  <a:cubicBezTo>
                    <a:pt x="9007" y="15012"/>
                    <a:pt x="4437" y="8574"/>
                    <a:pt x="3336" y="5838"/>
                  </a:cubicBezTo>
                  <a:cubicBezTo>
                    <a:pt x="2635" y="3937"/>
                    <a:pt x="2035" y="1969"/>
                    <a:pt x="1601"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4" name="Google Shape;604;p2"/>
            <p:cNvSpPr/>
            <p:nvPr/>
          </p:nvSpPr>
          <p:spPr>
            <a:xfrm>
              <a:off x="2118350" y="3119350"/>
              <a:ext cx="269375" cy="643800"/>
            </a:xfrm>
            <a:custGeom>
              <a:avLst/>
              <a:gdLst/>
              <a:ahLst/>
              <a:cxnLst/>
              <a:rect l="l" t="t" r="r" b="b"/>
              <a:pathLst>
                <a:path w="10775" h="25752" extrusionOk="0">
                  <a:moveTo>
                    <a:pt x="10275" y="0"/>
                  </a:moveTo>
                  <a:lnTo>
                    <a:pt x="10275" y="0"/>
                  </a:lnTo>
                  <a:cubicBezTo>
                    <a:pt x="10274" y="1"/>
                    <a:pt x="4404" y="7606"/>
                    <a:pt x="2536" y="13543"/>
                  </a:cubicBezTo>
                  <a:cubicBezTo>
                    <a:pt x="1335" y="17546"/>
                    <a:pt x="468" y="21616"/>
                    <a:pt x="1" y="25752"/>
                  </a:cubicBezTo>
                  <a:cubicBezTo>
                    <a:pt x="2936" y="21883"/>
                    <a:pt x="5504" y="17780"/>
                    <a:pt x="7639" y="13410"/>
                  </a:cubicBezTo>
                  <a:cubicBezTo>
                    <a:pt x="10775" y="6839"/>
                    <a:pt x="10275" y="0"/>
                    <a:pt x="10275"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5" name="Google Shape;605;p2"/>
            <p:cNvSpPr/>
            <p:nvPr/>
          </p:nvSpPr>
          <p:spPr>
            <a:xfrm>
              <a:off x="1794800" y="2737400"/>
              <a:ext cx="301050" cy="701350"/>
            </a:xfrm>
            <a:custGeom>
              <a:avLst/>
              <a:gdLst/>
              <a:ahLst/>
              <a:cxnLst/>
              <a:rect l="l" t="t" r="r" b="b"/>
              <a:pathLst>
                <a:path w="12042" h="28054" extrusionOk="0">
                  <a:moveTo>
                    <a:pt x="667" y="1"/>
                  </a:moveTo>
                  <a:cubicBezTo>
                    <a:pt x="667" y="1"/>
                    <a:pt x="0" y="9041"/>
                    <a:pt x="4103" y="16279"/>
                  </a:cubicBezTo>
                  <a:cubicBezTo>
                    <a:pt x="6405" y="20415"/>
                    <a:pt x="9073" y="24351"/>
                    <a:pt x="12042" y="28054"/>
                  </a:cubicBezTo>
                  <a:cubicBezTo>
                    <a:pt x="12042" y="28054"/>
                    <a:pt x="10974" y="18581"/>
                    <a:pt x="8439" y="13343"/>
                  </a:cubicBezTo>
                  <a:cubicBezTo>
                    <a:pt x="5871" y="8073"/>
                    <a:pt x="667" y="1"/>
                    <a:pt x="667"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6" name="Google Shape;606;p2"/>
            <p:cNvSpPr/>
            <p:nvPr/>
          </p:nvSpPr>
          <p:spPr>
            <a:xfrm>
              <a:off x="2090825" y="2583125"/>
              <a:ext cx="236025" cy="718875"/>
            </a:xfrm>
            <a:custGeom>
              <a:avLst/>
              <a:gdLst/>
              <a:ahLst/>
              <a:cxnLst/>
              <a:rect l="l" t="t" r="r" b="b"/>
              <a:pathLst>
                <a:path w="9441" h="28755" extrusionOk="0">
                  <a:moveTo>
                    <a:pt x="9441" y="0"/>
                  </a:moveTo>
                  <a:cubicBezTo>
                    <a:pt x="9441" y="1"/>
                    <a:pt x="3103" y="6505"/>
                    <a:pt x="1535" y="14678"/>
                  </a:cubicBezTo>
                  <a:cubicBezTo>
                    <a:pt x="601" y="19314"/>
                    <a:pt x="101" y="24018"/>
                    <a:pt x="1" y="28754"/>
                  </a:cubicBezTo>
                  <a:cubicBezTo>
                    <a:pt x="1" y="28754"/>
                    <a:pt x="5305" y="20849"/>
                    <a:pt x="6739" y="15211"/>
                  </a:cubicBezTo>
                  <a:cubicBezTo>
                    <a:pt x="8207" y="9541"/>
                    <a:pt x="9441" y="1"/>
                    <a:pt x="9441"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7" name="Google Shape;607;p2"/>
            <p:cNvSpPr/>
            <p:nvPr/>
          </p:nvSpPr>
          <p:spPr>
            <a:xfrm>
              <a:off x="2031625" y="2449700"/>
              <a:ext cx="125100" cy="542075"/>
            </a:xfrm>
            <a:custGeom>
              <a:avLst/>
              <a:gdLst/>
              <a:ahLst/>
              <a:cxnLst/>
              <a:rect l="l" t="t" r="r" b="b"/>
              <a:pathLst>
                <a:path w="5004" h="21683" extrusionOk="0">
                  <a:moveTo>
                    <a:pt x="5004" y="0"/>
                  </a:moveTo>
                  <a:cubicBezTo>
                    <a:pt x="5004" y="1"/>
                    <a:pt x="0" y="3670"/>
                    <a:pt x="801" y="11375"/>
                  </a:cubicBezTo>
                  <a:cubicBezTo>
                    <a:pt x="1602" y="19081"/>
                    <a:pt x="2335" y="21683"/>
                    <a:pt x="2335" y="21683"/>
                  </a:cubicBezTo>
                  <a:cubicBezTo>
                    <a:pt x="1568" y="16412"/>
                    <a:pt x="5004" y="1"/>
                    <a:pt x="5004"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8" name="Google Shape;608;p2"/>
            <p:cNvSpPr/>
            <p:nvPr/>
          </p:nvSpPr>
          <p:spPr>
            <a:xfrm>
              <a:off x="2112525" y="3628875"/>
              <a:ext cx="283550" cy="423650"/>
            </a:xfrm>
            <a:custGeom>
              <a:avLst/>
              <a:gdLst/>
              <a:ahLst/>
              <a:cxnLst/>
              <a:rect l="l" t="t" r="r" b="b"/>
              <a:pathLst>
                <a:path w="11342" h="16946" extrusionOk="0">
                  <a:moveTo>
                    <a:pt x="11075" y="0"/>
                  </a:moveTo>
                  <a:cubicBezTo>
                    <a:pt x="11074" y="1"/>
                    <a:pt x="5437" y="4470"/>
                    <a:pt x="2735" y="9107"/>
                  </a:cubicBezTo>
                  <a:cubicBezTo>
                    <a:pt x="0" y="13777"/>
                    <a:pt x="100" y="16946"/>
                    <a:pt x="100" y="16946"/>
                  </a:cubicBezTo>
                  <a:cubicBezTo>
                    <a:pt x="100" y="16946"/>
                    <a:pt x="8039" y="11242"/>
                    <a:pt x="9840" y="7406"/>
                  </a:cubicBezTo>
                  <a:cubicBezTo>
                    <a:pt x="10941" y="5104"/>
                    <a:pt x="11341" y="2536"/>
                    <a:pt x="1107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9" name="Google Shape;609;p2"/>
            <p:cNvSpPr/>
            <p:nvPr/>
          </p:nvSpPr>
          <p:spPr>
            <a:xfrm>
              <a:off x="1763925" y="3472925"/>
              <a:ext cx="380300" cy="576275"/>
            </a:xfrm>
            <a:custGeom>
              <a:avLst/>
              <a:gdLst/>
              <a:ahLst/>
              <a:cxnLst/>
              <a:rect l="l" t="t" r="r" b="b"/>
              <a:pathLst>
                <a:path w="15212" h="23051" extrusionOk="0">
                  <a:moveTo>
                    <a:pt x="1235" y="1"/>
                  </a:moveTo>
                  <a:cubicBezTo>
                    <a:pt x="1235" y="1"/>
                    <a:pt x="1" y="8040"/>
                    <a:pt x="2970" y="12977"/>
                  </a:cubicBezTo>
                  <a:cubicBezTo>
                    <a:pt x="5938" y="17913"/>
                    <a:pt x="14044" y="23050"/>
                    <a:pt x="14044" y="23050"/>
                  </a:cubicBezTo>
                  <a:cubicBezTo>
                    <a:pt x="14044" y="23050"/>
                    <a:pt x="15212" y="19448"/>
                    <a:pt x="10942" y="13977"/>
                  </a:cubicBezTo>
                  <a:cubicBezTo>
                    <a:pt x="6672" y="8473"/>
                    <a:pt x="1235" y="1"/>
                    <a:pt x="123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p2"/>
            <p:cNvSpPr/>
            <p:nvPr/>
          </p:nvSpPr>
          <p:spPr>
            <a:xfrm>
              <a:off x="1706400" y="2978400"/>
              <a:ext cx="418650" cy="848150"/>
            </a:xfrm>
            <a:custGeom>
              <a:avLst/>
              <a:gdLst/>
              <a:ahLst/>
              <a:cxnLst/>
              <a:rect l="l" t="t" r="r" b="b"/>
              <a:pathLst>
                <a:path w="16746" h="33926" extrusionOk="0">
                  <a:moveTo>
                    <a:pt x="1601" y="1"/>
                  </a:moveTo>
                  <a:cubicBezTo>
                    <a:pt x="1601" y="1"/>
                    <a:pt x="0" y="5271"/>
                    <a:pt x="3002" y="12343"/>
                  </a:cubicBezTo>
                  <a:cubicBezTo>
                    <a:pt x="5971" y="19381"/>
                    <a:pt x="16745" y="33925"/>
                    <a:pt x="16745" y="33925"/>
                  </a:cubicBezTo>
                  <a:cubicBezTo>
                    <a:pt x="16479" y="29489"/>
                    <a:pt x="15144" y="25185"/>
                    <a:pt x="12843" y="21383"/>
                  </a:cubicBezTo>
                  <a:cubicBezTo>
                    <a:pt x="9007" y="15012"/>
                    <a:pt x="4437" y="8574"/>
                    <a:pt x="3336" y="5838"/>
                  </a:cubicBezTo>
                  <a:cubicBezTo>
                    <a:pt x="2635" y="3937"/>
                    <a:pt x="2035" y="1969"/>
                    <a:pt x="1601"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1" name="Google Shape;611;p2"/>
            <p:cNvSpPr/>
            <p:nvPr/>
          </p:nvSpPr>
          <p:spPr>
            <a:xfrm>
              <a:off x="2118350" y="3119350"/>
              <a:ext cx="269375" cy="643800"/>
            </a:xfrm>
            <a:custGeom>
              <a:avLst/>
              <a:gdLst/>
              <a:ahLst/>
              <a:cxnLst/>
              <a:rect l="l" t="t" r="r" b="b"/>
              <a:pathLst>
                <a:path w="10775" h="25752" extrusionOk="0">
                  <a:moveTo>
                    <a:pt x="10275" y="0"/>
                  </a:moveTo>
                  <a:lnTo>
                    <a:pt x="10275" y="0"/>
                  </a:lnTo>
                  <a:cubicBezTo>
                    <a:pt x="10274" y="1"/>
                    <a:pt x="4404" y="7606"/>
                    <a:pt x="2536" y="13543"/>
                  </a:cubicBezTo>
                  <a:cubicBezTo>
                    <a:pt x="1335" y="17546"/>
                    <a:pt x="468" y="21616"/>
                    <a:pt x="1" y="25752"/>
                  </a:cubicBezTo>
                  <a:cubicBezTo>
                    <a:pt x="2936" y="21883"/>
                    <a:pt x="5504" y="17780"/>
                    <a:pt x="7639" y="13410"/>
                  </a:cubicBezTo>
                  <a:cubicBezTo>
                    <a:pt x="10775" y="6839"/>
                    <a:pt x="10275" y="0"/>
                    <a:pt x="1027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2" name="Google Shape;612;p2"/>
            <p:cNvSpPr/>
            <p:nvPr/>
          </p:nvSpPr>
          <p:spPr>
            <a:xfrm>
              <a:off x="1794800" y="2737400"/>
              <a:ext cx="301050" cy="701350"/>
            </a:xfrm>
            <a:custGeom>
              <a:avLst/>
              <a:gdLst/>
              <a:ahLst/>
              <a:cxnLst/>
              <a:rect l="l" t="t" r="r" b="b"/>
              <a:pathLst>
                <a:path w="12042" h="28054" extrusionOk="0">
                  <a:moveTo>
                    <a:pt x="667" y="1"/>
                  </a:moveTo>
                  <a:cubicBezTo>
                    <a:pt x="667" y="1"/>
                    <a:pt x="0" y="9041"/>
                    <a:pt x="4103" y="16279"/>
                  </a:cubicBezTo>
                  <a:cubicBezTo>
                    <a:pt x="6405" y="20415"/>
                    <a:pt x="9073" y="24351"/>
                    <a:pt x="12042" y="28054"/>
                  </a:cubicBezTo>
                  <a:cubicBezTo>
                    <a:pt x="12042" y="28054"/>
                    <a:pt x="10974" y="18581"/>
                    <a:pt x="8439" y="13343"/>
                  </a:cubicBezTo>
                  <a:cubicBezTo>
                    <a:pt x="5871" y="8073"/>
                    <a:pt x="667" y="1"/>
                    <a:pt x="66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3" name="Google Shape;613;p2"/>
            <p:cNvSpPr/>
            <p:nvPr/>
          </p:nvSpPr>
          <p:spPr>
            <a:xfrm>
              <a:off x="2090825" y="2583125"/>
              <a:ext cx="236025" cy="718875"/>
            </a:xfrm>
            <a:custGeom>
              <a:avLst/>
              <a:gdLst/>
              <a:ahLst/>
              <a:cxnLst/>
              <a:rect l="l" t="t" r="r" b="b"/>
              <a:pathLst>
                <a:path w="9441" h="28755" extrusionOk="0">
                  <a:moveTo>
                    <a:pt x="9441" y="0"/>
                  </a:moveTo>
                  <a:cubicBezTo>
                    <a:pt x="9441" y="1"/>
                    <a:pt x="3103" y="6505"/>
                    <a:pt x="1535" y="14678"/>
                  </a:cubicBezTo>
                  <a:cubicBezTo>
                    <a:pt x="601" y="19314"/>
                    <a:pt x="101" y="24018"/>
                    <a:pt x="1" y="28754"/>
                  </a:cubicBezTo>
                  <a:cubicBezTo>
                    <a:pt x="1" y="28754"/>
                    <a:pt x="5305" y="20849"/>
                    <a:pt x="6739" y="15211"/>
                  </a:cubicBezTo>
                  <a:cubicBezTo>
                    <a:pt x="8207" y="9541"/>
                    <a:pt x="9441" y="1"/>
                    <a:pt x="9441"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p2"/>
            <p:cNvSpPr/>
            <p:nvPr/>
          </p:nvSpPr>
          <p:spPr>
            <a:xfrm>
              <a:off x="2031625" y="2449700"/>
              <a:ext cx="125100" cy="542075"/>
            </a:xfrm>
            <a:custGeom>
              <a:avLst/>
              <a:gdLst/>
              <a:ahLst/>
              <a:cxnLst/>
              <a:rect l="l" t="t" r="r" b="b"/>
              <a:pathLst>
                <a:path w="5004" h="21683" extrusionOk="0">
                  <a:moveTo>
                    <a:pt x="5004" y="0"/>
                  </a:moveTo>
                  <a:cubicBezTo>
                    <a:pt x="5004" y="1"/>
                    <a:pt x="0" y="3670"/>
                    <a:pt x="801" y="11375"/>
                  </a:cubicBezTo>
                  <a:cubicBezTo>
                    <a:pt x="1602" y="19081"/>
                    <a:pt x="2335" y="21683"/>
                    <a:pt x="2335" y="21683"/>
                  </a:cubicBezTo>
                  <a:cubicBezTo>
                    <a:pt x="1568" y="16412"/>
                    <a:pt x="5004" y="1"/>
                    <a:pt x="500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5" name="Google Shape;615;p2"/>
            <p:cNvSpPr/>
            <p:nvPr/>
          </p:nvSpPr>
          <p:spPr>
            <a:xfrm>
              <a:off x="2078325" y="2855825"/>
              <a:ext cx="45050" cy="1257575"/>
            </a:xfrm>
            <a:custGeom>
              <a:avLst/>
              <a:gdLst/>
              <a:ahLst/>
              <a:cxnLst/>
              <a:rect l="l" t="t" r="r" b="b"/>
              <a:pathLst>
                <a:path w="1802" h="50303" fill="none" extrusionOk="0">
                  <a:moveTo>
                    <a:pt x="1368" y="50303"/>
                  </a:moveTo>
                  <a:cubicBezTo>
                    <a:pt x="1368" y="50303"/>
                    <a:pt x="1802" y="49102"/>
                    <a:pt x="1802" y="39795"/>
                  </a:cubicBezTo>
                  <a:cubicBezTo>
                    <a:pt x="1802" y="30489"/>
                    <a:pt x="601" y="26819"/>
                    <a:pt x="601" y="17680"/>
                  </a:cubicBezTo>
                  <a:cubicBezTo>
                    <a:pt x="601" y="8540"/>
                    <a:pt x="0" y="0"/>
                    <a:pt x="0" y="0"/>
                  </a:cubicBezTo>
                </a:path>
              </a:pathLst>
            </a:custGeom>
            <a:noFill/>
            <a:ln w="9525"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6" name="Google Shape;616;p2"/>
            <p:cNvSpPr/>
            <p:nvPr/>
          </p:nvSpPr>
          <p:spPr>
            <a:xfrm>
              <a:off x="1906525" y="3006750"/>
              <a:ext cx="188500" cy="408650"/>
            </a:xfrm>
            <a:custGeom>
              <a:avLst/>
              <a:gdLst/>
              <a:ahLst/>
              <a:cxnLst/>
              <a:rect l="l" t="t" r="r" b="b"/>
              <a:pathLst>
                <a:path w="7540" h="16346" fill="none" extrusionOk="0">
                  <a:moveTo>
                    <a:pt x="7540" y="16346"/>
                  </a:moveTo>
                  <a:cubicBezTo>
                    <a:pt x="7540" y="16346"/>
                    <a:pt x="4204" y="9208"/>
                    <a:pt x="2803" y="6506"/>
                  </a:cubicBezTo>
                  <a:cubicBezTo>
                    <a:pt x="1535" y="4004"/>
                    <a:pt x="1" y="1"/>
                    <a:pt x="1" y="1"/>
                  </a:cubicBezTo>
                </a:path>
              </a:pathLst>
            </a:custGeom>
            <a:noFill/>
            <a:ln w="9525"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7" name="Google Shape;617;p2"/>
            <p:cNvSpPr/>
            <p:nvPr/>
          </p:nvSpPr>
          <p:spPr>
            <a:xfrm>
              <a:off x="1913200" y="3443750"/>
              <a:ext cx="211850" cy="382800"/>
            </a:xfrm>
            <a:custGeom>
              <a:avLst/>
              <a:gdLst/>
              <a:ahLst/>
              <a:cxnLst/>
              <a:rect l="l" t="t" r="r" b="b"/>
              <a:pathLst>
                <a:path w="8474" h="15312" fill="none" extrusionOk="0">
                  <a:moveTo>
                    <a:pt x="1" y="0"/>
                  </a:moveTo>
                  <a:cubicBezTo>
                    <a:pt x="1" y="0"/>
                    <a:pt x="7406" y="13777"/>
                    <a:pt x="8473" y="15311"/>
                  </a:cubicBezTo>
                </a:path>
              </a:pathLst>
            </a:custGeom>
            <a:noFill/>
            <a:ln w="9525"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8" name="Google Shape;618;p2"/>
            <p:cNvSpPr/>
            <p:nvPr/>
          </p:nvSpPr>
          <p:spPr>
            <a:xfrm>
              <a:off x="2123350" y="3377025"/>
              <a:ext cx="150125" cy="356950"/>
            </a:xfrm>
            <a:custGeom>
              <a:avLst/>
              <a:gdLst/>
              <a:ahLst/>
              <a:cxnLst/>
              <a:rect l="l" t="t" r="r" b="b"/>
              <a:pathLst>
                <a:path w="6005" h="14278" fill="none" extrusionOk="0">
                  <a:moveTo>
                    <a:pt x="1" y="14277"/>
                  </a:moveTo>
                  <a:lnTo>
                    <a:pt x="6005" y="1"/>
                  </a:lnTo>
                </a:path>
              </a:pathLst>
            </a:custGeom>
            <a:noFill/>
            <a:ln w="9525"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9" name="Google Shape;619;p2"/>
            <p:cNvSpPr/>
            <p:nvPr/>
          </p:nvSpPr>
          <p:spPr>
            <a:xfrm>
              <a:off x="1944900" y="3826525"/>
              <a:ext cx="335250" cy="207675"/>
            </a:xfrm>
            <a:custGeom>
              <a:avLst/>
              <a:gdLst/>
              <a:ahLst/>
              <a:cxnLst/>
              <a:rect l="l" t="t" r="r" b="b"/>
              <a:pathLst>
                <a:path w="13410" h="8307" fill="none" extrusionOk="0">
                  <a:moveTo>
                    <a:pt x="0" y="0"/>
                  </a:moveTo>
                  <a:cubicBezTo>
                    <a:pt x="1401" y="2302"/>
                    <a:pt x="7139" y="8306"/>
                    <a:pt x="7139" y="8306"/>
                  </a:cubicBezTo>
                  <a:cubicBezTo>
                    <a:pt x="7139" y="8306"/>
                    <a:pt x="10975" y="4203"/>
                    <a:pt x="13410" y="500"/>
                  </a:cubicBezTo>
                </a:path>
              </a:pathLst>
            </a:custGeom>
            <a:noFill/>
            <a:ln w="9525"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0" name="Google Shape;620;p2"/>
            <p:cNvSpPr/>
            <p:nvPr/>
          </p:nvSpPr>
          <p:spPr>
            <a:xfrm>
              <a:off x="2095000" y="2955900"/>
              <a:ext cx="92600" cy="312750"/>
            </a:xfrm>
            <a:custGeom>
              <a:avLst/>
              <a:gdLst/>
              <a:ahLst/>
              <a:cxnLst/>
              <a:rect l="l" t="t" r="r" b="b"/>
              <a:pathLst>
                <a:path w="3704" h="12510" fill="none" extrusionOk="0">
                  <a:moveTo>
                    <a:pt x="1" y="12509"/>
                  </a:moveTo>
                  <a:lnTo>
                    <a:pt x="3703" y="0"/>
                  </a:lnTo>
                </a:path>
              </a:pathLst>
            </a:custGeom>
            <a:noFill/>
            <a:ln w="9525"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1" name="Google Shape;621;p2"/>
            <p:cNvSpPr/>
            <p:nvPr/>
          </p:nvSpPr>
          <p:spPr>
            <a:xfrm>
              <a:off x="2005775" y="4073350"/>
              <a:ext cx="208500" cy="238525"/>
            </a:xfrm>
            <a:custGeom>
              <a:avLst/>
              <a:gdLst/>
              <a:ahLst/>
              <a:cxnLst/>
              <a:rect l="l" t="t" r="r" b="b"/>
              <a:pathLst>
                <a:path w="8340" h="9541" extrusionOk="0">
                  <a:moveTo>
                    <a:pt x="0" y="1"/>
                  </a:moveTo>
                  <a:lnTo>
                    <a:pt x="0" y="2970"/>
                  </a:lnTo>
                  <a:lnTo>
                    <a:pt x="801" y="2970"/>
                  </a:lnTo>
                  <a:lnTo>
                    <a:pt x="1802" y="9541"/>
                  </a:lnTo>
                  <a:lnTo>
                    <a:pt x="6538" y="9541"/>
                  </a:lnTo>
                  <a:lnTo>
                    <a:pt x="7572" y="2970"/>
                  </a:lnTo>
                  <a:lnTo>
                    <a:pt x="8340" y="2970"/>
                  </a:lnTo>
                  <a:lnTo>
                    <a:pt x="8340"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2" name="Google Shape;622;p2"/>
            <p:cNvSpPr/>
            <p:nvPr/>
          </p:nvSpPr>
          <p:spPr>
            <a:xfrm>
              <a:off x="2005775" y="4073350"/>
              <a:ext cx="208500" cy="238525"/>
            </a:xfrm>
            <a:custGeom>
              <a:avLst/>
              <a:gdLst/>
              <a:ahLst/>
              <a:cxnLst/>
              <a:rect l="l" t="t" r="r" b="b"/>
              <a:pathLst>
                <a:path w="8340" h="9541" extrusionOk="0">
                  <a:moveTo>
                    <a:pt x="0" y="1"/>
                  </a:moveTo>
                  <a:lnTo>
                    <a:pt x="0" y="2970"/>
                  </a:lnTo>
                  <a:lnTo>
                    <a:pt x="801" y="2970"/>
                  </a:lnTo>
                  <a:lnTo>
                    <a:pt x="1802" y="9541"/>
                  </a:lnTo>
                  <a:lnTo>
                    <a:pt x="6538" y="9541"/>
                  </a:lnTo>
                  <a:lnTo>
                    <a:pt x="7572" y="2970"/>
                  </a:lnTo>
                  <a:lnTo>
                    <a:pt x="8340" y="2970"/>
                  </a:lnTo>
                  <a:lnTo>
                    <a:pt x="8340"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3" name="Google Shape;623;p2"/>
            <p:cNvSpPr/>
            <p:nvPr/>
          </p:nvSpPr>
          <p:spPr>
            <a:xfrm>
              <a:off x="4352300" y="4356050"/>
              <a:ext cx="251175" cy="99200"/>
            </a:xfrm>
            <a:custGeom>
              <a:avLst/>
              <a:gdLst/>
              <a:ahLst/>
              <a:cxnLst/>
              <a:rect l="l" t="t" r="r" b="b"/>
              <a:pathLst>
                <a:path w="10047" h="3968" extrusionOk="0">
                  <a:moveTo>
                    <a:pt x="5544" y="1"/>
                  </a:moveTo>
                  <a:lnTo>
                    <a:pt x="5243" y="134"/>
                  </a:lnTo>
                  <a:cubicBezTo>
                    <a:pt x="5243" y="134"/>
                    <a:pt x="106" y="2870"/>
                    <a:pt x="40" y="3470"/>
                  </a:cubicBezTo>
                  <a:cubicBezTo>
                    <a:pt x="1" y="3822"/>
                    <a:pt x="1095" y="3967"/>
                    <a:pt x="2484" y="3967"/>
                  </a:cubicBezTo>
                  <a:cubicBezTo>
                    <a:pt x="3466" y="3967"/>
                    <a:pt x="4596" y="3895"/>
                    <a:pt x="5577" y="3770"/>
                  </a:cubicBezTo>
                  <a:cubicBezTo>
                    <a:pt x="7979" y="3470"/>
                    <a:pt x="10047" y="3103"/>
                    <a:pt x="9713" y="2102"/>
                  </a:cubicBezTo>
                  <a:cubicBezTo>
                    <a:pt x="9346" y="1068"/>
                    <a:pt x="5544" y="1"/>
                    <a:pt x="5544"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4" name="Google Shape;624;p2"/>
            <p:cNvSpPr/>
            <p:nvPr/>
          </p:nvSpPr>
          <p:spPr>
            <a:xfrm>
              <a:off x="4848625" y="4421950"/>
              <a:ext cx="181775" cy="126250"/>
            </a:xfrm>
            <a:custGeom>
              <a:avLst/>
              <a:gdLst/>
              <a:ahLst/>
              <a:cxnLst/>
              <a:rect l="l" t="t" r="r" b="b"/>
              <a:pathLst>
                <a:path w="7271" h="5050" extrusionOk="0">
                  <a:moveTo>
                    <a:pt x="4771" y="0"/>
                  </a:moveTo>
                  <a:lnTo>
                    <a:pt x="1" y="1134"/>
                  </a:lnTo>
                  <a:cubicBezTo>
                    <a:pt x="968" y="2402"/>
                    <a:pt x="2236" y="3436"/>
                    <a:pt x="3703" y="4103"/>
                  </a:cubicBezTo>
                  <a:cubicBezTo>
                    <a:pt x="4979" y="4715"/>
                    <a:pt x="5916" y="5050"/>
                    <a:pt x="6493" y="5050"/>
                  </a:cubicBezTo>
                  <a:cubicBezTo>
                    <a:pt x="7048" y="5050"/>
                    <a:pt x="7270" y="4740"/>
                    <a:pt x="7139" y="4070"/>
                  </a:cubicBezTo>
                  <a:cubicBezTo>
                    <a:pt x="6906" y="2669"/>
                    <a:pt x="4771" y="0"/>
                    <a:pt x="4771"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5" name="Google Shape;625;p2"/>
            <p:cNvSpPr/>
            <p:nvPr/>
          </p:nvSpPr>
          <p:spPr>
            <a:xfrm>
              <a:off x="4441675" y="2932050"/>
              <a:ext cx="575425" cy="1523375"/>
            </a:xfrm>
            <a:custGeom>
              <a:avLst/>
              <a:gdLst/>
              <a:ahLst/>
              <a:cxnLst/>
              <a:rect l="l" t="t" r="r" b="b"/>
              <a:pathLst>
                <a:path w="23017" h="60935" extrusionOk="0">
                  <a:moveTo>
                    <a:pt x="10085" y="0"/>
                  </a:moveTo>
                  <a:cubicBezTo>
                    <a:pt x="3654" y="0"/>
                    <a:pt x="634" y="1688"/>
                    <a:pt x="634" y="1688"/>
                  </a:cubicBezTo>
                  <a:cubicBezTo>
                    <a:pt x="634" y="1688"/>
                    <a:pt x="1" y="6858"/>
                    <a:pt x="768" y="14497"/>
                  </a:cubicBezTo>
                  <a:cubicBezTo>
                    <a:pt x="1535" y="22136"/>
                    <a:pt x="2602" y="31876"/>
                    <a:pt x="2602" y="38614"/>
                  </a:cubicBezTo>
                  <a:cubicBezTo>
                    <a:pt x="2602" y="45353"/>
                    <a:pt x="1702" y="52258"/>
                    <a:pt x="1468" y="54459"/>
                  </a:cubicBezTo>
                  <a:cubicBezTo>
                    <a:pt x="1402" y="55560"/>
                    <a:pt x="1201" y="56627"/>
                    <a:pt x="868" y="57695"/>
                  </a:cubicBezTo>
                  <a:cubicBezTo>
                    <a:pt x="868" y="57695"/>
                    <a:pt x="2903" y="58529"/>
                    <a:pt x="4804" y="59062"/>
                  </a:cubicBezTo>
                  <a:cubicBezTo>
                    <a:pt x="6739" y="59596"/>
                    <a:pt x="10408" y="59896"/>
                    <a:pt x="10408" y="59896"/>
                  </a:cubicBezTo>
                  <a:cubicBezTo>
                    <a:pt x="10408" y="59896"/>
                    <a:pt x="10842" y="55193"/>
                    <a:pt x="10842" y="46887"/>
                  </a:cubicBezTo>
                  <a:cubicBezTo>
                    <a:pt x="10842" y="38615"/>
                    <a:pt x="10241" y="31611"/>
                    <a:pt x="10241" y="31609"/>
                  </a:cubicBezTo>
                  <a:lnTo>
                    <a:pt x="10241" y="31609"/>
                  </a:lnTo>
                  <a:cubicBezTo>
                    <a:pt x="10242" y="31611"/>
                    <a:pt x="12209" y="43485"/>
                    <a:pt x="12810" y="49456"/>
                  </a:cubicBezTo>
                  <a:cubicBezTo>
                    <a:pt x="13177" y="53091"/>
                    <a:pt x="13210" y="56761"/>
                    <a:pt x="12943" y="60430"/>
                  </a:cubicBezTo>
                  <a:cubicBezTo>
                    <a:pt x="12943" y="60430"/>
                    <a:pt x="13069" y="60935"/>
                    <a:pt x="15537" y="60935"/>
                  </a:cubicBezTo>
                  <a:cubicBezTo>
                    <a:pt x="15907" y="60935"/>
                    <a:pt x="16330" y="60923"/>
                    <a:pt x="16813" y="60897"/>
                  </a:cubicBezTo>
                  <a:cubicBezTo>
                    <a:pt x="18914" y="60830"/>
                    <a:pt x="21016" y="60397"/>
                    <a:pt x="23017" y="59663"/>
                  </a:cubicBezTo>
                  <a:cubicBezTo>
                    <a:pt x="23017" y="59663"/>
                    <a:pt x="21316" y="47487"/>
                    <a:pt x="21149" y="42350"/>
                  </a:cubicBezTo>
                  <a:cubicBezTo>
                    <a:pt x="21016" y="37213"/>
                    <a:pt x="18881" y="32043"/>
                    <a:pt x="17413" y="28607"/>
                  </a:cubicBezTo>
                  <a:cubicBezTo>
                    <a:pt x="15912" y="25138"/>
                    <a:pt x="15678" y="23937"/>
                    <a:pt x="16145" y="22036"/>
                  </a:cubicBezTo>
                  <a:cubicBezTo>
                    <a:pt x="16646" y="20135"/>
                    <a:pt x="19448" y="10895"/>
                    <a:pt x="19448" y="6592"/>
                  </a:cubicBezTo>
                  <a:cubicBezTo>
                    <a:pt x="19448" y="2288"/>
                    <a:pt x="19181" y="1154"/>
                    <a:pt x="19181" y="1154"/>
                  </a:cubicBezTo>
                  <a:cubicBezTo>
                    <a:pt x="19181" y="1154"/>
                    <a:pt x="18614" y="254"/>
                    <a:pt x="11309" y="20"/>
                  </a:cubicBezTo>
                  <a:cubicBezTo>
                    <a:pt x="10888" y="7"/>
                    <a:pt x="10480" y="0"/>
                    <a:pt x="10085"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6" name="Google Shape;626;p2"/>
            <p:cNvSpPr/>
            <p:nvPr/>
          </p:nvSpPr>
          <p:spPr>
            <a:xfrm>
              <a:off x="4685175" y="3683075"/>
              <a:ext cx="12550" cy="39225"/>
            </a:xfrm>
            <a:custGeom>
              <a:avLst/>
              <a:gdLst/>
              <a:ahLst/>
              <a:cxnLst/>
              <a:rect l="l" t="t" r="r" b="b"/>
              <a:pathLst>
                <a:path w="502" h="1569" fill="none" extrusionOk="0">
                  <a:moveTo>
                    <a:pt x="1" y="1"/>
                  </a:moveTo>
                  <a:cubicBezTo>
                    <a:pt x="301" y="1068"/>
                    <a:pt x="501" y="1568"/>
                    <a:pt x="501" y="1568"/>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7" name="Google Shape;627;p2"/>
            <p:cNvSpPr/>
            <p:nvPr/>
          </p:nvSpPr>
          <p:spPr>
            <a:xfrm>
              <a:off x="4630975" y="3052625"/>
              <a:ext cx="45900" cy="597950"/>
            </a:xfrm>
            <a:custGeom>
              <a:avLst/>
              <a:gdLst/>
              <a:ahLst/>
              <a:cxnLst/>
              <a:rect l="l" t="t" r="r" b="b"/>
              <a:pathLst>
                <a:path w="1836" h="23918" fill="none" extrusionOk="0">
                  <a:moveTo>
                    <a:pt x="234" y="1"/>
                  </a:moveTo>
                  <a:cubicBezTo>
                    <a:pt x="234" y="1"/>
                    <a:pt x="1" y="11442"/>
                    <a:pt x="701" y="17546"/>
                  </a:cubicBezTo>
                  <a:cubicBezTo>
                    <a:pt x="935" y="19681"/>
                    <a:pt x="1335" y="21816"/>
                    <a:pt x="1835" y="23918"/>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8" name="Google Shape;628;p2"/>
            <p:cNvSpPr/>
            <p:nvPr/>
          </p:nvSpPr>
          <p:spPr>
            <a:xfrm>
              <a:off x="4910350" y="3768975"/>
              <a:ext cx="13350" cy="40050"/>
            </a:xfrm>
            <a:custGeom>
              <a:avLst/>
              <a:gdLst/>
              <a:ahLst/>
              <a:cxnLst/>
              <a:rect l="l" t="t" r="r" b="b"/>
              <a:pathLst>
                <a:path w="534" h="1602" fill="none" extrusionOk="0">
                  <a:moveTo>
                    <a:pt x="0" y="0"/>
                  </a:moveTo>
                  <a:cubicBezTo>
                    <a:pt x="200" y="534"/>
                    <a:pt x="401" y="1068"/>
                    <a:pt x="534" y="1602"/>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9" name="Google Shape;629;p2"/>
            <p:cNvSpPr/>
            <p:nvPr/>
          </p:nvSpPr>
          <p:spPr>
            <a:xfrm>
              <a:off x="4801100" y="3086825"/>
              <a:ext cx="100925" cy="660500"/>
            </a:xfrm>
            <a:custGeom>
              <a:avLst/>
              <a:gdLst/>
              <a:ahLst/>
              <a:cxnLst/>
              <a:rect l="l" t="t" r="r" b="b"/>
              <a:pathLst>
                <a:path w="4037" h="26420" fill="none" extrusionOk="0">
                  <a:moveTo>
                    <a:pt x="4037" y="0"/>
                  </a:moveTo>
                  <a:cubicBezTo>
                    <a:pt x="3770" y="2736"/>
                    <a:pt x="3370" y="5437"/>
                    <a:pt x="2769" y="8139"/>
                  </a:cubicBezTo>
                  <a:cubicBezTo>
                    <a:pt x="1301" y="14477"/>
                    <a:pt x="0" y="18380"/>
                    <a:pt x="167" y="19814"/>
                  </a:cubicBezTo>
                  <a:cubicBezTo>
                    <a:pt x="267" y="20915"/>
                    <a:pt x="2536" y="23584"/>
                    <a:pt x="3970" y="26419"/>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0" name="Google Shape;630;p2"/>
            <p:cNvSpPr/>
            <p:nvPr/>
          </p:nvSpPr>
          <p:spPr>
            <a:xfrm>
              <a:off x="4731050" y="1534825"/>
              <a:ext cx="457850" cy="853025"/>
            </a:xfrm>
            <a:custGeom>
              <a:avLst/>
              <a:gdLst/>
              <a:ahLst/>
              <a:cxnLst/>
              <a:rect l="l" t="t" r="r" b="b"/>
              <a:pathLst>
                <a:path w="18314" h="34121" extrusionOk="0">
                  <a:moveTo>
                    <a:pt x="5438" y="0"/>
                  </a:moveTo>
                  <a:cubicBezTo>
                    <a:pt x="4507" y="0"/>
                    <a:pt x="3586" y="246"/>
                    <a:pt x="2802" y="836"/>
                  </a:cubicBezTo>
                  <a:cubicBezTo>
                    <a:pt x="0" y="2971"/>
                    <a:pt x="1235" y="5440"/>
                    <a:pt x="1235" y="5440"/>
                  </a:cubicBezTo>
                  <a:cubicBezTo>
                    <a:pt x="1235" y="5440"/>
                    <a:pt x="1535" y="5973"/>
                    <a:pt x="1902" y="6807"/>
                  </a:cubicBezTo>
                  <a:cubicBezTo>
                    <a:pt x="2302" y="7641"/>
                    <a:pt x="4203" y="11911"/>
                    <a:pt x="4203" y="11911"/>
                  </a:cubicBezTo>
                  <a:cubicBezTo>
                    <a:pt x="4203" y="11911"/>
                    <a:pt x="5938" y="12978"/>
                    <a:pt x="6105" y="14179"/>
                  </a:cubicBezTo>
                  <a:cubicBezTo>
                    <a:pt x="6272" y="15413"/>
                    <a:pt x="5171" y="16481"/>
                    <a:pt x="4370" y="17882"/>
                  </a:cubicBezTo>
                  <a:cubicBezTo>
                    <a:pt x="3603" y="19316"/>
                    <a:pt x="5271" y="20350"/>
                    <a:pt x="6172" y="21818"/>
                  </a:cubicBezTo>
                  <a:cubicBezTo>
                    <a:pt x="7072" y="23252"/>
                    <a:pt x="5171" y="23486"/>
                    <a:pt x="4670" y="26121"/>
                  </a:cubicBezTo>
                  <a:cubicBezTo>
                    <a:pt x="4170" y="28756"/>
                    <a:pt x="5604" y="31558"/>
                    <a:pt x="7339" y="32492"/>
                  </a:cubicBezTo>
                  <a:cubicBezTo>
                    <a:pt x="8646" y="33221"/>
                    <a:pt x="10880" y="34120"/>
                    <a:pt x="12687" y="34120"/>
                  </a:cubicBezTo>
                  <a:cubicBezTo>
                    <a:pt x="13279" y="34120"/>
                    <a:pt x="13825" y="34024"/>
                    <a:pt x="14277" y="33793"/>
                  </a:cubicBezTo>
                  <a:cubicBezTo>
                    <a:pt x="16145" y="32826"/>
                    <a:pt x="18314" y="30324"/>
                    <a:pt x="18314" y="27922"/>
                  </a:cubicBezTo>
                  <a:cubicBezTo>
                    <a:pt x="18314" y="25487"/>
                    <a:pt x="15745" y="23319"/>
                    <a:pt x="14744" y="22252"/>
                  </a:cubicBezTo>
                  <a:cubicBezTo>
                    <a:pt x="13744" y="21184"/>
                    <a:pt x="15345" y="19783"/>
                    <a:pt x="16179" y="18049"/>
                  </a:cubicBezTo>
                  <a:cubicBezTo>
                    <a:pt x="17046" y="16314"/>
                    <a:pt x="16479" y="13445"/>
                    <a:pt x="15011" y="11744"/>
                  </a:cubicBezTo>
                  <a:cubicBezTo>
                    <a:pt x="13577" y="10010"/>
                    <a:pt x="10775" y="9576"/>
                    <a:pt x="10141" y="8408"/>
                  </a:cubicBezTo>
                  <a:cubicBezTo>
                    <a:pt x="9541" y="7208"/>
                    <a:pt x="11042" y="5540"/>
                    <a:pt x="10641" y="3305"/>
                  </a:cubicBezTo>
                  <a:cubicBezTo>
                    <a:pt x="10376" y="1688"/>
                    <a:pt x="7874" y="0"/>
                    <a:pt x="5438"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1" name="Google Shape;631;p2"/>
            <p:cNvSpPr/>
            <p:nvPr/>
          </p:nvSpPr>
          <p:spPr>
            <a:xfrm>
              <a:off x="4830275" y="1600750"/>
              <a:ext cx="318600" cy="768925"/>
            </a:xfrm>
            <a:custGeom>
              <a:avLst/>
              <a:gdLst/>
              <a:ahLst/>
              <a:cxnLst/>
              <a:rect l="l" t="t" r="r" b="b"/>
              <a:pathLst>
                <a:path w="12744" h="30757" fill="none" extrusionOk="0">
                  <a:moveTo>
                    <a:pt x="1" y="2969"/>
                  </a:moveTo>
                  <a:cubicBezTo>
                    <a:pt x="1" y="2969"/>
                    <a:pt x="835" y="1"/>
                    <a:pt x="3537" y="401"/>
                  </a:cubicBezTo>
                  <a:cubicBezTo>
                    <a:pt x="6239" y="801"/>
                    <a:pt x="3937" y="3937"/>
                    <a:pt x="4471" y="6238"/>
                  </a:cubicBezTo>
                  <a:cubicBezTo>
                    <a:pt x="5005" y="8573"/>
                    <a:pt x="10442" y="8407"/>
                    <a:pt x="10709" y="12343"/>
                  </a:cubicBezTo>
                  <a:cubicBezTo>
                    <a:pt x="10975" y="16279"/>
                    <a:pt x="6239" y="18180"/>
                    <a:pt x="7039" y="21149"/>
                  </a:cubicBezTo>
                  <a:cubicBezTo>
                    <a:pt x="7873" y="24118"/>
                    <a:pt x="12743" y="23985"/>
                    <a:pt x="11676" y="27220"/>
                  </a:cubicBezTo>
                  <a:cubicBezTo>
                    <a:pt x="10575" y="30489"/>
                    <a:pt x="9341" y="30756"/>
                    <a:pt x="8274" y="2952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2" name="Google Shape;632;p2"/>
            <p:cNvSpPr/>
            <p:nvPr/>
          </p:nvSpPr>
          <p:spPr>
            <a:xfrm>
              <a:off x="4904500" y="1864275"/>
              <a:ext cx="105100" cy="243525"/>
            </a:xfrm>
            <a:custGeom>
              <a:avLst/>
              <a:gdLst/>
              <a:ahLst/>
              <a:cxnLst/>
              <a:rect l="l" t="t" r="r" b="b"/>
              <a:pathLst>
                <a:path w="4204" h="9741" fill="none" extrusionOk="0">
                  <a:moveTo>
                    <a:pt x="301" y="1"/>
                  </a:moveTo>
                  <a:cubicBezTo>
                    <a:pt x="301" y="1"/>
                    <a:pt x="4204" y="1502"/>
                    <a:pt x="4070" y="3670"/>
                  </a:cubicBezTo>
                  <a:cubicBezTo>
                    <a:pt x="3937" y="5838"/>
                    <a:pt x="1" y="6505"/>
                    <a:pt x="1502" y="974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3" name="Google Shape;633;p2"/>
            <p:cNvSpPr/>
            <p:nvPr/>
          </p:nvSpPr>
          <p:spPr>
            <a:xfrm>
              <a:off x="3968850" y="2083600"/>
              <a:ext cx="1124150" cy="935450"/>
            </a:xfrm>
            <a:custGeom>
              <a:avLst/>
              <a:gdLst/>
              <a:ahLst/>
              <a:cxnLst/>
              <a:rect l="l" t="t" r="r" b="b"/>
              <a:pathLst>
                <a:path w="44966" h="37418" extrusionOk="0">
                  <a:moveTo>
                    <a:pt x="29288" y="1"/>
                  </a:moveTo>
                  <a:cubicBezTo>
                    <a:pt x="29288" y="1"/>
                    <a:pt x="20815" y="1869"/>
                    <a:pt x="20281" y="2502"/>
                  </a:cubicBezTo>
                  <a:cubicBezTo>
                    <a:pt x="19714" y="3169"/>
                    <a:pt x="11675" y="14811"/>
                    <a:pt x="11675" y="14811"/>
                  </a:cubicBezTo>
                  <a:lnTo>
                    <a:pt x="1268" y="8907"/>
                  </a:lnTo>
                  <a:lnTo>
                    <a:pt x="0" y="11275"/>
                  </a:lnTo>
                  <a:lnTo>
                    <a:pt x="10908" y="20849"/>
                  </a:lnTo>
                  <a:lnTo>
                    <a:pt x="20014" y="15645"/>
                  </a:lnTo>
                  <a:lnTo>
                    <a:pt x="21115" y="20482"/>
                  </a:lnTo>
                  <a:cubicBezTo>
                    <a:pt x="21115" y="20482"/>
                    <a:pt x="19447" y="30622"/>
                    <a:pt x="19180" y="32957"/>
                  </a:cubicBezTo>
                  <a:cubicBezTo>
                    <a:pt x="18947" y="35259"/>
                    <a:pt x="18880" y="36393"/>
                    <a:pt x="18880" y="36393"/>
                  </a:cubicBezTo>
                  <a:cubicBezTo>
                    <a:pt x="21370" y="37070"/>
                    <a:pt x="23948" y="37417"/>
                    <a:pt x="26525" y="37417"/>
                  </a:cubicBezTo>
                  <a:cubicBezTo>
                    <a:pt x="27124" y="37417"/>
                    <a:pt x="27723" y="37398"/>
                    <a:pt x="28320" y="37361"/>
                  </a:cubicBezTo>
                  <a:cubicBezTo>
                    <a:pt x="31689" y="37160"/>
                    <a:pt x="34992" y="36393"/>
                    <a:pt x="38094" y="35092"/>
                  </a:cubicBezTo>
                  <a:cubicBezTo>
                    <a:pt x="38094" y="35092"/>
                    <a:pt x="35759" y="28121"/>
                    <a:pt x="34825" y="25652"/>
                  </a:cubicBezTo>
                  <a:cubicBezTo>
                    <a:pt x="33858" y="23217"/>
                    <a:pt x="32857" y="20348"/>
                    <a:pt x="32857" y="20348"/>
                  </a:cubicBezTo>
                  <a:lnTo>
                    <a:pt x="35892" y="13544"/>
                  </a:lnTo>
                  <a:lnTo>
                    <a:pt x="39662" y="22350"/>
                  </a:lnTo>
                  <a:lnTo>
                    <a:pt x="44965" y="20448"/>
                  </a:lnTo>
                  <a:cubicBezTo>
                    <a:pt x="44965" y="20448"/>
                    <a:pt x="40896" y="3770"/>
                    <a:pt x="40462" y="3136"/>
                  </a:cubicBezTo>
                  <a:cubicBezTo>
                    <a:pt x="40062" y="2469"/>
                    <a:pt x="33858" y="301"/>
                    <a:pt x="33858" y="301"/>
                  </a:cubicBezTo>
                  <a:lnTo>
                    <a:pt x="29288"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4" name="Google Shape;634;p2"/>
            <p:cNvSpPr/>
            <p:nvPr/>
          </p:nvSpPr>
          <p:spPr>
            <a:xfrm>
              <a:off x="4476700" y="2225375"/>
              <a:ext cx="24200" cy="82575"/>
            </a:xfrm>
            <a:custGeom>
              <a:avLst/>
              <a:gdLst/>
              <a:ahLst/>
              <a:cxnLst/>
              <a:rect l="l" t="t" r="r" b="b"/>
              <a:pathLst>
                <a:path w="968" h="3303" fill="none" extrusionOk="0">
                  <a:moveTo>
                    <a:pt x="968" y="3303"/>
                  </a:moveTo>
                  <a:lnTo>
                    <a:pt x="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5" name="Google Shape;635;p2"/>
            <p:cNvSpPr/>
            <p:nvPr/>
          </p:nvSpPr>
          <p:spPr>
            <a:xfrm>
              <a:off x="4584275" y="2222025"/>
              <a:ext cx="83425" cy="779750"/>
            </a:xfrm>
            <a:custGeom>
              <a:avLst/>
              <a:gdLst/>
              <a:ahLst/>
              <a:cxnLst/>
              <a:rect l="l" t="t" r="r" b="b"/>
              <a:pathLst>
                <a:path w="3337" h="31190" fill="none" extrusionOk="0">
                  <a:moveTo>
                    <a:pt x="3336" y="1"/>
                  </a:moveTo>
                  <a:cubicBezTo>
                    <a:pt x="2436" y="2403"/>
                    <a:pt x="1668" y="4871"/>
                    <a:pt x="1035" y="7373"/>
                  </a:cubicBezTo>
                  <a:cubicBezTo>
                    <a:pt x="1" y="11409"/>
                    <a:pt x="734" y="13010"/>
                    <a:pt x="734" y="15612"/>
                  </a:cubicBezTo>
                  <a:cubicBezTo>
                    <a:pt x="734" y="18180"/>
                    <a:pt x="1302" y="31190"/>
                    <a:pt x="1302" y="3119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6" name="Google Shape;636;p2"/>
            <p:cNvSpPr/>
            <p:nvPr/>
          </p:nvSpPr>
          <p:spPr>
            <a:xfrm>
              <a:off x="4440000" y="2255400"/>
              <a:ext cx="83425" cy="219350"/>
            </a:xfrm>
            <a:custGeom>
              <a:avLst/>
              <a:gdLst/>
              <a:ahLst/>
              <a:cxnLst/>
              <a:rect l="l" t="t" r="r" b="b"/>
              <a:pathLst>
                <a:path w="3337" h="8774" fill="none" extrusionOk="0">
                  <a:moveTo>
                    <a:pt x="1202" y="8773"/>
                  </a:moveTo>
                  <a:cubicBezTo>
                    <a:pt x="1202" y="8773"/>
                    <a:pt x="1" y="5237"/>
                    <a:pt x="301" y="4303"/>
                  </a:cubicBezTo>
                  <a:cubicBezTo>
                    <a:pt x="601" y="3336"/>
                    <a:pt x="2336" y="2268"/>
                    <a:pt x="2436" y="2102"/>
                  </a:cubicBezTo>
                  <a:cubicBezTo>
                    <a:pt x="2569" y="1901"/>
                    <a:pt x="3337" y="0"/>
                    <a:pt x="3337"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7" name="Google Shape;637;p2"/>
            <p:cNvSpPr/>
            <p:nvPr/>
          </p:nvSpPr>
          <p:spPr>
            <a:xfrm>
              <a:off x="4808600" y="2305425"/>
              <a:ext cx="57575" cy="116775"/>
            </a:xfrm>
            <a:custGeom>
              <a:avLst/>
              <a:gdLst/>
              <a:ahLst/>
              <a:cxnLst/>
              <a:rect l="l" t="t" r="r" b="b"/>
              <a:pathLst>
                <a:path w="2303" h="4671" fill="none" extrusionOk="0">
                  <a:moveTo>
                    <a:pt x="268" y="1"/>
                  </a:moveTo>
                  <a:lnTo>
                    <a:pt x="2302" y="4671"/>
                  </a:lnTo>
                  <a:lnTo>
                    <a:pt x="1" y="213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8" name="Google Shape;638;p2"/>
            <p:cNvSpPr/>
            <p:nvPr/>
          </p:nvSpPr>
          <p:spPr>
            <a:xfrm>
              <a:off x="4593450" y="2047750"/>
              <a:ext cx="246875" cy="207675"/>
            </a:xfrm>
            <a:custGeom>
              <a:avLst/>
              <a:gdLst/>
              <a:ahLst/>
              <a:cxnLst/>
              <a:rect l="l" t="t" r="r" b="b"/>
              <a:pathLst>
                <a:path w="9875" h="8307" extrusionOk="0">
                  <a:moveTo>
                    <a:pt x="7639" y="0"/>
                  </a:moveTo>
                  <a:cubicBezTo>
                    <a:pt x="7439" y="0"/>
                    <a:pt x="4704" y="300"/>
                    <a:pt x="4704" y="300"/>
                  </a:cubicBezTo>
                  <a:cubicBezTo>
                    <a:pt x="4704" y="300"/>
                    <a:pt x="2969" y="601"/>
                    <a:pt x="2569" y="1268"/>
                  </a:cubicBezTo>
                  <a:cubicBezTo>
                    <a:pt x="2135" y="1935"/>
                    <a:pt x="1" y="6638"/>
                    <a:pt x="1" y="6638"/>
                  </a:cubicBezTo>
                  <a:lnTo>
                    <a:pt x="4003" y="4904"/>
                  </a:lnTo>
                  <a:lnTo>
                    <a:pt x="6505" y="8306"/>
                  </a:lnTo>
                  <a:cubicBezTo>
                    <a:pt x="6505" y="8306"/>
                    <a:pt x="9774" y="2268"/>
                    <a:pt x="9841" y="1801"/>
                  </a:cubicBezTo>
                  <a:cubicBezTo>
                    <a:pt x="9874" y="1334"/>
                    <a:pt x="7806" y="0"/>
                    <a:pt x="763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9" name="Google Shape;639;p2"/>
            <p:cNvSpPr/>
            <p:nvPr/>
          </p:nvSpPr>
          <p:spPr>
            <a:xfrm>
              <a:off x="4665700" y="2011050"/>
              <a:ext cx="130425" cy="199375"/>
            </a:xfrm>
            <a:custGeom>
              <a:avLst/>
              <a:gdLst/>
              <a:ahLst/>
              <a:cxnLst/>
              <a:rect l="l" t="t" r="r" b="b"/>
              <a:pathLst>
                <a:path w="5217" h="7975" extrusionOk="0">
                  <a:moveTo>
                    <a:pt x="5216" y="0"/>
                  </a:moveTo>
                  <a:lnTo>
                    <a:pt x="5216" y="0"/>
                  </a:lnTo>
                  <a:cubicBezTo>
                    <a:pt x="5216" y="1"/>
                    <a:pt x="2758" y="1470"/>
                    <a:pt x="1144" y="1470"/>
                  </a:cubicBezTo>
                  <a:cubicBezTo>
                    <a:pt x="1005" y="1470"/>
                    <a:pt x="871" y="1459"/>
                    <a:pt x="746" y="1435"/>
                  </a:cubicBezTo>
                  <a:lnTo>
                    <a:pt x="746" y="1435"/>
                  </a:lnTo>
                  <a:cubicBezTo>
                    <a:pt x="847" y="2602"/>
                    <a:pt x="847" y="3803"/>
                    <a:pt x="746" y="5004"/>
                  </a:cubicBezTo>
                  <a:cubicBezTo>
                    <a:pt x="583" y="6216"/>
                    <a:pt x="1" y="7975"/>
                    <a:pt x="264" y="7975"/>
                  </a:cubicBezTo>
                  <a:cubicBezTo>
                    <a:pt x="269" y="7975"/>
                    <a:pt x="274" y="7974"/>
                    <a:pt x="279" y="7973"/>
                  </a:cubicBezTo>
                  <a:cubicBezTo>
                    <a:pt x="580" y="7939"/>
                    <a:pt x="4216" y="3870"/>
                    <a:pt x="4683" y="3036"/>
                  </a:cubicBezTo>
                  <a:cubicBezTo>
                    <a:pt x="5150" y="2202"/>
                    <a:pt x="5216" y="1"/>
                    <a:pt x="5216"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0" name="Google Shape;640;p2"/>
            <p:cNvSpPr/>
            <p:nvPr/>
          </p:nvSpPr>
          <p:spPr>
            <a:xfrm>
              <a:off x="4588450" y="1665475"/>
              <a:ext cx="286050" cy="399000"/>
            </a:xfrm>
            <a:custGeom>
              <a:avLst/>
              <a:gdLst/>
              <a:ahLst/>
              <a:cxnLst/>
              <a:rect l="l" t="t" r="r" b="b"/>
              <a:pathLst>
                <a:path w="11442" h="15960" extrusionOk="0">
                  <a:moveTo>
                    <a:pt x="6063" y="1"/>
                  </a:moveTo>
                  <a:cubicBezTo>
                    <a:pt x="4702" y="1"/>
                    <a:pt x="3290" y="403"/>
                    <a:pt x="2235" y="1348"/>
                  </a:cubicBezTo>
                  <a:cubicBezTo>
                    <a:pt x="0" y="3383"/>
                    <a:pt x="901" y="9987"/>
                    <a:pt x="1235" y="11822"/>
                  </a:cubicBezTo>
                  <a:cubicBezTo>
                    <a:pt x="1564" y="13664"/>
                    <a:pt x="3319" y="15960"/>
                    <a:pt x="4711" y="15960"/>
                  </a:cubicBezTo>
                  <a:cubicBezTo>
                    <a:pt x="4731" y="15960"/>
                    <a:pt x="4751" y="15959"/>
                    <a:pt x="4770" y="15958"/>
                  </a:cubicBezTo>
                  <a:cubicBezTo>
                    <a:pt x="6171" y="15925"/>
                    <a:pt x="8006" y="14190"/>
                    <a:pt x="8506" y="13623"/>
                  </a:cubicBezTo>
                  <a:cubicBezTo>
                    <a:pt x="9040" y="13056"/>
                    <a:pt x="9340" y="11488"/>
                    <a:pt x="9340" y="11488"/>
                  </a:cubicBezTo>
                  <a:cubicBezTo>
                    <a:pt x="9340" y="11488"/>
                    <a:pt x="10975" y="10888"/>
                    <a:pt x="11242" y="9921"/>
                  </a:cubicBezTo>
                  <a:cubicBezTo>
                    <a:pt x="11409" y="9253"/>
                    <a:pt x="11308" y="8586"/>
                    <a:pt x="11042" y="7986"/>
                  </a:cubicBezTo>
                  <a:cubicBezTo>
                    <a:pt x="11042" y="7986"/>
                    <a:pt x="11442" y="2816"/>
                    <a:pt x="9874" y="1314"/>
                  </a:cubicBezTo>
                  <a:cubicBezTo>
                    <a:pt x="9046" y="504"/>
                    <a:pt x="7586" y="1"/>
                    <a:pt x="606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1" name="Google Shape;641;p2"/>
            <p:cNvSpPr/>
            <p:nvPr/>
          </p:nvSpPr>
          <p:spPr>
            <a:xfrm>
              <a:off x="4646000" y="1840925"/>
              <a:ext cx="30875" cy="75925"/>
            </a:xfrm>
            <a:custGeom>
              <a:avLst/>
              <a:gdLst/>
              <a:ahLst/>
              <a:cxnLst/>
              <a:rect l="l" t="t" r="r" b="b"/>
              <a:pathLst>
                <a:path w="1235" h="3037" fill="none" extrusionOk="0">
                  <a:moveTo>
                    <a:pt x="1201" y="1"/>
                  </a:moveTo>
                  <a:cubicBezTo>
                    <a:pt x="1234" y="501"/>
                    <a:pt x="1134" y="1035"/>
                    <a:pt x="867" y="1502"/>
                  </a:cubicBezTo>
                  <a:cubicBezTo>
                    <a:pt x="467" y="2035"/>
                    <a:pt x="0" y="2135"/>
                    <a:pt x="67" y="2436"/>
                  </a:cubicBezTo>
                  <a:cubicBezTo>
                    <a:pt x="167" y="2769"/>
                    <a:pt x="967" y="3036"/>
                    <a:pt x="967" y="30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2" name="Google Shape;642;p2"/>
            <p:cNvSpPr/>
            <p:nvPr/>
          </p:nvSpPr>
          <p:spPr>
            <a:xfrm>
              <a:off x="4677675" y="1962675"/>
              <a:ext cx="37550" cy="27550"/>
            </a:xfrm>
            <a:custGeom>
              <a:avLst/>
              <a:gdLst/>
              <a:ahLst/>
              <a:cxnLst/>
              <a:rect l="l" t="t" r="r" b="b"/>
              <a:pathLst>
                <a:path w="1502" h="1102" extrusionOk="0">
                  <a:moveTo>
                    <a:pt x="1168" y="1"/>
                  </a:moveTo>
                  <a:cubicBezTo>
                    <a:pt x="801" y="134"/>
                    <a:pt x="401" y="201"/>
                    <a:pt x="1" y="201"/>
                  </a:cubicBezTo>
                  <a:cubicBezTo>
                    <a:pt x="1" y="201"/>
                    <a:pt x="267" y="1102"/>
                    <a:pt x="868" y="1102"/>
                  </a:cubicBezTo>
                  <a:cubicBezTo>
                    <a:pt x="1502" y="1102"/>
                    <a:pt x="1168" y="1"/>
                    <a:pt x="116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3" name="Google Shape;643;p2"/>
            <p:cNvSpPr/>
            <p:nvPr/>
          </p:nvSpPr>
          <p:spPr>
            <a:xfrm>
              <a:off x="4665175" y="1955175"/>
              <a:ext cx="49225" cy="20050"/>
            </a:xfrm>
            <a:custGeom>
              <a:avLst/>
              <a:gdLst/>
              <a:ahLst/>
              <a:cxnLst/>
              <a:rect l="l" t="t" r="r" b="b"/>
              <a:pathLst>
                <a:path w="1969" h="802" fill="none" extrusionOk="0">
                  <a:moveTo>
                    <a:pt x="0" y="267"/>
                  </a:moveTo>
                  <a:cubicBezTo>
                    <a:pt x="0" y="267"/>
                    <a:pt x="1168" y="801"/>
                    <a:pt x="1968"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4" name="Google Shape;644;p2"/>
            <p:cNvSpPr/>
            <p:nvPr/>
          </p:nvSpPr>
          <p:spPr>
            <a:xfrm>
              <a:off x="4635150" y="1840100"/>
              <a:ext cx="12525" cy="29200"/>
            </a:xfrm>
            <a:custGeom>
              <a:avLst/>
              <a:gdLst/>
              <a:ahLst/>
              <a:cxnLst/>
              <a:rect l="l" t="t" r="r" b="b"/>
              <a:pathLst>
                <a:path w="501" h="1168" extrusionOk="0">
                  <a:moveTo>
                    <a:pt x="234" y="0"/>
                  </a:moveTo>
                  <a:cubicBezTo>
                    <a:pt x="100" y="0"/>
                    <a:pt x="0" y="267"/>
                    <a:pt x="0" y="601"/>
                  </a:cubicBezTo>
                  <a:cubicBezTo>
                    <a:pt x="0" y="901"/>
                    <a:pt x="100" y="1168"/>
                    <a:pt x="234" y="1168"/>
                  </a:cubicBezTo>
                  <a:cubicBezTo>
                    <a:pt x="367" y="1168"/>
                    <a:pt x="501" y="901"/>
                    <a:pt x="501" y="601"/>
                  </a:cubicBezTo>
                  <a:cubicBezTo>
                    <a:pt x="501" y="267"/>
                    <a:pt x="367" y="0"/>
                    <a:pt x="23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5" name="Google Shape;645;p2"/>
            <p:cNvSpPr/>
            <p:nvPr/>
          </p:nvSpPr>
          <p:spPr>
            <a:xfrm>
              <a:off x="4706875" y="1845925"/>
              <a:ext cx="11700" cy="29225"/>
            </a:xfrm>
            <a:custGeom>
              <a:avLst/>
              <a:gdLst/>
              <a:ahLst/>
              <a:cxnLst/>
              <a:rect l="l" t="t" r="r" b="b"/>
              <a:pathLst>
                <a:path w="468" h="1169" extrusionOk="0">
                  <a:moveTo>
                    <a:pt x="234" y="1"/>
                  </a:moveTo>
                  <a:cubicBezTo>
                    <a:pt x="100" y="1"/>
                    <a:pt x="0" y="268"/>
                    <a:pt x="0" y="601"/>
                  </a:cubicBezTo>
                  <a:cubicBezTo>
                    <a:pt x="0" y="935"/>
                    <a:pt x="100" y="1168"/>
                    <a:pt x="234" y="1168"/>
                  </a:cubicBezTo>
                  <a:cubicBezTo>
                    <a:pt x="367" y="1168"/>
                    <a:pt x="467" y="935"/>
                    <a:pt x="467" y="601"/>
                  </a:cubicBezTo>
                  <a:cubicBezTo>
                    <a:pt x="467" y="268"/>
                    <a:pt x="367" y="1"/>
                    <a:pt x="23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6" name="Google Shape;646;p2"/>
            <p:cNvSpPr/>
            <p:nvPr/>
          </p:nvSpPr>
          <p:spPr>
            <a:xfrm>
              <a:off x="4620125" y="1806725"/>
              <a:ext cx="30900" cy="18375"/>
            </a:xfrm>
            <a:custGeom>
              <a:avLst/>
              <a:gdLst/>
              <a:ahLst/>
              <a:cxnLst/>
              <a:rect l="l" t="t" r="r" b="b"/>
              <a:pathLst>
                <a:path w="1236" h="735" fill="none" extrusionOk="0">
                  <a:moveTo>
                    <a:pt x="1" y="735"/>
                  </a:moveTo>
                  <a:cubicBezTo>
                    <a:pt x="168" y="234"/>
                    <a:pt x="735" y="1"/>
                    <a:pt x="1235" y="1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7" name="Google Shape;647;p2"/>
            <p:cNvSpPr/>
            <p:nvPr/>
          </p:nvSpPr>
          <p:spPr>
            <a:xfrm>
              <a:off x="4692700" y="1800900"/>
              <a:ext cx="47550" cy="34225"/>
            </a:xfrm>
            <a:custGeom>
              <a:avLst/>
              <a:gdLst/>
              <a:ahLst/>
              <a:cxnLst/>
              <a:rect l="l" t="t" r="r" b="b"/>
              <a:pathLst>
                <a:path w="1902" h="1369" fill="none" extrusionOk="0">
                  <a:moveTo>
                    <a:pt x="0" y="334"/>
                  </a:moveTo>
                  <a:cubicBezTo>
                    <a:pt x="801" y="0"/>
                    <a:pt x="1735" y="501"/>
                    <a:pt x="1901" y="13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8" name="Google Shape;648;p2"/>
            <p:cNvSpPr/>
            <p:nvPr/>
          </p:nvSpPr>
          <p:spPr>
            <a:xfrm>
              <a:off x="4620975" y="1665900"/>
              <a:ext cx="253525" cy="224250"/>
            </a:xfrm>
            <a:custGeom>
              <a:avLst/>
              <a:gdLst/>
              <a:ahLst/>
              <a:cxnLst/>
              <a:rect l="l" t="t" r="r" b="b"/>
              <a:pathLst>
                <a:path w="10141" h="8970" extrusionOk="0">
                  <a:moveTo>
                    <a:pt x="4762" y="1"/>
                  </a:moveTo>
                  <a:cubicBezTo>
                    <a:pt x="3401" y="1"/>
                    <a:pt x="1989" y="404"/>
                    <a:pt x="934" y="1364"/>
                  </a:cubicBezTo>
                  <a:cubicBezTo>
                    <a:pt x="501" y="1764"/>
                    <a:pt x="200" y="2298"/>
                    <a:pt x="0" y="2865"/>
                  </a:cubicBezTo>
                  <a:cubicBezTo>
                    <a:pt x="834" y="2432"/>
                    <a:pt x="1768" y="2165"/>
                    <a:pt x="2736" y="2098"/>
                  </a:cubicBezTo>
                  <a:cubicBezTo>
                    <a:pt x="2848" y="2089"/>
                    <a:pt x="2961" y="2084"/>
                    <a:pt x="3073" y="2084"/>
                  </a:cubicBezTo>
                  <a:cubicBezTo>
                    <a:pt x="4924" y="2084"/>
                    <a:pt x="6702" y="3342"/>
                    <a:pt x="7205" y="4600"/>
                  </a:cubicBezTo>
                  <a:cubicBezTo>
                    <a:pt x="7773" y="5901"/>
                    <a:pt x="7873" y="8970"/>
                    <a:pt x="7873" y="8970"/>
                  </a:cubicBezTo>
                  <a:cubicBezTo>
                    <a:pt x="7873" y="8970"/>
                    <a:pt x="8606" y="7802"/>
                    <a:pt x="9040" y="7669"/>
                  </a:cubicBezTo>
                  <a:cubicBezTo>
                    <a:pt x="9087" y="7657"/>
                    <a:pt x="9133" y="7652"/>
                    <a:pt x="9179" y="7652"/>
                  </a:cubicBezTo>
                  <a:cubicBezTo>
                    <a:pt x="9396" y="7652"/>
                    <a:pt x="9597" y="7776"/>
                    <a:pt x="9707" y="7969"/>
                  </a:cubicBezTo>
                  <a:cubicBezTo>
                    <a:pt x="9707" y="7969"/>
                    <a:pt x="10141" y="2799"/>
                    <a:pt x="8573" y="1297"/>
                  </a:cubicBezTo>
                  <a:cubicBezTo>
                    <a:pt x="7745" y="505"/>
                    <a:pt x="6285" y="1"/>
                    <a:pt x="4762"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9" name="Google Shape;649;p2"/>
            <p:cNvSpPr/>
            <p:nvPr/>
          </p:nvSpPr>
          <p:spPr>
            <a:xfrm>
              <a:off x="4661000" y="2545600"/>
              <a:ext cx="453675" cy="216000"/>
            </a:xfrm>
            <a:custGeom>
              <a:avLst/>
              <a:gdLst/>
              <a:ahLst/>
              <a:cxnLst/>
              <a:rect l="l" t="t" r="r" b="b"/>
              <a:pathLst>
                <a:path w="18147" h="8640" extrusionOk="0">
                  <a:moveTo>
                    <a:pt x="16712" y="0"/>
                  </a:moveTo>
                  <a:lnTo>
                    <a:pt x="13410" y="768"/>
                  </a:lnTo>
                  <a:lnTo>
                    <a:pt x="0" y="6905"/>
                  </a:lnTo>
                  <a:lnTo>
                    <a:pt x="467" y="8640"/>
                  </a:lnTo>
                  <a:cubicBezTo>
                    <a:pt x="467" y="8640"/>
                    <a:pt x="18147" y="4871"/>
                    <a:pt x="18147" y="4370"/>
                  </a:cubicBezTo>
                  <a:cubicBezTo>
                    <a:pt x="18147" y="3870"/>
                    <a:pt x="16712" y="0"/>
                    <a:pt x="16712"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0" name="Google Shape;650;p2"/>
            <p:cNvSpPr/>
            <p:nvPr/>
          </p:nvSpPr>
          <p:spPr>
            <a:xfrm>
              <a:off x="4661000" y="2545600"/>
              <a:ext cx="453675" cy="216000"/>
            </a:xfrm>
            <a:custGeom>
              <a:avLst/>
              <a:gdLst/>
              <a:ahLst/>
              <a:cxnLst/>
              <a:rect l="l" t="t" r="r" b="b"/>
              <a:pathLst>
                <a:path w="18147" h="8640" fill="none" extrusionOk="0">
                  <a:moveTo>
                    <a:pt x="13410" y="768"/>
                  </a:moveTo>
                  <a:lnTo>
                    <a:pt x="0" y="6905"/>
                  </a:lnTo>
                  <a:lnTo>
                    <a:pt x="467" y="8640"/>
                  </a:lnTo>
                  <a:cubicBezTo>
                    <a:pt x="467" y="8640"/>
                    <a:pt x="18147" y="4871"/>
                    <a:pt x="18147" y="4370"/>
                  </a:cubicBezTo>
                  <a:cubicBezTo>
                    <a:pt x="18147" y="3870"/>
                    <a:pt x="16712" y="0"/>
                    <a:pt x="16712"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1" name="Google Shape;651;p2"/>
            <p:cNvSpPr/>
            <p:nvPr/>
          </p:nvSpPr>
          <p:spPr>
            <a:xfrm>
              <a:off x="4530075" y="2519950"/>
              <a:ext cx="120100" cy="311700"/>
            </a:xfrm>
            <a:custGeom>
              <a:avLst/>
              <a:gdLst/>
              <a:ahLst/>
              <a:cxnLst/>
              <a:rect l="l" t="t" r="r" b="b"/>
              <a:pathLst>
                <a:path w="4804" h="12468" extrusionOk="0">
                  <a:moveTo>
                    <a:pt x="1357" y="0"/>
                  </a:moveTo>
                  <a:cubicBezTo>
                    <a:pt x="404" y="0"/>
                    <a:pt x="0" y="1427"/>
                    <a:pt x="0" y="1427"/>
                  </a:cubicBezTo>
                  <a:lnTo>
                    <a:pt x="3736" y="12468"/>
                  </a:lnTo>
                  <a:lnTo>
                    <a:pt x="4804" y="12234"/>
                  </a:lnTo>
                  <a:cubicBezTo>
                    <a:pt x="4804" y="12234"/>
                    <a:pt x="3303" y="7931"/>
                    <a:pt x="3169" y="7064"/>
                  </a:cubicBezTo>
                  <a:cubicBezTo>
                    <a:pt x="3036" y="6163"/>
                    <a:pt x="2636" y="2694"/>
                    <a:pt x="2335" y="1560"/>
                  </a:cubicBezTo>
                  <a:cubicBezTo>
                    <a:pt x="2202" y="1026"/>
                    <a:pt x="2002" y="493"/>
                    <a:pt x="1702" y="59"/>
                  </a:cubicBezTo>
                  <a:cubicBezTo>
                    <a:pt x="1580" y="18"/>
                    <a:pt x="1465" y="0"/>
                    <a:pt x="135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2" name="Google Shape;652;p2"/>
            <p:cNvSpPr/>
            <p:nvPr/>
          </p:nvSpPr>
          <p:spPr>
            <a:xfrm>
              <a:off x="4354950" y="2555600"/>
              <a:ext cx="280225" cy="338600"/>
            </a:xfrm>
            <a:custGeom>
              <a:avLst/>
              <a:gdLst/>
              <a:ahLst/>
              <a:cxnLst/>
              <a:rect l="l" t="t" r="r" b="b"/>
              <a:pathLst>
                <a:path w="11209" h="13544" extrusionOk="0">
                  <a:moveTo>
                    <a:pt x="8173" y="1"/>
                  </a:moveTo>
                  <a:lnTo>
                    <a:pt x="0" y="1669"/>
                  </a:lnTo>
                  <a:lnTo>
                    <a:pt x="3470" y="13544"/>
                  </a:lnTo>
                  <a:lnTo>
                    <a:pt x="11208" y="11609"/>
                  </a:lnTo>
                  <a:lnTo>
                    <a:pt x="8173"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3" name="Google Shape;653;p2"/>
            <p:cNvSpPr/>
            <p:nvPr/>
          </p:nvSpPr>
          <p:spPr>
            <a:xfrm>
              <a:off x="4337425" y="2517625"/>
              <a:ext cx="235200" cy="82100"/>
            </a:xfrm>
            <a:custGeom>
              <a:avLst/>
              <a:gdLst/>
              <a:ahLst/>
              <a:cxnLst/>
              <a:rect l="l" t="t" r="r" b="b"/>
              <a:pathLst>
                <a:path w="9408" h="3284" extrusionOk="0">
                  <a:moveTo>
                    <a:pt x="9083" y="0"/>
                  </a:moveTo>
                  <a:cubicBezTo>
                    <a:pt x="8896" y="0"/>
                    <a:pt x="8602" y="60"/>
                    <a:pt x="8140" y="252"/>
                  </a:cubicBezTo>
                  <a:cubicBezTo>
                    <a:pt x="6939" y="786"/>
                    <a:pt x="1836" y="1787"/>
                    <a:pt x="1068" y="1853"/>
                  </a:cubicBezTo>
                  <a:cubicBezTo>
                    <a:pt x="301" y="1920"/>
                    <a:pt x="1" y="2153"/>
                    <a:pt x="1" y="2854"/>
                  </a:cubicBezTo>
                  <a:cubicBezTo>
                    <a:pt x="1" y="3196"/>
                    <a:pt x="168" y="3284"/>
                    <a:pt x="339" y="3284"/>
                  </a:cubicBezTo>
                  <a:cubicBezTo>
                    <a:pt x="518" y="3284"/>
                    <a:pt x="701" y="3188"/>
                    <a:pt x="701" y="3188"/>
                  </a:cubicBezTo>
                  <a:lnTo>
                    <a:pt x="8874" y="1520"/>
                  </a:lnTo>
                  <a:cubicBezTo>
                    <a:pt x="8740" y="986"/>
                    <a:pt x="8941" y="452"/>
                    <a:pt x="9408" y="152"/>
                  </a:cubicBezTo>
                  <a:cubicBezTo>
                    <a:pt x="9408" y="152"/>
                    <a:pt x="9382" y="0"/>
                    <a:pt x="9083"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4" name="Google Shape;654;p2"/>
            <p:cNvSpPr/>
            <p:nvPr/>
          </p:nvSpPr>
          <p:spPr>
            <a:xfrm>
              <a:off x="4495050" y="2703200"/>
              <a:ext cx="177650" cy="110125"/>
            </a:xfrm>
            <a:custGeom>
              <a:avLst/>
              <a:gdLst/>
              <a:ahLst/>
              <a:cxnLst/>
              <a:rect l="l" t="t" r="r" b="b"/>
              <a:pathLst>
                <a:path w="7106" h="4405" extrusionOk="0">
                  <a:moveTo>
                    <a:pt x="3636" y="1"/>
                  </a:moveTo>
                  <a:cubicBezTo>
                    <a:pt x="3470" y="1"/>
                    <a:pt x="0" y="2436"/>
                    <a:pt x="0" y="2436"/>
                  </a:cubicBezTo>
                  <a:lnTo>
                    <a:pt x="301" y="3470"/>
                  </a:lnTo>
                  <a:cubicBezTo>
                    <a:pt x="466" y="3494"/>
                    <a:pt x="614" y="3517"/>
                    <a:pt x="770" y="3517"/>
                  </a:cubicBezTo>
                  <a:cubicBezTo>
                    <a:pt x="834" y="3517"/>
                    <a:pt x="899" y="3513"/>
                    <a:pt x="968" y="3503"/>
                  </a:cubicBezTo>
                  <a:cubicBezTo>
                    <a:pt x="1435" y="3503"/>
                    <a:pt x="3169" y="3403"/>
                    <a:pt x="3169" y="3403"/>
                  </a:cubicBezTo>
                  <a:lnTo>
                    <a:pt x="3169" y="3403"/>
                  </a:lnTo>
                  <a:lnTo>
                    <a:pt x="834" y="3970"/>
                  </a:lnTo>
                  <a:lnTo>
                    <a:pt x="1034" y="4404"/>
                  </a:lnTo>
                  <a:cubicBezTo>
                    <a:pt x="1034" y="4404"/>
                    <a:pt x="4237" y="3804"/>
                    <a:pt x="4670" y="3737"/>
                  </a:cubicBezTo>
                  <a:cubicBezTo>
                    <a:pt x="5071" y="3670"/>
                    <a:pt x="7105" y="2303"/>
                    <a:pt x="7105" y="2303"/>
                  </a:cubicBezTo>
                  <a:lnTo>
                    <a:pt x="6638" y="601"/>
                  </a:lnTo>
                  <a:cubicBezTo>
                    <a:pt x="6638" y="601"/>
                    <a:pt x="3836" y="1"/>
                    <a:pt x="363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5" name="Google Shape;655;p2"/>
            <p:cNvSpPr/>
            <p:nvPr/>
          </p:nvSpPr>
          <p:spPr>
            <a:xfrm>
              <a:off x="3840425" y="2176175"/>
              <a:ext cx="159300" cy="194325"/>
            </a:xfrm>
            <a:custGeom>
              <a:avLst/>
              <a:gdLst/>
              <a:ahLst/>
              <a:cxnLst/>
              <a:rect l="l" t="t" r="r" b="b"/>
              <a:pathLst>
                <a:path w="6372" h="7773" extrusionOk="0">
                  <a:moveTo>
                    <a:pt x="234" y="0"/>
                  </a:moveTo>
                  <a:lnTo>
                    <a:pt x="0" y="534"/>
                  </a:lnTo>
                  <a:lnTo>
                    <a:pt x="2302" y="3069"/>
                  </a:lnTo>
                  <a:lnTo>
                    <a:pt x="1301" y="5304"/>
                  </a:lnTo>
                  <a:lnTo>
                    <a:pt x="3269" y="6805"/>
                  </a:lnTo>
                  <a:lnTo>
                    <a:pt x="5070" y="7772"/>
                  </a:lnTo>
                  <a:lnTo>
                    <a:pt x="6371" y="5204"/>
                  </a:lnTo>
                  <a:lnTo>
                    <a:pt x="5671" y="2936"/>
                  </a:lnTo>
                  <a:lnTo>
                    <a:pt x="3102" y="2035"/>
                  </a:lnTo>
                  <a:lnTo>
                    <a:pt x="234"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6" name="Google Shape;656;p2"/>
            <p:cNvSpPr/>
            <p:nvPr/>
          </p:nvSpPr>
          <p:spPr>
            <a:xfrm>
              <a:off x="3913800" y="2176175"/>
              <a:ext cx="83425" cy="150950"/>
            </a:xfrm>
            <a:custGeom>
              <a:avLst/>
              <a:gdLst/>
              <a:ahLst/>
              <a:cxnLst/>
              <a:rect l="l" t="t" r="r" b="b"/>
              <a:pathLst>
                <a:path w="3337" h="6038" extrusionOk="0">
                  <a:moveTo>
                    <a:pt x="334" y="0"/>
                  </a:moveTo>
                  <a:cubicBezTo>
                    <a:pt x="334" y="0"/>
                    <a:pt x="0" y="67"/>
                    <a:pt x="0" y="367"/>
                  </a:cubicBezTo>
                  <a:cubicBezTo>
                    <a:pt x="134" y="1001"/>
                    <a:pt x="334" y="1601"/>
                    <a:pt x="568" y="2202"/>
                  </a:cubicBezTo>
                  <a:cubicBezTo>
                    <a:pt x="734" y="2635"/>
                    <a:pt x="968" y="3002"/>
                    <a:pt x="1235" y="3336"/>
                  </a:cubicBezTo>
                  <a:cubicBezTo>
                    <a:pt x="1235" y="3336"/>
                    <a:pt x="834" y="4303"/>
                    <a:pt x="1068" y="4904"/>
                  </a:cubicBezTo>
                  <a:cubicBezTo>
                    <a:pt x="1268" y="5337"/>
                    <a:pt x="1535" y="5704"/>
                    <a:pt x="1902" y="6038"/>
                  </a:cubicBezTo>
                  <a:lnTo>
                    <a:pt x="3336" y="4970"/>
                  </a:lnTo>
                  <a:cubicBezTo>
                    <a:pt x="3336" y="4970"/>
                    <a:pt x="3036" y="2869"/>
                    <a:pt x="2602" y="2402"/>
                  </a:cubicBezTo>
                  <a:cubicBezTo>
                    <a:pt x="2102" y="1902"/>
                    <a:pt x="1568" y="1468"/>
                    <a:pt x="1001" y="1068"/>
                  </a:cubicBezTo>
                  <a:lnTo>
                    <a:pt x="33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p2"/>
            <p:cNvSpPr/>
            <p:nvPr/>
          </p:nvSpPr>
          <p:spPr>
            <a:xfrm>
              <a:off x="3913800" y="2176175"/>
              <a:ext cx="83425" cy="150950"/>
            </a:xfrm>
            <a:custGeom>
              <a:avLst/>
              <a:gdLst/>
              <a:ahLst/>
              <a:cxnLst/>
              <a:rect l="l" t="t" r="r" b="b"/>
              <a:pathLst>
                <a:path w="3337" h="6038" fill="none" extrusionOk="0">
                  <a:moveTo>
                    <a:pt x="3336" y="4970"/>
                  </a:moveTo>
                  <a:cubicBezTo>
                    <a:pt x="3336" y="4970"/>
                    <a:pt x="3036" y="2869"/>
                    <a:pt x="2602" y="2402"/>
                  </a:cubicBezTo>
                  <a:cubicBezTo>
                    <a:pt x="2102" y="1902"/>
                    <a:pt x="1568" y="1468"/>
                    <a:pt x="1001" y="1068"/>
                  </a:cubicBezTo>
                  <a:lnTo>
                    <a:pt x="334" y="0"/>
                  </a:lnTo>
                  <a:cubicBezTo>
                    <a:pt x="334" y="0"/>
                    <a:pt x="0" y="67"/>
                    <a:pt x="0" y="367"/>
                  </a:cubicBezTo>
                  <a:cubicBezTo>
                    <a:pt x="134" y="1001"/>
                    <a:pt x="334" y="1601"/>
                    <a:pt x="568" y="2202"/>
                  </a:cubicBezTo>
                  <a:cubicBezTo>
                    <a:pt x="734" y="2635"/>
                    <a:pt x="968" y="3002"/>
                    <a:pt x="1235" y="3336"/>
                  </a:cubicBezTo>
                  <a:cubicBezTo>
                    <a:pt x="1235" y="3336"/>
                    <a:pt x="834" y="4303"/>
                    <a:pt x="1068" y="4904"/>
                  </a:cubicBezTo>
                  <a:cubicBezTo>
                    <a:pt x="1268" y="5337"/>
                    <a:pt x="1535" y="5704"/>
                    <a:pt x="1902" y="603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8" name="Google Shape;658;p2"/>
            <p:cNvSpPr/>
            <p:nvPr/>
          </p:nvSpPr>
          <p:spPr>
            <a:xfrm>
              <a:off x="3849575" y="2225375"/>
              <a:ext cx="82600" cy="100975"/>
            </a:xfrm>
            <a:custGeom>
              <a:avLst/>
              <a:gdLst/>
              <a:ahLst/>
              <a:cxnLst/>
              <a:rect l="l" t="t" r="r" b="b"/>
              <a:pathLst>
                <a:path w="3304" h="4039" extrusionOk="0">
                  <a:moveTo>
                    <a:pt x="1202" y="0"/>
                  </a:moveTo>
                  <a:cubicBezTo>
                    <a:pt x="1202" y="0"/>
                    <a:pt x="1" y="3236"/>
                    <a:pt x="201" y="3469"/>
                  </a:cubicBezTo>
                  <a:cubicBezTo>
                    <a:pt x="344" y="3669"/>
                    <a:pt x="1532" y="4038"/>
                    <a:pt x="2000" y="4038"/>
                  </a:cubicBezTo>
                  <a:cubicBezTo>
                    <a:pt x="2081" y="4038"/>
                    <a:pt x="2140" y="4027"/>
                    <a:pt x="2169" y="4003"/>
                  </a:cubicBezTo>
                  <a:cubicBezTo>
                    <a:pt x="2336" y="3836"/>
                    <a:pt x="3303" y="1501"/>
                    <a:pt x="3303" y="1501"/>
                  </a:cubicBezTo>
                  <a:lnTo>
                    <a:pt x="120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p2"/>
            <p:cNvSpPr/>
            <p:nvPr/>
          </p:nvSpPr>
          <p:spPr>
            <a:xfrm>
              <a:off x="4904500" y="3015925"/>
              <a:ext cx="875" cy="31725"/>
            </a:xfrm>
            <a:custGeom>
              <a:avLst/>
              <a:gdLst/>
              <a:ahLst/>
              <a:cxnLst/>
              <a:rect l="l" t="t" r="r" b="b"/>
              <a:pathLst>
                <a:path w="35" h="1269" fill="none" extrusionOk="0">
                  <a:moveTo>
                    <a:pt x="34" y="1"/>
                  </a:moveTo>
                  <a:cubicBezTo>
                    <a:pt x="34" y="1"/>
                    <a:pt x="34" y="468"/>
                    <a:pt x="1" y="1268"/>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0" name="Google Shape;660;p2"/>
            <p:cNvSpPr/>
            <p:nvPr/>
          </p:nvSpPr>
          <p:spPr>
            <a:xfrm>
              <a:off x="2827200" y="2138650"/>
              <a:ext cx="203500" cy="531275"/>
            </a:xfrm>
            <a:custGeom>
              <a:avLst/>
              <a:gdLst/>
              <a:ahLst/>
              <a:cxnLst/>
              <a:rect l="l" t="t" r="r" b="b"/>
              <a:pathLst>
                <a:path w="8140" h="21251" extrusionOk="0">
                  <a:moveTo>
                    <a:pt x="2002" y="0"/>
                  </a:moveTo>
                  <a:lnTo>
                    <a:pt x="0" y="16245"/>
                  </a:lnTo>
                  <a:lnTo>
                    <a:pt x="1601" y="20381"/>
                  </a:lnTo>
                  <a:cubicBezTo>
                    <a:pt x="1601" y="20381"/>
                    <a:pt x="1468" y="19414"/>
                    <a:pt x="2902" y="18880"/>
                  </a:cubicBezTo>
                  <a:cubicBezTo>
                    <a:pt x="2998" y="18847"/>
                    <a:pt x="3104" y="18831"/>
                    <a:pt x="3217" y="18831"/>
                  </a:cubicBezTo>
                  <a:cubicBezTo>
                    <a:pt x="4623" y="18831"/>
                    <a:pt x="7184" y="21250"/>
                    <a:pt x="7807" y="21250"/>
                  </a:cubicBezTo>
                  <a:cubicBezTo>
                    <a:pt x="7877" y="21250"/>
                    <a:pt x="7923" y="21219"/>
                    <a:pt x="7939" y="21149"/>
                  </a:cubicBezTo>
                  <a:cubicBezTo>
                    <a:pt x="8139" y="20448"/>
                    <a:pt x="7305" y="15778"/>
                    <a:pt x="6471" y="13143"/>
                  </a:cubicBezTo>
                  <a:cubicBezTo>
                    <a:pt x="5637" y="10474"/>
                    <a:pt x="2002" y="0"/>
                    <a:pt x="2002"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1" name="Google Shape;661;p2"/>
            <p:cNvSpPr/>
            <p:nvPr/>
          </p:nvSpPr>
          <p:spPr>
            <a:xfrm>
              <a:off x="2858875" y="2503900"/>
              <a:ext cx="100100" cy="52575"/>
            </a:xfrm>
            <a:custGeom>
              <a:avLst/>
              <a:gdLst/>
              <a:ahLst/>
              <a:cxnLst/>
              <a:rect l="l" t="t" r="r" b="b"/>
              <a:pathLst>
                <a:path w="4004" h="2103" fill="none" extrusionOk="0">
                  <a:moveTo>
                    <a:pt x="1" y="2102"/>
                  </a:moveTo>
                  <a:cubicBezTo>
                    <a:pt x="1" y="2102"/>
                    <a:pt x="1869" y="1"/>
                    <a:pt x="4004" y="4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2" name="Google Shape;662;p2"/>
            <p:cNvSpPr/>
            <p:nvPr/>
          </p:nvSpPr>
          <p:spPr>
            <a:xfrm>
              <a:off x="2856375" y="2469700"/>
              <a:ext cx="87600" cy="68425"/>
            </a:xfrm>
            <a:custGeom>
              <a:avLst/>
              <a:gdLst/>
              <a:ahLst/>
              <a:cxnLst/>
              <a:rect l="l" t="t" r="r" b="b"/>
              <a:pathLst>
                <a:path w="3504" h="2737" fill="none" extrusionOk="0">
                  <a:moveTo>
                    <a:pt x="1" y="2736"/>
                  </a:moveTo>
                  <a:cubicBezTo>
                    <a:pt x="1" y="2736"/>
                    <a:pt x="1068" y="1"/>
                    <a:pt x="3503"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3" name="Google Shape;663;p2"/>
            <p:cNvSpPr/>
            <p:nvPr/>
          </p:nvSpPr>
          <p:spPr>
            <a:xfrm>
              <a:off x="2859725" y="2557250"/>
              <a:ext cx="182650" cy="161100"/>
            </a:xfrm>
            <a:custGeom>
              <a:avLst/>
              <a:gdLst/>
              <a:ahLst/>
              <a:cxnLst/>
              <a:rect l="l" t="t" r="r" b="b"/>
              <a:pathLst>
                <a:path w="7306" h="6444" extrusionOk="0">
                  <a:moveTo>
                    <a:pt x="3323" y="0"/>
                  </a:moveTo>
                  <a:cubicBezTo>
                    <a:pt x="2400" y="0"/>
                    <a:pt x="1370" y="141"/>
                    <a:pt x="901" y="535"/>
                  </a:cubicBezTo>
                  <a:cubicBezTo>
                    <a:pt x="33" y="1236"/>
                    <a:pt x="0" y="3571"/>
                    <a:pt x="300" y="4271"/>
                  </a:cubicBezTo>
                  <a:cubicBezTo>
                    <a:pt x="634" y="5005"/>
                    <a:pt x="2068" y="5705"/>
                    <a:pt x="2068" y="5705"/>
                  </a:cubicBezTo>
                  <a:cubicBezTo>
                    <a:pt x="2068" y="5705"/>
                    <a:pt x="4537" y="6273"/>
                    <a:pt x="5104" y="6406"/>
                  </a:cubicBezTo>
                  <a:cubicBezTo>
                    <a:pt x="5223" y="6431"/>
                    <a:pt x="5342" y="6443"/>
                    <a:pt x="5460" y="6443"/>
                  </a:cubicBezTo>
                  <a:cubicBezTo>
                    <a:pt x="5968" y="6443"/>
                    <a:pt x="6447" y="6218"/>
                    <a:pt x="6772" y="5839"/>
                  </a:cubicBezTo>
                  <a:cubicBezTo>
                    <a:pt x="7305" y="5305"/>
                    <a:pt x="7305" y="4038"/>
                    <a:pt x="6905" y="3037"/>
                  </a:cubicBezTo>
                  <a:cubicBezTo>
                    <a:pt x="6505" y="2070"/>
                    <a:pt x="5604" y="468"/>
                    <a:pt x="4970" y="202"/>
                  </a:cubicBezTo>
                  <a:cubicBezTo>
                    <a:pt x="4693" y="85"/>
                    <a:pt x="4040" y="0"/>
                    <a:pt x="3323"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4" name="Google Shape;664;p2"/>
            <p:cNvSpPr/>
            <p:nvPr/>
          </p:nvSpPr>
          <p:spPr>
            <a:xfrm>
              <a:off x="2247600" y="2021050"/>
              <a:ext cx="637150" cy="837300"/>
            </a:xfrm>
            <a:custGeom>
              <a:avLst/>
              <a:gdLst/>
              <a:ahLst/>
              <a:cxnLst/>
              <a:rect l="l" t="t" r="r" b="b"/>
              <a:pathLst>
                <a:path w="25486" h="33492" extrusionOk="0">
                  <a:moveTo>
                    <a:pt x="14845" y="1"/>
                  </a:moveTo>
                  <a:lnTo>
                    <a:pt x="11276" y="101"/>
                  </a:lnTo>
                  <a:lnTo>
                    <a:pt x="9274" y="1202"/>
                  </a:lnTo>
                  <a:cubicBezTo>
                    <a:pt x="9274" y="1202"/>
                    <a:pt x="935" y="5805"/>
                    <a:pt x="468" y="7039"/>
                  </a:cubicBezTo>
                  <a:cubicBezTo>
                    <a:pt x="1" y="8307"/>
                    <a:pt x="5872" y="32591"/>
                    <a:pt x="5872" y="32591"/>
                  </a:cubicBezTo>
                  <a:cubicBezTo>
                    <a:pt x="6072" y="33124"/>
                    <a:pt x="6606" y="33491"/>
                    <a:pt x="7173" y="33491"/>
                  </a:cubicBezTo>
                  <a:cubicBezTo>
                    <a:pt x="8140" y="33491"/>
                    <a:pt x="21917" y="33258"/>
                    <a:pt x="22384" y="33124"/>
                  </a:cubicBezTo>
                  <a:cubicBezTo>
                    <a:pt x="22817" y="32991"/>
                    <a:pt x="23017" y="32291"/>
                    <a:pt x="23017" y="31957"/>
                  </a:cubicBezTo>
                  <a:cubicBezTo>
                    <a:pt x="23017" y="31623"/>
                    <a:pt x="25486" y="5338"/>
                    <a:pt x="25152" y="4704"/>
                  </a:cubicBezTo>
                  <a:cubicBezTo>
                    <a:pt x="24852" y="4070"/>
                    <a:pt x="14845" y="1"/>
                    <a:pt x="14845"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5" name="Google Shape;665;p2"/>
            <p:cNvSpPr/>
            <p:nvPr/>
          </p:nvSpPr>
          <p:spPr>
            <a:xfrm>
              <a:off x="2440250" y="1940925"/>
              <a:ext cx="316925" cy="292800"/>
            </a:xfrm>
            <a:custGeom>
              <a:avLst/>
              <a:gdLst/>
              <a:ahLst/>
              <a:cxnLst/>
              <a:rect l="l" t="t" r="r" b="b"/>
              <a:pathLst>
                <a:path w="12677" h="11712" extrusionOk="0">
                  <a:moveTo>
                    <a:pt x="5285" y="0"/>
                  </a:moveTo>
                  <a:cubicBezTo>
                    <a:pt x="4430" y="0"/>
                    <a:pt x="2902" y="904"/>
                    <a:pt x="2902" y="904"/>
                  </a:cubicBezTo>
                  <a:cubicBezTo>
                    <a:pt x="2169" y="1571"/>
                    <a:pt x="1468" y="2272"/>
                    <a:pt x="834" y="3039"/>
                  </a:cubicBezTo>
                  <a:cubicBezTo>
                    <a:pt x="0" y="4140"/>
                    <a:pt x="434" y="5841"/>
                    <a:pt x="968" y="7075"/>
                  </a:cubicBezTo>
                  <a:cubicBezTo>
                    <a:pt x="1468" y="8276"/>
                    <a:pt x="3103" y="11712"/>
                    <a:pt x="3103" y="11712"/>
                  </a:cubicBezTo>
                  <a:cubicBezTo>
                    <a:pt x="3103" y="11712"/>
                    <a:pt x="6772" y="8343"/>
                    <a:pt x="6972" y="8243"/>
                  </a:cubicBezTo>
                  <a:cubicBezTo>
                    <a:pt x="6983" y="8235"/>
                    <a:pt x="7009" y="8232"/>
                    <a:pt x="7049" y="8232"/>
                  </a:cubicBezTo>
                  <a:cubicBezTo>
                    <a:pt x="7751" y="8232"/>
                    <a:pt x="12676" y="9277"/>
                    <a:pt x="12676" y="9277"/>
                  </a:cubicBezTo>
                  <a:cubicBezTo>
                    <a:pt x="12676" y="9277"/>
                    <a:pt x="12042" y="5841"/>
                    <a:pt x="10141" y="3239"/>
                  </a:cubicBezTo>
                  <a:cubicBezTo>
                    <a:pt x="8273" y="671"/>
                    <a:pt x="6205" y="70"/>
                    <a:pt x="5371" y="3"/>
                  </a:cubicBezTo>
                  <a:cubicBezTo>
                    <a:pt x="5343" y="1"/>
                    <a:pt x="5314" y="0"/>
                    <a:pt x="528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6" name="Google Shape;666;p2"/>
            <p:cNvSpPr/>
            <p:nvPr/>
          </p:nvSpPr>
          <p:spPr>
            <a:xfrm>
              <a:off x="2448575" y="1762800"/>
              <a:ext cx="215200" cy="388250"/>
            </a:xfrm>
            <a:custGeom>
              <a:avLst/>
              <a:gdLst/>
              <a:ahLst/>
              <a:cxnLst/>
              <a:rect l="l" t="t" r="r" b="b"/>
              <a:pathLst>
                <a:path w="8608" h="15530" extrusionOk="0">
                  <a:moveTo>
                    <a:pt x="1617" y="0"/>
                  </a:moveTo>
                  <a:cubicBezTo>
                    <a:pt x="1467" y="0"/>
                    <a:pt x="1338" y="29"/>
                    <a:pt x="1235" y="90"/>
                  </a:cubicBezTo>
                  <a:cubicBezTo>
                    <a:pt x="1" y="824"/>
                    <a:pt x="1168" y="5461"/>
                    <a:pt x="1168" y="5461"/>
                  </a:cubicBezTo>
                  <a:cubicBezTo>
                    <a:pt x="1168" y="5461"/>
                    <a:pt x="2002" y="8429"/>
                    <a:pt x="2203" y="9197"/>
                  </a:cubicBezTo>
                  <a:cubicBezTo>
                    <a:pt x="2403" y="9964"/>
                    <a:pt x="3604" y="12165"/>
                    <a:pt x="4471" y="13266"/>
                  </a:cubicBezTo>
                  <a:cubicBezTo>
                    <a:pt x="5181" y="14204"/>
                    <a:pt x="6643" y="15530"/>
                    <a:pt x="7142" y="15530"/>
                  </a:cubicBezTo>
                  <a:cubicBezTo>
                    <a:pt x="7229" y="15530"/>
                    <a:pt x="7286" y="15490"/>
                    <a:pt x="7306" y="15401"/>
                  </a:cubicBezTo>
                  <a:cubicBezTo>
                    <a:pt x="7440" y="14834"/>
                    <a:pt x="8607" y="6028"/>
                    <a:pt x="8007" y="4660"/>
                  </a:cubicBezTo>
                  <a:cubicBezTo>
                    <a:pt x="7487" y="3437"/>
                    <a:pt x="3268" y="0"/>
                    <a:pt x="161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7" name="Google Shape;667;p2"/>
            <p:cNvSpPr/>
            <p:nvPr/>
          </p:nvSpPr>
          <p:spPr>
            <a:xfrm>
              <a:off x="2389375" y="1566800"/>
              <a:ext cx="391975" cy="435100"/>
            </a:xfrm>
            <a:custGeom>
              <a:avLst/>
              <a:gdLst/>
              <a:ahLst/>
              <a:cxnLst/>
              <a:rect l="l" t="t" r="r" b="b"/>
              <a:pathLst>
                <a:path w="15679" h="17404" extrusionOk="0">
                  <a:moveTo>
                    <a:pt x="7874" y="1"/>
                  </a:moveTo>
                  <a:cubicBezTo>
                    <a:pt x="7086" y="1"/>
                    <a:pt x="6221" y="135"/>
                    <a:pt x="5304" y="458"/>
                  </a:cubicBezTo>
                  <a:cubicBezTo>
                    <a:pt x="1668" y="1692"/>
                    <a:pt x="1" y="4694"/>
                    <a:pt x="734" y="7263"/>
                  </a:cubicBezTo>
                  <a:cubicBezTo>
                    <a:pt x="1502" y="9865"/>
                    <a:pt x="3837" y="13934"/>
                    <a:pt x="3837" y="13934"/>
                  </a:cubicBezTo>
                  <a:cubicBezTo>
                    <a:pt x="3837" y="13934"/>
                    <a:pt x="4160" y="14050"/>
                    <a:pt x="4514" y="14050"/>
                  </a:cubicBezTo>
                  <a:cubicBezTo>
                    <a:pt x="4762" y="14050"/>
                    <a:pt x="5026" y="13993"/>
                    <a:pt x="5204" y="13801"/>
                  </a:cubicBezTo>
                  <a:cubicBezTo>
                    <a:pt x="5671" y="13367"/>
                    <a:pt x="5071" y="11633"/>
                    <a:pt x="5071" y="11633"/>
                  </a:cubicBezTo>
                  <a:lnTo>
                    <a:pt x="5271" y="11433"/>
                  </a:lnTo>
                  <a:cubicBezTo>
                    <a:pt x="5705" y="12333"/>
                    <a:pt x="6705" y="14401"/>
                    <a:pt x="7039" y="15102"/>
                  </a:cubicBezTo>
                  <a:cubicBezTo>
                    <a:pt x="7406" y="16003"/>
                    <a:pt x="7539" y="16670"/>
                    <a:pt x="9174" y="16870"/>
                  </a:cubicBezTo>
                  <a:cubicBezTo>
                    <a:pt x="10140" y="16991"/>
                    <a:pt x="12030" y="17403"/>
                    <a:pt x="13465" y="17403"/>
                  </a:cubicBezTo>
                  <a:cubicBezTo>
                    <a:pt x="14407" y="17403"/>
                    <a:pt x="15153" y="17225"/>
                    <a:pt x="15312" y="16670"/>
                  </a:cubicBezTo>
                  <a:cubicBezTo>
                    <a:pt x="15678" y="15235"/>
                    <a:pt x="15011" y="13100"/>
                    <a:pt x="15011" y="13100"/>
                  </a:cubicBezTo>
                  <a:cubicBezTo>
                    <a:pt x="15011" y="13100"/>
                    <a:pt x="14615" y="13875"/>
                    <a:pt x="13385" y="13875"/>
                  </a:cubicBezTo>
                  <a:cubicBezTo>
                    <a:pt x="12941" y="13875"/>
                    <a:pt x="12389" y="13775"/>
                    <a:pt x="11709" y="13501"/>
                  </a:cubicBezTo>
                  <a:cubicBezTo>
                    <a:pt x="9107" y="12467"/>
                    <a:pt x="8006" y="10966"/>
                    <a:pt x="7673" y="9998"/>
                  </a:cubicBezTo>
                  <a:lnTo>
                    <a:pt x="7139" y="8330"/>
                  </a:lnTo>
                  <a:cubicBezTo>
                    <a:pt x="7673" y="7697"/>
                    <a:pt x="8373" y="7063"/>
                    <a:pt x="8340" y="6496"/>
                  </a:cubicBezTo>
                  <a:cubicBezTo>
                    <a:pt x="8307" y="6162"/>
                    <a:pt x="8173" y="5829"/>
                    <a:pt x="7940" y="5528"/>
                  </a:cubicBezTo>
                  <a:lnTo>
                    <a:pt x="11576" y="3860"/>
                  </a:lnTo>
                  <a:cubicBezTo>
                    <a:pt x="11576" y="3860"/>
                    <a:pt x="12610" y="3393"/>
                    <a:pt x="12143" y="2126"/>
                  </a:cubicBezTo>
                  <a:cubicBezTo>
                    <a:pt x="11819" y="1156"/>
                    <a:pt x="10180" y="1"/>
                    <a:pt x="7874"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8" name="Google Shape;668;p2"/>
            <p:cNvSpPr/>
            <p:nvPr/>
          </p:nvSpPr>
          <p:spPr>
            <a:xfrm>
              <a:off x="2428575" y="1695825"/>
              <a:ext cx="116775" cy="119275"/>
            </a:xfrm>
            <a:custGeom>
              <a:avLst/>
              <a:gdLst/>
              <a:ahLst/>
              <a:cxnLst/>
              <a:rect l="l" t="t" r="r" b="b"/>
              <a:pathLst>
                <a:path w="4671" h="4771" fill="none" extrusionOk="0">
                  <a:moveTo>
                    <a:pt x="4670" y="0"/>
                  </a:moveTo>
                  <a:cubicBezTo>
                    <a:pt x="3603" y="134"/>
                    <a:pt x="2602" y="534"/>
                    <a:pt x="1768" y="1168"/>
                  </a:cubicBezTo>
                  <a:cubicBezTo>
                    <a:pt x="167" y="2269"/>
                    <a:pt x="0" y="3236"/>
                    <a:pt x="0" y="3236"/>
                  </a:cubicBezTo>
                  <a:lnTo>
                    <a:pt x="3169" y="1668"/>
                  </a:lnTo>
                  <a:cubicBezTo>
                    <a:pt x="3169" y="1668"/>
                    <a:pt x="934" y="3603"/>
                    <a:pt x="668" y="4137"/>
                  </a:cubicBezTo>
                  <a:cubicBezTo>
                    <a:pt x="367" y="4637"/>
                    <a:pt x="3003" y="3003"/>
                    <a:pt x="3003" y="3003"/>
                  </a:cubicBezTo>
                  <a:lnTo>
                    <a:pt x="1602" y="4770"/>
                  </a:lnTo>
                  <a:lnTo>
                    <a:pt x="3269" y="4137"/>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9" name="Google Shape;669;p2"/>
            <p:cNvSpPr/>
            <p:nvPr/>
          </p:nvSpPr>
          <p:spPr>
            <a:xfrm>
              <a:off x="2534475" y="1645775"/>
              <a:ext cx="242700" cy="298875"/>
            </a:xfrm>
            <a:custGeom>
              <a:avLst/>
              <a:gdLst/>
              <a:ahLst/>
              <a:cxnLst/>
              <a:rect l="l" t="t" r="r" b="b"/>
              <a:pathLst>
                <a:path w="9708" h="11955" extrusionOk="0">
                  <a:moveTo>
                    <a:pt x="6005" y="1"/>
                  </a:moveTo>
                  <a:lnTo>
                    <a:pt x="1" y="1969"/>
                  </a:lnTo>
                  <a:cubicBezTo>
                    <a:pt x="1" y="1969"/>
                    <a:pt x="1535" y="2870"/>
                    <a:pt x="1235" y="3737"/>
                  </a:cubicBezTo>
                  <a:cubicBezTo>
                    <a:pt x="901" y="4571"/>
                    <a:pt x="34" y="5538"/>
                    <a:pt x="134" y="5805"/>
                  </a:cubicBezTo>
                  <a:cubicBezTo>
                    <a:pt x="201" y="6072"/>
                    <a:pt x="2002" y="10342"/>
                    <a:pt x="2703" y="11042"/>
                  </a:cubicBezTo>
                  <a:cubicBezTo>
                    <a:pt x="3182" y="11522"/>
                    <a:pt x="5619" y="11955"/>
                    <a:pt x="7331" y="11955"/>
                  </a:cubicBezTo>
                  <a:cubicBezTo>
                    <a:pt x="8119" y="11955"/>
                    <a:pt x="8753" y="11863"/>
                    <a:pt x="8974" y="11643"/>
                  </a:cubicBezTo>
                  <a:cubicBezTo>
                    <a:pt x="9708" y="10909"/>
                    <a:pt x="8473" y="7073"/>
                    <a:pt x="7573" y="4571"/>
                  </a:cubicBezTo>
                  <a:cubicBezTo>
                    <a:pt x="6639" y="2069"/>
                    <a:pt x="6005" y="1"/>
                    <a:pt x="600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0" name="Google Shape;670;p2"/>
            <p:cNvSpPr/>
            <p:nvPr/>
          </p:nvSpPr>
          <p:spPr>
            <a:xfrm>
              <a:off x="2689600" y="1726675"/>
              <a:ext cx="35050" cy="114275"/>
            </a:xfrm>
            <a:custGeom>
              <a:avLst/>
              <a:gdLst/>
              <a:ahLst/>
              <a:cxnLst/>
              <a:rect l="l" t="t" r="r" b="b"/>
              <a:pathLst>
                <a:path w="1402" h="4571" fill="none" extrusionOk="0">
                  <a:moveTo>
                    <a:pt x="701" y="1"/>
                  </a:moveTo>
                  <a:lnTo>
                    <a:pt x="0" y="801"/>
                  </a:lnTo>
                  <a:lnTo>
                    <a:pt x="1401" y="3870"/>
                  </a:lnTo>
                  <a:lnTo>
                    <a:pt x="67" y="457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1" name="Google Shape;671;p2"/>
            <p:cNvSpPr/>
            <p:nvPr/>
          </p:nvSpPr>
          <p:spPr>
            <a:xfrm>
              <a:off x="2636225" y="1769100"/>
              <a:ext cx="19200" cy="25250"/>
            </a:xfrm>
            <a:custGeom>
              <a:avLst/>
              <a:gdLst/>
              <a:ahLst/>
              <a:cxnLst/>
              <a:rect l="l" t="t" r="r" b="b"/>
              <a:pathLst>
                <a:path w="768" h="1010" extrusionOk="0">
                  <a:moveTo>
                    <a:pt x="237" y="1"/>
                  </a:moveTo>
                  <a:cubicBezTo>
                    <a:pt x="224" y="1"/>
                    <a:pt x="212" y="2"/>
                    <a:pt x="200" y="5"/>
                  </a:cubicBezTo>
                  <a:cubicBezTo>
                    <a:pt x="67" y="72"/>
                    <a:pt x="0" y="338"/>
                    <a:pt x="134" y="605"/>
                  </a:cubicBezTo>
                  <a:cubicBezTo>
                    <a:pt x="225" y="849"/>
                    <a:pt x="401" y="1010"/>
                    <a:pt x="557" y="1010"/>
                  </a:cubicBezTo>
                  <a:cubicBezTo>
                    <a:pt x="572" y="1010"/>
                    <a:pt x="587" y="1008"/>
                    <a:pt x="601" y="1006"/>
                  </a:cubicBezTo>
                  <a:cubicBezTo>
                    <a:pt x="734" y="939"/>
                    <a:pt x="768" y="672"/>
                    <a:pt x="667" y="405"/>
                  </a:cubicBezTo>
                  <a:cubicBezTo>
                    <a:pt x="576" y="161"/>
                    <a:pt x="373" y="1"/>
                    <a:pt x="23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2" name="Google Shape;672;p2"/>
            <p:cNvSpPr/>
            <p:nvPr/>
          </p:nvSpPr>
          <p:spPr>
            <a:xfrm>
              <a:off x="2694600" y="1744650"/>
              <a:ext cx="19200" cy="24950"/>
            </a:xfrm>
            <a:custGeom>
              <a:avLst/>
              <a:gdLst/>
              <a:ahLst/>
              <a:cxnLst/>
              <a:rect l="l" t="t" r="r" b="b"/>
              <a:pathLst>
                <a:path w="768" h="998" extrusionOk="0">
                  <a:moveTo>
                    <a:pt x="266" y="1"/>
                  </a:moveTo>
                  <a:cubicBezTo>
                    <a:pt x="243" y="1"/>
                    <a:pt x="220" y="6"/>
                    <a:pt x="200" y="15"/>
                  </a:cubicBezTo>
                  <a:cubicBezTo>
                    <a:pt x="34" y="49"/>
                    <a:pt x="0" y="316"/>
                    <a:pt x="134" y="583"/>
                  </a:cubicBezTo>
                  <a:cubicBezTo>
                    <a:pt x="219" y="838"/>
                    <a:pt x="377" y="997"/>
                    <a:pt x="525" y="997"/>
                  </a:cubicBezTo>
                  <a:cubicBezTo>
                    <a:pt x="551" y="997"/>
                    <a:pt x="576" y="993"/>
                    <a:pt x="601" y="983"/>
                  </a:cubicBezTo>
                  <a:cubicBezTo>
                    <a:pt x="734" y="916"/>
                    <a:pt x="768" y="649"/>
                    <a:pt x="667" y="382"/>
                  </a:cubicBezTo>
                  <a:cubicBezTo>
                    <a:pt x="582" y="155"/>
                    <a:pt x="401" y="1"/>
                    <a:pt x="26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3" name="Google Shape;673;p2"/>
            <p:cNvSpPr/>
            <p:nvPr/>
          </p:nvSpPr>
          <p:spPr>
            <a:xfrm>
              <a:off x="2654575" y="1867600"/>
              <a:ext cx="40875" cy="4200"/>
            </a:xfrm>
            <a:custGeom>
              <a:avLst/>
              <a:gdLst/>
              <a:ahLst/>
              <a:cxnLst/>
              <a:rect l="l" t="t" r="r" b="b"/>
              <a:pathLst>
                <a:path w="1635" h="168" fill="none" extrusionOk="0">
                  <a:moveTo>
                    <a:pt x="0" y="1"/>
                  </a:moveTo>
                  <a:lnTo>
                    <a:pt x="1635" y="168"/>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4" name="Google Shape;674;p2"/>
            <p:cNvSpPr/>
            <p:nvPr/>
          </p:nvSpPr>
          <p:spPr>
            <a:xfrm>
              <a:off x="2602025" y="1754200"/>
              <a:ext cx="51725" cy="25"/>
            </a:xfrm>
            <a:custGeom>
              <a:avLst/>
              <a:gdLst/>
              <a:ahLst/>
              <a:cxnLst/>
              <a:rect l="l" t="t" r="r" b="b"/>
              <a:pathLst>
                <a:path w="2069" h="1" fill="none" extrusionOk="0">
                  <a:moveTo>
                    <a:pt x="2069" y="0"/>
                  </a:moveTo>
                  <a:lnTo>
                    <a:pt x="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5" name="Google Shape;675;p2"/>
            <p:cNvSpPr/>
            <p:nvPr/>
          </p:nvSpPr>
          <p:spPr>
            <a:xfrm>
              <a:off x="2464425" y="1834025"/>
              <a:ext cx="80925" cy="77800"/>
            </a:xfrm>
            <a:custGeom>
              <a:avLst/>
              <a:gdLst/>
              <a:ahLst/>
              <a:cxnLst/>
              <a:rect l="l" t="t" r="r" b="b"/>
              <a:pathLst>
                <a:path w="3237" h="3112" extrusionOk="0">
                  <a:moveTo>
                    <a:pt x="1052" y="1"/>
                  </a:moveTo>
                  <a:cubicBezTo>
                    <a:pt x="980" y="1"/>
                    <a:pt x="907" y="14"/>
                    <a:pt x="835" y="43"/>
                  </a:cubicBezTo>
                  <a:cubicBezTo>
                    <a:pt x="1" y="377"/>
                    <a:pt x="368" y="1778"/>
                    <a:pt x="1102" y="2678"/>
                  </a:cubicBezTo>
                  <a:cubicBezTo>
                    <a:pt x="1347" y="3005"/>
                    <a:pt x="1682" y="3111"/>
                    <a:pt x="2014" y="3111"/>
                  </a:cubicBezTo>
                  <a:cubicBezTo>
                    <a:pt x="2630" y="3111"/>
                    <a:pt x="3236" y="2745"/>
                    <a:pt x="3236" y="2745"/>
                  </a:cubicBezTo>
                  <a:lnTo>
                    <a:pt x="2703" y="1711"/>
                  </a:lnTo>
                  <a:cubicBezTo>
                    <a:pt x="2520" y="1467"/>
                    <a:pt x="1809" y="1"/>
                    <a:pt x="105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6" name="Google Shape;676;p2"/>
            <p:cNvSpPr/>
            <p:nvPr/>
          </p:nvSpPr>
          <p:spPr>
            <a:xfrm>
              <a:off x="2464425" y="1826750"/>
              <a:ext cx="80925" cy="97600"/>
            </a:xfrm>
            <a:custGeom>
              <a:avLst/>
              <a:gdLst/>
              <a:ahLst/>
              <a:cxnLst/>
              <a:rect l="l" t="t" r="r" b="b"/>
              <a:pathLst>
                <a:path w="3237" h="3904" fill="none" extrusionOk="0">
                  <a:moveTo>
                    <a:pt x="2703" y="2002"/>
                  </a:moveTo>
                  <a:cubicBezTo>
                    <a:pt x="2503" y="1735"/>
                    <a:pt x="1669" y="0"/>
                    <a:pt x="835" y="334"/>
                  </a:cubicBezTo>
                  <a:cubicBezTo>
                    <a:pt x="1" y="668"/>
                    <a:pt x="368" y="2069"/>
                    <a:pt x="1102" y="2969"/>
                  </a:cubicBezTo>
                  <a:cubicBezTo>
                    <a:pt x="1802" y="3903"/>
                    <a:pt x="3236" y="3036"/>
                    <a:pt x="3236" y="30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7" name="Google Shape;677;p2"/>
            <p:cNvSpPr/>
            <p:nvPr/>
          </p:nvSpPr>
          <p:spPr>
            <a:xfrm>
              <a:off x="2235100" y="2182000"/>
              <a:ext cx="315250" cy="430325"/>
            </a:xfrm>
            <a:custGeom>
              <a:avLst/>
              <a:gdLst/>
              <a:ahLst/>
              <a:cxnLst/>
              <a:rect l="l" t="t" r="r" b="b"/>
              <a:pathLst>
                <a:path w="12610" h="17213" extrusionOk="0">
                  <a:moveTo>
                    <a:pt x="2769" y="1"/>
                  </a:moveTo>
                  <a:cubicBezTo>
                    <a:pt x="2769" y="1"/>
                    <a:pt x="1101" y="835"/>
                    <a:pt x="568" y="1835"/>
                  </a:cubicBezTo>
                  <a:cubicBezTo>
                    <a:pt x="34" y="2803"/>
                    <a:pt x="1" y="4871"/>
                    <a:pt x="201" y="5705"/>
                  </a:cubicBezTo>
                  <a:cubicBezTo>
                    <a:pt x="367" y="6539"/>
                    <a:pt x="8974" y="17213"/>
                    <a:pt x="8974" y="17213"/>
                  </a:cubicBezTo>
                  <a:lnTo>
                    <a:pt x="12610" y="13610"/>
                  </a:lnTo>
                  <a:lnTo>
                    <a:pt x="8340" y="2969"/>
                  </a:lnTo>
                  <a:lnTo>
                    <a:pt x="2769"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8" name="Google Shape;678;p2"/>
            <p:cNvSpPr/>
            <p:nvPr/>
          </p:nvSpPr>
          <p:spPr>
            <a:xfrm>
              <a:off x="2235100" y="2182000"/>
              <a:ext cx="315250" cy="430325"/>
            </a:xfrm>
            <a:custGeom>
              <a:avLst/>
              <a:gdLst/>
              <a:ahLst/>
              <a:cxnLst/>
              <a:rect l="l" t="t" r="r" b="b"/>
              <a:pathLst>
                <a:path w="12610" h="17213" fill="none" extrusionOk="0">
                  <a:moveTo>
                    <a:pt x="2769" y="1"/>
                  </a:moveTo>
                  <a:cubicBezTo>
                    <a:pt x="2769" y="1"/>
                    <a:pt x="1101" y="835"/>
                    <a:pt x="568" y="1835"/>
                  </a:cubicBezTo>
                  <a:cubicBezTo>
                    <a:pt x="34" y="2803"/>
                    <a:pt x="1" y="4871"/>
                    <a:pt x="201" y="5705"/>
                  </a:cubicBezTo>
                  <a:cubicBezTo>
                    <a:pt x="367" y="6539"/>
                    <a:pt x="8974" y="17213"/>
                    <a:pt x="8974" y="17213"/>
                  </a:cubicBezTo>
                  <a:lnTo>
                    <a:pt x="12610" y="13610"/>
                  </a:lnTo>
                  <a:lnTo>
                    <a:pt x="8340" y="29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9" name="Google Shape;679;p2"/>
            <p:cNvSpPr/>
            <p:nvPr/>
          </p:nvSpPr>
          <p:spPr>
            <a:xfrm>
              <a:off x="2422725" y="2443025"/>
              <a:ext cx="232700" cy="253550"/>
            </a:xfrm>
            <a:custGeom>
              <a:avLst/>
              <a:gdLst/>
              <a:ahLst/>
              <a:cxnLst/>
              <a:rect l="l" t="t" r="r" b="b"/>
              <a:pathLst>
                <a:path w="9308" h="10142" extrusionOk="0">
                  <a:moveTo>
                    <a:pt x="5505" y="0"/>
                  </a:moveTo>
                  <a:cubicBezTo>
                    <a:pt x="5505" y="0"/>
                    <a:pt x="2903" y="501"/>
                    <a:pt x="2269" y="1335"/>
                  </a:cubicBezTo>
                  <a:cubicBezTo>
                    <a:pt x="1602" y="2169"/>
                    <a:pt x="1" y="5671"/>
                    <a:pt x="1" y="7306"/>
                  </a:cubicBezTo>
                  <a:cubicBezTo>
                    <a:pt x="1" y="8907"/>
                    <a:pt x="3737" y="10141"/>
                    <a:pt x="5238" y="10141"/>
                  </a:cubicBezTo>
                  <a:cubicBezTo>
                    <a:pt x="6706" y="10141"/>
                    <a:pt x="8807" y="9374"/>
                    <a:pt x="9041" y="7673"/>
                  </a:cubicBezTo>
                  <a:cubicBezTo>
                    <a:pt x="9308" y="6005"/>
                    <a:pt x="8207" y="3103"/>
                    <a:pt x="7873" y="2636"/>
                  </a:cubicBezTo>
                  <a:cubicBezTo>
                    <a:pt x="7573" y="2169"/>
                    <a:pt x="5505" y="0"/>
                    <a:pt x="550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0" name="Google Shape;680;p2"/>
            <p:cNvSpPr/>
            <p:nvPr/>
          </p:nvSpPr>
          <p:spPr>
            <a:xfrm>
              <a:off x="2491950" y="1897625"/>
              <a:ext cx="254375" cy="741025"/>
            </a:xfrm>
            <a:custGeom>
              <a:avLst/>
              <a:gdLst/>
              <a:ahLst/>
              <a:cxnLst/>
              <a:rect l="l" t="t" r="r" b="b"/>
              <a:pathLst>
                <a:path w="10175" h="29641" extrusionOk="0">
                  <a:moveTo>
                    <a:pt x="6472" y="1"/>
                  </a:moveTo>
                  <a:lnTo>
                    <a:pt x="5905" y="4271"/>
                  </a:lnTo>
                  <a:cubicBezTo>
                    <a:pt x="5905" y="4271"/>
                    <a:pt x="1" y="26053"/>
                    <a:pt x="201" y="27220"/>
                  </a:cubicBezTo>
                  <a:cubicBezTo>
                    <a:pt x="357" y="28314"/>
                    <a:pt x="1157" y="29641"/>
                    <a:pt x="2545" y="29641"/>
                  </a:cubicBezTo>
                  <a:cubicBezTo>
                    <a:pt x="2639" y="29641"/>
                    <a:pt x="2736" y="29635"/>
                    <a:pt x="2836" y="29622"/>
                  </a:cubicBezTo>
                  <a:cubicBezTo>
                    <a:pt x="4404" y="29422"/>
                    <a:pt x="5771" y="28588"/>
                    <a:pt x="5771" y="26320"/>
                  </a:cubicBezTo>
                  <a:cubicBezTo>
                    <a:pt x="5771" y="25486"/>
                    <a:pt x="6472" y="7173"/>
                    <a:pt x="6472" y="7173"/>
                  </a:cubicBezTo>
                  <a:cubicBezTo>
                    <a:pt x="6872" y="6939"/>
                    <a:pt x="7272" y="6672"/>
                    <a:pt x="7639" y="6405"/>
                  </a:cubicBezTo>
                  <a:cubicBezTo>
                    <a:pt x="7839" y="6205"/>
                    <a:pt x="8040" y="4004"/>
                    <a:pt x="8040" y="4004"/>
                  </a:cubicBezTo>
                  <a:lnTo>
                    <a:pt x="8940" y="3603"/>
                  </a:lnTo>
                  <a:lnTo>
                    <a:pt x="9140" y="4537"/>
                  </a:lnTo>
                  <a:lnTo>
                    <a:pt x="9641" y="4404"/>
                  </a:lnTo>
                  <a:cubicBezTo>
                    <a:pt x="9641" y="4404"/>
                    <a:pt x="10174" y="2703"/>
                    <a:pt x="10108" y="2436"/>
                  </a:cubicBezTo>
                  <a:cubicBezTo>
                    <a:pt x="9941" y="2102"/>
                    <a:pt x="9741" y="1735"/>
                    <a:pt x="9507" y="1402"/>
                  </a:cubicBezTo>
                  <a:lnTo>
                    <a:pt x="7506" y="1669"/>
                  </a:lnTo>
                  <a:lnTo>
                    <a:pt x="7573" y="901"/>
                  </a:lnTo>
                  <a:cubicBezTo>
                    <a:pt x="7573" y="901"/>
                    <a:pt x="9074" y="701"/>
                    <a:pt x="9307" y="501"/>
                  </a:cubicBezTo>
                  <a:cubicBezTo>
                    <a:pt x="9574" y="301"/>
                    <a:pt x="9240" y="68"/>
                    <a:pt x="9240" y="68"/>
                  </a:cubicBezTo>
                  <a:lnTo>
                    <a:pt x="6472"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1" name="Google Shape;681;p2"/>
            <p:cNvSpPr/>
            <p:nvPr/>
          </p:nvSpPr>
          <p:spPr>
            <a:xfrm>
              <a:off x="2049125" y="4376075"/>
              <a:ext cx="232700" cy="159000"/>
            </a:xfrm>
            <a:custGeom>
              <a:avLst/>
              <a:gdLst/>
              <a:ahLst/>
              <a:cxnLst/>
              <a:rect l="l" t="t" r="r" b="b"/>
              <a:pathLst>
                <a:path w="9308" h="6360" extrusionOk="0">
                  <a:moveTo>
                    <a:pt x="6606" y="0"/>
                  </a:moveTo>
                  <a:cubicBezTo>
                    <a:pt x="6606" y="0"/>
                    <a:pt x="968" y="4637"/>
                    <a:pt x="368" y="5571"/>
                  </a:cubicBezTo>
                  <a:cubicBezTo>
                    <a:pt x="1" y="6154"/>
                    <a:pt x="487" y="6360"/>
                    <a:pt x="1128" y="6360"/>
                  </a:cubicBezTo>
                  <a:cubicBezTo>
                    <a:pt x="1478" y="6360"/>
                    <a:pt x="1873" y="6299"/>
                    <a:pt x="2202" y="6205"/>
                  </a:cubicBezTo>
                  <a:cubicBezTo>
                    <a:pt x="3103" y="5938"/>
                    <a:pt x="4704" y="5671"/>
                    <a:pt x="5805" y="4904"/>
                  </a:cubicBezTo>
                  <a:cubicBezTo>
                    <a:pt x="6506" y="4404"/>
                    <a:pt x="7206" y="3837"/>
                    <a:pt x="7806" y="3236"/>
                  </a:cubicBezTo>
                  <a:lnTo>
                    <a:pt x="7873" y="4137"/>
                  </a:lnTo>
                  <a:cubicBezTo>
                    <a:pt x="7873" y="4137"/>
                    <a:pt x="8907" y="3803"/>
                    <a:pt x="8974" y="3636"/>
                  </a:cubicBezTo>
                  <a:cubicBezTo>
                    <a:pt x="9041" y="3436"/>
                    <a:pt x="9308" y="1368"/>
                    <a:pt x="9308" y="1368"/>
                  </a:cubicBezTo>
                  <a:lnTo>
                    <a:pt x="6606"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2" name="Google Shape;682;p2"/>
            <p:cNvSpPr/>
            <p:nvPr/>
          </p:nvSpPr>
          <p:spPr>
            <a:xfrm>
              <a:off x="2933100" y="4376075"/>
              <a:ext cx="233225" cy="159000"/>
            </a:xfrm>
            <a:custGeom>
              <a:avLst/>
              <a:gdLst/>
              <a:ahLst/>
              <a:cxnLst/>
              <a:rect l="l" t="t" r="r" b="b"/>
              <a:pathLst>
                <a:path w="9329" h="6360" extrusionOk="0">
                  <a:moveTo>
                    <a:pt x="2736" y="0"/>
                  </a:moveTo>
                  <a:lnTo>
                    <a:pt x="0" y="1368"/>
                  </a:lnTo>
                  <a:cubicBezTo>
                    <a:pt x="0" y="1368"/>
                    <a:pt x="267" y="3436"/>
                    <a:pt x="334" y="3636"/>
                  </a:cubicBezTo>
                  <a:cubicBezTo>
                    <a:pt x="401" y="3803"/>
                    <a:pt x="1435" y="4137"/>
                    <a:pt x="1435" y="4137"/>
                  </a:cubicBezTo>
                  <a:lnTo>
                    <a:pt x="1502" y="3236"/>
                  </a:lnTo>
                  <a:cubicBezTo>
                    <a:pt x="2135" y="3837"/>
                    <a:pt x="2802" y="4404"/>
                    <a:pt x="3536" y="4904"/>
                  </a:cubicBezTo>
                  <a:cubicBezTo>
                    <a:pt x="4637" y="5671"/>
                    <a:pt x="6238" y="5938"/>
                    <a:pt x="7139" y="6205"/>
                  </a:cubicBezTo>
                  <a:cubicBezTo>
                    <a:pt x="7456" y="6299"/>
                    <a:pt x="7848" y="6360"/>
                    <a:pt x="8197" y="6360"/>
                  </a:cubicBezTo>
                  <a:cubicBezTo>
                    <a:pt x="8837" y="6360"/>
                    <a:pt x="9329" y="6154"/>
                    <a:pt x="8940" y="5571"/>
                  </a:cubicBezTo>
                  <a:cubicBezTo>
                    <a:pt x="8373" y="4637"/>
                    <a:pt x="2736" y="0"/>
                    <a:pt x="2736"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3" name="Google Shape;683;p2"/>
            <p:cNvSpPr/>
            <p:nvPr/>
          </p:nvSpPr>
          <p:spPr>
            <a:xfrm>
              <a:off x="2201750" y="2835800"/>
              <a:ext cx="807250" cy="1573650"/>
            </a:xfrm>
            <a:custGeom>
              <a:avLst/>
              <a:gdLst/>
              <a:ahLst/>
              <a:cxnLst/>
              <a:rect l="l" t="t" r="r" b="b"/>
              <a:pathLst>
                <a:path w="32290" h="62946" extrusionOk="0">
                  <a:moveTo>
                    <a:pt x="7472" y="1"/>
                  </a:moveTo>
                  <a:lnTo>
                    <a:pt x="5638" y="13911"/>
                  </a:lnTo>
                  <a:cubicBezTo>
                    <a:pt x="5638" y="13911"/>
                    <a:pt x="2769" y="39396"/>
                    <a:pt x="2769" y="39596"/>
                  </a:cubicBezTo>
                  <a:cubicBezTo>
                    <a:pt x="2769" y="39796"/>
                    <a:pt x="767" y="44066"/>
                    <a:pt x="701" y="46834"/>
                  </a:cubicBezTo>
                  <a:cubicBezTo>
                    <a:pt x="601" y="49636"/>
                    <a:pt x="0" y="61978"/>
                    <a:pt x="0" y="61978"/>
                  </a:cubicBezTo>
                  <a:lnTo>
                    <a:pt x="3236" y="62946"/>
                  </a:lnTo>
                  <a:cubicBezTo>
                    <a:pt x="3236" y="62946"/>
                    <a:pt x="9040" y="43032"/>
                    <a:pt x="9974" y="39195"/>
                  </a:cubicBezTo>
                  <a:cubicBezTo>
                    <a:pt x="10908" y="35359"/>
                    <a:pt x="12709" y="26053"/>
                    <a:pt x="13410" y="22550"/>
                  </a:cubicBezTo>
                  <a:cubicBezTo>
                    <a:pt x="14110" y="19081"/>
                    <a:pt x="15978" y="13444"/>
                    <a:pt x="15978" y="13444"/>
                  </a:cubicBezTo>
                  <a:lnTo>
                    <a:pt x="16145" y="13410"/>
                  </a:lnTo>
                  <a:lnTo>
                    <a:pt x="16279" y="13444"/>
                  </a:lnTo>
                  <a:cubicBezTo>
                    <a:pt x="16279" y="13444"/>
                    <a:pt x="18147" y="19081"/>
                    <a:pt x="18847" y="22550"/>
                  </a:cubicBezTo>
                  <a:cubicBezTo>
                    <a:pt x="19514" y="26053"/>
                    <a:pt x="21349" y="35393"/>
                    <a:pt x="22283" y="39195"/>
                  </a:cubicBezTo>
                  <a:cubicBezTo>
                    <a:pt x="23217" y="42998"/>
                    <a:pt x="29021" y="62946"/>
                    <a:pt x="29021" y="62946"/>
                  </a:cubicBezTo>
                  <a:lnTo>
                    <a:pt x="32290" y="61978"/>
                  </a:lnTo>
                  <a:cubicBezTo>
                    <a:pt x="32290" y="61978"/>
                    <a:pt x="31556" y="49636"/>
                    <a:pt x="31523" y="46834"/>
                  </a:cubicBezTo>
                  <a:cubicBezTo>
                    <a:pt x="31456" y="44066"/>
                    <a:pt x="29455" y="39796"/>
                    <a:pt x="29455" y="39596"/>
                  </a:cubicBezTo>
                  <a:cubicBezTo>
                    <a:pt x="29455" y="39396"/>
                    <a:pt x="26586" y="13911"/>
                    <a:pt x="26586" y="13911"/>
                  </a:cubicBezTo>
                  <a:lnTo>
                    <a:pt x="24751" y="1"/>
                  </a:lnTo>
                  <a:lnTo>
                    <a:pt x="16112" y="134"/>
                  </a:lnTo>
                  <a:lnTo>
                    <a:pt x="7472"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4" name="Google Shape;684;p2"/>
            <p:cNvSpPr/>
            <p:nvPr/>
          </p:nvSpPr>
          <p:spPr>
            <a:xfrm>
              <a:off x="2628725" y="3043450"/>
              <a:ext cx="71725" cy="95100"/>
            </a:xfrm>
            <a:custGeom>
              <a:avLst/>
              <a:gdLst/>
              <a:ahLst/>
              <a:cxnLst/>
              <a:rect l="l" t="t" r="r" b="b"/>
              <a:pathLst>
                <a:path w="2869" h="3804" fill="none" extrusionOk="0">
                  <a:moveTo>
                    <a:pt x="2869" y="1"/>
                  </a:moveTo>
                  <a:lnTo>
                    <a:pt x="0" y="3803"/>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5" name="Google Shape;685;p2"/>
            <p:cNvSpPr/>
            <p:nvPr/>
          </p:nvSpPr>
          <p:spPr>
            <a:xfrm>
              <a:off x="2435250" y="2925025"/>
              <a:ext cx="110100" cy="95100"/>
            </a:xfrm>
            <a:custGeom>
              <a:avLst/>
              <a:gdLst/>
              <a:ahLst/>
              <a:cxnLst/>
              <a:rect l="l" t="t" r="r" b="b"/>
              <a:pathLst>
                <a:path w="4404" h="3804" fill="none" extrusionOk="0">
                  <a:moveTo>
                    <a:pt x="0" y="1"/>
                  </a:moveTo>
                  <a:lnTo>
                    <a:pt x="4403" y="3804"/>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6" name="Google Shape;686;p2"/>
            <p:cNvSpPr/>
            <p:nvPr/>
          </p:nvSpPr>
          <p:spPr>
            <a:xfrm>
              <a:off x="2416075" y="2951725"/>
              <a:ext cx="79225" cy="53400"/>
            </a:xfrm>
            <a:custGeom>
              <a:avLst/>
              <a:gdLst/>
              <a:ahLst/>
              <a:cxnLst/>
              <a:rect l="l" t="t" r="r" b="b"/>
              <a:pathLst>
                <a:path w="3169" h="2136" fill="none" extrusionOk="0">
                  <a:moveTo>
                    <a:pt x="0" y="0"/>
                  </a:moveTo>
                  <a:lnTo>
                    <a:pt x="3169" y="2135"/>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7" name="Google Shape;687;p2"/>
            <p:cNvSpPr/>
            <p:nvPr/>
          </p:nvSpPr>
          <p:spPr>
            <a:xfrm>
              <a:off x="2597850" y="2865000"/>
              <a:ext cx="41725" cy="193500"/>
            </a:xfrm>
            <a:custGeom>
              <a:avLst/>
              <a:gdLst/>
              <a:ahLst/>
              <a:cxnLst/>
              <a:rect l="l" t="t" r="r" b="b"/>
              <a:pathLst>
                <a:path w="1669" h="7740" fill="none" extrusionOk="0">
                  <a:moveTo>
                    <a:pt x="1669" y="0"/>
                  </a:moveTo>
                  <a:lnTo>
                    <a:pt x="1" y="4103"/>
                  </a:lnTo>
                  <a:lnTo>
                    <a:pt x="1535" y="5304"/>
                  </a:lnTo>
                  <a:lnTo>
                    <a:pt x="768" y="7739"/>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8" name="Google Shape;688;p2"/>
            <p:cNvSpPr/>
            <p:nvPr/>
          </p:nvSpPr>
          <p:spPr>
            <a:xfrm>
              <a:off x="2801350" y="2609225"/>
              <a:ext cx="216825" cy="410900"/>
            </a:xfrm>
            <a:custGeom>
              <a:avLst/>
              <a:gdLst/>
              <a:ahLst/>
              <a:cxnLst/>
              <a:rect l="l" t="t" r="r" b="b"/>
              <a:pathLst>
                <a:path w="8673" h="16436" extrusionOk="0">
                  <a:moveTo>
                    <a:pt x="5274" y="1"/>
                  </a:moveTo>
                  <a:cubicBezTo>
                    <a:pt x="5000" y="1"/>
                    <a:pt x="4728" y="40"/>
                    <a:pt x="4470" y="124"/>
                  </a:cubicBezTo>
                  <a:cubicBezTo>
                    <a:pt x="2902" y="658"/>
                    <a:pt x="2835" y="2726"/>
                    <a:pt x="2835" y="3960"/>
                  </a:cubicBezTo>
                  <a:cubicBezTo>
                    <a:pt x="2835" y="5194"/>
                    <a:pt x="2268" y="10565"/>
                    <a:pt x="2268" y="10565"/>
                  </a:cubicBezTo>
                  <a:lnTo>
                    <a:pt x="0" y="14434"/>
                  </a:lnTo>
                  <a:lnTo>
                    <a:pt x="1735" y="16436"/>
                  </a:lnTo>
                  <a:cubicBezTo>
                    <a:pt x="1735" y="16436"/>
                    <a:pt x="3536" y="13000"/>
                    <a:pt x="4904" y="10732"/>
                  </a:cubicBezTo>
                  <a:cubicBezTo>
                    <a:pt x="5871" y="9064"/>
                    <a:pt x="6671" y="7296"/>
                    <a:pt x="7372" y="5494"/>
                  </a:cubicBezTo>
                  <a:cubicBezTo>
                    <a:pt x="7372" y="5494"/>
                    <a:pt x="8673" y="3426"/>
                    <a:pt x="8339" y="2059"/>
                  </a:cubicBezTo>
                  <a:cubicBezTo>
                    <a:pt x="8062" y="949"/>
                    <a:pt x="6631" y="1"/>
                    <a:pt x="527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9" name="Google Shape;689;p2"/>
            <p:cNvSpPr/>
            <p:nvPr/>
          </p:nvSpPr>
          <p:spPr>
            <a:xfrm>
              <a:off x="2739625" y="2890850"/>
              <a:ext cx="111775" cy="106775"/>
            </a:xfrm>
            <a:custGeom>
              <a:avLst/>
              <a:gdLst/>
              <a:ahLst/>
              <a:cxnLst/>
              <a:rect l="l" t="t" r="r" b="b"/>
              <a:pathLst>
                <a:path w="4471" h="4271" extrusionOk="0">
                  <a:moveTo>
                    <a:pt x="4470" y="0"/>
                  </a:moveTo>
                  <a:lnTo>
                    <a:pt x="1835" y="1368"/>
                  </a:lnTo>
                  <a:lnTo>
                    <a:pt x="1" y="3936"/>
                  </a:lnTo>
                  <a:lnTo>
                    <a:pt x="334" y="4270"/>
                  </a:lnTo>
                  <a:cubicBezTo>
                    <a:pt x="768" y="3970"/>
                    <a:pt x="1235" y="3703"/>
                    <a:pt x="1702" y="3469"/>
                  </a:cubicBezTo>
                  <a:cubicBezTo>
                    <a:pt x="2269" y="3236"/>
                    <a:pt x="3303" y="2836"/>
                    <a:pt x="3303" y="2836"/>
                  </a:cubicBezTo>
                  <a:lnTo>
                    <a:pt x="4470"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0" name="Google Shape;690;p2"/>
            <p:cNvSpPr/>
            <p:nvPr/>
          </p:nvSpPr>
          <p:spPr>
            <a:xfrm>
              <a:off x="2739625" y="2890850"/>
              <a:ext cx="111775" cy="106775"/>
            </a:xfrm>
            <a:custGeom>
              <a:avLst/>
              <a:gdLst/>
              <a:ahLst/>
              <a:cxnLst/>
              <a:rect l="l" t="t" r="r" b="b"/>
              <a:pathLst>
                <a:path w="4471" h="4271" fill="none" extrusionOk="0">
                  <a:moveTo>
                    <a:pt x="4470" y="0"/>
                  </a:moveTo>
                  <a:lnTo>
                    <a:pt x="1835" y="1368"/>
                  </a:lnTo>
                  <a:lnTo>
                    <a:pt x="1" y="3936"/>
                  </a:lnTo>
                  <a:lnTo>
                    <a:pt x="334" y="4270"/>
                  </a:lnTo>
                  <a:cubicBezTo>
                    <a:pt x="768" y="3970"/>
                    <a:pt x="1235" y="3703"/>
                    <a:pt x="1702" y="3469"/>
                  </a:cubicBezTo>
                  <a:cubicBezTo>
                    <a:pt x="2269" y="3236"/>
                    <a:pt x="3303" y="2836"/>
                    <a:pt x="3303" y="28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691" name="Google Shape;691;p2"/>
          <p:cNvSpPr/>
          <p:nvPr/>
        </p:nvSpPr>
        <p:spPr>
          <a:xfrm>
            <a:off x="228600" y="4467372"/>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8C8">
            <a:alpha val="32549"/>
          </a:srgbClr>
        </a:solidFill>
        <a:effectLst/>
      </p:bgPr>
    </p:bg>
    <p:spTree>
      <p:nvGrpSpPr>
        <p:cNvPr id="1" name="Shape 695"/>
        <p:cNvGrpSpPr/>
        <p:nvPr/>
      </p:nvGrpSpPr>
      <p:grpSpPr>
        <a:xfrm>
          <a:off x="0" y="0"/>
          <a:ext cx="0" cy="0"/>
          <a:chOff x="0" y="0"/>
          <a:chExt cx="0" cy="0"/>
        </a:xfrm>
      </p:grpSpPr>
      <p:sp>
        <p:nvSpPr>
          <p:cNvPr id="696" name="Google Shape;696;p3"/>
          <p:cNvSpPr txBox="1">
            <a:spLocks noGrp="1"/>
          </p:cNvSpPr>
          <p:nvPr>
            <p:ph type="title"/>
          </p:nvPr>
        </p:nvSpPr>
        <p:spPr>
          <a:xfrm>
            <a:off x="724800" y="489940"/>
            <a:ext cx="7694400" cy="47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sz="3600"/>
              <a:t>Contents</a:t>
            </a:r>
            <a:r>
              <a:rPr lang="en-US"/>
              <a:t> </a:t>
            </a:r>
            <a:endParaRPr/>
          </a:p>
        </p:txBody>
      </p:sp>
      <p:sp>
        <p:nvSpPr>
          <p:cNvPr id="697" name="Google Shape;697;p3"/>
          <p:cNvSpPr txBox="1">
            <a:spLocks noGrp="1"/>
          </p:cNvSpPr>
          <p:nvPr>
            <p:ph type="body" idx="1"/>
          </p:nvPr>
        </p:nvSpPr>
        <p:spPr>
          <a:xfrm>
            <a:off x="1295400" y="1123950"/>
            <a:ext cx="7694400" cy="3495300"/>
          </a:xfrm>
          <a:prstGeom prst="rect">
            <a:avLst/>
          </a:prstGeom>
          <a:noFill/>
          <a:ln>
            <a:noFill/>
          </a:ln>
        </p:spPr>
        <p:txBody>
          <a:bodyPr spcFirstLastPara="1" wrap="square" lIns="91425" tIns="91425" rIns="91425" bIns="91425" anchor="t" anchorCtr="0">
            <a:noAutofit/>
          </a:bodyPr>
          <a:lstStyle/>
          <a:p>
            <a:pPr marL="228600" lvl="0" indent="-228600" algn="l" rtl="0">
              <a:lnSpc>
                <a:spcPct val="100000"/>
              </a:lnSpc>
              <a:spcBef>
                <a:spcPts val="0"/>
              </a:spcBef>
              <a:spcAft>
                <a:spcPts val="0"/>
              </a:spcAft>
              <a:buClr>
                <a:srgbClr val="F4ECE7"/>
              </a:buClr>
              <a:buSzPts val="1100"/>
              <a:buFont typeface="Arial"/>
              <a:buChar char="•"/>
            </a:pPr>
            <a:r>
              <a:rPr lang="en-US" sz="1400">
                <a:solidFill>
                  <a:schemeClr val="dk1"/>
                </a:solidFill>
              </a:rPr>
              <a:t>Functions of management :</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1- Planning</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2- Organizing </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3- Staffing </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4- Directing </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5- Controlling</a:t>
            </a:r>
            <a:endParaRPr/>
          </a:p>
          <a:p>
            <a:pPr marL="228600" lvl="0" indent="-228600" algn="l" rtl="0">
              <a:lnSpc>
                <a:spcPct val="100000"/>
              </a:lnSpc>
              <a:spcBef>
                <a:spcPts val="0"/>
              </a:spcBef>
              <a:spcAft>
                <a:spcPts val="0"/>
              </a:spcAft>
              <a:buClr>
                <a:srgbClr val="F4ECE7"/>
              </a:buClr>
              <a:buSzPts val="1100"/>
              <a:buFont typeface="Arial"/>
              <a:buChar char="•"/>
            </a:pPr>
            <a:r>
              <a:rPr lang="en-US" sz="1400">
                <a:solidFill>
                  <a:schemeClr val="dk1"/>
                </a:solidFill>
              </a:rPr>
              <a:t>Challenges that managers face :</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1- Communicating.</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2- Confronting performance problems.</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 3- Working With a Range of Employees.</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4- Making the right hiring and firing decisions.</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5- Leading Team Achievement.</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6- Motivating others.</a:t>
            </a:r>
            <a:endParaRPr/>
          </a:p>
          <a:p>
            <a:pPr marL="228600" lvl="0" indent="-228600" algn="l" rtl="0">
              <a:lnSpc>
                <a:spcPct val="100000"/>
              </a:lnSpc>
              <a:spcBef>
                <a:spcPts val="0"/>
              </a:spcBef>
              <a:spcAft>
                <a:spcPts val="0"/>
              </a:spcAft>
              <a:buClr>
                <a:srgbClr val="F4ECE7"/>
              </a:buClr>
              <a:buSzPts val="1100"/>
              <a:buAutoNum type="arabicPeriod"/>
            </a:pPr>
            <a:r>
              <a:rPr lang="en-US" sz="1400">
                <a:solidFill>
                  <a:schemeClr val="dk1"/>
                </a:solidFill>
              </a:rPr>
              <a:t>7- The need to bridge the skills gap.</a:t>
            </a:r>
            <a:endParaRPr/>
          </a:p>
          <a:p>
            <a:pPr marL="228600" lvl="0" indent="-228600" algn="l" rtl="0">
              <a:lnSpc>
                <a:spcPct val="100000"/>
              </a:lnSpc>
              <a:spcBef>
                <a:spcPts val="0"/>
              </a:spcBef>
              <a:spcAft>
                <a:spcPts val="0"/>
              </a:spcAft>
              <a:buClr>
                <a:srgbClr val="F4ECE7"/>
              </a:buClr>
              <a:buSzPts val="1100"/>
              <a:buFont typeface="Arial"/>
              <a:buChar char="•"/>
            </a:pPr>
            <a:r>
              <a:rPr lang="en-US" sz="1400">
                <a:solidFill>
                  <a:schemeClr val="dk1"/>
                </a:solidFill>
              </a:rPr>
              <a:t>Conclusion </a:t>
            </a:r>
            <a:endParaRPr/>
          </a:p>
          <a:p>
            <a:pPr marL="228600" lvl="0" indent="-228600" algn="l" rtl="0">
              <a:lnSpc>
                <a:spcPct val="100000"/>
              </a:lnSpc>
              <a:spcBef>
                <a:spcPts val="0"/>
              </a:spcBef>
              <a:spcAft>
                <a:spcPts val="0"/>
              </a:spcAft>
              <a:buClr>
                <a:srgbClr val="F4ECE7"/>
              </a:buClr>
              <a:buSzPts val="1100"/>
              <a:buFont typeface="Arial"/>
              <a:buChar char="•"/>
            </a:pPr>
            <a:r>
              <a:rPr lang="en-US" sz="1400">
                <a:solidFill>
                  <a:schemeClr val="dk1"/>
                </a:solidFill>
              </a:rPr>
              <a:t>A question </a:t>
            </a:r>
            <a:endParaRPr/>
          </a:p>
          <a:p>
            <a:pPr marL="228600" lvl="0" indent="-228600" algn="l" rtl="0">
              <a:lnSpc>
                <a:spcPct val="100000"/>
              </a:lnSpc>
              <a:spcBef>
                <a:spcPts val="0"/>
              </a:spcBef>
              <a:spcAft>
                <a:spcPts val="0"/>
              </a:spcAft>
              <a:buClr>
                <a:srgbClr val="F4ECE7"/>
              </a:buClr>
              <a:buSzPts val="1100"/>
              <a:buFont typeface="Arial"/>
              <a:buChar char="•"/>
            </a:pPr>
            <a:r>
              <a:rPr lang="en-US" sz="1400">
                <a:solidFill>
                  <a:schemeClr val="dk1"/>
                </a:solidFill>
              </a:rPr>
              <a:t>References </a:t>
            </a:r>
            <a:endParaRPr/>
          </a:p>
          <a:p>
            <a:pPr marL="228600" lvl="0" indent="-158750" algn="l" rtl="0">
              <a:lnSpc>
                <a:spcPct val="100000"/>
              </a:lnSpc>
              <a:spcBef>
                <a:spcPts val="0"/>
              </a:spcBef>
              <a:spcAft>
                <a:spcPts val="0"/>
              </a:spcAft>
              <a:buClr>
                <a:srgbClr val="F4ECE7"/>
              </a:buClr>
              <a:buSzPts val="1100"/>
              <a:buNone/>
            </a:pPr>
            <a:endParaRPr sz="1400">
              <a:solidFill>
                <a:schemeClr val="dk1"/>
              </a:solidFill>
            </a:endParaRPr>
          </a:p>
          <a:p>
            <a:pPr marL="228600" lvl="0" indent="-158750" algn="l" rtl="0">
              <a:lnSpc>
                <a:spcPct val="100000"/>
              </a:lnSpc>
              <a:spcBef>
                <a:spcPts val="0"/>
              </a:spcBef>
              <a:spcAft>
                <a:spcPts val="0"/>
              </a:spcAft>
              <a:buClr>
                <a:srgbClr val="F4ECE7"/>
              </a:buClr>
              <a:buSzPts val="1100"/>
              <a:buNone/>
            </a:pPr>
            <a:endParaRPr>
              <a:solidFill>
                <a:schemeClr val="dk1"/>
              </a:solidFill>
            </a:endParaRPr>
          </a:p>
          <a:p>
            <a:pPr marL="228600" lvl="0" indent="-158750" algn="l" rtl="0">
              <a:lnSpc>
                <a:spcPct val="100000"/>
              </a:lnSpc>
              <a:spcBef>
                <a:spcPts val="0"/>
              </a:spcBef>
              <a:spcAft>
                <a:spcPts val="0"/>
              </a:spcAft>
              <a:buClr>
                <a:srgbClr val="F4ECE7"/>
              </a:buClr>
              <a:buSzPts val="1100"/>
              <a:buNone/>
            </a:pPr>
            <a:endParaRPr>
              <a:solidFill>
                <a:schemeClr val="dk1"/>
              </a:solidFill>
            </a:endParaRPr>
          </a:p>
          <a:p>
            <a:pPr marL="228600" lvl="0" indent="-158750" algn="l" rtl="0">
              <a:lnSpc>
                <a:spcPct val="100000"/>
              </a:lnSpc>
              <a:spcBef>
                <a:spcPts val="0"/>
              </a:spcBef>
              <a:spcAft>
                <a:spcPts val="0"/>
              </a:spcAft>
              <a:buClr>
                <a:srgbClr val="F4ECE7"/>
              </a:buClr>
              <a:buSzPts val="1100"/>
              <a:buNone/>
            </a:pPr>
            <a:endParaRPr>
              <a:solidFill>
                <a:schemeClr val="dk1"/>
              </a:solidFill>
            </a:endParaRPr>
          </a:p>
        </p:txBody>
      </p:sp>
      <p:sp>
        <p:nvSpPr>
          <p:cNvPr id="698" name="Google Shape;698;p3"/>
          <p:cNvSpPr/>
          <p:nvPr/>
        </p:nvSpPr>
        <p:spPr>
          <a:xfrm>
            <a:off x="228600" y="4351600"/>
            <a:ext cx="31290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F36C6C"/>
                </a:solidFill>
                <a:latin typeface="Arial"/>
                <a:ea typeface="Arial"/>
                <a:cs typeface="Arial"/>
                <a:sym typeface="Arial"/>
              </a:rPr>
              <a:t>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8C8">
            <a:alpha val="32549"/>
          </a:srgbClr>
        </a:solidFill>
        <a:effectLst/>
      </p:bgPr>
    </p:bg>
    <p:spTree>
      <p:nvGrpSpPr>
        <p:cNvPr id="1" name="Shape 702"/>
        <p:cNvGrpSpPr/>
        <p:nvPr/>
      </p:nvGrpSpPr>
      <p:grpSpPr>
        <a:xfrm>
          <a:off x="0" y="0"/>
          <a:ext cx="0" cy="0"/>
          <a:chOff x="0" y="0"/>
          <a:chExt cx="0" cy="0"/>
        </a:xfrm>
      </p:grpSpPr>
      <p:sp>
        <p:nvSpPr>
          <p:cNvPr id="703" name="Google Shape;703;p4"/>
          <p:cNvSpPr txBox="1">
            <a:spLocks noGrp="1"/>
          </p:cNvSpPr>
          <p:nvPr>
            <p:ph type="title" idx="2"/>
          </p:nvPr>
        </p:nvSpPr>
        <p:spPr>
          <a:xfrm>
            <a:off x="228600" y="2411009"/>
            <a:ext cx="4136700" cy="283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US"/>
              <a:t>—Peter Drucker  </a:t>
            </a:r>
            <a:endParaRPr/>
          </a:p>
        </p:txBody>
      </p:sp>
      <p:sp>
        <p:nvSpPr>
          <p:cNvPr id="704" name="Google Shape;704;p4"/>
          <p:cNvSpPr txBox="1">
            <a:spLocks noGrp="1"/>
          </p:cNvSpPr>
          <p:nvPr>
            <p:ph type="ctrTitle"/>
          </p:nvPr>
        </p:nvSpPr>
        <p:spPr>
          <a:xfrm>
            <a:off x="724975" y="534242"/>
            <a:ext cx="4182088" cy="181597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sz="2400"/>
              <a:t>“Management is doing things right; leadership is doing the right things”.</a:t>
            </a:r>
            <a:endParaRPr sz="2400"/>
          </a:p>
        </p:txBody>
      </p:sp>
      <p:grpSp>
        <p:nvGrpSpPr>
          <p:cNvPr id="705" name="Google Shape;705;p4"/>
          <p:cNvGrpSpPr/>
          <p:nvPr/>
        </p:nvGrpSpPr>
        <p:grpSpPr>
          <a:xfrm>
            <a:off x="4772687" y="771825"/>
            <a:ext cx="4661365" cy="3818191"/>
            <a:chOff x="4772687" y="771825"/>
            <a:chExt cx="4661365" cy="3818191"/>
          </a:xfrm>
        </p:grpSpPr>
        <p:sp>
          <p:nvSpPr>
            <p:cNvPr id="706" name="Google Shape;706;p4"/>
            <p:cNvSpPr/>
            <p:nvPr/>
          </p:nvSpPr>
          <p:spPr>
            <a:xfrm>
              <a:off x="4907063" y="771825"/>
              <a:ext cx="4526989" cy="3660399"/>
            </a:xfrm>
            <a:custGeom>
              <a:avLst/>
              <a:gdLst/>
              <a:ahLst/>
              <a:cxnLst/>
              <a:rect l="l" t="t" r="r" b="b"/>
              <a:pathLst>
                <a:path w="208617" h="168682" extrusionOk="0">
                  <a:moveTo>
                    <a:pt x="113405" y="0"/>
                  </a:moveTo>
                  <a:cubicBezTo>
                    <a:pt x="102132" y="0"/>
                    <a:pt x="88151" y="2227"/>
                    <a:pt x="74287" y="10223"/>
                  </a:cubicBezTo>
                  <a:cubicBezTo>
                    <a:pt x="42965" y="28302"/>
                    <a:pt x="27187" y="64128"/>
                    <a:pt x="13611" y="92848"/>
                  </a:cubicBezTo>
                  <a:cubicBezTo>
                    <a:pt x="1" y="121569"/>
                    <a:pt x="7840" y="150757"/>
                    <a:pt x="31757" y="164066"/>
                  </a:cubicBezTo>
                  <a:cubicBezTo>
                    <a:pt x="37770" y="167417"/>
                    <a:pt x="43299" y="168681"/>
                    <a:pt x="48742" y="168681"/>
                  </a:cubicBezTo>
                  <a:cubicBezTo>
                    <a:pt x="64916" y="168681"/>
                    <a:pt x="80326" y="157518"/>
                    <a:pt x="105409" y="156794"/>
                  </a:cubicBezTo>
                  <a:cubicBezTo>
                    <a:pt x="109489" y="156676"/>
                    <a:pt x="113206" y="156644"/>
                    <a:pt x="116637" y="156644"/>
                  </a:cubicBezTo>
                  <a:cubicBezTo>
                    <a:pt x="120799" y="156644"/>
                    <a:pt x="124541" y="156692"/>
                    <a:pt x="128003" y="156692"/>
                  </a:cubicBezTo>
                  <a:cubicBezTo>
                    <a:pt x="145148" y="156692"/>
                    <a:pt x="155431" y="155529"/>
                    <a:pt x="175760" y="141683"/>
                  </a:cubicBezTo>
                  <a:cubicBezTo>
                    <a:pt x="203580" y="122737"/>
                    <a:pt x="208617" y="78038"/>
                    <a:pt x="186667" y="44947"/>
                  </a:cubicBezTo>
                  <a:cubicBezTo>
                    <a:pt x="164718" y="11890"/>
                    <a:pt x="137466" y="3518"/>
                    <a:pt x="137466" y="3518"/>
                  </a:cubicBezTo>
                  <a:cubicBezTo>
                    <a:pt x="137466" y="3518"/>
                    <a:pt x="127575" y="0"/>
                    <a:pt x="113405"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p4"/>
            <p:cNvSpPr/>
            <p:nvPr/>
          </p:nvSpPr>
          <p:spPr>
            <a:xfrm>
              <a:off x="4772687" y="4589289"/>
              <a:ext cx="4291720" cy="22"/>
            </a:xfrm>
            <a:custGeom>
              <a:avLst/>
              <a:gdLst/>
              <a:ahLst/>
              <a:cxnLst/>
              <a:rect l="l" t="t" r="r" b="b"/>
              <a:pathLst>
                <a:path w="198209" h="1" fill="none" extrusionOk="0">
                  <a:moveTo>
                    <a:pt x="0" y="0"/>
                  </a:moveTo>
                  <a:lnTo>
                    <a:pt x="198209" y="0"/>
                  </a:ln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08" name="Google Shape;708;p4"/>
            <p:cNvGrpSpPr/>
            <p:nvPr/>
          </p:nvGrpSpPr>
          <p:grpSpPr>
            <a:xfrm>
              <a:off x="5169578" y="1156210"/>
              <a:ext cx="4001965" cy="3433806"/>
              <a:chOff x="5169578" y="1156210"/>
              <a:chExt cx="4001965" cy="3433806"/>
            </a:xfrm>
          </p:grpSpPr>
          <p:sp>
            <p:nvSpPr>
              <p:cNvPr id="709" name="Google Shape;709;p4"/>
              <p:cNvSpPr/>
              <p:nvPr/>
            </p:nvSpPr>
            <p:spPr>
              <a:xfrm>
                <a:off x="5718947" y="1804815"/>
                <a:ext cx="858803" cy="1288562"/>
              </a:xfrm>
              <a:custGeom>
                <a:avLst/>
                <a:gdLst/>
                <a:ahLst/>
                <a:cxnLst/>
                <a:rect l="l" t="t" r="r" b="b"/>
                <a:pathLst>
                  <a:path w="39663" h="59511" extrusionOk="0">
                    <a:moveTo>
                      <a:pt x="1" y="1"/>
                    </a:moveTo>
                    <a:lnTo>
                      <a:pt x="1" y="59510"/>
                    </a:lnTo>
                    <a:lnTo>
                      <a:pt x="39662" y="59510"/>
                    </a:lnTo>
                    <a:lnTo>
                      <a:pt x="39662" y="1"/>
                    </a:ln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p4"/>
              <p:cNvSpPr/>
              <p:nvPr/>
            </p:nvSpPr>
            <p:spPr>
              <a:xfrm>
                <a:off x="5787567" y="1908123"/>
                <a:ext cx="721570" cy="1081975"/>
              </a:xfrm>
              <a:custGeom>
                <a:avLst/>
                <a:gdLst/>
                <a:ahLst/>
                <a:cxnLst/>
                <a:rect l="l" t="t" r="r" b="b"/>
                <a:pathLst>
                  <a:path w="33325" h="49970" extrusionOk="0">
                    <a:moveTo>
                      <a:pt x="1" y="0"/>
                    </a:moveTo>
                    <a:lnTo>
                      <a:pt x="1" y="49969"/>
                    </a:lnTo>
                    <a:lnTo>
                      <a:pt x="33324" y="49969"/>
                    </a:lnTo>
                    <a:lnTo>
                      <a:pt x="33324" y="0"/>
                    </a:ln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1" name="Google Shape;711;p4"/>
              <p:cNvSpPr/>
              <p:nvPr/>
            </p:nvSpPr>
            <p:spPr>
              <a:xfrm>
                <a:off x="6070707" y="1959399"/>
                <a:ext cx="163260" cy="163260"/>
              </a:xfrm>
              <a:custGeom>
                <a:avLst/>
                <a:gdLst/>
                <a:ahLst/>
                <a:cxnLst/>
                <a:rect l="l" t="t" r="r" b="b"/>
                <a:pathLst>
                  <a:path w="7540" h="7540" extrusionOk="0">
                    <a:moveTo>
                      <a:pt x="3770" y="0"/>
                    </a:moveTo>
                    <a:cubicBezTo>
                      <a:pt x="1702" y="0"/>
                      <a:pt x="1" y="1702"/>
                      <a:pt x="1" y="3770"/>
                    </a:cubicBezTo>
                    <a:cubicBezTo>
                      <a:pt x="1" y="5838"/>
                      <a:pt x="1702" y="7539"/>
                      <a:pt x="3770" y="7539"/>
                    </a:cubicBezTo>
                    <a:cubicBezTo>
                      <a:pt x="5871" y="7539"/>
                      <a:pt x="7539" y="5838"/>
                      <a:pt x="7539" y="3770"/>
                    </a:cubicBezTo>
                    <a:cubicBezTo>
                      <a:pt x="7539" y="1702"/>
                      <a:pt x="5871" y="0"/>
                      <a:pt x="3770"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2" name="Google Shape;712;p4"/>
              <p:cNvSpPr/>
              <p:nvPr/>
            </p:nvSpPr>
            <p:spPr>
              <a:xfrm>
                <a:off x="5959473" y="2199924"/>
                <a:ext cx="360428" cy="22"/>
              </a:xfrm>
              <a:custGeom>
                <a:avLst/>
                <a:gdLst/>
                <a:ahLst/>
                <a:cxnLst/>
                <a:rect l="l" t="t" r="r" b="b"/>
                <a:pathLst>
                  <a:path w="16646" h="1" fill="none" extrusionOk="0">
                    <a:moveTo>
                      <a:pt x="1" y="0"/>
                    </a:moveTo>
                    <a:lnTo>
                      <a:pt x="16646"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3" name="Google Shape;713;p4"/>
              <p:cNvSpPr/>
              <p:nvPr/>
            </p:nvSpPr>
            <p:spPr>
              <a:xfrm>
                <a:off x="5959473" y="2826876"/>
                <a:ext cx="360428" cy="22"/>
              </a:xfrm>
              <a:custGeom>
                <a:avLst/>
                <a:gdLst/>
                <a:ahLst/>
                <a:cxnLst/>
                <a:rect l="l" t="t" r="r" b="b"/>
                <a:pathLst>
                  <a:path w="16646" h="1" fill="none" extrusionOk="0">
                    <a:moveTo>
                      <a:pt x="1" y="0"/>
                    </a:moveTo>
                    <a:lnTo>
                      <a:pt x="16646"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4" name="Google Shape;714;p4"/>
              <p:cNvSpPr/>
              <p:nvPr/>
            </p:nvSpPr>
            <p:spPr>
              <a:xfrm>
                <a:off x="5847525" y="2406498"/>
                <a:ext cx="610341" cy="22"/>
              </a:xfrm>
              <a:custGeom>
                <a:avLst/>
                <a:gdLst/>
                <a:ahLst/>
                <a:cxnLst/>
                <a:rect l="l" t="t" r="r" b="b"/>
                <a:pathLst>
                  <a:path w="28188" h="1" fill="none" extrusionOk="0">
                    <a:moveTo>
                      <a:pt x="0" y="1"/>
                    </a:moveTo>
                    <a:lnTo>
                      <a:pt x="28187" y="1"/>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5" name="Google Shape;715;p4"/>
              <p:cNvSpPr/>
              <p:nvPr/>
            </p:nvSpPr>
            <p:spPr>
              <a:xfrm>
                <a:off x="5847525" y="2466456"/>
                <a:ext cx="610341" cy="22"/>
              </a:xfrm>
              <a:custGeom>
                <a:avLst/>
                <a:gdLst/>
                <a:ahLst/>
                <a:cxnLst/>
                <a:rect l="l" t="t" r="r" b="b"/>
                <a:pathLst>
                  <a:path w="28188" h="1" fill="none" extrusionOk="0">
                    <a:moveTo>
                      <a:pt x="0" y="0"/>
                    </a:moveTo>
                    <a:lnTo>
                      <a:pt x="28187"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6" name="Google Shape;716;p4"/>
              <p:cNvSpPr/>
              <p:nvPr/>
            </p:nvSpPr>
            <p:spPr>
              <a:xfrm>
                <a:off x="5847525" y="2526392"/>
                <a:ext cx="610341" cy="22"/>
              </a:xfrm>
              <a:custGeom>
                <a:avLst/>
                <a:gdLst/>
                <a:ahLst/>
                <a:cxnLst/>
                <a:rect l="l" t="t" r="r" b="b"/>
                <a:pathLst>
                  <a:path w="28188" h="1" fill="none" extrusionOk="0">
                    <a:moveTo>
                      <a:pt x="0" y="1"/>
                    </a:moveTo>
                    <a:lnTo>
                      <a:pt x="28187" y="1"/>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7" name="Google Shape;717;p4"/>
              <p:cNvSpPr/>
              <p:nvPr/>
            </p:nvSpPr>
            <p:spPr>
              <a:xfrm>
                <a:off x="5847525" y="2586351"/>
                <a:ext cx="610341" cy="22"/>
              </a:xfrm>
              <a:custGeom>
                <a:avLst/>
                <a:gdLst/>
                <a:ahLst/>
                <a:cxnLst/>
                <a:rect l="l" t="t" r="r" b="b"/>
                <a:pathLst>
                  <a:path w="28188" h="1" fill="none" extrusionOk="0">
                    <a:moveTo>
                      <a:pt x="0" y="0"/>
                    </a:moveTo>
                    <a:lnTo>
                      <a:pt x="28187"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8" name="Google Shape;718;p4"/>
              <p:cNvSpPr/>
              <p:nvPr/>
            </p:nvSpPr>
            <p:spPr>
              <a:xfrm>
                <a:off x="5847525" y="2647023"/>
                <a:ext cx="610341" cy="22"/>
              </a:xfrm>
              <a:custGeom>
                <a:avLst/>
                <a:gdLst/>
                <a:ahLst/>
                <a:cxnLst/>
                <a:rect l="l" t="t" r="r" b="b"/>
                <a:pathLst>
                  <a:path w="28188" h="1" fill="none" extrusionOk="0">
                    <a:moveTo>
                      <a:pt x="0" y="0"/>
                    </a:moveTo>
                    <a:lnTo>
                      <a:pt x="28187"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9" name="Google Shape;719;p4"/>
              <p:cNvSpPr/>
              <p:nvPr/>
            </p:nvSpPr>
            <p:spPr>
              <a:xfrm>
                <a:off x="5466879" y="3401103"/>
                <a:ext cx="14464" cy="908626"/>
              </a:xfrm>
              <a:custGeom>
                <a:avLst/>
                <a:gdLst/>
                <a:ahLst/>
                <a:cxnLst/>
                <a:rect l="l" t="t" r="r" b="b"/>
                <a:pathLst>
                  <a:path w="668" h="41964" fill="none" extrusionOk="0">
                    <a:moveTo>
                      <a:pt x="400" y="41964"/>
                    </a:moveTo>
                    <a:cubicBezTo>
                      <a:pt x="400" y="41964"/>
                      <a:pt x="667" y="32757"/>
                      <a:pt x="334" y="24885"/>
                    </a:cubicBezTo>
                    <a:cubicBezTo>
                      <a:pt x="0" y="16979"/>
                      <a:pt x="667" y="0"/>
                      <a:pt x="667" y="0"/>
                    </a:cubicBez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0" name="Google Shape;720;p4"/>
              <p:cNvSpPr/>
              <p:nvPr/>
            </p:nvSpPr>
            <p:spPr>
              <a:xfrm>
                <a:off x="5400425" y="3555664"/>
                <a:ext cx="77299" cy="61428"/>
              </a:xfrm>
              <a:custGeom>
                <a:avLst/>
                <a:gdLst/>
                <a:ahLst/>
                <a:cxnLst/>
                <a:rect l="l" t="t" r="r" b="b"/>
                <a:pathLst>
                  <a:path w="3570" h="2837" fill="none" extrusionOk="0">
                    <a:moveTo>
                      <a:pt x="3569" y="2836"/>
                    </a:moveTo>
                    <a:lnTo>
                      <a:pt x="0" y="1"/>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1" name="Google Shape;721;p4"/>
              <p:cNvSpPr/>
              <p:nvPr/>
            </p:nvSpPr>
            <p:spPr>
              <a:xfrm>
                <a:off x="5476991" y="3614172"/>
                <a:ext cx="27455" cy="44799"/>
              </a:xfrm>
              <a:custGeom>
                <a:avLst/>
                <a:gdLst/>
                <a:ahLst/>
                <a:cxnLst/>
                <a:rect l="l" t="t" r="r" b="b"/>
                <a:pathLst>
                  <a:path w="1268" h="2069" fill="none" extrusionOk="0">
                    <a:moveTo>
                      <a:pt x="0" y="2069"/>
                    </a:moveTo>
                    <a:lnTo>
                      <a:pt x="1268" y="1"/>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2" name="Google Shape;722;p4"/>
              <p:cNvSpPr/>
              <p:nvPr/>
            </p:nvSpPr>
            <p:spPr>
              <a:xfrm>
                <a:off x="5470474" y="3778868"/>
                <a:ext cx="69375" cy="57076"/>
              </a:xfrm>
              <a:custGeom>
                <a:avLst/>
                <a:gdLst/>
                <a:ahLst/>
                <a:cxnLst/>
                <a:rect l="l" t="t" r="r" b="b"/>
                <a:pathLst>
                  <a:path w="3204" h="2636" fill="none" extrusionOk="0">
                    <a:moveTo>
                      <a:pt x="1" y="2635"/>
                    </a:moveTo>
                    <a:lnTo>
                      <a:pt x="3203"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3" name="Google Shape;723;p4"/>
              <p:cNvSpPr/>
              <p:nvPr/>
            </p:nvSpPr>
            <p:spPr>
              <a:xfrm>
                <a:off x="5444468" y="3443002"/>
                <a:ext cx="36874" cy="33237"/>
              </a:xfrm>
              <a:custGeom>
                <a:avLst/>
                <a:gdLst/>
                <a:ahLst/>
                <a:cxnLst/>
                <a:rect l="l" t="t" r="r" b="b"/>
                <a:pathLst>
                  <a:path w="1703" h="1535" fill="none" extrusionOk="0">
                    <a:moveTo>
                      <a:pt x="1702" y="1535"/>
                    </a:moveTo>
                    <a:lnTo>
                      <a:pt x="1"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4" name="Google Shape;724;p4"/>
              <p:cNvSpPr/>
              <p:nvPr/>
            </p:nvSpPr>
            <p:spPr>
              <a:xfrm>
                <a:off x="5424244" y="3818580"/>
                <a:ext cx="45535" cy="48415"/>
              </a:xfrm>
              <a:custGeom>
                <a:avLst/>
                <a:gdLst/>
                <a:ahLst/>
                <a:cxnLst/>
                <a:rect l="l" t="t" r="r" b="b"/>
                <a:pathLst>
                  <a:path w="2103" h="2236" fill="none" extrusionOk="0">
                    <a:moveTo>
                      <a:pt x="2102" y="2236"/>
                    </a:moveTo>
                    <a:lnTo>
                      <a:pt x="1" y="1"/>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5" name="Google Shape;725;p4"/>
              <p:cNvSpPr/>
              <p:nvPr/>
            </p:nvSpPr>
            <p:spPr>
              <a:xfrm>
                <a:off x="5378750" y="3973163"/>
                <a:ext cx="95358" cy="86697"/>
              </a:xfrm>
              <a:custGeom>
                <a:avLst/>
                <a:gdLst/>
                <a:ahLst/>
                <a:cxnLst/>
                <a:rect l="l" t="t" r="r" b="b"/>
                <a:pathLst>
                  <a:path w="4404" h="4004" fill="none" extrusionOk="0">
                    <a:moveTo>
                      <a:pt x="4404" y="4003"/>
                    </a:moveTo>
                    <a:lnTo>
                      <a:pt x="0" y="0"/>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6" name="Google Shape;726;p4"/>
              <p:cNvSpPr/>
              <p:nvPr/>
            </p:nvSpPr>
            <p:spPr>
              <a:xfrm>
                <a:off x="5476255" y="4133507"/>
                <a:ext cx="70804" cy="32522"/>
              </a:xfrm>
              <a:custGeom>
                <a:avLst/>
                <a:gdLst/>
                <a:ahLst/>
                <a:cxnLst/>
                <a:rect l="l" t="t" r="r" b="b"/>
                <a:pathLst>
                  <a:path w="3270" h="1502" fill="none" extrusionOk="0">
                    <a:moveTo>
                      <a:pt x="1" y="1502"/>
                    </a:moveTo>
                    <a:cubicBezTo>
                      <a:pt x="1135" y="1068"/>
                      <a:pt x="2202" y="568"/>
                      <a:pt x="3270" y="1"/>
                    </a:cubicBez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7" name="Google Shape;727;p4"/>
              <p:cNvSpPr/>
              <p:nvPr/>
            </p:nvSpPr>
            <p:spPr>
              <a:xfrm>
                <a:off x="5209160" y="3630412"/>
                <a:ext cx="250498" cy="208795"/>
              </a:xfrm>
              <a:custGeom>
                <a:avLst/>
                <a:gdLst/>
                <a:ahLst/>
                <a:cxnLst/>
                <a:rect l="l" t="t" r="r" b="b"/>
                <a:pathLst>
                  <a:path w="11569" h="9643" extrusionOk="0">
                    <a:moveTo>
                      <a:pt x="6634" y="0"/>
                    </a:moveTo>
                    <a:cubicBezTo>
                      <a:pt x="4381" y="0"/>
                      <a:pt x="1833" y="757"/>
                      <a:pt x="1128" y="2520"/>
                    </a:cubicBezTo>
                    <a:cubicBezTo>
                      <a:pt x="1" y="5257"/>
                      <a:pt x="3319" y="9642"/>
                      <a:pt x="6702" y="9642"/>
                    </a:cubicBezTo>
                    <a:cubicBezTo>
                      <a:pt x="6823" y="9642"/>
                      <a:pt x="6944" y="9636"/>
                      <a:pt x="7065" y="9625"/>
                    </a:cubicBezTo>
                    <a:cubicBezTo>
                      <a:pt x="8433" y="9491"/>
                      <a:pt x="9000" y="9391"/>
                      <a:pt x="9567" y="8624"/>
                    </a:cubicBezTo>
                    <a:lnTo>
                      <a:pt x="4697" y="3887"/>
                    </a:lnTo>
                    <a:lnTo>
                      <a:pt x="9934" y="8124"/>
                    </a:lnTo>
                    <a:cubicBezTo>
                      <a:pt x="10101" y="7824"/>
                      <a:pt x="10201" y="7557"/>
                      <a:pt x="10301" y="7257"/>
                    </a:cubicBezTo>
                    <a:cubicBezTo>
                      <a:pt x="10368" y="7023"/>
                      <a:pt x="10434" y="6790"/>
                      <a:pt x="10468" y="6589"/>
                    </a:cubicBezTo>
                    <a:cubicBezTo>
                      <a:pt x="10801" y="4888"/>
                      <a:pt x="11568" y="2086"/>
                      <a:pt x="9934" y="785"/>
                    </a:cubicBezTo>
                    <a:cubicBezTo>
                      <a:pt x="9265" y="280"/>
                      <a:pt x="8004" y="0"/>
                      <a:pt x="6634"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8" name="Google Shape;728;p4"/>
              <p:cNvSpPr/>
              <p:nvPr/>
            </p:nvSpPr>
            <p:spPr>
              <a:xfrm>
                <a:off x="5521771" y="3576625"/>
                <a:ext cx="244868" cy="229971"/>
              </a:xfrm>
              <a:custGeom>
                <a:avLst/>
                <a:gdLst/>
                <a:ahLst/>
                <a:cxnLst/>
                <a:rect l="l" t="t" r="r" b="b"/>
                <a:pathLst>
                  <a:path w="11309" h="10621" extrusionOk="0">
                    <a:moveTo>
                      <a:pt x="6905" y="0"/>
                    </a:moveTo>
                    <a:cubicBezTo>
                      <a:pt x="6905" y="34"/>
                      <a:pt x="6905" y="67"/>
                      <a:pt x="6905" y="100"/>
                    </a:cubicBezTo>
                    <a:cubicBezTo>
                      <a:pt x="6467" y="2072"/>
                      <a:pt x="4296" y="3251"/>
                      <a:pt x="2376" y="3251"/>
                    </a:cubicBezTo>
                    <a:cubicBezTo>
                      <a:pt x="2250" y="3251"/>
                      <a:pt x="2125" y="3246"/>
                      <a:pt x="2002" y="3236"/>
                    </a:cubicBezTo>
                    <a:cubicBezTo>
                      <a:pt x="1701" y="3203"/>
                      <a:pt x="1435" y="3136"/>
                      <a:pt x="1168" y="3069"/>
                    </a:cubicBezTo>
                    <a:cubicBezTo>
                      <a:pt x="200" y="4604"/>
                      <a:pt x="0" y="6505"/>
                      <a:pt x="634" y="8173"/>
                    </a:cubicBezTo>
                    <a:cubicBezTo>
                      <a:pt x="701" y="8406"/>
                      <a:pt x="834" y="8640"/>
                      <a:pt x="968" y="8840"/>
                    </a:cubicBezTo>
                    <a:cubicBezTo>
                      <a:pt x="1601" y="8373"/>
                      <a:pt x="7972" y="2936"/>
                      <a:pt x="7973" y="2936"/>
                    </a:cubicBezTo>
                    <a:lnTo>
                      <a:pt x="7973" y="2936"/>
                    </a:lnTo>
                    <a:lnTo>
                      <a:pt x="1334" y="9307"/>
                    </a:lnTo>
                    <a:cubicBezTo>
                      <a:pt x="2131" y="10157"/>
                      <a:pt x="3351" y="10621"/>
                      <a:pt x="4636" y="10621"/>
                    </a:cubicBezTo>
                    <a:cubicBezTo>
                      <a:pt x="6579" y="10621"/>
                      <a:pt x="8670" y="9561"/>
                      <a:pt x="9674" y="7172"/>
                    </a:cubicBezTo>
                    <a:cubicBezTo>
                      <a:pt x="11308" y="3203"/>
                      <a:pt x="9240" y="567"/>
                      <a:pt x="6905"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9" name="Google Shape;729;p4"/>
              <p:cNvSpPr/>
              <p:nvPr/>
            </p:nvSpPr>
            <p:spPr>
              <a:xfrm>
                <a:off x="5460492" y="3412860"/>
                <a:ext cx="220184" cy="217564"/>
              </a:xfrm>
              <a:custGeom>
                <a:avLst/>
                <a:gdLst/>
                <a:ahLst/>
                <a:cxnLst/>
                <a:rect l="l" t="t" r="r" b="b"/>
                <a:pathLst>
                  <a:path w="10169" h="10048" extrusionOk="0">
                    <a:moveTo>
                      <a:pt x="4831" y="1"/>
                    </a:moveTo>
                    <a:cubicBezTo>
                      <a:pt x="2130" y="1"/>
                      <a:pt x="0" y="1590"/>
                      <a:pt x="28" y="4594"/>
                    </a:cubicBezTo>
                    <a:cubicBezTo>
                      <a:pt x="62" y="6196"/>
                      <a:pt x="762" y="7730"/>
                      <a:pt x="1963" y="8831"/>
                    </a:cubicBezTo>
                    <a:lnTo>
                      <a:pt x="5465" y="3961"/>
                    </a:lnTo>
                    <a:lnTo>
                      <a:pt x="2497" y="9231"/>
                    </a:lnTo>
                    <a:cubicBezTo>
                      <a:pt x="2763" y="9398"/>
                      <a:pt x="3064" y="9565"/>
                      <a:pt x="3364" y="9698"/>
                    </a:cubicBezTo>
                    <a:cubicBezTo>
                      <a:pt x="3798" y="9865"/>
                      <a:pt x="4265" y="9998"/>
                      <a:pt x="4732" y="10032"/>
                    </a:cubicBezTo>
                    <a:cubicBezTo>
                      <a:pt x="4857" y="10042"/>
                      <a:pt x="4984" y="10047"/>
                      <a:pt x="5111" y="10047"/>
                    </a:cubicBezTo>
                    <a:cubicBezTo>
                      <a:pt x="7055" y="10047"/>
                      <a:pt x="9197" y="8868"/>
                      <a:pt x="9635" y="6896"/>
                    </a:cubicBezTo>
                    <a:cubicBezTo>
                      <a:pt x="10169" y="4528"/>
                      <a:pt x="9935" y="958"/>
                      <a:pt x="6499" y="191"/>
                    </a:cubicBezTo>
                    <a:cubicBezTo>
                      <a:pt x="5929" y="64"/>
                      <a:pt x="5368" y="1"/>
                      <a:pt x="4831"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0" name="Google Shape;730;p4"/>
              <p:cNvSpPr/>
              <p:nvPr/>
            </p:nvSpPr>
            <p:spPr>
              <a:xfrm>
                <a:off x="5373683" y="3146849"/>
                <a:ext cx="213104" cy="247033"/>
              </a:xfrm>
              <a:custGeom>
                <a:avLst/>
                <a:gdLst/>
                <a:ahLst/>
                <a:cxnLst/>
                <a:rect l="l" t="t" r="r" b="b"/>
                <a:pathLst>
                  <a:path w="9842" h="11409" extrusionOk="0">
                    <a:moveTo>
                      <a:pt x="6506" y="1"/>
                    </a:moveTo>
                    <a:cubicBezTo>
                      <a:pt x="6506" y="1"/>
                      <a:pt x="6139" y="101"/>
                      <a:pt x="3937" y="1168"/>
                    </a:cubicBezTo>
                    <a:cubicBezTo>
                      <a:pt x="1736" y="2236"/>
                      <a:pt x="1" y="5738"/>
                      <a:pt x="1769" y="8707"/>
                    </a:cubicBezTo>
                    <a:cubicBezTo>
                      <a:pt x="2736" y="10408"/>
                      <a:pt x="3904" y="11042"/>
                      <a:pt x="4704" y="11275"/>
                    </a:cubicBezTo>
                    <a:lnTo>
                      <a:pt x="5572" y="2736"/>
                    </a:lnTo>
                    <a:lnTo>
                      <a:pt x="5238" y="11409"/>
                    </a:lnTo>
                    <a:lnTo>
                      <a:pt x="5738" y="11409"/>
                    </a:lnTo>
                    <a:cubicBezTo>
                      <a:pt x="7139" y="11242"/>
                      <a:pt x="9408" y="9541"/>
                      <a:pt x="9641" y="6038"/>
                    </a:cubicBezTo>
                    <a:cubicBezTo>
                      <a:pt x="9841" y="2536"/>
                      <a:pt x="6506" y="1"/>
                      <a:pt x="650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1" name="Google Shape;731;p4"/>
              <p:cNvSpPr/>
              <p:nvPr/>
            </p:nvSpPr>
            <p:spPr>
              <a:xfrm>
                <a:off x="5257989" y="3292684"/>
                <a:ext cx="184328" cy="162827"/>
              </a:xfrm>
              <a:custGeom>
                <a:avLst/>
                <a:gdLst/>
                <a:ahLst/>
                <a:cxnLst/>
                <a:rect l="l" t="t" r="r" b="b"/>
                <a:pathLst>
                  <a:path w="8513" h="7520" extrusionOk="0">
                    <a:moveTo>
                      <a:pt x="2139" y="0"/>
                    </a:moveTo>
                    <a:cubicBezTo>
                      <a:pt x="735" y="0"/>
                      <a:pt x="0" y="1191"/>
                      <a:pt x="1041" y="3573"/>
                    </a:cubicBezTo>
                    <a:cubicBezTo>
                      <a:pt x="2186" y="6128"/>
                      <a:pt x="4935" y="7520"/>
                      <a:pt x="6601" y="7520"/>
                    </a:cubicBezTo>
                    <a:cubicBezTo>
                      <a:pt x="6827" y="7520"/>
                      <a:pt x="7033" y="7494"/>
                      <a:pt x="7212" y="7442"/>
                    </a:cubicBezTo>
                    <a:cubicBezTo>
                      <a:pt x="7579" y="7342"/>
                      <a:pt x="7879" y="7142"/>
                      <a:pt x="8146" y="6875"/>
                    </a:cubicBezTo>
                    <a:lnTo>
                      <a:pt x="1775" y="1038"/>
                    </a:lnTo>
                    <a:lnTo>
                      <a:pt x="8413" y="6342"/>
                    </a:lnTo>
                    <a:cubicBezTo>
                      <a:pt x="8480" y="6075"/>
                      <a:pt x="8513" y="5841"/>
                      <a:pt x="8480" y="5574"/>
                    </a:cubicBezTo>
                    <a:cubicBezTo>
                      <a:pt x="8179" y="2539"/>
                      <a:pt x="5144" y="771"/>
                      <a:pt x="3142" y="171"/>
                    </a:cubicBezTo>
                    <a:cubicBezTo>
                      <a:pt x="2784" y="57"/>
                      <a:pt x="2445" y="0"/>
                      <a:pt x="2139"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2" name="Google Shape;732;p4"/>
              <p:cNvSpPr/>
              <p:nvPr/>
            </p:nvSpPr>
            <p:spPr>
              <a:xfrm>
                <a:off x="5207688" y="3398201"/>
                <a:ext cx="198532" cy="184198"/>
              </a:xfrm>
              <a:custGeom>
                <a:avLst/>
                <a:gdLst/>
                <a:ahLst/>
                <a:cxnLst/>
                <a:rect l="l" t="t" r="r" b="b"/>
                <a:pathLst>
                  <a:path w="9169" h="8507" extrusionOk="0">
                    <a:moveTo>
                      <a:pt x="3564" y="1"/>
                    </a:moveTo>
                    <a:cubicBezTo>
                      <a:pt x="2163" y="1"/>
                      <a:pt x="1029" y="635"/>
                      <a:pt x="662" y="2403"/>
                    </a:cubicBezTo>
                    <a:cubicBezTo>
                      <a:pt x="0" y="5395"/>
                      <a:pt x="2016" y="8507"/>
                      <a:pt x="5024" y="8507"/>
                    </a:cubicBezTo>
                    <a:cubicBezTo>
                      <a:pt x="5201" y="8507"/>
                      <a:pt x="5382" y="8496"/>
                      <a:pt x="5565" y="8474"/>
                    </a:cubicBezTo>
                    <a:cubicBezTo>
                      <a:pt x="7000" y="8307"/>
                      <a:pt x="7834" y="7807"/>
                      <a:pt x="8334" y="7306"/>
                    </a:cubicBezTo>
                    <a:lnTo>
                      <a:pt x="2397" y="1902"/>
                    </a:lnTo>
                    <a:lnTo>
                      <a:pt x="8734" y="6739"/>
                    </a:lnTo>
                    <a:cubicBezTo>
                      <a:pt x="8868" y="6506"/>
                      <a:pt x="8935" y="6239"/>
                      <a:pt x="8968" y="6005"/>
                    </a:cubicBezTo>
                    <a:cubicBezTo>
                      <a:pt x="9168" y="4971"/>
                      <a:pt x="9068" y="3937"/>
                      <a:pt x="8668" y="2970"/>
                    </a:cubicBezTo>
                    <a:cubicBezTo>
                      <a:pt x="8645" y="2970"/>
                      <a:pt x="8621" y="2971"/>
                      <a:pt x="8598" y="2971"/>
                    </a:cubicBezTo>
                    <a:cubicBezTo>
                      <a:pt x="7159" y="2971"/>
                      <a:pt x="4910" y="1970"/>
                      <a:pt x="3564"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3" name="Google Shape;733;p4"/>
              <p:cNvSpPr/>
              <p:nvPr/>
            </p:nvSpPr>
            <p:spPr>
              <a:xfrm>
                <a:off x="5169578" y="3777417"/>
                <a:ext cx="236640" cy="222068"/>
              </a:xfrm>
              <a:custGeom>
                <a:avLst/>
                <a:gdLst/>
                <a:ahLst/>
                <a:cxnLst/>
                <a:rect l="l" t="t" r="r" b="b"/>
                <a:pathLst>
                  <a:path w="10929" h="10256" extrusionOk="0">
                    <a:moveTo>
                      <a:pt x="3256" y="1"/>
                    </a:moveTo>
                    <a:cubicBezTo>
                      <a:pt x="1922" y="201"/>
                      <a:pt x="888" y="901"/>
                      <a:pt x="621" y="2369"/>
                    </a:cubicBezTo>
                    <a:cubicBezTo>
                      <a:pt x="1" y="5808"/>
                      <a:pt x="2921" y="10255"/>
                      <a:pt x="6120" y="10255"/>
                    </a:cubicBezTo>
                    <a:cubicBezTo>
                      <a:pt x="6365" y="10255"/>
                      <a:pt x="6612" y="10229"/>
                      <a:pt x="6858" y="10174"/>
                    </a:cubicBezTo>
                    <a:cubicBezTo>
                      <a:pt x="7759" y="10008"/>
                      <a:pt x="8626" y="9574"/>
                      <a:pt x="9294" y="8974"/>
                    </a:cubicBezTo>
                    <a:lnTo>
                      <a:pt x="1688" y="1668"/>
                    </a:lnTo>
                    <a:lnTo>
                      <a:pt x="9694" y="8473"/>
                    </a:lnTo>
                    <a:cubicBezTo>
                      <a:pt x="10161" y="7873"/>
                      <a:pt x="10461" y="7172"/>
                      <a:pt x="10561" y="6438"/>
                    </a:cubicBezTo>
                    <a:cubicBezTo>
                      <a:pt x="10928" y="5338"/>
                      <a:pt x="10895" y="4137"/>
                      <a:pt x="10394" y="3069"/>
                    </a:cubicBezTo>
                    <a:cubicBezTo>
                      <a:pt x="9861" y="3303"/>
                      <a:pt x="9294" y="3436"/>
                      <a:pt x="8693" y="3470"/>
                    </a:cubicBezTo>
                    <a:cubicBezTo>
                      <a:pt x="8576" y="3481"/>
                      <a:pt x="8459" y="3486"/>
                      <a:pt x="8342" y="3486"/>
                    </a:cubicBezTo>
                    <a:cubicBezTo>
                      <a:pt x="6320" y="3486"/>
                      <a:pt x="4296" y="1892"/>
                      <a:pt x="325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4" name="Google Shape;734;p4"/>
              <p:cNvSpPr/>
              <p:nvPr/>
            </p:nvSpPr>
            <p:spPr>
              <a:xfrm>
                <a:off x="5543424" y="3978187"/>
                <a:ext cx="236207" cy="193270"/>
              </a:xfrm>
              <a:custGeom>
                <a:avLst/>
                <a:gdLst/>
                <a:ahLst/>
                <a:cxnLst/>
                <a:rect l="l" t="t" r="r" b="b"/>
                <a:pathLst>
                  <a:path w="10909" h="8926" extrusionOk="0">
                    <a:moveTo>
                      <a:pt x="5625" y="1"/>
                    </a:moveTo>
                    <a:cubicBezTo>
                      <a:pt x="4056" y="1"/>
                      <a:pt x="2803" y="1103"/>
                      <a:pt x="2803" y="1103"/>
                    </a:cubicBezTo>
                    <a:cubicBezTo>
                      <a:pt x="2803" y="1103"/>
                      <a:pt x="935" y="1703"/>
                      <a:pt x="234" y="4338"/>
                    </a:cubicBezTo>
                    <a:cubicBezTo>
                      <a:pt x="1" y="5139"/>
                      <a:pt x="34" y="5973"/>
                      <a:pt x="334" y="6740"/>
                    </a:cubicBezTo>
                    <a:lnTo>
                      <a:pt x="7973" y="2303"/>
                    </a:lnTo>
                    <a:lnTo>
                      <a:pt x="7973" y="2303"/>
                    </a:lnTo>
                    <a:lnTo>
                      <a:pt x="501" y="7174"/>
                    </a:lnTo>
                    <a:cubicBezTo>
                      <a:pt x="1046" y="8211"/>
                      <a:pt x="2095" y="8926"/>
                      <a:pt x="3507" y="8926"/>
                    </a:cubicBezTo>
                    <a:cubicBezTo>
                      <a:pt x="3911" y="8926"/>
                      <a:pt x="4344" y="8868"/>
                      <a:pt x="4804" y="8741"/>
                    </a:cubicBezTo>
                    <a:cubicBezTo>
                      <a:pt x="8173" y="7774"/>
                      <a:pt x="10909" y="4338"/>
                      <a:pt x="8374" y="1403"/>
                    </a:cubicBezTo>
                    <a:cubicBezTo>
                      <a:pt x="7467" y="342"/>
                      <a:pt x="6497" y="1"/>
                      <a:pt x="562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5" name="Google Shape;735;p4"/>
              <p:cNvSpPr/>
              <p:nvPr/>
            </p:nvSpPr>
            <p:spPr>
              <a:xfrm>
                <a:off x="5357811" y="4249807"/>
                <a:ext cx="229690" cy="339490"/>
              </a:xfrm>
              <a:custGeom>
                <a:avLst/>
                <a:gdLst/>
                <a:ahLst/>
                <a:cxnLst/>
                <a:rect l="l" t="t" r="r" b="b"/>
                <a:pathLst>
                  <a:path w="10608" h="15679" extrusionOk="0">
                    <a:moveTo>
                      <a:pt x="0" y="0"/>
                    </a:moveTo>
                    <a:lnTo>
                      <a:pt x="0" y="15678"/>
                    </a:lnTo>
                    <a:lnTo>
                      <a:pt x="10608" y="15678"/>
                    </a:lnTo>
                    <a:lnTo>
                      <a:pt x="10608"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6" name="Google Shape;736;p4"/>
              <p:cNvSpPr/>
              <p:nvPr/>
            </p:nvSpPr>
            <p:spPr>
              <a:xfrm>
                <a:off x="7082637" y="1261662"/>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7" name="Google Shape;737;p4"/>
              <p:cNvSpPr/>
              <p:nvPr/>
            </p:nvSpPr>
            <p:spPr>
              <a:xfrm>
                <a:off x="7082637" y="1398164"/>
                <a:ext cx="1004698" cy="136541"/>
              </a:xfrm>
              <a:custGeom>
                <a:avLst/>
                <a:gdLst/>
                <a:ahLst/>
                <a:cxnLst/>
                <a:rect l="l" t="t" r="r" b="b"/>
                <a:pathLst>
                  <a:path w="46401" h="6306" fill="none" extrusionOk="0">
                    <a:moveTo>
                      <a:pt x="46401" y="1"/>
                    </a:moveTo>
                    <a:lnTo>
                      <a:pt x="601" y="1"/>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8" name="Google Shape;738;p4"/>
              <p:cNvSpPr/>
              <p:nvPr/>
            </p:nvSpPr>
            <p:spPr>
              <a:xfrm>
                <a:off x="7082637" y="1534689"/>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9" name="Google Shape;739;p4"/>
              <p:cNvSpPr/>
              <p:nvPr/>
            </p:nvSpPr>
            <p:spPr>
              <a:xfrm>
                <a:off x="7082637" y="1671192"/>
                <a:ext cx="1004698" cy="135826"/>
              </a:xfrm>
              <a:custGeom>
                <a:avLst/>
                <a:gdLst/>
                <a:ahLst/>
                <a:cxnLst/>
                <a:rect l="l" t="t" r="r" b="b"/>
                <a:pathLst>
                  <a:path w="46401" h="6273" fill="none" extrusionOk="0">
                    <a:moveTo>
                      <a:pt x="46401" y="1"/>
                    </a:moveTo>
                    <a:lnTo>
                      <a:pt x="601" y="1"/>
                    </a:lnTo>
                    <a:lnTo>
                      <a:pt x="1" y="6272"/>
                    </a:lnTo>
                    <a:lnTo>
                      <a:pt x="46401" y="6272"/>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0" name="Google Shape;740;p4"/>
              <p:cNvSpPr/>
              <p:nvPr/>
            </p:nvSpPr>
            <p:spPr>
              <a:xfrm>
                <a:off x="7082637" y="1807002"/>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1" name="Google Shape;741;p4"/>
              <p:cNvSpPr/>
              <p:nvPr/>
            </p:nvSpPr>
            <p:spPr>
              <a:xfrm>
                <a:off x="7082637" y="1943505"/>
                <a:ext cx="1004698" cy="136541"/>
              </a:xfrm>
              <a:custGeom>
                <a:avLst/>
                <a:gdLst/>
                <a:ahLst/>
                <a:cxnLst/>
                <a:rect l="l" t="t" r="r" b="b"/>
                <a:pathLst>
                  <a:path w="46401" h="6306" fill="none" extrusionOk="0">
                    <a:moveTo>
                      <a:pt x="46401" y="1"/>
                    </a:moveTo>
                    <a:lnTo>
                      <a:pt x="601" y="1"/>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2" name="Google Shape;742;p4"/>
              <p:cNvSpPr/>
              <p:nvPr/>
            </p:nvSpPr>
            <p:spPr>
              <a:xfrm>
                <a:off x="7082637" y="2080030"/>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3" name="Google Shape;743;p4"/>
              <p:cNvSpPr/>
              <p:nvPr/>
            </p:nvSpPr>
            <p:spPr>
              <a:xfrm>
                <a:off x="7082637" y="2216532"/>
                <a:ext cx="1004698" cy="135804"/>
              </a:xfrm>
              <a:custGeom>
                <a:avLst/>
                <a:gdLst/>
                <a:ahLst/>
                <a:cxnLst/>
                <a:rect l="l" t="t" r="r" b="b"/>
                <a:pathLst>
                  <a:path w="46401" h="6272" fill="none" extrusionOk="0">
                    <a:moveTo>
                      <a:pt x="46401" y="1"/>
                    </a:moveTo>
                    <a:lnTo>
                      <a:pt x="601" y="1"/>
                    </a:lnTo>
                    <a:lnTo>
                      <a:pt x="1" y="6272"/>
                    </a:lnTo>
                    <a:lnTo>
                      <a:pt x="46401" y="6272"/>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4" name="Google Shape;744;p4"/>
              <p:cNvSpPr/>
              <p:nvPr/>
            </p:nvSpPr>
            <p:spPr>
              <a:xfrm>
                <a:off x="7082637" y="2352321"/>
                <a:ext cx="1004698" cy="136541"/>
              </a:xfrm>
              <a:custGeom>
                <a:avLst/>
                <a:gdLst/>
                <a:ahLst/>
                <a:cxnLst/>
                <a:rect l="l" t="t" r="r" b="b"/>
                <a:pathLst>
                  <a:path w="46401" h="6306" fill="none" extrusionOk="0">
                    <a:moveTo>
                      <a:pt x="46401" y="1"/>
                    </a:moveTo>
                    <a:lnTo>
                      <a:pt x="601" y="1"/>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5" name="Google Shape;745;p4"/>
              <p:cNvSpPr/>
              <p:nvPr/>
            </p:nvSpPr>
            <p:spPr>
              <a:xfrm>
                <a:off x="7082637" y="2488845"/>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6" name="Google Shape;746;p4"/>
              <p:cNvSpPr/>
              <p:nvPr/>
            </p:nvSpPr>
            <p:spPr>
              <a:xfrm>
                <a:off x="7082637" y="2625348"/>
                <a:ext cx="1004698" cy="136541"/>
              </a:xfrm>
              <a:custGeom>
                <a:avLst/>
                <a:gdLst/>
                <a:ahLst/>
                <a:cxnLst/>
                <a:rect l="l" t="t" r="r" b="b"/>
                <a:pathLst>
                  <a:path w="46401" h="6306" fill="none" extrusionOk="0">
                    <a:moveTo>
                      <a:pt x="46401" y="1"/>
                    </a:moveTo>
                    <a:lnTo>
                      <a:pt x="601" y="1"/>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7" name="Google Shape;747;p4"/>
              <p:cNvSpPr/>
              <p:nvPr/>
            </p:nvSpPr>
            <p:spPr>
              <a:xfrm>
                <a:off x="7082637" y="2761873"/>
                <a:ext cx="1004698" cy="135804"/>
              </a:xfrm>
              <a:custGeom>
                <a:avLst/>
                <a:gdLst/>
                <a:ahLst/>
                <a:cxnLst/>
                <a:rect l="l" t="t" r="r" b="b"/>
                <a:pathLst>
                  <a:path w="46401" h="6272" fill="none" extrusionOk="0">
                    <a:moveTo>
                      <a:pt x="46401" y="0"/>
                    </a:moveTo>
                    <a:lnTo>
                      <a:pt x="601" y="0"/>
                    </a:lnTo>
                    <a:lnTo>
                      <a:pt x="1" y="6271"/>
                    </a:lnTo>
                    <a:lnTo>
                      <a:pt x="46401" y="6271"/>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8" name="Google Shape;748;p4"/>
              <p:cNvSpPr/>
              <p:nvPr/>
            </p:nvSpPr>
            <p:spPr>
              <a:xfrm>
                <a:off x="7082637" y="2897661"/>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9" name="Google Shape;749;p4"/>
              <p:cNvSpPr/>
              <p:nvPr/>
            </p:nvSpPr>
            <p:spPr>
              <a:xfrm>
                <a:off x="7082637" y="3034164"/>
                <a:ext cx="1004698" cy="136541"/>
              </a:xfrm>
              <a:custGeom>
                <a:avLst/>
                <a:gdLst/>
                <a:ahLst/>
                <a:cxnLst/>
                <a:rect l="l" t="t" r="r" b="b"/>
                <a:pathLst>
                  <a:path w="46401" h="6306" fill="none" extrusionOk="0">
                    <a:moveTo>
                      <a:pt x="46401" y="1"/>
                    </a:moveTo>
                    <a:lnTo>
                      <a:pt x="601" y="1"/>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0" name="Google Shape;750;p4"/>
              <p:cNvSpPr/>
              <p:nvPr/>
            </p:nvSpPr>
            <p:spPr>
              <a:xfrm>
                <a:off x="7082637" y="3170689"/>
                <a:ext cx="1004698" cy="136519"/>
              </a:xfrm>
              <a:custGeom>
                <a:avLst/>
                <a:gdLst/>
                <a:ahLst/>
                <a:cxnLst/>
                <a:rect l="l" t="t" r="r" b="b"/>
                <a:pathLst>
                  <a:path w="46401" h="6305" fill="none" extrusionOk="0">
                    <a:moveTo>
                      <a:pt x="46401" y="0"/>
                    </a:moveTo>
                    <a:lnTo>
                      <a:pt x="601" y="0"/>
                    </a:lnTo>
                    <a:lnTo>
                      <a:pt x="1" y="6305"/>
                    </a:lnTo>
                    <a:lnTo>
                      <a:pt x="46401"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1" name="Google Shape;751;p4"/>
              <p:cNvSpPr/>
              <p:nvPr/>
            </p:nvSpPr>
            <p:spPr>
              <a:xfrm>
                <a:off x="8101799" y="1261662"/>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2" name="Google Shape;752;p4"/>
              <p:cNvSpPr/>
              <p:nvPr/>
            </p:nvSpPr>
            <p:spPr>
              <a:xfrm>
                <a:off x="8101799" y="1398164"/>
                <a:ext cx="1005434" cy="136541"/>
              </a:xfrm>
              <a:custGeom>
                <a:avLst/>
                <a:gdLst/>
                <a:ahLst/>
                <a:cxnLst/>
                <a:rect l="l" t="t" r="r" b="b"/>
                <a:pathLst>
                  <a:path w="46435" h="6306" fill="none" extrusionOk="0">
                    <a:moveTo>
                      <a:pt x="46434" y="1"/>
                    </a:moveTo>
                    <a:lnTo>
                      <a:pt x="635" y="1"/>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3" name="Google Shape;753;p4"/>
              <p:cNvSpPr/>
              <p:nvPr/>
            </p:nvSpPr>
            <p:spPr>
              <a:xfrm>
                <a:off x="8101799" y="1534689"/>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4" name="Google Shape;754;p4"/>
              <p:cNvSpPr/>
              <p:nvPr/>
            </p:nvSpPr>
            <p:spPr>
              <a:xfrm>
                <a:off x="8101799" y="1671192"/>
                <a:ext cx="1005434" cy="135826"/>
              </a:xfrm>
              <a:custGeom>
                <a:avLst/>
                <a:gdLst/>
                <a:ahLst/>
                <a:cxnLst/>
                <a:rect l="l" t="t" r="r" b="b"/>
                <a:pathLst>
                  <a:path w="46435" h="6273" fill="none" extrusionOk="0">
                    <a:moveTo>
                      <a:pt x="46434" y="1"/>
                    </a:moveTo>
                    <a:lnTo>
                      <a:pt x="635" y="1"/>
                    </a:lnTo>
                    <a:lnTo>
                      <a:pt x="1" y="6272"/>
                    </a:lnTo>
                    <a:lnTo>
                      <a:pt x="46434" y="6272"/>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5" name="Google Shape;755;p4"/>
              <p:cNvSpPr/>
              <p:nvPr/>
            </p:nvSpPr>
            <p:spPr>
              <a:xfrm>
                <a:off x="8101799" y="1807002"/>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6" name="Google Shape;756;p4"/>
              <p:cNvSpPr/>
              <p:nvPr/>
            </p:nvSpPr>
            <p:spPr>
              <a:xfrm>
                <a:off x="8101799" y="1943505"/>
                <a:ext cx="1005434" cy="136541"/>
              </a:xfrm>
              <a:custGeom>
                <a:avLst/>
                <a:gdLst/>
                <a:ahLst/>
                <a:cxnLst/>
                <a:rect l="l" t="t" r="r" b="b"/>
                <a:pathLst>
                  <a:path w="46435" h="6306" fill="none" extrusionOk="0">
                    <a:moveTo>
                      <a:pt x="46434" y="1"/>
                    </a:moveTo>
                    <a:lnTo>
                      <a:pt x="635" y="1"/>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7" name="Google Shape;757;p4"/>
              <p:cNvSpPr/>
              <p:nvPr/>
            </p:nvSpPr>
            <p:spPr>
              <a:xfrm>
                <a:off x="8101799" y="2080030"/>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8" name="Google Shape;758;p4"/>
              <p:cNvSpPr/>
              <p:nvPr/>
            </p:nvSpPr>
            <p:spPr>
              <a:xfrm>
                <a:off x="8101799" y="2216532"/>
                <a:ext cx="1005434" cy="135804"/>
              </a:xfrm>
              <a:custGeom>
                <a:avLst/>
                <a:gdLst/>
                <a:ahLst/>
                <a:cxnLst/>
                <a:rect l="l" t="t" r="r" b="b"/>
                <a:pathLst>
                  <a:path w="46435" h="6272" fill="none" extrusionOk="0">
                    <a:moveTo>
                      <a:pt x="46434" y="1"/>
                    </a:moveTo>
                    <a:lnTo>
                      <a:pt x="635" y="1"/>
                    </a:lnTo>
                    <a:lnTo>
                      <a:pt x="1" y="6272"/>
                    </a:lnTo>
                    <a:lnTo>
                      <a:pt x="46434" y="6272"/>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9" name="Google Shape;759;p4"/>
              <p:cNvSpPr/>
              <p:nvPr/>
            </p:nvSpPr>
            <p:spPr>
              <a:xfrm>
                <a:off x="8101799" y="2352321"/>
                <a:ext cx="1005434" cy="136541"/>
              </a:xfrm>
              <a:custGeom>
                <a:avLst/>
                <a:gdLst/>
                <a:ahLst/>
                <a:cxnLst/>
                <a:rect l="l" t="t" r="r" b="b"/>
                <a:pathLst>
                  <a:path w="46435" h="6306" fill="none" extrusionOk="0">
                    <a:moveTo>
                      <a:pt x="46434" y="1"/>
                    </a:moveTo>
                    <a:lnTo>
                      <a:pt x="635" y="1"/>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0" name="Google Shape;760;p4"/>
              <p:cNvSpPr/>
              <p:nvPr/>
            </p:nvSpPr>
            <p:spPr>
              <a:xfrm>
                <a:off x="8101799" y="2488845"/>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1" name="Google Shape;761;p4"/>
              <p:cNvSpPr/>
              <p:nvPr/>
            </p:nvSpPr>
            <p:spPr>
              <a:xfrm>
                <a:off x="8101799" y="2625348"/>
                <a:ext cx="1005434" cy="136541"/>
              </a:xfrm>
              <a:custGeom>
                <a:avLst/>
                <a:gdLst/>
                <a:ahLst/>
                <a:cxnLst/>
                <a:rect l="l" t="t" r="r" b="b"/>
                <a:pathLst>
                  <a:path w="46435" h="6306" fill="none" extrusionOk="0">
                    <a:moveTo>
                      <a:pt x="46434" y="1"/>
                    </a:moveTo>
                    <a:lnTo>
                      <a:pt x="635" y="1"/>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2" name="Google Shape;762;p4"/>
              <p:cNvSpPr/>
              <p:nvPr/>
            </p:nvSpPr>
            <p:spPr>
              <a:xfrm>
                <a:off x="8101799" y="2761873"/>
                <a:ext cx="1005434" cy="135804"/>
              </a:xfrm>
              <a:custGeom>
                <a:avLst/>
                <a:gdLst/>
                <a:ahLst/>
                <a:cxnLst/>
                <a:rect l="l" t="t" r="r" b="b"/>
                <a:pathLst>
                  <a:path w="46435" h="6272" fill="none" extrusionOk="0">
                    <a:moveTo>
                      <a:pt x="46434" y="0"/>
                    </a:moveTo>
                    <a:lnTo>
                      <a:pt x="635" y="0"/>
                    </a:lnTo>
                    <a:lnTo>
                      <a:pt x="1" y="6271"/>
                    </a:lnTo>
                    <a:lnTo>
                      <a:pt x="46434" y="6271"/>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3" name="Google Shape;763;p4"/>
              <p:cNvSpPr/>
              <p:nvPr/>
            </p:nvSpPr>
            <p:spPr>
              <a:xfrm>
                <a:off x="8101799" y="2897661"/>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4" name="Google Shape;764;p4"/>
              <p:cNvSpPr/>
              <p:nvPr/>
            </p:nvSpPr>
            <p:spPr>
              <a:xfrm>
                <a:off x="8101799" y="3034164"/>
                <a:ext cx="1005434" cy="136541"/>
              </a:xfrm>
              <a:custGeom>
                <a:avLst/>
                <a:gdLst/>
                <a:ahLst/>
                <a:cxnLst/>
                <a:rect l="l" t="t" r="r" b="b"/>
                <a:pathLst>
                  <a:path w="46435" h="6306" fill="none" extrusionOk="0">
                    <a:moveTo>
                      <a:pt x="46434" y="1"/>
                    </a:moveTo>
                    <a:lnTo>
                      <a:pt x="635" y="1"/>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5" name="Google Shape;765;p4"/>
              <p:cNvSpPr/>
              <p:nvPr/>
            </p:nvSpPr>
            <p:spPr>
              <a:xfrm>
                <a:off x="8101799" y="3170689"/>
                <a:ext cx="1005434" cy="136519"/>
              </a:xfrm>
              <a:custGeom>
                <a:avLst/>
                <a:gdLst/>
                <a:ahLst/>
                <a:cxnLst/>
                <a:rect l="l" t="t" r="r" b="b"/>
                <a:pathLst>
                  <a:path w="46435" h="6305" fill="none" extrusionOk="0">
                    <a:moveTo>
                      <a:pt x="46434" y="0"/>
                    </a:moveTo>
                    <a:lnTo>
                      <a:pt x="635" y="0"/>
                    </a:lnTo>
                    <a:lnTo>
                      <a:pt x="1" y="6305"/>
                    </a:lnTo>
                    <a:lnTo>
                      <a:pt x="46434" y="6305"/>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6" name="Google Shape;766;p4"/>
              <p:cNvSpPr/>
              <p:nvPr/>
            </p:nvSpPr>
            <p:spPr>
              <a:xfrm>
                <a:off x="7059533" y="1156210"/>
                <a:ext cx="2096763" cy="103304"/>
              </a:xfrm>
              <a:custGeom>
                <a:avLst/>
                <a:gdLst/>
                <a:ahLst/>
                <a:cxnLst/>
                <a:rect l="l" t="t" r="r" b="b"/>
                <a:pathLst>
                  <a:path w="96837" h="4771" fill="none" extrusionOk="0">
                    <a:moveTo>
                      <a:pt x="1" y="0"/>
                    </a:moveTo>
                    <a:lnTo>
                      <a:pt x="96836" y="0"/>
                    </a:lnTo>
                    <a:lnTo>
                      <a:pt x="96836" y="4770"/>
                    </a:lnTo>
                    <a:lnTo>
                      <a:pt x="1" y="4770"/>
                    </a:lnTo>
                    <a:close/>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7" name="Google Shape;767;p4"/>
              <p:cNvSpPr/>
              <p:nvPr/>
            </p:nvSpPr>
            <p:spPr>
              <a:xfrm>
                <a:off x="9133975" y="1262376"/>
                <a:ext cx="22" cy="1242334"/>
              </a:xfrm>
              <a:custGeom>
                <a:avLst/>
                <a:gdLst/>
                <a:ahLst/>
                <a:cxnLst/>
                <a:rect l="l" t="t" r="r" b="b"/>
                <a:pathLst>
                  <a:path w="1" h="57376" fill="none" extrusionOk="0">
                    <a:moveTo>
                      <a:pt x="0" y="1"/>
                    </a:moveTo>
                    <a:lnTo>
                      <a:pt x="0" y="57375"/>
                    </a:lnTo>
                  </a:path>
                </a:pathLst>
              </a:custGeom>
              <a:no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8" name="Google Shape;768;p4"/>
              <p:cNvSpPr/>
              <p:nvPr/>
            </p:nvSpPr>
            <p:spPr>
              <a:xfrm>
                <a:off x="9143351" y="3066688"/>
                <a:ext cx="28192" cy="46228"/>
              </a:xfrm>
              <a:custGeom>
                <a:avLst/>
                <a:gdLst/>
                <a:ahLst/>
                <a:cxnLst/>
                <a:rect l="l" t="t" r="r" b="b"/>
                <a:pathLst>
                  <a:path w="1302" h="2135" extrusionOk="0">
                    <a:moveTo>
                      <a:pt x="1" y="0"/>
                    </a:moveTo>
                    <a:lnTo>
                      <a:pt x="1" y="2135"/>
                    </a:lnTo>
                    <a:lnTo>
                      <a:pt x="1302" y="2135"/>
                    </a:lnTo>
                    <a:lnTo>
                      <a:pt x="1302" y="0"/>
                    </a:lnTo>
                    <a:close/>
                  </a:path>
                </a:pathLst>
              </a:custGeom>
              <a:solidFill>
                <a:srgbClr val="263238"/>
              </a:solid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9" name="Google Shape;769;p4"/>
              <p:cNvSpPr/>
              <p:nvPr/>
            </p:nvSpPr>
            <p:spPr>
              <a:xfrm>
                <a:off x="9118082" y="2494627"/>
                <a:ext cx="28192" cy="46228"/>
              </a:xfrm>
              <a:custGeom>
                <a:avLst/>
                <a:gdLst/>
                <a:ahLst/>
                <a:cxnLst/>
                <a:rect l="l" t="t" r="r" b="b"/>
                <a:pathLst>
                  <a:path w="1302" h="2135" extrusionOk="0">
                    <a:moveTo>
                      <a:pt x="0" y="0"/>
                    </a:moveTo>
                    <a:lnTo>
                      <a:pt x="0" y="2135"/>
                    </a:lnTo>
                    <a:lnTo>
                      <a:pt x="1301" y="2135"/>
                    </a:lnTo>
                    <a:lnTo>
                      <a:pt x="1301" y="0"/>
                    </a:lnTo>
                    <a:close/>
                  </a:path>
                </a:pathLst>
              </a:custGeom>
              <a:solidFill>
                <a:srgbClr val="263238"/>
              </a:solid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0" name="Google Shape;770;p4"/>
              <p:cNvSpPr/>
              <p:nvPr/>
            </p:nvSpPr>
            <p:spPr>
              <a:xfrm>
                <a:off x="7661217" y="3726726"/>
                <a:ext cx="1287804" cy="862549"/>
              </a:xfrm>
              <a:custGeom>
                <a:avLst/>
                <a:gdLst/>
                <a:ahLst/>
                <a:cxnLst/>
                <a:rect l="l" t="t" r="r" b="b"/>
                <a:pathLst>
                  <a:path w="59476" h="39836" extrusionOk="0">
                    <a:moveTo>
                      <a:pt x="39674" y="1"/>
                    </a:moveTo>
                    <a:cubicBezTo>
                      <a:pt x="29241" y="1"/>
                      <a:pt x="16546" y="426"/>
                      <a:pt x="14210" y="974"/>
                    </a:cubicBezTo>
                    <a:cubicBezTo>
                      <a:pt x="10407" y="1908"/>
                      <a:pt x="8740" y="5577"/>
                      <a:pt x="8006" y="8846"/>
                    </a:cubicBezTo>
                    <a:cubicBezTo>
                      <a:pt x="7372" y="11815"/>
                      <a:pt x="1201" y="35265"/>
                      <a:pt x="0" y="39835"/>
                    </a:cubicBezTo>
                    <a:lnTo>
                      <a:pt x="51103" y="39835"/>
                    </a:lnTo>
                    <a:cubicBezTo>
                      <a:pt x="52771" y="34631"/>
                      <a:pt x="59476" y="13083"/>
                      <a:pt x="59476" y="8112"/>
                    </a:cubicBezTo>
                    <a:cubicBezTo>
                      <a:pt x="59476" y="2475"/>
                      <a:pt x="57474" y="1741"/>
                      <a:pt x="53638" y="607"/>
                    </a:cubicBezTo>
                    <a:cubicBezTo>
                      <a:pt x="52151" y="176"/>
                      <a:pt x="46379" y="1"/>
                      <a:pt x="39674"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1" name="Google Shape;771;p4"/>
              <p:cNvSpPr/>
              <p:nvPr/>
            </p:nvSpPr>
            <p:spPr>
              <a:xfrm>
                <a:off x="8556132" y="3747795"/>
                <a:ext cx="392928" cy="841481"/>
              </a:xfrm>
              <a:custGeom>
                <a:avLst/>
                <a:gdLst/>
                <a:ahLst/>
                <a:cxnLst/>
                <a:rect l="l" t="t" r="r" b="b"/>
                <a:pathLst>
                  <a:path w="18147" h="38863" extrusionOk="0">
                    <a:moveTo>
                      <a:pt x="13443" y="1"/>
                    </a:moveTo>
                    <a:lnTo>
                      <a:pt x="13410" y="34"/>
                    </a:lnTo>
                    <a:cubicBezTo>
                      <a:pt x="13410" y="34"/>
                      <a:pt x="13243" y="9"/>
                      <a:pt x="12972" y="9"/>
                    </a:cubicBezTo>
                    <a:cubicBezTo>
                      <a:pt x="12003" y="9"/>
                      <a:pt x="9700" y="334"/>
                      <a:pt x="8840" y="3303"/>
                    </a:cubicBezTo>
                    <a:cubicBezTo>
                      <a:pt x="7973" y="6339"/>
                      <a:pt x="2302" y="29389"/>
                      <a:pt x="1" y="38862"/>
                    </a:cubicBezTo>
                    <a:lnTo>
                      <a:pt x="9774" y="38862"/>
                    </a:lnTo>
                    <a:cubicBezTo>
                      <a:pt x="11442" y="33658"/>
                      <a:pt x="18147" y="12110"/>
                      <a:pt x="18147" y="7139"/>
                    </a:cubicBezTo>
                    <a:cubicBezTo>
                      <a:pt x="18147" y="2069"/>
                      <a:pt x="16546" y="968"/>
                      <a:pt x="13443" y="1"/>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2" name="Google Shape;772;p4"/>
              <p:cNvSpPr/>
              <p:nvPr/>
            </p:nvSpPr>
            <p:spPr>
              <a:xfrm>
                <a:off x="6443796" y="3852121"/>
                <a:ext cx="278429" cy="215529"/>
              </a:xfrm>
              <a:custGeom>
                <a:avLst/>
                <a:gdLst/>
                <a:ahLst/>
                <a:cxnLst/>
                <a:rect l="l" t="t" r="r" b="b"/>
                <a:pathLst>
                  <a:path w="12859" h="9954" extrusionOk="0">
                    <a:moveTo>
                      <a:pt x="3569" y="0"/>
                    </a:moveTo>
                    <a:cubicBezTo>
                      <a:pt x="938" y="0"/>
                      <a:pt x="0" y="3023"/>
                      <a:pt x="884" y="5257"/>
                    </a:cubicBezTo>
                    <a:cubicBezTo>
                      <a:pt x="884" y="5257"/>
                      <a:pt x="4219" y="8592"/>
                      <a:pt x="6955" y="9593"/>
                    </a:cubicBezTo>
                    <a:cubicBezTo>
                      <a:pt x="7674" y="9857"/>
                      <a:pt x="8424" y="9954"/>
                      <a:pt x="9138" y="9954"/>
                    </a:cubicBezTo>
                    <a:cubicBezTo>
                      <a:pt x="11138" y="9954"/>
                      <a:pt x="12859" y="9193"/>
                      <a:pt x="12859" y="9193"/>
                    </a:cubicBezTo>
                    <a:cubicBezTo>
                      <a:pt x="12859" y="9193"/>
                      <a:pt x="10857" y="3389"/>
                      <a:pt x="6221" y="820"/>
                    </a:cubicBezTo>
                    <a:cubicBezTo>
                      <a:pt x="5202" y="244"/>
                      <a:pt x="4317" y="0"/>
                      <a:pt x="3569"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3" name="Google Shape;773;p4"/>
              <p:cNvSpPr/>
              <p:nvPr/>
            </p:nvSpPr>
            <p:spPr>
              <a:xfrm>
                <a:off x="6262838" y="3878538"/>
                <a:ext cx="169041" cy="183786"/>
              </a:xfrm>
              <a:custGeom>
                <a:avLst/>
                <a:gdLst/>
                <a:ahLst/>
                <a:cxnLst/>
                <a:rect l="l" t="t" r="r" b="b"/>
                <a:pathLst>
                  <a:path w="7807" h="8488" extrusionOk="0">
                    <a:moveTo>
                      <a:pt x="5938" y="1"/>
                    </a:moveTo>
                    <a:cubicBezTo>
                      <a:pt x="5938" y="1"/>
                      <a:pt x="1" y="7372"/>
                      <a:pt x="1302" y="8373"/>
                    </a:cubicBezTo>
                    <a:cubicBezTo>
                      <a:pt x="1403" y="8451"/>
                      <a:pt x="1518" y="8487"/>
                      <a:pt x="1643" y="8487"/>
                    </a:cubicBezTo>
                    <a:cubicBezTo>
                      <a:pt x="3125" y="8487"/>
                      <a:pt x="6105" y="3446"/>
                      <a:pt x="6505" y="3169"/>
                    </a:cubicBezTo>
                    <a:cubicBezTo>
                      <a:pt x="6939" y="2903"/>
                      <a:pt x="7806" y="134"/>
                      <a:pt x="5938"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4" name="Google Shape;774;p4"/>
              <p:cNvSpPr/>
              <p:nvPr/>
            </p:nvSpPr>
            <p:spPr>
              <a:xfrm>
                <a:off x="6372621" y="3821958"/>
                <a:ext cx="87433" cy="275312"/>
              </a:xfrm>
              <a:custGeom>
                <a:avLst/>
                <a:gdLst/>
                <a:ahLst/>
                <a:cxnLst/>
                <a:rect l="l" t="t" r="r" b="b"/>
                <a:pathLst>
                  <a:path w="4038" h="12715" extrusionOk="0">
                    <a:moveTo>
                      <a:pt x="1997" y="1"/>
                    </a:moveTo>
                    <a:cubicBezTo>
                      <a:pt x="1572" y="1"/>
                      <a:pt x="1157" y="112"/>
                      <a:pt x="868" y="445"/>
                    </a:cubicBezTo>
                    <a:cubicBezTo>
                      <a:pt x="1" y="1479"/>
                      <a:pt x="435" y="4782"/>
                      <a:pt x="568" y="7250"/>
                    </a:cubicBezTo>
                    <a:cubicBezTo>
                      <a:pt x="688" y="9442"/>
                      <a:pt x="1051" y="12714"/>
                      <a:pt x="2193" y="12714"/>
                    </a:cubicBezTo>
                    <a:cubicBezTo>
                      <a:pt x="2320" y="12714"/>
                      <a:pt x="2456" y="12674"/>
                      <a:pt x="2603" y="12587"/>
                    </a:cubicBezTo>
                    <a:cubicBezTo>
                      <a:pt x="4037" y="11720"/>
                      <a:pt x="3904" y="4782"/>
                      <a:pt x="3904" y="3181"/>
                    </a:cubicBezTo>
                    <a:cubicBezTo>
                      <a:pt x="3904" y="2280"/>
                      <a:pt x="3837" y="1379"/>
                      <a:pt x="3737" y="445"/>
                    </a:cubicBezTo>
                    <a:cubicBezTo>
                      <a:pt x="3737" y="445"/>
                      <a:pt x="2847" y="1"/>
                      <a:pt x="1997"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5" name="Google Shape;775;p4"/>
              <p:cNvSpPr/>
              <p:nvPr/>
            </p:nvSpPr>
            <p:spPr>
              <a:xfrm>
                <a:off x="6425347" y="3812019"/>
                <a:ext cx="112701" cy="286159"/>
              </a:xfrm>
              <a:custGeom>
                <a:avLst/>
                <a:gdLst/>
                <a:ahLst/>
                <a:cxnLst/>
                <a:rect l="l" t="t" r="r" b="b"/>
                <a:pathLst>
                  <a:path w="5205" h="13216" extrusionOk="0">
                    <a:moveTo>
                      <a:pt x="1820" y="1"/>
                    </a:moveTo>
                    <a:cubicBezTo>
                      <a:pt x="1692" y="1"/>
                      <a:pt x="1574" y="12"/>
                      <a:pt x="1469" y="37"/>
                    </a:cubicBezTo>
                    <a:cubicBezTo>
                      <a:pt x="301" y="337"/>
                      <a:pt x="1" y="7542"/>
                      <a:pt x="1" y="10011"/>
                    </a:cubicBezTo>
                    <a:cubicBezTo>
                      <a:pt x="1" y="11906"/>
                      <a:pt x="1153" y="13215"/>
                      <a:pt x="1931" y="13215"/>
                    </a:cubicBezTo>
                    <a:cubicBezTo>
                      <a:pt x="2152" y="13215"/>
                      <a:pt x="2344" y="13109"/>
                      <a:pt x="2469" y="12880"/>
                    </a:cubicBezTo>
                    <a:cubicBezTo>
                      <a:pt x="3036" y="11879"/>
                      <a:pt x="3637" y="4373"/>
                      <a:pt x="4071" y="3206"/>
                    </a:cubicBezTo>
                    <a:cubicBezTo>
                      <a:pt x="4371" y="2439"/>
                      <a:pt x="4738" y="1738"/>
                      <a:pt x="5205" y="1071"/>
                    </a:cubicBezTo>
                    <a:cubicBezTo>
                      <a:pt x="5205" y="1071"/>
                      <a:pt x="3064" y="1"/>
                      <a:pt x="1820"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6" name="Google Shape;776;p4"/>
              <p:cNvSpPr/>
              <p:nvPr/>
            </p:nvSpPr>
            <p:spPr>
              <a:xfrm>
                <a:off x="6456420" y="3813838"/>
                <a:ext cx="909340" cy="547115"/>
              </a:xfrm>
              <a:custGeom>
                <a:avLst/>
                <a:gdLst/>
                <a:ahLst/>
                <a:cxnLst/>
                <a:rect l="l" t="t" r="r" b="b"/>
                <a:pathLst>
                  <a:path w="41997" h="25268" extrusionOk="0">
                    <a:moveTo>
                      <a:pt x="3959" y="0"/>
                    </a:moveTo>
                    <a:cubicBezTo>
                      <a:pt x="2813" y="0"/>
                      <a:pt x="2224" y="1201"/>
                      <a:pt x="1868" y="2421"/>
                    </a:cubicBezTo>
                    <a:cubicBezTo>
                      <a:pt x="1435" y="4023"/>
                      <a:pt x="0" y="11361"/>
                      <a:pt x="134" y="12095"/>
                    </a:cubicBezTo>
                    <a:cubicBezTo>
                      <a:pt x="250" y="12583"/>
                      <a:pt x="916" y="13233"/>
                      <a:pt x="1457" y="13233"/>
                    </a:cubicBezTo>
                    <a:cubicBezTo>
                      <a:pt x="1692" y="13233"/>
                      <a:pt x="1903" y="13109"/>
                      <a:pt x="2035" y="12796"/>
                    </a:cubicBezTo>
                    <a:cubicBezTo>
                      <a:pt x="2469" y="11795"/>
                      <a:pt x="4337" y="6024"/>
                      <a:pt x="4470" y="5457"/>
                    </a:cubicBezTo>
                    <a:cubicBezTo>
                      <a:pt x="4479" y="5424"/>
                      <a:pt x="4501" y="5409"/>
                      <a:pt x="4535" y="5409"/>
                    </a:cubicBezTo>
                    <a:cubicBezTo>
                      <a:pt x="5126" y="5409"/>
                      <a:pt x="9304" y="10124"/>
                      <a:pt x="10408" y="11228"/>
                    </a:cubicBezTo>
                    <a:cubicBezTo>
                      <a:pt x="11542" y="12362"/>
                      <a:pt x="12843" y="13096"/>
                      <a:pt x="14444" y="13096"/>
                    </a:cubicBezTo>
                    <a:cubicBezTo>
                      <a:pt x="15311" y="13096"/>
                      <a:pt x="16179" y="13062"/>
                      <a:pt x="17046" y="12962"/>
                    </a:cubicBezTo>
                    <a:cubicBezTo>
                      <a:pt x="17046" y="12962"/>
                      <a:pt x="32890" y="23503"/>
                      <a:pt x="35793" y="24771"/>
                    </a:cubicBezTo>
                    <a:cubicBezTo>
                      <a:pt x="36585" y="25126"/>
                      <a:pt x="37343" y="25267"/>
                      <a:pt x="38032" y="25267"/>
                    </a:cubicBezTo>
                    <a:cubicBezTo>
                      <a:pt x="39866" y="25267"/>
                      <a:pt x="41212" y="24267"/>
                      <a:pt x="41430" y="23637"/>
                    </a:cubicBezTo>
                    <a:cubicBezTo>
                      <a:pt x="41697" y="22769"/>
                      <a:pt x="41997" y="17566"/>
                      <a:pt x="40396" y="15698"/>
                    </a:cubicBezTo>
                    <a:cubicBezTo>
                      <a:pt x="38828" y="13863"/>
                      <a:pt x="35993" y="12962"/>
                      <a:pt x="35993" y="12962"/>
                    </a:cubicBezTo>
                    <a:cubicBezTo>
                      <a:pt x="35993" y="12962"/>
                      <a:pt x="35259" y="11795"/>
                      <a:pt x="29488" y="10627"/>
                    </a:cubicBezTo>
                    <a:cubicBezTo>
                      <a:pt x="23717" y="9493"/>
                      <a:pt x="15912" y="7458"/>
                      <a:pt x="15044" y="7025"/>
                    </a:cubicBezTo>
                    <a:cubicBezTo>
                      <a:pt x="14177" y="6591"/>
                      <a:pt x="7239" y="1554"/>
                      <a:pt x="5204" y="387"/>
                    </a:cubicBezTo>
                    <a:cubicBezTo>
                      <a:pt x="4728" y="117"/>
                      <a:pt x="4316" y="0"/>
                      <a:pt x="3959"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7" name="Google Shape;777;p4"/>
              <p:cNvSpPr/>
              <p:nvPr/>
            </p:nvSpPr>
            <p:spPr>
              <a:xfrm>
                <a:off x="6497193" y="3896056"/>
                <a:ext cx="344210" cy="198986"/>
              </a:xfrm>
              <a:custGeom>
                <a:avLst/>
                <a:gdLst/>
                <a:ahLst/>
                <a:cxnLst/>
                <a:rect l="l" t="t" r="r" b="b"/>
                <a:pathLst>
                  <a:path w="15897" h="9190" extrusionOk="0">
                    <a:moveTo>
                      <a:pt x="1926" y="0"/>
                    </a:moveTo>
                    <a:cubicBezTo>
                      <a:pt x="459" y="0"/>
                      <a:pt x="0" y="1446"/>
                      <a:pt x="886" y="2661"/>
                    </a:cubicBezTo>
                    <a:cubicBezTo>
                      <a:pt x="2020" y="4262"/>
                      <a:pt x="5623" y="4695"/>
                      <a:pt x="5623" y="4695"/>
                    </a:cubicBezTo>
                    <a:cubicBezTo>
                      <a:pt x="5623" y="4695"/>
                      <a:pt x="7791" y="8131"/>
                      <a:pt x="10826" y="8999"/>
                    </a:cubicBezTo>
                    <a:cubicBezTo>
                      <a:pt x="11289" y="9127"/>
                      <a:pt x="11760" y="9189"/>
                      <a:pt x="12227" y="9189"/>
                    </a:cubicBezTo>
                    <a:cubicBezTo>
                      <a:pt x="13581" y="9189"/>
                      <a:pt x="14905" y="8665"/>
                      <a:pt x="15897" y="7698"/>
                    </a:cubicBezTo>
                    <a:lnTo>
                      <a:pt x="9259" y="2360"/>
                    </a:lnTo>
                    <a:cubicBezTo>
                      <a:pt x="7291" y="2027"/>
                      <a:pt x="5389" y="1393"/>
                      <a:pt x="3621" y="492"/>
                    </a:cubicBezTo>
                    <a:cubicBezTo>
                      <a:pt x="2961" y="146"/>
                      <a:pt x="2393" y="0"/>
                      <a:pt x="192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8" name="Google Shape;778;p4"/>
              <p:cNvSpPr/>
              <p:nvPr/>
            </p:nvSpPr>
            <p:spPr>
              <a:xfrm>
                <a:off x="6491087" y="3875658"/>
                <a:ext cx="350316" cy="226074"/>
              </a:xfrm>
              <a:custGeom>
                <a:avLst/>
                <a:gdLst/>
                <a:ahLst/>
                <a:cxnLst/>
                <a:rect l="l" t="t" r="r" b="b"/>
                <a:pathLst>
                  <a:path w="16179" h="10441" fill="none" extrusionOk="0">
                    <a:moveTo>
                      <a:pt x="9541" y="3302"/>
                    </a:moveTo>
                    <a:cubicBezTo>
                      <a:pt x="7573" y="2969"/>
                      <a:pt x="5671" y="2335"/>
                      <a:pt x="3903" y="1434"/>
                    </a:cubicBezTo>
                    <a:cubicBezTo>
                      <a:pt x="1168" y="0"/>
                      <a:pt x="0" y="2002"/>
                      <a:pt x="1168" y="3603"/>
                    </a:cubicBezTo>
                    <a:cubicBezTo>
                      <a:pt x="2302" y="5204"/>
                      <a:pt x="5905" y="5637"/>
                      <a:pt x="5905" y="5637"/>
                    </a:cubicBezTo>
                    <a:cubicBezTo>
                      <a:pt x="5905" y="5637"/>
                      <a:pt x="8073" y="9073"/>
                      <a:pt x="11108" y="9941"/>
                    </a:cubicBezTo>
                    <a:cubicBezTo>
                      <a:pt x="12910" y="10441"/>
                      <a:pt x="14844" y="9941"/>
                      <a:pt x="16179" y="864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9" name="Google Shape;779;p4"/>
              <p:cNvSpPr/>
              <p:nvPr/>
            </p:nvSpPr>
            <p:spPr>
              <a:xfrm>
                <a:off x="7228560" y="3588058"/>
                <a:ext cx="247748" cy="521609"/>
              </a:xfrm>
              <a:custGeom>
                <a:avLst/>
                <a:gdLst/>
                <a:ahLst/>
                <a:cxnLst/>
                <a:rect l="l" t="t" r="r" b="b"/>
                <a:pathLst>
                  <a:path w="11442" h="24090" extrusionOk="0">
                    <a:moveTo>
                      <a:pt x="5846" y="1"/>
                    </a:moveTo>
                    <a:cubicBezTo>
                      <a:pt x="5631" y="1"/>
                      <a:pt x="5457" y="138"/>
                      <a:pt x="5337" y="440"/>
                    </a:cubicBezTo>
                    <a:cubicBezTo>
                      <a:pt x="5337" y="440"/>
                      <a:pt x="0" y="18319"/>
                      <a:pt x="1468" y="19787"/>
                    </a:cubicBezTo>
                    <a:cubicBezTo>
                      <a:pt x="2751" y="21070"/>
                      <a:pt x="6812" y="24089"/>
                      <a:pt x="8178" y="24089"/>
                    </a:cubicBezTo>
                    <a:cubicBezTo>
                      <a:pt x="8339" y="24089"/>
                      <a:pt x="8462" y="24048"/>
                      <a:pt x="8540" y="23956"/>
                    </a:cubicBezTo>
                    <a:cubicBezTo>
                      <a:pt x="9273" y="23056"/>
                      <a:pt x="11442" y="15851"/>
                      <a:pt x="11442" y="11681"/>
                    </a:cubicBezTo>
                    <a:cubicBezTo>
                      <a:pt x="11442" y="7965"/>
                      <a:pt x="7479" y="1"/>
                      <a:pt x="5846" y="1"/>
                    </a:cubicBezTo>
                    <a:close/>
                  </a:path>
                </a:pathLst>
              </a:custGeom>
              <a:solidFill>
                <a:srgbClr val="F78A8A"/>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0" name="Google Shape;780;p4"/>
              <p:cNvSpPr/>
              <p:nvPr/>
            </p:nvSpPr>
            <p:spPr>
              <a:xfrm>
                <a:off x="7190991" y="3966927"/>
                <a:ext cx="265481" cy="280703"/>
              </a:xfrm>
              <a:custGeom>
                <a:avLst/>
                <a:gdLst/>
                <a:ahLst/>
                <a:cxnLst/>
                <a:rect l="l" t="t" r="r" b="b"/>
                <a:pathLst>
                  <a:path w="12261" h="12964" extrusionOk="0">
                    <a:moveTo>
                      <a:pt x="3591" y="0"/>
                    </a:moveTo>
                    <a:cubicBezTo>
                      <a:pt x="2938" y="0"/>
                      <a:pt x="2605" y="451"/>
                      <a:pt x="1735" y="1990"/>
                    </a:cubicBezTo>
                    <a:cubicBezTo>
                      <a:pt x="434" y="4291"/>
                      <a:pt x="1" y="5325"/>
                      <a:pt x="1135" y="6159"/>
                    </a:cubicBezTo>
                    <a:cubicBezTo>
                      <a:pt x="2302" y="6993"/>
                      <a:pt x="6338" y="12497"/>
                      <a:pt x="8940" y="12931"/>
                    </a:cubicBezTo>
                    <a:cubicBezTo>
                      <a:pt x="9071" y="12952"/>
                      <a:pt x="9196" y="12963"/>
                      <a:pt x="9317" y="12963"/>
                    </a:cubicBezTo>
                    <a:cubicBezTo>
                      <a:pt x="11613" y="12963"/>
                      <a:pt x="12261" y="9151"/>
                      <a:pt x="11976" y="5158"/>
                    </a:cubicBezTo>
                    <a:cubicBezTo>
                      <a:pt x="11976" y="5158"/>
                      <a:pt x="6639" y="689"/>
                      <a:pt x="4904" y="255"/>
                    </a:cubicBezTo>
                    <a:cubicBezTo>
                      <a:pt x="4318" y="111"/>
                      <a:pt x="3915" y="0"/>
                      <a:pt x="3591" y="0"/>
                    </a:cubicBezTo>
                    <a:close/>
                  </a:path>
                </a:pathLst>
              </a:custGeom>
              <a:solidFill>
                <a:srgbClr val="F78A8A"/>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1" name="Google Shape;781;p4"/>
              <p:cNvSpPr/>
              <p:nvPr/>
            </p:nvSpPr>
            <p:spPr>
              <a:xfrm>
                <a:off x="7219877" y="2610797"/>
                <a:ext cx="1409166" cy="1978432"/>
              </a:xfrm>
              <a:custGeom>
                <a:avLst/>
                <a:gdLst/>
                <a:ahLst/>
                <a:cxnLst/>
                <a:rect l="l" t="t" r="r" b="b"/>
                <a:pathLst>
                  <a:path w="65081" h="91372" extrusionOk="0">
                    <a:moveTo>
                      <a:pt x="30589" y="0"/>
                    </a:moveTo>
                    <a:cubicBezTo>
                      <a:pt x="27270" y="0"/>
                      <a:pt x="15962" y="9361"/>
                      <a:pt x="12376" y="17618"/>
                    </a:cubicBezTo>
                    <a:cubicBezTo>
                      <a:pt x="12376" y="17618"/>
                      <a:pt x="5305" y="22822"/>
                      <a:pt x="4738" y="26158"/>
                    </a:cubicBezTo>
                    <a:cubicBezTo>
                      <a:pt x="4170" y="29460"/>
                      <a:pt x="4170" y="33430"/>
                      <a:pt x="5605" y="40935"/>
                    </a:cubicBezTo>
                    <a:cubicBezTo>
                      <a:pt x="7039" y="48440"/>
                      <a:pt x="7640" y="53377"/>
                      <a:pt x="7640" y="53377"/>
                    </a:cubicBezTo>
                    <a:cubicBezTo>
                      <a:pt x="7640" y="53377"/>
                      <a:pt x="2302" y="69222"/>
                      <a:pt x="1569" y="75727"/>
                    </a:cubicBezTo>
                    <a:cubicBezTo>
                      <a:pt x="901" y="81631"/>
                      <a:pt x="134" y="89937"/>
                      <a:pt x="1" y="91371"/>
                    </a:cubicBezTo>
                    <a:lnTo>
                      <a:pt x="56474" y="91371"/>
                    </a:lnTo>
                    <a:cubicBezTo>
                      <a:pt x="56941" y="89570"/>
                      <a:pt x="60244" y="76694"/>
                      <a:pt x="61478" y="70690"/>
                    </a:cubicBezTo>
                    <a:cubicBezTo>
                      <a:pt x="62779" y="64185"/>
                      <a:pt x="65081" y="41369"/>
                      <a:pt x="65081" y="37633"/>
                    </a:cubicBezTo>
                    <a:cubicBezTo>
                      <a:pt x="65081" y="33863"/>
                      <a:pt x="64947" y="24290"/>
                      <a:pt x="62612" y="20520"/>
                    </a:cubicBezTo>
                    <a:cubicBezTo>
                      <a:pt x="60311" y="16784"/>
                      <a:pt x="50804" y="8979"/>
                      <a:pt x="44733" y="5943"/>
                    </a:cubicBezTo>
                    <a:cubicBezTo>
                      <a:pt x="38662" y="2874"/>
                      <a:pt x="33892" y="306"/>
                      <a:pt x="30723" y="6"/>
                    </a:cubicBezTo>
                    <a:cubicBezTo>
                      <a:pt x="30680" y="2"/>
                      <a:pt x="30635" y="0"/>
                      <a:pt x="30589" y="0"/>
                    </a:cubicBezTo>
                    <a:close/>
                  </a:path>
                </a:pathLst>
              </a:custGeom>
              <a:solidFill>
                <a:srgbClr val="F78A8A"/>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2" name="Google Shape;782;p4"/>
              <p:cNvSpPr/>
              <p:nvPr/>
            </p:nvSpPr>
            <p:spPr>
              <a:xfrm>
                <a:off x="7416338" y="2906279"/>
                <a:ext cx="577840" cy="362160"/>
              </a:xfrm>
              <a:custGeom>
                <a:avLst/>
                <a:gdLst/>
                <a:ahLst/>
                <a:cxnLst/>
                <a:rect l="l" t="t" r="r" b="b"/>
                <a:pathLst>
                  <a:path w="26687" h="16726" extrusionOk="0">
                    <a:moveTo>
                      <a:pt x="13613" y="0"/>
                    </a:moveTo>
                    <a:cubicBezTo>
                      <a:pt x="10914" y="0"/>
                      <a:pt x="8280" y="569"/>
                      <a:pt x="6706" y="1937"/>
                    </a:cubicBezTo>
                    <a:cubicBezTo>
                      <a:pt x="2636" y="5473"/>
                      <a:pt x="1602" y="12045"/>
                      <a:pt x="1602" y="12045"/>
                    </a:cubicBezTo>
                    <a:cubicBezTo>
                      <a:pt x="1602" y="12045"/>
                      <a:pt x="1" y="13813"/>
                      <a:pt x="1235" y="13813"/>
                    </a:cubicBezTo>
                    <a:cubicBezTo>
                      <a:pt x="2341" y="13813"/>
                      <a:pt x="3742" y="11964"/>
                      <a:pt x="5053" y="11964"/>
                    </a:cubicBezTo>
                    <a:cubicBezTo>
                      <a:pt x="5205" y="11964"/>
                      <a:pt x="5356" y="11989"/>
                      <a:pt x="5505" y="12045"/>
                    </a:cubicBezTo>
                    <a:cubicBezTo>
                      <a:pt x="6906" y="12578"/>
                      <a:pt x="11142" y="15581"/>
                      <a:pt x="11142" y="15581"/>
                    </a:cubicBezTo>
                    <a:cubicBezTo>
                      <a:pt x="11142" y="15581"/>
                      <a:pt x="12823" y="16725"/>
                      <a:pt x="13749" y="16725"/>
                    </a:cubicBezTo>
                    <a:cubicBezTo>
                      <a:pt x="13907" y="16725"/>
                      <a:pt x="14043" y="16692"/>
                      <a:pt x="14144" y="16615"/>
                    </a:cubicBezTo>
                    <a:cubicBezTo>
                      <a:pt x="14777" y="16163"/>
                      <a:pt x="18160" y="12062"/>
                      <a:pt x="20505" y="12062"/>
                    </a:cubicBezTo>
                    <a:cubicBezTo>
                      <a:pt x="20755" y="12062"/>
                      <a:pt x="20994" y="12108"/>
                      <a:pt x="21216" y="12211"/>
                    </a:cubicBezTo>
                    <a:cubicBezTo>
                      <a:pt x="23077" y="13048"/>
                      <a:pt x="25047" y="15061"/>
                      <a:pt x="25909" y="15061"/>
                    </a:cubicBezTo>
                    <a:cubicBezTo>
                      <a:pt x="26114" y="15061"/>
                      <a:pt x="26256" y="14948"/>
                      <a:pt x="26320" y="14680"/>
                    </a:cubicBezTo>
                    <a:cubicBezTo>
                      <a:pt x="26687" y="13246"/>
                      <a:pt x="24018" y="6541"/>
                      <a:pt x="22984" y="3372"/>
                    </a:cubicBezTo>
                    <a:cubicBezTo>
                      <a:pt x="22330" y="1429"/>
                      <a:pt x="17889" y="0"/>
                      <a:pt x="13613"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3" name="Google Shape;783;p4"/>
              <p:cNvSpPr/>
              <p:nvPr/>
            </p:nvSpPr>
            <p:spPr>
              <a:xfrm>
                <a:off x="7484958" y="3290584"/>
                <a:ext cx="221765" cy="1209833"/>
              </a:xfrm>
              <a:custGeom>
                <a:avLst/>
                <a:gdLst/>
                <a:ahLst/>
                <a:cxnLst/>
                <a:rect l="l" t="t" r="r" b="b"/>
                <a:pathLst>
                  <a:path w="10242" h="55875" fill="none" extrusionOk="0">
                    <a:moveTo>
                      <a:pt x="10008" y="1"/>
                    </a:moveTo>
                    <a:cubicBezTo>
                      <a:pt x="10008" y="1"/>
                      <a:pt x="8507" y="901"/>
                      <a:pt x="8507" y="6939"/>
                    </a:cubicBezTo>
                    <a:cubicBezTo>
                      <a:pt x="8540" y="10942"/>
                      <a:pt x="8774" y="14945"/>
                      <a:pt x="9241" y="18948"/>
                    </a:cubicBezTo>
                    <a:cubicBezTo>
                      <a:pt x="9241" y="18948"/>
                      <a:pt x="7940" y="19348"/>
                      <a:pt x="8073" y="20215"/>
                    </a:cubicBezTo>
                    <a:cubicBezTo>
                      <a:pt x="8240" y="21116"/>
                      <a:pt x="10242" y="21249"/>
                      <a:pt x="10242" y="21249"/>
                    </a:cubicBezTo>
                    <a:cubicBezTo>
                      <a:pt x="10242" y="21249"/>
                      <a:pt x="568" y="43332"/>
                      <a:pt x="1" y="55874"/>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4" name="Google Shape;784;p4"/>
              <p:cNvSpPr/>
              <p:nvPr/>
            </p:nvSpPr>
            <p:spPr>
              <a:xfrm>
                <a:off x="7886564" y="3672679"/>
                <a:ext cx="39018" cy="758"/>
              </a:xfrm>
              <a:custGeom>
                <a:avLst/>
                <a:gdLst/>
                <a:ahLst/>
                <a:cxnLst/>
                <a:rect l="l" t="t" r="r" b="b"/>
                <a:pathLst>
                  <a:path w="1802" h="35" fill="none" extrusionOk="0">
                    <a:moveTo>
                      <a:pt x="0" y="34"/>
                    </a:moveTo>
                    <a:cubicBezTo>
                      <a:pt x="634" y="1"/>
                      <a:pt x="1235" y="1"/>
                      <a:pt x="1802" y="1"/>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5" name="Google Shape;785;p4"/>
              <p:cNvSpPr/>
              <p:nvPr/>
            </p:nvSpPr>
            <p:spPr>
              <a:xfrm>
                <a:off x="7516031" y="3677746"/>
                <a:ext cx="322860" cy="59956"/>
              </a:xfrm>
              <a:custGeom>
                <a:avLst/>
                <a:gdLst/>
                <a:ahLst/>
                <a:cxnLst/>
                <a:rect l="l" t="t" r="r" b="b"/>
                <a:pathLst>
                  <a:path w="14911" h="2769" fill="none" extrusionOk="0">
                    <a:moveTo>
                      <a:pt x="0" y="2769"/>
                    </a:moveTo>
                    <a:cubicBezTo>
                      <a:pt x="0" y="2769"/>
                      <a:pt x="8106" y="701"/>
                      <a:pt x="14911" y="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6" name="Google Shape;786;p4"/>
              <p:cNvSpPr/>
              <p:nvPr/>
            </p:nvSpPr>
            <p:spPr>
              <a:xfrm>
                <a:off x="7600544" y="3722525"/>
                <a:ext cx="340919" cy="49866"/>
              </a:xfrm>
              <a:custGeom>
                <a:avLst/>
                <a:gdLst/>
                <a:ahLst/>
                <a:cxnLst/>
                <a:rect l="l" t="t" r="r" b="b"/>
                <a:pathLst>
                  <a:path w="15745" h="2303" fill="none" extrusionOk="0">
                    <a:moveTo>
                      <a:pt x="0" y="2302"/>
                    </a:moveTo>
                    <a:cubicBezTo>
                      <a:pt x="0" y="2302"/>
                      <a:pt x="9240" y="267"/>
                      <a:pt x="15745" y="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7" name="Google Shape;787;p4"/>
              <p:cNvSpPr/>
              <p:nvPr/>
            </p:nvSpPr>
            <p:spPr>
              <a:xfrm>
                <a:off x="7375175" y="2506103"/>
                <a:ext cx="650896" cy="784730"/>
              </a:xfrm>
              <a:custGeom>
                <a:avLst/>
                <a:gdLst/>
                <a:ahLst/>
                <a:cxnLst/>
                <a:rect l="l" t="t" r="r" b="b"/>
                <a:pathLst>
                  <a:path w="30061" h="36242" extrusionOk="0">
                    <a:moveTo>
                      <a:pt x="18916" y="1"/>
                    </a:moveTo>
                    <a:cubicBezTo>
                      <a:pt x="16919" y="1"/>
                      <a:pt x="14346" y="545"/>
                      <a:pt x="12710" y="2672"/>
                    </a:cubicBezTo>
                    <a:cubicBezTo>
                      <a:pt x="10708" y="5241"/>
                      <a:pt x="6172" y="21019"/>
                      <a:pt x="6172" y="21019"/>
                    </a:cubicBezTo>
                    <a:cubicBezTo>
                      <a:pt x="6172" y="21019"/>
                      <a:pt x="4704" y="24988"/>
                      <a:pt x="3370" y="27890"/>
                    </a:cubicBezTo>
                    <a:cubicBezTo>
                      <a:pt x="2002" y="30826"/>
                      <a:pt x="1" y="32394"/>
                      <a:pt x="1235" y="32527"/>
                    </a:cubicBezTo>
                    <a:cubicBezTo>
                      <a:pt x="1253" y="32529"/>
                      <a:pt x="1273" y="32529"/>
                      <a:pt x="1292" y="32529"/>
                    </a:cubicBezTo>
                    <a:cubicBezTo>
                      <a:pt x="2590" y="32529"/>
                      <a:pt x="6521" y="29343"/>
                      <a:pt x="7539" y="28357"/>
                    </a:cubicBezTo>
                    <a:cubicBezTo>
                      <a:pt x="7668" y="28224"/>
                      <a:pt x="7815" y="28165"/>
                      <a:pt x="7973" y="28165"/>
                    </a:cubicBezTo>
                    <a:cubicBezTo>
                      <a:pt x="9044" y="28165"/>
                      <a:pt x="10678" y="30885"/>
                      <a:pt x="11375" y="31960"/>
                    </a:cubicBezTo>
                    <a:cubicBezTo>
                      <a:pt x="12116" y="33152"/>
                      <a:pt x="14351" y="36242"/>
                      <a:pt x="15014" y="36242"/>
                    </a:cubicBezTo>
                    <a:cubicBezTo>
                      <a:pt x="15037" y="36242"/>
                      <a:pt x="15059" y="36238"/>
                      <a:pt x="15078" y="36230"/>
                    </a:cubicBezTo>
                    <a:cubicBezTo>
                      <a:pt x="15645" y="35996"/>
                      <a:pt x="21716" y="28124"/>
                      <a:pt x="22850" y="26990"/>
                    </a:cubicBezTo>
                    <a:cubicBezTo>
                      <a:pt x="22936" y="26904"/>
                      <a:pt x="23032" y="26864"/>
                      <a:pt x="23137" y="26864"/>
                    </a:cubicBezTo>
                    <a:cubicBezTo>
                      <a:pt x="24421" y="26864"/>
                      <a:pt x="27046" y="32831"/>
                      <a:pt x="28588" y="34095"/>
                    </a:cubicBezTo>
                    <a:cubicBezTo>
                      <a:pt x="28898" y="34338"/>
                      <a:pt x="29129" y="34444"/>
                      <a:pt x="29299" y="34444"/>
                    </a:cubicBezTo>
                    <a:cubicBezTo>
                      <a:pt x="30060" y="34444"/>
                      <a:pt x="29579" y="32317"/>
                      <a:pt x="29388" y="30926"/>
                    </a:cubicBezTo>
                    <a:cubicBezTo>
                      <a:pt x="29155" y="29258"/>
                      <a:pt x="28254" y="15515"/>
                      <a:pt x="27120" y="9210"/>
                    </a:cubicBezTo>
                    <a:cubicBezTo>
                      <a:pt x="26019" y="2906"/>
                      <a:pt x="22183" y="304"/>
                      <a:pt x="20148" y="71"/>
                    </a:cubicBezTo>
                    <a:cubicBezTo>
                      <a:pt x="19777" y="28"/>
                      <a:pt x="19361" y="1"/>
                      <a:pt x="18916" y="1"/>
                    </a:cubicBezTo>
                    <a:close/>
                  </a:path>
                </a:pathLst>
              </a:custGeom>
              <a:solidFill>
                <a:srgbClr val="F78A8A"/>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8" name="Google Shape;788;p4"/>
              <p:cNvSpPr/>
              <p:nvPr/>
            </p:nvSpPr>
            <p:spPr>
              <a:xfrm>
                <a:off x="7517460" y="2436314"/>
                <a:ext cx="327949" cy="857634"/>
              </a:xfrm>
              <a:custGeom>
                <a:avLst/>
                <a:gdLst/>
                <a:ahLst/>
                <a:cxnLst/>
                <a:rect l="l" t="t" r="r" b="b"/>
                <a:pathLst>
                  <a:path w="15146" h="39609" extrusionOk="0">
                    <a:moveTo>
                      <a:pt x="10623" y="0"/>
                    </a:moveTo>
                    <a:cubicBezTo>
                      <a:pt x="9457" y="0"/>
                      <a:pt x="6881" y="253"/>
                      <a:pt x="5939" y="2393"/>
                    </a:cubicBezTo>
                    <a:cubicBezTo>
                      <a:pt x="4671" y="5228"/>
                      <a:pt x="2203" y="15702"/>
                      <a:pt x="835" y="19072"/>
                    </a:cubicBezTo>
                    <a:cubicBezTo>
                      <a:pt x="34" y="20973"/>
                      <a:pt x="1" y="23108"/>
                      <a:pt x="735" y="25042"/>
                    </a:cubicBezTo>
                    <a:cubicBezTo>
                      <a:pt x="735" y="25042"/>
                      <a:pt x="4904" y="30113"/>
                      <a:pt x="6172" y="34149"/>
                    </a:cubicBezTo>
                    <a:cubicBezTo>
                      <a:pt x="7168" y="37432"/>
                      <a:pt x="8077" y="39608"/>
                      <a:pt x="8689" y="39608"/>
                    </a:cubicBezTo>
                    <a:cubicBezTo>
                      <a:pt x="8835" y="39608"/>
                      <a:pt x="8965" y="39483"/>
                      <a:pt x="9074" y="39219"/>
                    </a:cubicBezTo>
                    <a:cubicBezTo>
                      <a:pt x="9641" y="37885"/>
                      <a:pt x="14511" y="24475"/>
                      <a:pt x="14812" y="18171"/>
                    </a:cubicBezTo>
                    <a:cubicBezTo>
                      <a:pt x="15145" y="11866"/>
                      <a:pt x="14711" y="9031"/>
                      <a:pt x="14044" y="7030"/>
                    </a:cubicBezTo>
                    <a:cubicBezTo>
                      <a:pt x="13344" y="4995"/>
                      <a:pt x="11209" y="25"/>
                      <a:pt x="11209" y="25"/>
                    </a:cubicBezTo>
                    <a:cubicBezTo>
                      <a:pt x="11209" y="25"/>
                      <a:pt x="10983" y="0"/>
                      <a:pt x="10623"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9" name="Google Shape;789;p4"/>
              <p:cNvSpPr/>
              <p:nvPr/>
            </p:nvSpPr>
            <p:spPr>
              <a:xfrm>
                <a:off x="7517460" y="2521347"/>
                <a:ext cx="223930" cy="577104"/>
              </a:xfrm>
              <a:custGeom>
                <a:avLst/>
                <a:gdLst/>
                <a:ahLst/>
                <a:cxnLst/>
                <a:rect l="l" t="t" r="r" b="b"/>
                <a:pathLst>
                  <a:path w="10342" h="26653" extrusionOk="0">
                    <a:moveTo>
                      <a:pt x="6205" y="0"/>
                    </a:moveTo>
                    <a:lnTo>
                      <a:pt x="3770" y="5371"/>
                    </a:lnTo>
                    <a:cubicBezTo>
                      <a:pt x="2736" y="9140"/>
                      <a:pt x="1602" y="13243"/>
                      <a:pt x="835" y="15145"/>
                    </a:cubicBezTo>
                    <a:cubicBezTo>
                      <a:pt x="34" y="17046"/>
                      <a:pt x="1" y="19181"/>
                      <a:pt x="735" y="21115"/>
                    </a:cubicBezTo>
                    <a:cubicBezTo>
                      <a:pt x="2136" y="22850"/>
                      <a:pt x="3403" y="24718"/>
                      <a:pt x="4538" y="26653"/>
                    </a:cubicBezTo>
                    <a:cubicBezTo>
                      <a:pt x="8807" y="18180"/>
                      <a:pt x="10342" y="3303"/>
                      <a:pt x="10342" y="3303"/>
                    </a:cubicBezTo>
                    <a:lnTo>
                      <a:pt x="6205" y="0"/>
                    </a:ln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0" name="Google Shape;790;p4"/>
              <p:cNvSpPr/>
              <p:nvPr/>
            </p:nvSpPr>
            <p:spPr>
              <a:xfrm>
                <a:off x="6920128" y="1827096"/>
                <a:ext cx="915143" cy="1267148"/>
              </a:xfrm>
              <a:custGeom>
                <a:avLst/>
                <a:gdLst/>
                <a:ahLst/>
                <a:cxnLst/>
                <a:rect l="l" t="t" r="r" b="b"/>
                <a:pathLst>
                  <a:path w="42265" h="58522" extrusionOk="0">
                    <a:moveTo>
                      <a:pt x="29508" y="1"/>
                    </a:moveTo>
                    <a:cubicBezTo>
                      <a:pt x="25342" y="1"/>
                      <a:pt x="18664" y="2041"/>
                      <a:pt x="14144" y="4643"/>
                    </a:cubicBezTo>
                    <a:cubicBezTo>
                      <a:pt x="8640" y="7845"/>
                      <a:pt x="2602" y="11348"/>
                      <a:pt x="2602" y="11348"/>
                    </a:cubicBezTo>
                    <a:cubicBezTo>
                      <a:pt x="2602" y="11348"/>
                      <a:pt x="1" y="18853"/>
                      <a:pt x="1869" y="22189"/>
                    </a:cubicBezTo>
                    <a:cubicBezTo>
                      <a:pt x="3737" y="25491"/>
                      <a:pt x="7673" y="29260"/>
                      <a:pt x="9541" y="34197"/>
                    </a:cubicBezTo>
                    <a:cubicBezTo>
                      <a:pt x="11442" y="39134"/>
                      <a:pt x="13444" y="44038"/>
                      <a:pt x="13177" y="47507"/>
                    </a:cubicBezTo>
                    <a:cubicBezTo>
                      <a:pt x="12876" y="50976"/>
                      <a:pt x="12876" y="55179"/>
                      <a:pt x="15178" y="57214"/>
                    </a:cubicBezTo>
                    <a:cubicBezTo>
                      <a:pt x="16145" y="58056"/>
                      <a:pt x="17804" y="58521"/>
                      <a:pt x="19754" y="58521"/>
                    </a:cubicBezTo>
                    <a:cubicBezTo>
                      <a:pt x="22515" y="58521"/>
                      <a:pt x="25859" y="57590"/>
                      <a:pt x="28654" y="55479"/>
                    </a:cubicBezTo>
                    <a:cubicBezTo>
                      <a:pt x="33424" y="51843"/>
                      <a:pt x="33758" y="44338"/>
                      <a:pt x="33758" y="44338"/>
                    </a:cubicBezTo>
                    <a:cubicBezTo>
                      <a:pt x="33758" y="44338"/>
                      <a:pt x="37761" y="38100"/>
                      <a:pt x="37928" y="35365"/>
                    </a:cubicBezTo>
                    <a:cubicBezTo>
                      <a:pt x="38061" y="32596"/>
                      <a:pt x="38061" y="29994"/>
                      <a:pt x="38061" y="29994"/>
                    </a:cubicBezTo>
                    <a:cubicBezTo>
                      <a:pt x="38061" y="29994"/>
                      <a:pt x="42264" y="26959"/>
                      <a:pt x="42264" y="21455"/>
                    </a:cubicBezTo>
                    <a:cubicBezTo>
                      <a:pt x="42264" y="15951"/>
                      <a:pt x="40096" y="15817"/>
                      <a:pt x="40096" y="15817"/>
                    </a:cubicBezTo>
                    <a:cubicBezTo>
                      <a:pt x="38595" y="14016"/>
                      <a:pt x="37561" y="11881"/>
                      <a:pt x="37160" y="9580"/>
                    </a:cubicBezTo>
                    <a:cubicBezTo>
                      <a:pt x="36460" y="5677"/>
                      <a:pt x="35292" y="1474"/>
                      <a:pt x="31823" y="306"/>
                    </a:cubicBezTo>
                    <a:cubicBezTo>
                      <a:pt x="31203" y="97"/>
                      <a:pt x="30415" y="1"/>
                      <a:pt x="29508"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1" name="Google Shape;791;p4"/>
              <p:cNvSpPr/>
              <p:nvPr/>
            </p:nvSpPr>
            <p:spPr>
              <a:xfrm>
                <a:off x="6659377" y="1711229"/>
                <a:ext cx="1128918" cy="599991"/>
              </a:xfrm>
              <a:custGeom>
                <a:avLst/>
                <a:gdLst/>
                <a:ahLst/>
                <a:cxnLst/>
                <a:rect l="l" t="t" r="r" b="b"/>
                <a:pathLst>
                  <a:path w="52138" h="27710" extrusionOk="0">
                    <a:moveTo>
                      <a:pt x="35377" y="0"/>
                    </a:moveTo>
                    <a:cubicBezTo>
                      <a:pt x="34888" y="0"/>
                      <a:pt x="34392" y="17"/>
                      <a:pt x="33892" y="53"/>
                    </a:cubicBezTo>
                    <a:cubicBezTo>
                      <a:pt x="25919" y="620"/>
                      <a:pt x="16946" y="7292"/>
                      <a:pt x="16946" y="7292"/>
                    </a:cubicBezTo>
                    <a:cubicBezTo>
                      <a:pt x="16693" y="7278"/>
                      <a:pt x="16439" y="7272"/>
                      <a:pt x="16186" y="7272"/>
                    </a:cubicBezTo>
                    <a:cubicBezTo>
                      <a:pt x="15173" y="7272"/>
                      <a:pt x="14164" y="7379"/>
                      <a:pt x="13177" y="7592"/>
                    </a:cubicBezTo>
                    <a:cubicBezTo>
                      <a:pt x="10875" y="8026"/>
                      <a:pt x="8106" y="10627"/>
                      <a:pt x="8106" y="10627"/>
                    </a:cubicBezTo>
                    <a:lnTo>
                      <a:pt x="10742" y="11662"/>
                    </a:lnTo>
                    <a:cubicBezTo>
                      <a:pt x="10742" y="11662"/>
                      <a:pt x="10409" y="11586"/>
                      <a:pt x="9747" y="11586"/>
                    </a:cubicBezTo>
                    <a:cubicBezTo>
                      <a:pt x="9019" y="11586"/>
                      <a:pt x="7892" y="11677"/>
                      <a:pt x="6372" y="12062"/>
                    </a:cubicBezTo>
                    <a:cubicBezTo>
                      <a:pt x="3503" y="12796"/>
                      <a:pt x="1468" y="15698"/>
                      <a:pt x="1468" y="15698"/>
                    </a:cubicBezTo>
                    <a:lnTo>
                      <a:pt x="3336" y="15798"/>
                    </a:lnTo>
                    <a:cubicBezTo>
                      <a:pt x="3336" y="15798"/>
                      <a:pt x="1" y="18833"/>
                      <a:pt x="1735" y="21902"/>
                    </a:cubicBezTo>
                    <a:cubicBezTo>
                      <a:pt x="3503" y="24938"/>
                      <a:pt x="9007" y="25238"/>
                      <a:pt x="9007" y="25238"/>
                    </a:cubicBezTo>
                    <a:cubicBezTo>
                      <a:pt x="7740" y="24638"/>
                      <a:pt x="6772" y="23603"/>
                      <a:pt x="6238" y="22336"/>
                    </a:cubicBezTo>
                    <a:cubicBezTo>
                      <a:pt x="5505" y="20301"/>
                      <a:pt x="8273" y="17999"/>
                      <a:pt x="8273" y="17999"/>
                    </a:cubicBezTo>
                    <a:lnTo>
                      <a:pt x="8273" y="20601"/>
                    </a:lnTo>
                    <a:cubicBezTo>
                      <a:pt x="8273" y="22202"/>
                      <a:pt x="11009" y="23203"/>
                      <a:pt x="11009" y="23203"/>
                    </a:cubicBezTo>
                    <a:cubicBezTo>
                      <a:pt x="11009" y="23203"/>
                      <a:pt x="11442" y="19000"/>
                      <a:pt x="14945" y="17699"/>
                    </a:cubicBezTo>
                    <a:cubicBezTo>
                      <a:pt x="15597" y="17425"/>
                      <a:pt x="16285" y="17291"/>
                      <a:pt x="16969" y="17291"/>
                    </a:cubicBezTo>
                    <a:cubicBezTo>
                      <a:pt x="18278" y="17291"/>
                      <a:pt x="19574" y="17780"/>
                      <a:pt x="20582" y="18700"/>
                    </a:cubicBezTo>
                    <a:cubicBezTo>
                      <a:pt x="22450" y="18667"/>
                      <a:pt x="24318" y="18333"/>
                      <a:pt x="26086" y="17733"/>
                    </a:cubicBezTo>
                    <a:cubicBezTo>
                      <a:pt x="28988" y="16732"/>
                      <a:pt x="33191" y="13696"/>
                      <a:pt x="34325" y="12229"/>
                    </a:cubicBezTo>
                    <a:cubicBezTo>
                      <a:pt x="35381" y="10932"/>
                      <a:pt x="41043" y="7018"/>
                      <a:pt x="42441" y="7018"/>
                    </a:cubicBezTo>
                    <a:cubicBezTo>
                      <a:pt x="42589" y="7018"/>
                      <a:pt x="42690" y="7062"/>
                      <a:pt x="42731" y="7158"/>
                    </a:cubicBezTo>
                    <a:cubicBezTo>
                      <a:pt x="43165" y="8192"/>
                      <a:pt x="36393" y="11094"/>
                      <a:pt x="35192" y="12829"/>
                    </a:cubicBezTo>
                    <a:cubicBezTo>
                      <a:pt x="34025" y="14564"/>
                      <a:pt x="33458" y="19334"/>
                      <a:pt x="35626" y="20768"/>
                    </a:cubicBezTo>
                    <a:cubicBezTo>
                      <a:pt x="36645" y="21442"/>
                      <a:pt x="37981" y="21549"/>
                      <a:pt x="39218" y="21549"/>
                    </a:cubicBezTo>
                    <a:cubicBezTo>
                      <a:pt x="39792" y="21549"/>
                      <a:pt x="40344" y="21526"/>
                      <a:pt x="40834" y="21526"/>
                    </a:cubicBezTo>
                    <a:cubicBezTo>
                      <a:pt x="41535" y="21526"/>
                      <a:pt x="42108" y="21573"/>
                      <a:pt x="42431" y="21802"/>
                    </a:cubicBezTo>
                    <a:cubicBezTo>
                      <a:pt x="43432" y="22503"/>
                      <a:pt x="42698" y="24237"/>
                      <a:pt x="43565" y="25538"/>
                    </a:cubicBezTo>
                    <a:cubicBezTo>
                      <a:pt x="44317" y="26624"/>
                      <a:pt x="45835" y="27709"/>
                      <a:pt x="46995" y="27709"/>
                    </a:cubicBezTo>
                    <a:cubicBezTo>
                      <a:pt x="47225" y="27709"/>
                      <a:pt x="47441" y="27667"/>
                      <a:pt x="47635" y="27573"/>
                    </a:cubicBezTo>
                    <a:cubicBezTo>
                      <a:pt x="48802" y="27006"/>
                      <a:pt x="47801" y="24671"/>
                      <a:pt x="48502" y="22936"/>
                    </a:cubicBezTo>
                    <a:cubicBezTo>
                      <a:pt x="49202" y="21202"/>
                      <a:pt x="52138" y="21202"/>
                      <a:pt x="52138" y="21202"/>
                    </a:cubicBezTo>
                    <a:lnTo>
                      <a:pt x="52138" y="20034"/>
                    </a:lnTo>
                    <a:cubicBezTo>
                      <a:pt x="52138" y="18900"/>
                      <a:pt x="52105" y="11928"/>
                      <a:pt x="50237" y="7725"/>
                    </a:cubicBezTo>
                    <a:cubicBezTo>
                      <a:pt x="48486" y="3819"/>
                      <a:pt x="42637" y="0"/>
                      <a:pt x="35377"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2" name="Google Shape;792;p4"/>
              <p:cNvSpPr/>
              <p:nvPr/>
            </p:nvSpPr>
            <p:spPr>
              <a:xfrm>
                <a:off x="7425021" y="1953617"/>
                <a:ext cx="363307" cy="356898"/>
              </a:xfrm>
              <a:custGeom>
                <a:avLst/>
                <a:gdLst/>
                <a:ahLst/>
                <a:cxnLst/>
                <a:rect l="l" t="t" r="r" b="b"/>
                <a:pathLst>
                  <a:path w="16779" h="16483" extrusionOk="0">
                    <a:moveTo>
                      <a:pt x="15978" y="1"/>
                    </a:moveTo>
                    <a:cubicBezTo>
                      <a:pt x="13477" y="1"/>
                      <a:pt x="11108" y="401"/>
                      <a:pt x="9307" y="1301"/>
                    </a:cubicBezTo>
                    <a:cubicBezTo>
                      <a:pt x="6905" y="2502"/>
                      <a:pt x="8706" y="2202"/>
                      <a:pt x="10508" y="3103"/>
                    </a:cubicBezTo>
                    <a:cubicBezTo>
                      <a:pt x="12309" y="4037"/>
                      <a:pt x="7205" y="4304"/>
                      <a:pt x="3603" y="6105"/>
                    </a:cubicBezTo>
                    <a:cubicBezTo>
                      <a:pt x="0" y="7906"/>
                      <a:pt x="267" y="9541"/>
                      <a:pt x="267" y="9541"/>
                    </a:cubicBezTo>
                    <a:cubicBezTo>
                      <a:pt x="1257" y="10211"/>
                      <a:pt x="2554" y="10332"/>
                      <a:pt x="3765" y="10332"/>
                    </a:cubicBezTo>
                    <a:cubicBezTo>
                      <a:pt x="4447" y="10332"/>
                      <a:pt x="5102" y="10293"/>
                      <a:pt x="5661" y="10293"/>
                    </a:cubicBezTo>
                    <a:cubicBezTo>
                      <a:pt x="6283" y="10293"/>
                      <a:pt x="6785" y="10341"/>
                      <a:pt x="7072" y="10541"/>
                    </a:cubicBezTo>
                    <a:cubicBezTo>
                      <a:pt x="8106" y="11275"/>
                      <a:pt x="7372" y="13010"/>
                      <a:pt x="8239" y="14311"/>
                    </a:cubicBezTo>
                    <a:cubicBezTo>
                      <a:pt x="8963" y="15396"/>
                      <a:pt x="10500" y="16482"/>
                      <a:pt x="11648" y="16482"/>
                    </a:cubicBezTo>
                    <a:cubicBezTo>
                      <a:pt x="11876" y="16482"/>
                      <a:pt x="12088" y="16439"/>
                      <a:pt x="12276" y="16346"/>
                    </a:cubicBezTo>
                    <a:cubicBezTo>
                      <a:pt x="13443" y="15779"/>
                      <a:pt x="12442" y="13444"/>
                      <a:pt x="13143" y="11709"/>
                    </a:cubicBezTo>
                    <a:cubicBezTo>
                      <a:pt x="13877" y="9974"/>
                      <a:pt x="16779" y="9974"/>
                      <a:pt x="16779" y="9974"/>
                    </a:cubicBezTo>
                    <a:lnTo>
                      <a:pt x="16779" y="8807"/>
                    </a:lnTo>
                    <a:cubicBezTo>
                      <a:pt x="16779" y="5871"/>
                      <a:pt x="16512" y="2903"/>
                      <a:pt x="15978" y="1"/>
                    </a:cubicBezTo>
                    <a:close/>
                  </a:path>
                </a:pathLst>
              </a:custGeom>
              <a:solidFill>
                <a:srgbClr val="FFFFFF"/>
              </a:solidFill>
              <a:ln w="10000" cap="rnd" cmpd="sng">
                <a:solidFill>
                  <a:srgbClr val="8C8C8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3" name="Google Shape;793;p4"/>
              <p:cNvSpPr/>
              <p:nvPr/>
            </p:nvSpPr>
            <p:spPr>
              <a:xfrm>
                <a:off x="7565141" y="2197759"/>
                <a:ext cx="148081" cy="172635"/>
              </a:xfrm>
              <a:custGeom>
                <a:avLst/>
                <a:gdLst/>
                <a:ahLst/>
                <a:cxnLst/>
                <a:rect l="l" t="t" r="r" b="b"/>
                <a:pathLst>
                  <a:path w="6839" h="7973" extrusionOk="0">
                    <a:moveTo>
                      <a:pt x="6665" y="0"/>
                    </a:moveTo>
                    <a:cubicBezTo>
                      <a:pt x="6546" y="0"/>
                      <a:pt x="6427" y="45"/>
                      <a:pt x="6338" y="134"/>
                    </a:cubicBezTo>
                    <a:lnTo>
                      <a:pt x="267" y="7239"/>
                    </a:lnTo>
                    <a:cubicBezTo>
                      <a:pt x="1" y="7539"/>
                      <a:pt x="234" y="7973"/>
                      <a:pt x="601" y="7973"/>
                    </a:cubicBezTo>
                    <a:cubicBezTo>
                      <a:pt x="734" y="7973"/>
                      <a:pt x="868" y="7939"/>
                      <a:pt x="935" y="7839"/>
                    </a:cubicBezTo>
                    <a:lnTo>
                      <a:pt x="6405" y="1468"/>
                    </a:lnTo>
                    <a:cubicBezTo>
                      <a:pt x="6438" y="934"/>
                      <a:pt x="6572" y="467"/>
                      <a:pt x="6839" y="34"/>
                    </a:cubicBezTo>
                    <a:cubicBezTo>
                      <a:pt x="6783" y="11"/>
                      <a:pt x="6724" y="0"/>
                      <a:pt x="6665"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4" name="Google Shape;794;p4"/>
              <p:cNvSpPr/>
              <p:nvPr/>
            </p:nvSpPr>
            <p:spPr>
              <a:xfrm>
                <a:off x="7197487" y="2663220"/>
                <a:ext cx="453620" cy="431274"/>
              </a:xfrm>
              <a:custGeom>
                <a:avLst/>
                <a:gdLst/>
                <a:ahLst/>
                <a:cxnLst/>
                <a:rect l="l" t="t" r="r" b="b"/>
                <a:pathLst>
                  <a:path w="20950" h="19918" extrusionOk="0">
                    <a:moveTo>
                      <a:pt x="12550" y="1"/>
                    </a:moveTo>
                    <a:cubicBezTo>
                      <a:pt x="9616" y="1"/>
                      <a:pt x="6437" y="529"/>
                      <a:pt x="5538" y="1187"/>
                    </a:cubicBezTo>
                    <a:cubicBezTo>
                      <a:pt x="5538" y="1187"/>
                      <a:pt x="1869" y="3922"/>
                      <a:pt x="1" y="5223"/>
                    </a:cubicBezTo>
                    <a:cubicBezTo>
                      <a:pt x="301" y="6424"/>
                      <a:pt x="434" y="7659"/>
                      <a:pt x="368" y="8893"/>
                    </a:cubicBezTo>
                    <a:cubicBezTo>
                      <a:pt x="67" y="12395"/>
                      <a:pt x="67" y="16598"/>
                      <a:pt x="2369" y="18600"/>
                    </a:cubicBezTo>
                    <a:cubicBezTo>
                      <a:pt x="3340" y="19446"/>
                      <a:pt x="5010" y="19917"/>
                      <a:pt x="6973" y="19917"/>
                    </a:cubicBezTo>
                    <a:cubicBezTo>
                      <a:pt x="9728" y="19917"/>
                      <a:pt x="13060" y="18989"/>
                      <a:pt x="15845" y="16865"/>
                    </a:cubicBezTo>
                    <a:cubicBezTo>
                      <a:pt x="20615" y="13263"/>
                      <a:pt x="20949" y="5724"/>
                      <a:pt x="20949" y="5724"/>
                    </a:cubicBezTo>
                    <a:cubicBezTo>
                      <a:pt x="20949" y="5724"/>
                      <a:pt x="19648" y="1487"/>
                      <a:pt x="16579" y="487"/>
                    </a:cubicBezTo>
                    <a:cubicBezTo>
                      <a:pt x="15540" y="144"/>
                      <a:pt x="14078" y="1"/>
                      <a:pt x="12550" y="1"/>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5" name="Google Shape;795;p4"/>
              <p:cNvSpPr/>
              <p:nvPr/>
            </p:nvSpPr>
            <p:spPr>
              <a:xfrm>
                <a:off x="7268272" y="2694509"/>
                <a:ext cx="214533" cy="126602"/>
              </a:xfrm>
              <a:custGeom>
                <a:avLst/>
                <a:gdLst/>
                <a:ahLst/>
                <a:cxnLst/>
                <a:rect l="l" t="t" r="r" b="b"/>
                <a:pathLst>
                  <a:path w="9908" h="5847" extrusionOk="0">
                    <a:moveTo>
                      <a:pt x="5286" y="1"/>
                    </a:moveTo>
                    <a:cubicBezTo>
                      <a:pt x="4821" y="1"/>
                      <a:pt x="4354" y="42"/>
                      <a:pt x="3904" y="142"/>
                    </a:cubicBezTo>
                    <a:cubicBezTo>
                      <a:pt x="1202" y="743"/>
                      <a:pt x="1" y="3778"/>
                      <a:pt x="1" y="3778"/>
                    </a:cubicBezTo>
                    <a:cubicBezTo>
                      <a:pt x="1" y="3778"/>
                      <a:pt x="901" y="5847"/>
                      <a:pt x="4804" y="5847"/>
                    </a:cubicBezTo>
                    <a:cubicBezTo>
                      <a:pt x="8707" y="5847"/>
                      <a:pt x="9908" y="1043"/>
                      <a:pt x="9908" y="1043"/>
                    </a:cubicBezTo>
                    <a:cubicBezTo>
                      <a:pt x="9908" y="1043"/>
                      <a:pt x="7615" y="1"/>
                      <a:pt x="5286"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6" name="Google Shape;796;p4"/>
              <p:cNvSpPr/>
              <p:nvPr/>
            </p:nvSpPr>
            <p:spPr>
              <a:xfrm>
                <a:off x="7115875" y="2399525"/>
                <a:ext cx="44084" cy="63767"/>
              </a:xfrm>
              <a:custGeom>
                <a:avLst/>
                <a:gdLst/>
                <a:ahLst/>
                <a:cxnLst/>
                <a:rect l="l" t="t" r="r" b="b"/>
                <a:pathLst>
                  <a:path w="2036" h="2945" extrusionOk="0">
                    <a:moveTo>
                      <a:pt x="668" y="1"/>
                    </a:moveTo>
                    <a:cubicBezTo>
                      <a:pt x="622" y="1"/>
                      <a:pt x="577" y="8"/>
                      <a:pt x="534" y="22"/>
                    </a:cubicBezTo>
                    <a:cubicBezTo>
                      <a:pt x="100" y="156"/>
                      <a:pt x="0" y="923"/>
                      <a:pt x="267" y="1724"/>
                    </a:cubicBezTo>
                    <a:cubicBezTo>
                      <a:pt x="536" y="2441"/>
                      <a:pt x="1020" y="2945"/>
                      <a:pt x="1406" y="2945"/>
                    </a:cubicBezTo>
                    <a:cubicBezTo>
                      <a:pt x="1450" y="2945"/>
                      <a:pt x="1494" y="2938"/>
                      <a:pt x="1535" y="2924"/>
                    </a:cubicBezTo>
                    <a:cubicBezTo>
                      <a:pt x="1935" y="2758"/>
                      <a:pt x="2035" y="1990"/>
                      <a:pt x="1768" y="1190"/>
                    </a:cubicBezTo>
                    <a:cubicBezTo>
                      <a:pt x="1501" y="476"/>
                      <a:pt x="1047" y="1"/>
                      <a:pt x="66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7" name="Google Shape;797;p4"/>
              <p:cNvSpPr/>
              <p:nvPr/>
            </p:nvSpPr>
            <p:spPr>
              <a:xfrm>
                <a:off x="7334012" y="2350220"/>
                <a:ext cx="44084" cy="63463"/>
              </a:xfrm>
              <a:custGeom>
                <a:avLst/>
                <a:gdLst/>
                <a:ahLst/>
                <a:cxnLst/>
                <a:rect l="l" t="t" r="r" b="b"/>
                <a:pathLst>
                  <a:path w="2036" h="2931" extrusionOk="0">
                    <a:moveTo>
                      <a:pt x="666" y="0"/>
                    </a:moveTo>
                    <a:cubicBezTo>
                      <a:pt x="610" y="0"/>
                      <a:pt x="554" y="10"/>
                      <a:pt x="501" y="31"/>
                    </a:cubicBezTo>
                    <a:cubicBezTo>
                      <a:pt x="100" y="164"/>
                      <a:pt x="0" y="932"/>
                      <a:pt x="267" y="1732"/>
                    </a:cubicBezTo>
                    <a:cubicBezTo>
                      <a:pt x="501" y="2434"/>
                      <a:pt x="965" y="2930"/>
                      <a:pt x="1346" y="2930"/>
                    </a:cubicBezTo>
                    <a:cubicBezTo>
                      <a:pt x="1400" y="2930"/>
                      <a:pt x="1452" y="2920"/>
                      <a:pt x="1501" y="2900"/>
                    </a:cubicBezTo>
                    <a:cubicBezTo>
                      <a:pt x="1935" y="2766"/>
                      <a:pt x="2035" y="1999"/>
                      <a:pt x="1768" y="1199"/>
                    </a:cubicBezTo>
                    <a:cubicBezTo>
                      <a:pt x="1505" y="497"/>
                      <a:pt x="1063" y="0"/>
                      <a:pt x="66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8" name="Google Shape;798;p4"/>
              <p:cNvSpPr/>
              <p:nvPr/>
            </p:nvSpPr>
            <p:spPr>
              <a:xfrm>
                <a:off x="6963478" y="2361004"/>
                <a:ext cx="632708" cy="262926"/>
              </a:xfrm>
              <a:custGeom>
                <a:avLst/>
                <a:gdLst/>
                <a:ahLst/>
                <a:cxnLst/>
                <a:rect l="l" t="t" r="r" b="b"/>
                <a:pathLst>
                  <a:path w="29221" h="12143" fill="none" extrusionOk="0">
                    <a:moveTo>
                      <a:pt x="0" y="5504"/>
                    </a:moveTo>
                    <a:lnTo>
                      <a:pt x="28354" y="0"/>
                    </a:lnTo>
                    <a:cubicBezTo>
                      <a:pt x="28354" y="0"/>
                      <a:pt x="29221" y="5070"/>
                      <a:pt x="27653" y="6204"/>
                    </a:cubicBezTo>
                    <a:cubicBezTo>
                      <a:pt x="26052" y="7372"/>
                      <a:pt x="19681" y="8239"/>
                      <a:pt x="17946" y="8106"/>
                    </a:cubicBezTo>
                    <a:cubicBezTo>
                      <a:pt x="16212" y="7972"/>
                      <a:pt x="14177" y="3936"/>
                      <a:pt x="14177" y="3936"/>
                    </a:cubicBezTo>
                    <a:lnTo>
                      <a:pt x="12309" y="4336"/>
                    </a:lnTo>
                    <a:cubicBezTo>
                      <a:pt x="12309" y="5204"/>
                      <a:pt x="12342" y="6104"/>
                      <a:pt x="12442" y="6972"/>
                    </a:cubicBezTo>
                    <a:cubicBezTo>
                      <a:pt x="12542" y="7639"/>
                      <a:pt x="12576" y="8306"/>
                      <a:pt x="12609" y="8973"/>
                    </a:cubicBezTo>
                    <a:lnTo>
                      <a:pt x="12609" y="9140"/>
                    </a:lnTo>
                    <a:cubicBezTo>
                      <a:pt x="11275" y="9940"/>
                      <a:pt x="9807" y="10474"/>
                      <a:pt x="8273" y="10708"/>
                    </a:cubicBezTo>
                    <a:cubicBezTo>
                      <a:pt x="5504" y="11141"/>
                      <a:pt x="2035" y="12142"/>
                      <a:pt x="0" y="5504"/>
                    </a:cubicBezTo>
                    <a:close/>
                  </a:path>
                </a:pathLst>
              </a:custGeom>
              <a:noFill/>
              <a:ln w="2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9" name="Google Shape;799;p4"/>
              <p:cNvSpPr/>
              <p:nvPr/>
            </p:nvSpPr>
            <p:spPr>
              <a:xfrm>
                <a:off x="7226394" y="2434669"/>
                <a:ext cx="3616" cy="20245"/>
              </a:xfrm>
              <a:custGeom>
                <a:avLst/>
                <a:gdLst/>
                <a:ahLst/>
                <a:cxnLst/>
                <a:rect l="l" t="t" r="r" b="b"/>
                <a:pathLst>
                  <a:path w="167" h="935" fill="none" extrusionOk="0">
                    <a:moveTo>
                      <a:pt x="167" y="934"/>
                    </a:moveTo>
                    <a:lnTo>
                      <a:pt x="0" y="0"/>
                    </a:lnTo>
                  </a:path>
                </a:pathLst>
              </a:custGeom>
              <a:noFill/>
              <a:ln w="2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0" name="Google Shape;800;p4"/>
              <p:cNvSpPr/>
              <p:nvPr/>
            </p:nvSpPr>
            <p:spPr>
              <a:xfrm>
                <a:off x="7263941" y="2426007"/>
                <a:ext cx="7254" cy="20245"/>
              </a:xfrm>
              <a:custGeom>
                <a:avLst/>
                <a:gdLst/>
                <a:ahLst/>
                <a:cxnLst/>
                <a:rect l="l" t="t" r="r" b="b"/>
                <a:pathLst>
                  <a:path w="335" h="935" fill="none" extrusionOk="0">
                    <a:moveTo>
                      <a:pt x="334" y="934"/>
                    </a:moveTo>
                    <a:lnTo>
                      <a:pt x="1" y="0"/>
                    </a:lnTo>
                  </a:path>
                </a:pathLst>
              </a:custGeom>
              <a:noFill/>
              <a:ln w="2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1" name="Google Shape;801;p4"/>
              <p:cNvSpPr/>
              <p:nvPr/>
            </p:nvSpPr>
            <p:spPr>
              <a:xfrm>
                <a:off x="6951179" y="2386988"/>
                <a:ext cx="75156" cy="103304"/>
              </a:xfrm>
              <a:custGeom>
                <a:avLst/>
                <a:gdLst/>
                <a:ahLst/>
                <a:cxnLst/>
                <a:rect l="l" t="t" r="r" b="b"/>
                <a:pathLst>
                  <a:path w="3471" h="4771" extrusionOk="0">
                    <a:moveTo>
                      <a:pt x="2936" y="1"/>
                    </a:moveTo>
                    <a:cubicBezTo>
                      <a:pt x="2870" y="1"/>
                      <a:pt x="2803" y="68"/>
                      <a:pt x="2770" y="134"/>
                    </a:cubicBezTo>
                    <a:lnTo>
                      <a:pt x="201" y="4070"/>
                    </a:lnTo>
                    <a:cubicBezTo>
                      <a:pt x="1" y="4371"/>
                      <a:pt x="234" y="4771"/>
                      <a:pt x="568" y="4771"/>
                    </a:cubicBezTo>
                    <a:cubicBezTo>
                      <a:pt x="735" y="4771"/>
                      <a:pt x="868" y="4704"/>
                      <a:pt x="968" y="4571"/>
                    </a:cubicBezTo>
                    <a:lnTo>
                      <a:pt x="3470" y="701"/>
                    </a:lnTo>
                    <a:lnTo>
                      <a:pt x="2936"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2" name="Google Shape;802;p4"/>
              <p:cNvSpPr/>
              <p:nvPr/>
            </p:nvSpPr>
            <p:spPr>
              <a:xfrm>
                <a:off x="7235770" y="2470050"/>
                <a:ext cx="195046" cy="208037"/>
              </a:xfrm>
              <a:custGeom>
                <a:avLst/>
                <a:gdLst/>
                <a:ahLst/>
                <a:cxnLst/>
                <a:rect l="l" t="t" r="r" b="b"/>
                <a:pathLst>
                  <a:path w="9008" h="9608" fill="none" extrusionOk="0">
                    <a:moveTo>
                      <a:pt x="1" y="1"/>
                    </a:moveTo>
                    <a:cubicBezTo>
                      <a:pt x="1" y="1"/>
                      <a:pt x="468" y="6606"/>
                      <a:pt x="1202" y="8107"/>
                    </a:cubicBezTo>
                    <a:cubicBezTo>
                      <a:pt x="1969" y="9608"/>
                      <a:pt x="8106" y="8107"/>
                      <a:pt x="8573" y="7039"/>
                    </a:cubicBezTo>
                    <a:cubicBezTo>
                      <a:pt x="9007" y="6005"/>
                      <a:pt x="8106" y="4804"/>
                      <a:pt x="8106" y="4804"/>
                    </a:cubicBezTo>
                    <a:lnTo>
                      <a:pt x="6605" y="4804"/>
                    </a:ln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3" name="Google Shape;803;p4"/>
              <p:cNvSpPr/>
              <p:nvPr/>
            </p:nvSpPr>
            <p:spPr>
              <a:xfrm>
                <a:off x="7028482" y="2311114"/>
                <a:ext cx="133639" cy="84575"/>
              </a:xfrm>
              <a:custGeom>
                <a:avLst/>
                <a:gdLst/>
                <a:ahLst/>
                <a:cxnLst/>
                <a:rect l="l" t="t" r="r" b="b"/>
                <a:pathLst>
                  <a:path w="6172" h="3906" extrusionOk="0">
                    <a:moveTo>
                      <a:pt x="3115" y="0"/>
                    </a:moveTo>
                    <a:cubicBezTo>
                      <a:pt x="2669" y="0"/>
                      <a:pt x="2217" y="104"/>
                      <a:pt x="1801" y="369"/>
                    </a:cubicBezTo>
                    <a:cubicBezTo>
                      <a:pt x="200" y="1337"/>
                      <a:pt x="0" y="3905"/>
                      <a:pt x="400" y="3905"/>
                    </a:cubicBezTo>
                    <a:cubicBezTo>
                      <a:pt x="801" y="3905"/>
                      <a:pt x="1601" y="2437"/>
                      <a:pt x="2969" y="1737"/>
                    </a:cubicBezTo>
                    <a:cubicBezTo>
                      <a:pt x="3331" y="1570"/>
                      <a:pt x="3716" y="1490"/>
                      <a:pt x="4101" y="1490"/>
                    </a:cubicBezTo>
                    <a:cubicBezTo>
                      <a:pt x="4637" y="1490"/>
                      <a:pt x="5171" y="1646"/>
                      <a:pt x="5638" y="1937"/>
                    </a:cubicBezTo>
                    <a:cubicBezTo>
                      <a:pt x="5704" y="1976"/>
                      <a:pt x="5765" y="1994"/>
                      <a:pt x="5819" y="1994"/>
                    </a:cubicBezTo>
                    <a:cubicBezTo>
                      <a:pt x="6088" y="1994"/>
                      <a:pt x="6171" y="1553"/>
                      <a:pt x="5838" y="1137"/>
                    </a:cubicBezTo>
                    <a:cubicBezTo>
                      <a:pt x="5544" y="793"/>
                      <a:pt x="4349" y="0"/>
                      <a:pt x="3115"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4" name="Google Shape;804;p4"/>
              <p:cNvSpPr/>
              <p:nvPr/>
            </p:nvSpPr>
            <p:spPr>
              <a:xfrm>
                <a:off x="7263941" y="2218243"/>
                <a:ext cx="143296" cy="63550"/>
              </a:xfrm>
              <a:custGeom>
                <a:avLst/>
                <a:gdLst/>
                <a:ahLst/>
                <a:cxnLst/>
                <a:rect l="l" t="t" r="r" b="b"/>
                <a:pathLst>
                  <a:path w="6618" h="2935" extrusionOk="0">
                    <a:moveTo>
                      <a:pt x="3410" y="0"/>
                    </a:moveTo>
                    <a:cubicBezTo>
                      <a:pt x="3244" y="0"/>
                      <a:pt x="3075" y="17"/>
                      <a:pt x="2903" y="55"/>
                    </a:cubicBezTo>
                    <a:cubicBezTo>
                      <a:pt x="1068" y="422"/>
                      <a:pt x="1" y="2790"/>
                      <a:pt x="401" y="2924"/>
                    </a:cubicBezTo>
                    <a:cubicBezTo>
                      <a:pt x="421" y="2931"/>
                      <a:pt x="444" y="2935"/>
                      <a:pt x="470" y="2935"/>
                    </a:cubicBezTo>
                    <a:cubicBezTo>
                      <a:pt x="905" y="2935"/>
                      <a:pt x="2087" y="1914"/>
                      <a:pt x="3536" y="1756"/>
                    </a:cubicBezTo>
                    <a:cubicBezTo>
                      <a:pt x="3631" y="1746"/>
                      <a:pt x="3726" y="1741"/>
                      <a:pt x="3820" y="1741"/>
                    </a:cubicBezTo>
                    <a:cubicBezTo>
                      <a:pt x="4656" y="1741"/>
                      <a:pt x="5462" y="2134"/>
                      <a:pt x="5972" y="2824"/>
                    </a:cubicBezTo>
                    <a:cubicBezTo>
                      <a:pt x="6050" y="2894"/>
                      <a:pt x="6129" y="2926"/>
                      <a:pt x="6203" y="2926"/>
                    </a:cubicBezTo>
                    <a:cubicBezTo>
                      <a:pt x="6444" y="2926"/>
                      <a:pt x="6617" y="2583"/>
                      <a:pt x="6439" y="2123"/>
                    </a:cubicBezTo>
                    <a:cubicBezTo>
                      <a:pt x="6257" y="1609"/>
                      <a:pt x="5008" y="0"/>
                      <a:pt x="3410"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5" name="Google Shape;805;p4"/>
              <p:cNvSpPr/>
              <p:nvPr/>
            </p:nvSpPr>
            <p:spPr>
              <a:xfrm>
                <a:off x="7124536" y="2444781"/>
                <a:ext cx="81652" cy="52031"/>
              </a:xfrm>
              <a:custGeom>
                <a:avLst/>
                <a:gdLst/>
                <a:ahLst/>
                <a:cxnLst/>
                <a:rect l="l" t="t" r="r" b="b"/>
                <a:pathLst>
                  <a:path w="3771" h="2403" fill="none" extrusionOk="0">
                    <a:moveTo>
                      <a:pt x="1" y="2402"/>
                    </a:moveTo>
                    <a:cubicBezTo>
                      <a:pt x="1" y="2402"/>
                      <a:pt x="2402" y="1702"/>
                      <a:pt x="3770" y="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6" name="Google Shape;806;p4"/>
              <p:cNvSpPr/>
              <p:nvPr/>
            </p:nvSpPr>
            <p:spPr>
              <a:xfrm>
                <a:off x="7317404" y="2421677"/>
                <a:ext cx="98237" cy="19509"/>
              </a:xfrm>
              <a:custGeom>
                <a:avLst/>
                <a:gdLst/>
                <a:ahLst/>
                <a:cxnLst/>
                <a:rect l="l" t="t" r="r" b="b"/>
                <a:pathLst>
                  <a:path w="4537" h="901" fill="none" extrusionOk="0">
                    <a:moveTo>
                      <a:pt x="0" y="0"/>
                    </a:moveTo>
                    <a:cubicBezTo>
                      <a:pt x="0" y="0"/>
                      <a:pt x="1468" y="901"/>
                      <a:pt x="4537" y="60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7" name="Google Shape;807;p4"/>
              <p:cNvSpPr/>
              <p:nvPr/>
            </p:nvSpPr>
            <p:spPr>
              <a:xfrm>
                <a:off x="7128867" y="2622469"/>
                <a:ext cx="504936" cy="160293"/>
              </a:xfrm>
              <a:custGeom>
                <a:avLst/>
                <a:gdLst/>
                <a:ahLst/>
                <a:cxnLst/>
                <a:rect l="l" t="t" r="r" b="b"/>
                <a:pathLst>
                  <a:path w="23320" h="7403" extrusionOk="0">
                    <a:moveTo>
                      <a:pt x="13510" y="0"/>
                    </a:moveTo>
                    <a:cubicBezTo>
                      <a:pt x="13510" y="0"/>
                      <a:pt x="12476" y="768"/>
                      <a:pt x="10108" y="1368"/>
                    </a:cubicBezTo>
                    <a:cubicBezTo>
                      <a:pt x="9488" y="1525"/>
                      <a:pt x="8947" y="1584"/>
                      <a:pt x="8480" y="1584"/>
                    </a:cubicBezTo>
                    <a:cubicBezTo>
                      <a:pt x="7165" y="1584"/>
                      <a:pt x="6434" y="1117"/>
                      <a:pt x="6139" y="1068"/>
                    </a:cubicBezTo>
                    <a:cubicBezTo>
                      <a:pt x="5205" y="2169"/>
                      <a:pt x="4137" y="3236"/>
                      <a:pt x="2970" y="4170"/>
                    </a:cubicBezTo>
                    <a:cubicBezTo>
                      <a:pt x="1602" y="5137"/>
                      <a:pt x="1" y="5237"/>
                      <a:pt x="101" y="5938"/>
                    </a:cubicBezTo>
                    <a:cubicBezTo>
                      <a:pt x="178" y="6475"/>
                      <a:pt x="2290" y="7403"/>
                      <a:pt x="4474" y="7403"/>
                    </a:cubicBezTo>
                    <a:cubicBezTo>
                      <a:pt x="5141" y="7403"/>
                      <a:pt x="5814" y="7316"/>
                      <a:pt x="6439" y="7105"/>
                    </a:cubicBezTo>
                    <a:cubicBezTo>
                      <a:pt x="9107" y="6205"/>
                      <a:pt x="10175" y="4837"/>
                      <a:pt x="10175" y="4837"/>
                    </a:cubicBezTo>
                    <a:cubicBezTo>
                      <a:pt x="11555" y="5964"/>
                      <a:pt x="13291" y="6567"/>
                      <a:pt x="15043" y="6567"/>
                    </a:cubicBezTo>
                    <a:cubicBezTo>
                      <a:pt x="15367" y="6567"/>
                      <a:pt x="15690" y="6547"/>
                      <a:pt x="16012" y="6505"/>
                    </a:cubicBezTo>
                    <a:cubicBezTo>
                      <a:pt x="19481" y="6005"/>
                      <a:pt x="22850" y="2169"/>
                      <a:pt x="23217" y="1268"/>
                    </a:cubicBezTo>
                    <a:cubicBezTo>
                      <a:pt x="23313" y="1062"/>
                      <a:pt x="23319" y="987"/>
                      <a:pt x="23234" y="987"/>
                    </a:cubicBezTo>
                    <a:cubicBezTo>
                      <a:pt x="23015" y="987"/>
                      <a:pt x="22193" y="1475"/>
                      <a:pt x="20715" y="1475"/>
                    </a:cubicBezTo>
                    <a:cubicBezTo>
                      <a:pt x="20345" y="1475"/>
                      <a:pt x="19934" y="1444"/>
                      <a:pt x="19481" y="1368"/>
                    </a:cubicBezTo>
                    <a:cubicBezTo>
                      <a:pt x="17480" y="1034"/>
                      <a:pt x="15479" y="567"/>
                      <a:pt x="13510"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8" name="Google Shape;808;p4"/>
              <p:cNvSpPr/>
              <p:nvPr/>
            </p:nvSpPr>
            <p:spPr>
              <a:xfrm>
                <a:off x="7211215" y="2108201"/>
                <a:ext cx="137255" cy="83081"/>
              </a:xfrm>
              <a:custGeom>
                <a:avLst/>
                <a:gdLst/>
                <a:ahLst/>
                <a:cxnLst/>
                <a:rect l="l" t="t" r="r" b="b"/>
                <a:pathLst>
                  <a:path w="6339" h="3837" fill="none" extrusionOk="0">
                    <a:moveTo>
                      <a:pt x="1" y="3836"/>
                    </a:moveTo>
                    <a:cubicBezTo>
                      <a:pt x="1" y="3836"/>
                      <a:pt x="2836" y="0"/>
                      <a:pt x="6338" y="2035"/>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9" name="Google Shape;809;p4"/>
              <p:cNvSpPr/>
              <p:nvPr/>
            </p:nvSpPr>
            <p:spPr>
              <a:xfrm>
                <a:off x="6605937" y="3951553"/>
                <a:ext cx="512818" cy="240494"/>
              </a:xfrm>
              <a:custGeom>
                <a:avLst/>
                <a:gdLst/>
                <a:ahLst/>
                <a:cxnLst/>
                <a:rect l="l" t="t" r="r" b="b"/>
                <a:pathLst>
                  <a:path w="23684" h="11107" extrusionOk="0">
                    <a:moveTo>
                      <a:pt x="13941" y="0"/>
                    </a:moveTo>
                    <a:cubicBezTo>
                      <a:pt x="13432" y="0"/>
                      <a:pt x="12968" y="72"/>
                      <a:pt x="12576" y="231"/>
                    </a:cubicBezTo>
                    <a:cubicBezTo>
                      <a:pt x="10908" y="898"/>
                      <a:pt x="9173" y="1432"/>
                      <a:pt x="7406" y="1832"/>
                    </a:cubicBezTo>
                    <a:cubicBezTo>
                      <a:pt x="7406" y="1832"/>
                      <a:pt x="7321" y="1837"/>
                      <a:pt x="7173" y="1837"/>
                    </a:cubicBezTo>
                    <a:cubicBezTo>
                      <a:pt x="6544" y="1837"/>
                      <a:pt x="4772" y="1750"/>
                      <a:pt x="3503" y="832"/>
                    </a:cubicBezTo>
                    <a:cubicBezTo>
                      <a:pt x="2967" y="441"/>
                      <a:pt x="2435" y="278"/>
                      <a:pt x="1958" y="278"/>
                    </a:cubicBezTo>
                    <a:cubicBezTo>
                      <a:pt x="1009" y="278"/>
                      <a:pt x="278" y="922"/>
                      <a:pt x="167" y="1699"/>
                    </a:cubicBezTo>
                    <a:cubicBezTo>
                      <a:pt x="0" y="2833"/>
                      <a:pt x="1468" y="5035"/>
                      <a:pt x="3203" y="5735"/>
                    </a:cubicBezTo>
                    <a:cubicBezTo>
                      <a:pt x="4904" y="6436"/>
                      <a:pt x="9240" y="6302"/>
                      <a:pt x="10274" y="6436"/>
                    </a:cubicBezTo>
                    <a:cubicBezTo>
                      <a:pt x="11308" y="6602"/>
                      <a:pt x="12876" y="9037"/>
                      <a:pt x="15912" y="10205"/>
                    </a:cubicBezTo>
                    <a:cubicBezTo>
                      <a:pt x="17894" y="10976"/>
                      <a:pt x="20648" y="11107"/>
                      <a:pt x="22289" y="11107"/>
                    </a:cubicBezTo>
                    <a:cubicBezTo>
                      <a:pt x="23134" y="11107"/>
                      <a:pt x="23684" y="11072"/>
                      <a:pt x="23684" y="11072"/>
                    </a:cubicBezTo>
                    <a:cubicBezTo>
                      <a:pt x="23684" y="11072"/>
                      <a:pt x="23550" y="6302"/>
                      <a:pt x="21949" y="3967"/>
                    </a:cubicBezTo>
                    <a:cubicBezTo>
                      <a:pt x="20630" y="2031"/>
                      <a:pt x="16644" y="0"/>
                      <a:pt x="13941"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0" name="Google Shape;810;p4"/>
              <p:cNvSpPr/>
              <p:nvPr/>
            </p:nvSpPr>
            <p:spPr>
              <a:xfrm>
                <a:off x="6688263" y="3922343"/>
                <a:ext cx="161961" cy="302594"/>
              </a:xfrm>
              <a:custGeom>
                <a:avLst/>
                <a:gdLst/>
                <a:ahLst/>
                <a:cxnLst/>
                <a:rect l="l" t="t" r="r" b="b"/>
                <a:pathLst>
                  <a:path w="7480" h="13975" extrusionOk="0">
                    <a:moveTo>
                      <a:pt x="6588" y="0"/>
                    </a:moveTo>
                    <a:cubicBezTo>
                      <a:pt x="6560" y="0"/>
                      <a:pt x="6532" y="4"/>
                      <a:pt x="6506" y="12"/>
                    </a:cubicBezTo>
                    <a:cubicBezTo>
                      <a:pt x="6506" y="12"/>
                      <a:pt x="4638" y="146"/>
                      <a:pt x="3770" y="1313"/>
                    </a:cubicBezTo>
                    <a:cubicBezTo>
                      <a:pt x="2903" y="2447"/>
                      <a:pt x="1" y="8819"/>
                      <a:pt x="1" y="10687"/>
                    </a:cubicBezTo>
                    <a:cubicBezTo>
                      <a:pt x="1" y="12229"/>
                      <a:pt x="683" y="13975"/>
                      <a:pt x="1334" y="13975"/>
                    </a:cubicBezTo>
                    <a:cubicBezTo>
                      <a:pt x="1471" y="13975"/>
                      <a:pt x="1607" y="13897"/>
                      <a:pt x="1736" y="13722"/>
                    </a:cubicBezTo>
                    <a:cubicBezTo>
                      <a:pt x="2469" y="12721"/>
                      <a:pt x="2603" y="9386"/>
                      <a:pt x="3170" y="7818"/>
                    </a:cubicBezTo>
                    <a:cubicBezTo>
                      <a:pt x="3737" y="6217"/>
                      <a:pt x="6639" y="1447"/>
                      <a:pt x="7073" y="1146"/>
                    </a:cubicBezTo>
                    <a:cubicBezTo>
                      <a:pt x="7479" y="896"/>
                      <a:pt x="7006" y="0"/>
                      <a:pt x="6588"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1" name="Google Shape;811;p4"/>
              <p:cNvSpPr/>
              <p:nvPr/>
            </p:nvSpPr>
            <p:spPr>
              <a:xfrm>
                <a:off x="6778601" y="3887719"/>
                <a:ext cx="140828" cy="381625"/>
              </a:xfrm>
              <a:custGeom>
                <a:avLst/>
                <a:gdLst/>
                <a:ahLst/>
                <a:cxnLst/>
                <a:rect l="l" t="t" r="r" b="b"/>
                <a:pathLst>
                  <a:path w="6504" h="17625" extrusionOk="0">
                    <a:moveTo>
                      <a:pt x="3750" y="0"/>
                    </a:moveTo>
                    <a:cubicBezTo>
                      <a:pt x="3488" y="0"/>
                      <a:pt x="3243" y="42"/>
                      <a:pt x="3034" y="144"/>
                    </a:cubicBezTo>
                    <a:cubicBezTo>
                      <a:pt x="1900" y="744"/>
                      <a:pt x="299" y="7082"/>
                      <a:pt x="165" y="8950"/>
                    </a:cubicBezTo>
                    <a:cubicBezTo>
                      <a:pt x="0" y="10833"/>
                      <a:pt x="555" y="17625"/>
                      <a:pt x="2283" y="17625"/>
                    </a:cubicBezTo>
                    <a:cubicBezTo>
                      <a:pt x="2300" y="17625"/>
                      <a:pt x="2317" y="17624"/>
                      <a:pt x="2334" y="17623"/>
                    </a:cubicBezTo>
                    <a:cubicBezTo>
                      <a:pt x="4068" y="17456"/>
                      <a:pt x="3168" y="13153"/>
                      <a:pt x="3168" y="10251"/>
                    </a:cubicBezTo>
                    <a:cubicBezTo>
                      <a:pt x="3168" y="7382"/>
                      <a:pt x="6070" y="3179"/>
                      <a:pt x="6070" y="3179"/>
                    </a:cubicBezTo>
                    <a:lnTo>
                      <a:pt x="6503" y="877"/>
                    </a:lnTo>
                    <a:cubicBezTo>
                      <a:pt x="6503" y="877"/>
                      <a:pt x="4952" y="0"/>
                      <a:pt x="3750"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2" name="Google Shape;812;p4"/>
              <p:cNvSpPr/>
              <p:nvPr/>
            </p:nvSpPr>
            <p:spPr>
              <a:xfrm>
                <a:off x="6816127" y="3878776"/>
                <a:ext cx="1753679" cy="515351"/>
              </a:xfrm>
              <a:custGeom>
                <a:avLst/>
                <a:gdLst/>
                <a:ahLst/>
                <a:cxnLst/>
                <a:rect l="l" t="t" r="r" b="b"/>
                <a:pathLst>
                  <a:path w="80992" h="23801" extrusionOk="0">
                    <a:moveTo>
                      <a:pt x="5796" y="0"/>
                    </a:moveTo>
                    <a:cubicBezTo>
                      <a:pt x="4982" y="0"/>
                      <a:pt x="4330" y="330"/>
                      <a:pt x="3770" y="890"/>
                    </a:cubicBezTo>
                    <a:cubicBezTo>
                      <a:pt x="2602" y="2058"/>
                      <a:pt x="0" y="9530"/>
                      <a:pt x="167" y="10697"/>
                    </a:cubicBezTo>
                    <a:cubicBezTo>
                      <a:pt x="300" y="11831"/>
                      <a:pt x="867" y="17035"/>
                      <a:pt x="1868" y="17469"/>
                    </a:cubicBezTo>
                    <a:cubicBezTo>
                      <a:pt x="2053" y="17546"/>
                      <a:pt x="2214" y="17583"/>
                      <a:pt x="2353" y="17583"/>
                    </a:cubicBezTo>
                    <a:cubicBezTo>
                      <a:pt x="2989" y="17583"/>
                      <a:pt x="3169" y="16806"/>
                      <a:pt x="3169" y="15601"/>
                    </a:cubicBezTo>
                    <a:cubicBezTo>
                      <a:pt x="3169" y="14133"/>
                      <a:pt x="2902" y="9229"/>
                      <a:pt x="2902" y="9229"/>
                    </a:cubicBezTo>
                    <a:lnTo>
                      <a:pt x="6805" y="5794"/>
                    </a:lnTo>
                    <a:cubicBezTo>
                      <a:pt x="6805" y="5794"/>
                      <a:pt x="12142" y="15434"/>
                      <a:pt x="16178" y="16301"/>
                    </a:cubicBezTo>
                    <a:cubicBezTo>
                      <a:pt x="17346" y="16568"/>
                      <a:pt x="18530" y="16702"/>
                      <a:pt x="19714" y="16702"/>
                    </a:cubicBezTo>
                    <a:cubicBezTo>
                      <a:pt x="20898" y="16702"/>
                      <a:pt x="22083" y="16568"/>
                      <a:pt x="23250" y="16301"/>
                    </a:cubicBezTo>
                    <a:cubicBezTo>
                      <a:pt x="23250" y="16301"/>
                      <a:pt x="43898" y="23406"/>
                      <a:pt x="56440" y="23540"/>
                    </a:cubicBezTo>
                    <a:cubicBezTo>
                      <a:pt x="61120" y="23589"/>
                      <a:pt x="65236" y="23801"/>
                      <a:pt x="68650" y="23801"/>
                    </a:cubicBezTo>
                    <a:cubicBezTo>
                      <a:pt x="74409" y="23801"/>
                      <a:pt x="78168" y="23199"/>
                      <a:pt x="79257" y="20204"/>
                    </a:cubicBezTo>
                    <a:cubicBezTo>
                      <a:pt x="80991" y="15434"/>
                      <a:pt x="67849" y="4760"/>
                      <a:pt x="66281" y="4159"/>
                    </a:cubicBezTo>
                    <a:cubicBezTo>
                      <a:pt x="65886" y="4019"/>
                      <a:pt x="65387" y="3967"/>
                      <a:pt x="64857" y="3967"/>
                    </a:cubicBezTo>
                    <a:cubicBezTo>
                      <a:pt x="63238" y="3967"/>
                      <a:pt x="61344" y="4459"/>
                      <a:pt x="61344" y="4459"/>
                    </a:cubicBezTo>
                    <a:cubicBezTo>
                      <a:pt x="61344" y="4459"/>
                      <a:pt x="60777" y="6061"/>
                      <a:pt x="51537" y="6928"/>
                    </a:cubicBezTo>
                    <a:cubicBezTo>
                      <a:pt x="42297" y="7795"/>
                      <a:pt x="21649" y="9096"/>
                      <a:pt x="21215" y="9096"/>
                    </a:cubicBezTo>
                    <a:cubicBezTo>
                      <a:pt x="20782" y="9096"/>
                      <a:pt x="11709" y="3025"/>
                      <a:pt x="9107" y="1290"/>
                    </a:cubicBezTo>
                    <a:cubicBezTo>
                      <a:pt x="7753" y="388"/>
                      <a:pt x="6679" y="0"/>
                      <a:pt x="5796"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3" name="Google Shape;813;p4"/>
              <p:cNvSpPr/>
              <p:nvPr/>
            </p:nvSpPr>
            <p:spPr>
              <a:xfrm>
                <a:off x="6729058" y="3959998"/>
                <a:ext cx="378161" cy="214468"/>
              </a:xfrm>
              <a:custGeom>
                <a:avLst/>
                <a:gdLst/>
                <a:ahLst/>
                <a:cxnLst/>
                <a:rect l="l" t="t" r="r" b="b"/>
                <a:pathLst>
                  <a:path w="17465" h="9905" extrusionOk="0">
                    <a:moveTo>
                      <a:pt x="11784" y="1"/>
                    </a:moveTo>
                    <a:cubicBezTo>
                      <a:pt x="11752" y="1"/>
                      <a:pt x="11722" y="3"/>
                      <a:pt x="11693" y="8"/>
                    </a:cubicBezTo>
                    <a:cubicBezTo>
                      <a:pt x="10693" y="141"/>
                      <a:pt x="7524" y="2310"/>
                      <a:pt x="6189" y="3043"/>
                    </a:cubicBezTo>
                    <a:cubicBezTo>
                      <a:pt x="4888" y="3744"/>
                      <a:pt x="2587" y="5345"/>
                      <a:pt x="1152" y="7346"/>
                    </a:cubicBezTo>
                    <a:cubicBezTo>
                      <a:pt x="0" y="8944"/>
                      <a:pt x="554" y="9904"/>
                      <a:pt x="1201" y="9904"/>
                    </a:cubicBezTo>
                    <a:cubicBezTo>
                      <a:pt x="1378" y="9904"/>
                      <a:pt x="1562" y="9832"/>
                      <a:pt x="1720" y="9681"/>
                    </a:cubicBezTo>
                    <a:cubicBezTo>
                      <a:pt x="2453" y="8948"/>
                      <a:pt x="5055" y="6646"/>
                      <a:pt x="5622" y="6212"/>
                    </a:cubicBezTo>
                    <a:cubicBezTo>
                      <a:pt x="6189" y="5779"/>
                      <a:pt x="10526" y="3744"/>
                      <a:pt x="10526" y="3744"/>
                    </a:cubicBezTo>
                    <a:lnTo>
                      <a:pt x="17464" y="8948"/>
                    </a:lnTo>
                    <a:lnTo>
                      <a:pt x="17464" y="8948"/>
                    </a:lnTo>
                    <a:lnTo>
                      <a:pt x="15996" y="2610"/>
                    </a:lnTo>
                    <a:cubicBezTo>
                      <a:pt x="15996" y="2610"/>
                      <a:pt x="12853" y="1"/>
                      <a:pt x="1178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4" name="Google Shape;814;p4"/>
              <p:cNvSpPr/>
              <p:nvPr/>
            </p:nvSpPr>
            <p:spPr>
              <a:xfrm>
                <a:off x="6722216" y="3956555"/>
                <a:ext cx="385003" cy="228239"/>
              </a:xfrm>
              <a:custGeom>
                <a:avLst/>
                <a:gdLst/>
                <a:ahLst/>
                <a:cxnLst/>
                <a:rect l="l" t="t" r="r" b="b"/>
                <a:pathLst>
                  <a:path w="17781" h="10541" fill="none" extrusionOk="0">
                    <a:moveTo>
                      <a:pt x="16312" y="2769"/>
                    </a:moveTo>
                    <a:cubicBezTo>
                      <a:pt x="16312" y="2769"/>
                      <a:pt x="12977" y="0"/>
                      <a:pt x="12009" y="167"/>
                    </a:cubicBezTo>
                    <a:cubicBezTo>
                      <a:pt x="11009" y="300"/>
                      <a:pt x="7840" y="2469"/>
                      <a:pt x="6505" y="3202"/>
                    </a:cubicBezTo>
                    <a:cubicBezTo>
                      <a:pt x="5204" y="3903"/>
                      <a:pt x="2903" y="5504"/>
                      <a:pt x="1468" y="7505"/>
                    </a:cubicBezTo>
                    <a:cubicBezTo>
                      <a:pt x="1" y="9540"/>
                      <a:pt x="1302" y="10541"/>
                      <a:pt x="2036" y="9840"/>
                    </a:cubicBezTo>
                    <a:cubicBezTo>
                      <a:pt x="2769" y="9107"/>
                      <a:pt x="5371" y="6805"/>
                      <a:pt x="5938" y="6371"/>
                    </a:cubicBezTo>
                    <a:cubicBezTo>
                      <a:pt x="6505" y="5938"/>
                      <a:pt x="10842" y="3903"/>
                      <a:pt x="10842" y="3903"/>
                    </a:cubicBezTo>
                    <a:lnTo>
                      <a:pt x="17780" y="9107"/>
                    </a:ln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5" name="Google Shape;815;p4"/>
              <p:cNvSpPr/>
              <p:nvPr/>
            </p:nvSpPr>
            <p:spPr>
              <a:xfrm>
                <a:off x="8135037" y="2983604"/>
                <a:ext cx="540988" cy="1147951"/>
              </a:xfrm>
              <a:custGeom>
                <a:avLst/>
                <a:gdLst/>
                <a:ahLst/>
                <a:cxnLst/>
                <a:rect l="l" t="t" r="r" b="b"/>
                <a:pathLst>
                  <a:path w="24985" h="53017" extrusionOk="0">
                    <a:moveTo>
                      <a:pt x="16445" y="1"/>
                    </a:moveTo>
                    <a:lnTo>
                      <a:pt x="6505" y="7373"/>
                    </a:lnTo>
                    <a:cubicBezTo>
                      <a:pt x="6505" y="7373"/>
                      <a:pt x="1001" y="10308"/>
                      <a:pt x="868" y="15946"/>
                    </a:cubicBezTo>
                    <a:cubicBezTo>
                      <a:pt x="701" y="21583"/>
                      <a:pt x="1868" y="40497"/>
                      <a:pt x="1868" y="40497"/>
                    </a:cubicBezTo>
                    <a:cubicBezTo>
                      <a:pt x="1868" y="40497"/>
                      <a:pt x="0" y="43365"/>
                      <a:pt x="2469" y="45100"/>
                    </a:cubicBezTo>
                    <a:cubicBezTo>
                      <a:pt x="4567" y="46594"/>
                      <a:pt x="15356" y="53016"/>
                      <a:pt x="19497" y="53016"/>
                    </a:cubicBezTo>
                    <a:cubicBezTo>
                      <a:pt x="20163" y="53016"/>
                      <a:pt x="20657" y="52850"/>
                      <a:pt x="20915" y="52472"/>
                    </a:cubicBezTo>
                    <a:cubicBezTo>
                      <a:pt x="22817" y="49703"/>
                      <a:pt x="24985" y="31257"/>
                      <a:pt x="24985" y="18114"/>
                    </a:cubicBezTo>
                    <a:cubicBezTo>
                      <a:pt x="24985" y="4971"/>
                      <a:pt x="22516" y="5338"/>
                      <a:pt x="20915" y="3036"/>
                    </a:cubicBezTo>
                    <a:cubicBezTo>
                      <a:pt x="19347" y="735"/>
                      <a:pt x="16445" y="1"/>
                      <a:pt x="1644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6" name="Google Shape;816;p4"/>
              <p:cNvSpPr/>
              <p:nvPr/>
            </p:nvSpPr>
            <p:spPr>
              <a:xfrm>
                <a:off x="8135037" y="2983604"/>
                <a:ext cx="540988" cy="1195391"/>
              </a:xfrm>
              <a:custGeom>
                <a:avLst/>
                <a:gdLst/>
                <a:ahLst/>
                <a:cxnLst/>
                <a:rect l="l" t="t" r="r" b="b"/>
                <a:pathLst>
                  <a:path w="24985" h="55208" fill="none" extrusionOk="0">
                    <a:moveTo>
                      <a:pt x="6505" y="7373"/>
                    </a:moveTo>
                    <a:cubicBezTo>
                      <a:pt x="6505" y="7373"/>
                      <a:pt x="1001" y="10308"/>
                      <a:pt x="868" y="15946"/>
                    </a:cubicBezTo>
                    <a:cubicBezTo>
                      <a:pt x="701" y="21583"/>
                      <a:pt x="1868" y="40497"/>
                      <a:pt x="1868" y="40497"/>
                    </a:cubicBezTo>
                    <a:cubicBezTo>
                      <a:pt x="1868" y="40497"/>
                      <a:pt x="0" y="43365"/>
                      <a:pt x="2469" y="45100"/>
                    </a:cubicBezTo>
                    <a:cubicBezTo>
                      <a:pt x="4904" y="46834"/>
                      <a:pt x="19047" y="55207"/>
                      <a:pt x="20915" y="52472"/>
                    </a:cubicBezTo>
                    <a:cubicBezTo>
                      <a:pt x="22817" y="49703"/>
                      <a:pt x="24985" y="31257"/>
                      <a:pt x="24985" y="18114"/>
                    </a:cubicBezTo>
                    <a:cubicBezTo>
                      <a:pt x="24985" y="4971"/>
                      <a:pt x="22516" y="5338"/>
                      <a:pt x="20915" y="3036"/>
                    </a:cubicBezTo>
                    <a:cubicBezTo>
                      <a:pt x="19347" y="735"/>
                      <a:pt x="16445" y="1"/>
                      <a:pt x="16445" y="1"/>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7" name="Google Shape;817;p4"/>
              <p:cNvSpPr/>
              <p:nvPr/>
            </p:nvSpPr>
            <p:spPr>
              <a:xfrm>
                <a:off x="8077981" y="3828605"/>
                <a:ext cx="569872" cy="544041"/>
              </a:xfrm>
              <a:custGeom>
                <a:avLst/>
                <a:gdLst/>
                <a:ahLst/>
                <a:cxnLst/>
                <a:rect l="l" t="t" r="r" b="b"/>
                <a:pathLst>
                  <a:path w="26319" h="25126" extrusionOk="0">
                    <a:moveTo>
                      <a:pt x="5203" y="1"/>
                    </a:moveTo>
                    <a:cubicBezTo>
                      <a:pt x="5166" y="1"/>
                      <a:pt x="5133" y="2"/>
                      <a:pt x="5104" y="5"/>
                    </a:cubicBezTo>
                    <a:cubicBezTo>
                      <a:pt x="3636" y="138"/>
                      <a:pt x="3503" y="2307"/>
                      <a:pt x="1768" y="4341"/>
                    </a:cubicBezTo>
                    <a:cubicBezTo>
                      <a:pt x="0" y="6343"/>
                      <a:pt x="167" y="8111"/>
                      <a:pt x="734" y="8411"/>
                    </a:cubicBezTo>
                    <a:cubicBezTo>
                      <a:pt x="1301" y="8711"/>
                      <a:pt x="8573" y="10112"/>
                      <a:pt x="13343" y="15016"/>
                    </a:cubicBezTo>
                    <a:cubicBezTo>
                      <a:pt x="18055" y="19859"/>
                      <a:pt x="18047" y="25125"/>
                      <a:pt x="19718" y="25125"/>
                    </a:cubicBezTo>
                    <a:cubicBezTo>
                      <a:pt x="19739" y="25125"/>
                      <a:pt x="19760" y="25125"/>
                      <a:pt x="19781" y="25123"/>
                    </a:cubicBezTo>
                    <a:cubicBezTo>
                      <a:pt x="21515" y="24956"/>
                      <a:pt x="21682" y="22388"/>
                      <a:pt x="23117" y="18185"/>
                    </a:cubicBezTo>
                    <a:cubicBezTo>
                      <a:pt x="24584" y="13982"/>
                      <a:pt x="26319" y="10813"/>
                      <a:pt x="25151" y="7810"/>
                    </a:cubicBezTo>
                    <a:cubicBezTo>
                      <a:pt x="23984" y="4775"/>
                      <a:pt x="16045" y="3040"/>
                      <a:pt x="16045" y="3040"/>
                    </a:cubicBezTo>
                    <a:cubicBezTo>
                      <a:pt x="16045" y="3040"/>
                      <a:pt x="6926" y="1"/>
                      <a:pt x="5203" y="1"/>
                    </a:cubicBezTo>
                    <a:close/>
                  </a:path>
                </a:pathLst>
              </a:custGeom>
              <a:solidFill>
                <a:srgbClr val="F78A8A"/>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8" name="Google Shape;818;p4"/>
              <p:cNvSpPr/>
              <p:nvPr/>
            </p:nvSpPr>
            <p:spPr>
              <a:xfrm>
                <a:off x="8109746" y="3922603"/>
                <a:ext cx="338039" cy="103304"/>
              </a:xfrm>
              <a:custGeom>
                <a:avLst/>
                <a:gdLst/>
                <a:ahLst/>
                <a:cxnLst/>
                <a:rect l="l" t="t" r="r" b="b"/>
                <a:pathLst>
                  <a:path w="15612" h="4771" fill="none" extrusionOk="0">
                    <a:moveTo>
                      <a:pt x="1" y="868"/>
                    </a:moveTo>
                    <a:cubicBezTo>
                      <a:pt x="1" y="868"/>
                      <a:pt x="9541" y="0"/>
                      <a:pt x="15612" y="477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9" name="Google Shape;819;p4"/>
              <p:cNvSpPr/>
              <p:nvPr/>
            </p:nvSpPr>
            <p:spPr>
              <a:xfrm>
                <a:off x="8247722" y="3913205"/>
                <a:ext cx="256409" cy="115581"/>
              </a:xfrm>
              <a:custGeom>
                <a:avLst/>
                <a:gdLst/>
                <a:ahLst/>
                <a:cxnLst/>
                <a:rect l="l" t="t" r="r" b="b"/>
                <a:pathLst>
                  <a:path w="11842" h="5338" fill="none" extrusionOk="0">
                    <a:moveTo>
                      <a:pt x="0" y="1"/>
                    </a:moveTo>
                    <a:cubicBezTo>
                      <a:pt x="0" y="1"/>
                      <a:pt x="8506" y="1302"/>
                      <a:pt x="11842" y="5338"/>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0" name="Google Shape;820;p4"/>
              <p:cNvSpPr/>
              <p:nvPr/>
            </p:nvSpPr>
            <p:spPr>
              <a:xfrm>
                <a:off x="7596928" y="4363271"/>
                <a:ext cx="1241598" cy="226745"/>
              </a:xfrm>
              <a:custGeom>
                <a:avLst/>
                <a:gdLst/>
                <a:ahLst/>
                <a:cxnLst/>
                <a:rect l="l" t="t" r="r" b="b"/>
                <a:pathLst>
                  <a:path w="57342" h="10472" extrusionOk="0">
                    <a:moveTo>
                      <a:pt x="29219" y="1"/>
                    </a:moveTo>
                    <a:cubicBezTo>
                      <a:pt x="20844" y="1"/>
                      <a:pt x="11569" y="848"/>
                      <a:pt x="3536" y="3600"/>
                    </a:cubicBezTo>
                    <a:cubicBezTo>
                      <a:pt x="467" y="4634"/>
                      <a:pt x="0" y="8770"/>
                      <a:pt x="2769" y="10471"/>
                    </a:cubicBezTo>
                    <a:lnTo>
                      <a:pt x="2769" y="10438"/>
                    </a:lnTo>
                    <a:lnTo>
                      <a:pt x="7172" y="10438"/>
                    </a:lnTo>
                    <a:cubicBezTo>
                      <a:pt x="13976" y="8326"/>
                      <a:pt x="21842" y="7656"/>
                      <a:pt x="29080" y="7656"/>
                    </a:cubicBezTo>
                    <a:cubicBezTo>
                      <a:pt x="41500" y="7656"/>
                      <a:pt x="52069" y="9629"/>
                      <a:pt x="52238" y="9671"/>
                    </a:cubicBezTo>
                    <a:cubicBezTo>
                      <a:pt x="52556" y="9750"/>
                      <a:pt x="52874" y="9788"/>
                      <a:pt x="53186" y="9788"/>
                    </a:cubicBezTo>
                    <a:cubicBezTo>
                      <a:pt x="54971" y="9788"/>
                      <a:pt x="56572" y="8547"/>
                      <a:pt x="56941" y="6702"/>
                    </a:cubicBezTo>
                    <a:cubicBezTo>
                      <a:pt x="57341" y="4534"/>
                      <a:pt x="55873" y="2466"/>
                      <a:pt x="53705" y="2165"/>
                    </a:cubicBezTo>
                    <a:cubicBezTo>
                      <a:pt x="52956" y="2024"/>
                      <a:pt x="42161" y="1"/>
                      <a:pt x="29219"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1" name="Google Shape;821;p4"/>
              <p:cNvSpPr/>
              <p:nvPr/>
            </p:nvSpPr>
            <p:spPr>
              <a:xfrm>
                <a:off x="7664097" y="4363271"/>
                <a:ext cx="1242312" cy="226745"/>
              </a:xfrm>
              <a:custGeom>
                <a:avLst/>
                <a:gdLst/>
                <a:ahLst/>
                <a:cxnLst/>
                <a:rect l="l" t="t" r="r" b="b"/>
                <a:pathLst>
                  <a:path w="57375" h="10472" extrusionOk="0">
                    <a:moveTo>
                      <a:pt x="29217" y="1"/>
                    </a:moveTo>
                    <a:cubicBezTo>
                      <a:pt x="20844" y="1"/>
                      <a:pt x="11570" y="848"/>
                      <a:pt x="3536" y="3600"/>
                    </a:cubicBezTo>
                    <a:cubicBezTo>
                      <a:pt x="467" y="4634"/>
                      <a:pt x="0" y="8770"/>
                      <a:pt x="2769" y="10471"/>
                    </a:cubicBezTo>
                    <a:lnTo>
                      <a:pt x="2769" y="10438"/>
                    </a:lnTo>
                    <a:lnTo>
                      <a:pt x="7172" y="10438"/>
                    </a:lnTo>
                    <a:cubicBezTo>
                      <a:pt x="13976" y="8326"/>
                      <a:pt x="21843" y="7656"/>
                      <a:pt x="29080" y="7656"/>
                    </a:cubicBezTo>
                    <a:cubicBezTo>
                      <a:pt x="41501" y="7656"/>
                      <a:pt x="52069" y="9629"/>
                      <a:pt x="52238" y="9671"/>
                    </a:cubicBezTo>
                    <a:cubicBezTo>
                      <a:pt x="52565" y="9758"/>
                      <a:pt x="52894" y="9799"/>
                      <a:pt x="53216" y="9799"/>
                    </a:cubicBezTo>
                    <a:cubicBezTo>
                      <a:pt x="54996" y="9799"/>
                      <a:pt x="56602" y="8538"/>
                      <a:pt x="56941" y="6702"/>
                    </a:cubicBezTo>
                    <a:cubicBezTo>
                      <a:pt x="57375" y="4534"/>
                      <a:pt x="55874" y="2466"/>
                      <a:pt x="53672" y="2165"/>
                    </a:cubicBezTo>
                    <a:cubicBezTo>
                      <a:pt x="52943" y="2024"/>
                      <a:pt x="42156" y="1"/>
                      <a:pt x="29217" y="1"/>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2" name="Google Shape;822;p4"/>
              <p:cNvSpPr/>
              <p:nvPr/>
            </p:nvSpPr>
            <p:spPr>
              <a:xfrm>
                <a:off x="8101085" y="3784649"/>
                <a:ext cx="421834" cy="639225"/>
              </a:xfrm>
              <a:custGeom>
                <a:avLst/>
                <a:gdLst/>
                <a:ahLst/>
                <a:cxnLst/>
                <a:rect l="l" t="t" r="r" b="b"/>
                <a:pathLst>
                  <a:path w="19482" h="29522" fill="none" extrusionOk="0">
                    <a:moveTo>
                      <a:pt x="1" y="29521"/>
                    </a:moveTo>
                    <a:cubicBezTo>
                      <a:pt x="1" y="29521"/>
                      <a:pt x="3636" y="28587"/>
                      <a:pt x="3403" y="23317"/>
                    </a:cubicBezTo>
                    <a:cubicBezTo>
                      <a:pt x="3169" y="18046"/>
                      <a:pt x="2936" y="14210"/>
                      <a:pt x="6739" y="12776"/>
                    </a:cubicBezTo>
                    <a:cubicBezTo>
                      <a:pt x="10541" y="11342"/>
                      <a:pt x="19181" y="9907"/>
                      <a:pt x="19414" y="4904"/>
                    </a:cubicBezTo>
                    <a:cubicBezTo>
                      <a:pt x="19481" y="3236"/>
                      <a:pt x="19248" y="1601"/>
                      <a:pt x="18747" y="0"/>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3" name="Google Shape;823;p4"/>
              <p:cNvSpPr/>
              <p:nvPr/>
            </p:nvSpPr>
            <p:spPr>
              <a:xfrm>
                <a:off x="8249887" y="3575174"/>
                <a:ext cx="355361" cy="613957"/>
              </a:xfrm>
              <a:custGeom>
                <a:avLst/>
                <a:gdLst/>
                <a:ahLst/>
                <a:cxnLst/>
                <a:rect l="l" t="t" r="r" b="b"/>
                <a:pathLst>
                  <a:path w="16412" h="28355" fill="none" extrusionOk="0">
                    <a:moveTo>
                      <a:pt x="0" y="28354"/>
                    </a:moveTo>
                    <a:cubicBezTo>
                      <a:pt x="33" y="24885"/>
                      <a:pt x="667" y="22383"/>
                      <a:pt x="3469" y="21282"/>
                    </a:cubicBezTo>
                    <a:cubicBezTo>
                      <a:pt x="7305" y="19748"/>
                      <a:pt x="15911" y="18180"/>
                      <a:pt x="16145" y="12810"/>
                    </a:cubicBezTo>
                    <a:cubicBezTo>
                      <a:pt x="16412" y="7406"/>
                      <a:pt x="13510" y="5371"/>
                      <a:pt x="15678" y="1"/>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4" name="Google Shape;824;p4"/>
              <p:cNvSpPr/>
              <p:nvPr/>
            </p:nvSpPr>
            <p:spPr>
              <a:xfrm>
                <a:off x="8117693" y="4244740"/>
                <a:ext cx="140157" cy="179153"/>
              </a:xfrm>
              <a:custGeom>
                <a:avLst/>
                <a:gdLst/>
                <a:ahLst/>
                <a:cxnLst/>
                <a:rect l="l" t="t" r="r" b="b"/>
                <a:pathLst>
                  <a:path w="6473" h="8274" fill="none" extrusionOk="0">
                    <a:moveTo>
                      <a:pt x="1" y="8273"/>
                    </a:moveTo>
                    <a:cubicBezTo>
                      <a:pt x="1" y="8273"/>
                      <a:pt x="6472" y="7273"/>
                      <a:pt x="6239" y="1602"/>
                    </a:cubicBezTo>
                    <a:cubicBezTo>
                      <a:pt x="6205" y="1068"/>
                      <a:pt x="6172" y="534"/>
                      <a:pt x="6172" y="1"/>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5" name="Google Shape;825;p4"/>
              <p:cNvSpPr/>
              <p:nvPr/>
            </p:nvSpPr>
            <p:spPr>
              <a:xfrm>
                <a:off x="8601647" y="3504389"/>
                <a:ext cx="54911" cy="44799"/>
              </a:xfrm>
              <a:custGeom>
                <a:avLst/>
                <a:gdLst/>
                <a:ahLst/>
                <a:cxnLst/>
                <a:rect l="l" t="t" r="r" b="b"/>
                <a:pathLst>
                  <a:path w="2536" h="2069" fill="none" extrusionOk="0">
                    <a:moveTo>
                      <a:pt x="0" y="2069"/>
                    </a:moveTo>
                    <a:cubicBezTo>
                      <a:pt x="734" y="1235"/>
                      <a:pt x="1601" y="568"/>
                      <a:pt x="2535" y="1"/>
                    </a:cubicBezTo>
                  </a:path>
                </a:pathLst>
              </a:custGeom>
              <a:no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6" name="Google Shape;826;p4"/>
              <p:cNvSpPr/>
              <p:nvPr/>
            </p:nvSpPr>
            <p:spPr>
              <a:xfrm>
                <a:off x="8020902" y="4261955"/>
                <a:ext cx="106920" cy="163671"/>
              </a:xfrm>
              <a:custGeom>
                <a:avLst/>
                <a:gdLst/>
                <a:ahLst/>
                <a:cxnLst/>
                <a:rect l="l" t="t" r="r" b="b"/>
                <a:pathLst>
                  <a:path w="4938" h="7559" extrusionOk="0">
                    <a:moveTo>
                      <a:pt x="1534" y="1"/>
                    </a:moveTo>
                    <a:cubicBezTo>
                      <a:pt x="432" y="1"/>
                      <a:pt x="1" y="2041"/>
                      <a:pt x="1" y="2041"/>
                    </a:cubicBezTo>
                    <a:lnTo>
                      <a:pt x="1535" y="3042"/>
                    </a:lnTo>
                    <a:lnTo>
                      <a:pt x="1302" y="3475"/>
                    </a:lnTo>
                    <a:cubicBezTo>
                      <a:pt x="1102" y="3909"/>
                      <a:pt x="1335" y="4376"/>
                      <a:pt x="1635" y="5343"/>
                    </a:cubicBezTo>
                    <a:cubicBezTo>
                      <a:pt x="1969" y="6311"/>
                      <a:pt x="2236" y="6644"/>
                      <a:pt x="2269" y="7245"/>
                    </a:cubicBezTo>
                    <a:cubicBezTo>
                      <a:pt x="2293" y="7473"/>
                      <a:pt x="2439" y="7559"/>
                      <a:pt x="2653" y="7559"/>
                    </a:cubicBezTo>
                    <a:cubicBezTo>
                      <a:pt x="3032" y="7559"/>
                      <a:pt x="3626" y="7291"/>
                      <a:pt x="4137" y="7078"/>
                    </a:cubicBezTo>
                    <a:cubicBezTo>
                      <a:pt x="4938" y="6744"/>
                      <a:pt x="4638" y="5610"/>
                      <a:pt x="4638" y="5610"/>
                    </a:cubicBezTo>
                    <a:cubicBezTo>
                      <a:pt x="4638" y="5610"/>
                      <a:pt x="3770" y="4409"/>
                      <a:pt x="3670" y="3942"/>
                    </a:cubicBezTo>
                    <a:cubicBezTo>
                      <a:pt x="3637" y="3242"/>
                      <a:pt x="3637" y="2541"/>
                      <a:pt x="3670" y="1841"/>
                    </a:cubicBezTo>
                    <a:lnTo>
                      <a:pt x="1802" y="40"/>
                    </a:lnTo>
                    <a:cubicBezTo>
                      <a:pt x="1709" y="13"/>
                      <a:pt x="1619" y="1"/>
                      <a:pt x="1534"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7" name="Google Shape;827;p4"/>
              <p:cNvSpPr/>
              <p:nvPr/>
            </p:nvSpPr>
            <p:spPr>
              <a:xfrm>
                <a:off x="8020902" y="4261955"/>
                <a:ext cx="79486" cy="63702"/>
              </a:xfrm>
              <a:custGeom>
                <a:avLst/>
                <a:gdLst/>
                <a:ahLst/>
                <a:cxnLst/>
                <a:rect l="l" t="t" r="r" b="b"/>
                <a:pathLst>
                  <a:path w="3671" h="2942" extrusionOk="0">
                    <a:moveTo>
                      <a:pt x="1534" y="1"/>
                    </a:moveTo>
                    <a:cubicBezTo>
                      <a:pt x="432" y="1"/>
                      <a:pt x="1" y="2041"/>
                      <a:pt x="1" y="2041"/>
                    </a:cubicBezTo>
                    <a:lnTo>
                      <a:pt x="1402" y="2942"/>
                    </a:lnTo>
                    <a:cubicBezTo>
                      <a:pt x="2278" y="1906"/>
                      <a:pt x="3196" y="1801"/>
                      <a:pt x="3535" y="1801"/>
                    </a:cubicBezTo>
                    <a:cubicBezTo>
                      <a:pt x="3622" y="1801"/>
                      <a:pt x="3670" y="1808"/>
                      <a:pt x="3670" y="1808"/>
                    </a:cubicBezTo>
                    <a:lnTo>
                      <a:pt x="1802" y="40"/>
                    </a:lnTo>
                    <a:cubicBezTo>
                      <a:pt x="1709" y="13"/>
                      <a:pt x="1619" y="1"/>
                      <a:pt x="1534" y="1"/>
                    </a:cubicBezTo>
                    <a:close/>
                  </a:path>
                </a:pathLst>
              </a:custGeom>
              <a:solidFill>
                <a:srgbClr val="8F8F8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8" name="Google Shape;828;p4"/>
              <p:cNvSpPr/>
              <p:nvPr/>
            </p:nvSpPr>
            <p:spPr>
              <a:xfrm>
                <a:off x="7827342" y="4340210"/>
                <a:ext cx="265806" cy="109692"/>
              </a:xfrm>
              <a:custGeom>
                <a:avLst/>
                <a:gdLst/>
                <a:ahLst/>
                <a:cxnLst/>
                <a:rect l="l" t="t" r="r" b="b"/>
                <a:pathLst>
                  <a:path w="12276" h="5066" extrusionOk="0">
                    <a:moveTo>
                      <a:pt x="6970" y="1"/>
                    </a:moveTo>
                    <a:cubicBezTo>
                      <a:pt x="6796" y="1"/>
                      <a:pt x="6628" y="29"/>
                      <a:pt x="6471" y="95"/>
                    </a:cubicBezTo>
                    <a:cubicBezTo>
                      <a:pt x="5337" y="695"/>
                      <a:pt x="4303" y="1529"/>
                      <a:pt x="3469" y="2497"/>
                    </a:cubicBezTo>
                    <a:cubicBezTo>
                      <a:pt x="3002" y="3097"/>
                      <a:pt x="1201" y="3097"/>
                      <a:pt x="1201" y="3097"/>
                    </a:cubicBezTo>
                    <a:lnTo>
                      <a:pt x="0" y="4465"/>
                    </a:lnTo>
                    <a:cubicBezTo>
                      <a:pt x="934" y="4765"/>
                      <a:pt x="1902" y="4998"/>
                      <a:pt x="2902" y="5065"/>
                    </a:cubicBezTo>
                    <a:cubicBezTo>
                      <a:pt x="3936" y="5065"/>
                      <a:pt x="4070" y="3998"/>
                      <a:pt x="5004" y="3397"/>
                    </a:cubicBezTo>
                    <a:cubicBezTo>
                      <a:pt x="5904" y="2797"/>
                      <a:pt x="7706" y="2797"/>
                      <a:pt x="7706" y="2797"/>
                    </a:cubicBezTo>
                    <a:lnTo>
                      <a:pt x="11542" y="3998"/>
                    </a:lnTo>
                    <a:lnTo>
                      <a:pt x="12009" y="3097"/>
                    </a:lnTo>
                    <a:cubicBezTo>
                      <a:pt x="12276" y="2530"/>
                      <a:pt x="12276" y="1863"/>
                      <a:pt x="12009" y="1296"/>
                    </a:cubicBezTo>
                    <a:cubicBezTo>
                      <a:pt x="12009" y="1296"/>
                      <a:pt x="10808" y="1162"/>
                      <a:pt x="9907" y="996"/>
                    </a:cubicBezTo>
                    <a:cubicBezTo>
                      <a:pt x="9143" y="882"/>
                      <a:pt x="7947" y="1"/>
                      <a:pt x="6970"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9" name="Google Shape;829;p4"/>
              <p:cNvSpPr/>
              <p:nvPr/>
            </p:nvSpPr>
            <p:spPr>
              <a:xfrm>
                <a:off x="7986235" y="4341531"/>
                <a:ext cx="106920" cy="85982"/>
              </a:xfrm>
              <a:custGeom>
                <a:avLst/>
                <a:gdLst/>
                <a:ahLst/>
                <a:cxnLst/>
                <a:rect l="l" t="t" r="r" b="b"/>
                <a:pathLst>
                  <a:path w="4938" h="3971" extrusionOk="0">
                    <a:moveTo>
                      <a:pt x="1" y="1"/>
                    </a:moveTo>
                    <a:cubicBezTo>
                      <a:pt x="334" y="668"/>
                      <a:pt x="468" y="1402"/>
                      <a:pt x="334" y="2169"/>
                    </a:cubicBezTo>
                    <a:cubicBezTo>
                      <a:pt x="301" y="2369"/>
                      <a:pt x="234" y="2569"/>
                      <a:pt x="201" y="2769"/>
                    </a:cubicBezTo>
                    <a:lnTo>
                      <a:pt x="368" y="2769"/>
                    </a:lnTo>
                    <a:lnTo>
                      <a:pt x="4270" y="3970"/>
                    </a:lnTo>
                    <a:lnTo>
                      <a:pt x="4704" y="3036"/>
                    </a:lnTo>
                    <a:cubicBezTo>
                      <a:pt x="4938" y="2469"/>
                      <a:pt x="4938" y="1802"/>
                      <a:pt x="4704" y="1235"/>
                    </a:cubicBezTo>
                    <a:cubicBezTo>
                      <a:pt x="4704" y="1235"/>
                      <a:pt x="3470" y="1101"/>
                      <a:pt x="2569" y="968"/>
                    </a:cubicBezTo>
                    <a:cubicBezTo>
                      <a:pt x="1902" y="834"/>
                      <a:pt x="901" y="134"/>
                      <a:pt x="1" y="1"/>
                    </a:cubicBezTo>
                    <a:close/>
                  </a:path>
                </a:pathLst>
              </a:custGeom>
              <a:solidFill>
                <a:srgbClr val="8F8F8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0" name="Google Shape;830;p4"/>
              <p:cNvSpPr/>
              <p:nvPr/>
            </p:nvSpPr>
            <p:spPr>
              <a:xfrm>
                <a:off x="7786157" y="4344259"/>
                <a:ext cx="265828" cy="109973"/>
              </a:xfrm>
              <a:custGeom>
                <a:avLst/>
                <a:gdLst/>
                <a:ahLst/>
                <a:cxnLst/>
                <a:rect l="l" t="t" r="r" b="b"/>
                <a:pathLst>
                  <a:path w="12277" h="5079" extrusionOk="0">
                    <a:moveTo>
                      <a:pt x="5260" y="1"/>
                    </a:moveTo>
                    <a:cubicBezTo>
                      <a:pt x="4270" y="1"/>
                      <a:pt x="3091" y="869"/>
                      <a:pt x="2336" y="1009"/>
                    </a:cubicBezTo>
                    <a:cubicBezTo>
                      <a:pt x="1435" y="1142"/>
                      <a:pt x="268" y="1309"/>
                      <a:pt x="268" y="1309"/>
                    </a:cubicBezTo>
                    <a:cubicBezTo>
                      <a:pt x="1" y="1876"/>
                      <a:pt x="1" y="2543"/>
                      <a:pt x="268" y="3110"/>
                    </a:cubicBezTo>
                    <a:lnTo>
                      <a:pt x="701" y="4011"/>
                    </a:lnTo>
                    <a:lnTo>
                      <a:pt x="4604" y="2810"/>
                    </a:lnTo>
                    <a:cubicBezTo>
                      <a:pt x="4604" y="2810"/>
                      <a:pt x="6439" y="2810"/>
                      <a:pt x="7339" y="3410"/>
                    </a:cubicBezTo>
                    <a:cubicBezTo>
                      <a:pt x="8240" y="4011"/>
                      <a:pt x="8373" y="5078"/>
                      <a:pt x="9408" y="5078"/>
                    </a:cubicBezTo>
                    <a:cubicBezTo>
                      <a:pt x="10375" y="4978"/>
                      <a:pt x="11342" y="4778"/>
                      <a:pt x="12276" y="4444"/>
                    </a:cubicBezTo>
                    <a:lnTo>
                      <a:pt x="11075" y="3110"/>
                    </a:lnTo>
                    <a:cubicBezTo>
                      <a:pt x="11075" y="3110"/>
                      <a:pt x="9274" y="3110"/>
                      <a:pt x="8807" y="2510"/>
                    </a:cubicBezTo>
                    <a:cubicBezTo>
                      <a:pt x="7973" y="1509"/>
                      <a:pt x="6939" y="708"/>
                      <a:pt x="5805" y="108"/>
                    </a:cubicBezTo>
                    <a:cubicBezTo>
                      <a:pt x="5633" y="33"/>
                      <a:pt x="5450" y="1"/>
                      <a:pt x="5260"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1" name="Google Shape;831;p4"/>
              <p:cNvSpPr/>
              <p:nvPr/>
            </p:nvSpPr>
            <p:spPr>
              <a:xfrm>
                <a:off x="7785443" y="4345147"/>
                <a:ext cx="107635" cy="85960"/>
              </a:xfrm>
              <a:custGeom>
                <a:avLst/>
                <a:gdLst/>
                <a:ahLst/>
                <a:cxnLst/>
                <a:rect l="l" t="t" r="r" b="b"/>
                <a:pathLst>
                  <a:path w="4971" h="3970" extrusionOk="0">
                    <a:moveTo>
                      <a:pt x="4971" y="0"/>
                    </a:moveTo>
                    <a:lnTo>
                      <a:pt x="4971" y="0"/>
                    </a:lnTo>
                    <a:cubicBezTo>
                      <a:pt x="4037" y="167"/>
                      <a:pt x="3069" y="868"/>
                      <a:pt x="2369" y="968"/>
                    </a:cubicBezTo>
                    <a:cubicBezTo>
                      <a:pt x="1468" y="1101"/>
                      <a:pt x="267" y="1268"/>
                      <a:pt x="267" y="1268"/>
                    </a:cubicBezTo>
                    <a:cubicBezTo>
                      <a:pt x="0" y="1835"/>
                      <a:pt x="0" y="2502"/>
                      <a:pt x="267" y="3069"/>
                    </a:cubicBezTo>
                    <a:lnTo>
                      <a:pt x="734" y="3970"/>
                    </a:lnTo>
                    <a:lnTo>
                      <a:pt x="4637" y="2769"/>
                    </a:lnTo>
                    <a:lnTo>
                      <a:pt x="4771" y="2769"/>
                    </a:lnTo>
                    <a:cubicBezTo>
                      <a:pt x="4737" y="2569"/>
                      <a:pt x="4670" y="2369"/>
                      <a:pt x="4637" y="2169"/>
                    </a:cubicBezTo>
                    <a:cubicBezTo>
                      <a:pt x="4504" y="1435"/>
                      <a:pt x="4604" y="667"/>
                      <a:pt x="4971" y="0"/>
                    </a:cubicBezTo>
                    <a:close/>
                  </a:path>
                </a:pathLst>
              </a:custGeom>
              <a:solidFill>
                <a:srgbClr val="8F8F8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2" name="Google Shape;832;p4"/>
              <p:cNvSpPr/>
              <p:nvPr/>
            </p:nvSpPr>
            <p:spPr>
              <a:xfrm>
                <a:off x="8084477" y="4326936"/>
                <a:ext cx="169019" cy="113567"/>
              </a:xfrm>
              <a:custGeom>
                <a:avLst/>
                <a:gdLst/>
                <a:ahLst/>
                <a:cxnLst/>
                <a:rect l="l" t="t" r="r" b="b"/>
                <a:pathLst>
                  <a:path w="7806" h="5245" extrusionOk="0">
                    <a:moveTo>
                      <a:pt x="5921" y="0"/>
                    </a:moveTo>
                    <a:cubicBezTo>
                      <a:pt x="5559" y="0"/>
                      <a:pt x="5237" y="141"/>
                      <a:pt x="5237" y="141"/>
                    </a:cubicBezTo>
                    <a:cubicBezTo>
                      <a:pt x="5237" y="141"/>
                      <a:pt x="4203" y="1175"/>
                      <a:pt x="3736" y="1342"/>
                    </a:cubicBezTo>
                    <a:cubicBezTo>
                      <a:pt x="3036" y="1475"/>
                      <a:pt x="2335" y="1575"/>
                      <a:pt x="1668" y="1642"/>
                    </a:cubicBezTo>
                    <a:lnTo>
                      <a:pt x="167" y="3710"/>
                    </a:lnTo>
                    <a:cubicBezTo>
                      <a:pt x="0" y="5078"/>
                      <a:pt x="2402" y="5244"/>
                      <a:pt x="2402" y="5244"/>
                    </a:cubicBezTo>
                    <a:lnTo>
                      <a:pt x="3136" y="3577"/>
                    </a:lnTo>
                    <a:lnTo>
                      <a:pt x="3603" y="3743"/>
                    </a:lnTo>
                    <a:cubicBezTo>
                      <a:pt x="3674" y="3765"/>
                      <a:pt x="3745" y="3775"/>
                      <a:pt x="3819" y="3775"/>
                    </a:cubicBezTo>
                    <a:cubicBezTo>
                      <a:pt x="4200" y="3775"/>
                      <a:pt x="4650" y="3506"/>
                      <a:pt x="5404" y="3143"/>
                    </a:cubicBezTo>
                    <a:cubicBezTo>
                      <a:pt x="6305" y="2676"/>
                      <a:pt x="6605" y="2376"/>
                      <a:pt x="7205" y="2242"/>
                    </a:cubicBezTo>
                    <a:cubicBezTo>
                      <a:pt x="7806" y="2109"/>
                      <a:pt x="7205" y="1175"/>
                      <a:pt x="6738" y="441"/>
                    </a:cubicBezTo>
                    <a:cubicBezTo>
                      <a:pt x="6543" y="95"/>
                      <a:pt x="6218" y="0"/>
                      <a:pt x="5921"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3" name="Google Shape;833;p4"/>
              <p:cNvSpPr/>
              <p:nvPr/>
            </p:nvSpPr>
            <p:spPr>
              <a:xfrm>
                <a:off x="8084477" y="4362470"/>
                <a:ext cx="66473" cy="77321"/>
              </a:xfrm>
              <a:custGeom>
                <a:avLst/>
                <a:gdLst/>
                <a:ahLst/>
                <a:cxnLst/>
                <a:rect l="l" t="t" r="r" b="b"/>
                <a:pathLst>
                  <a:path w="3070" h="3571" extrusionOk="0">
                    <a:moveTo>
                      <a:pt x="1668" y="1"/>
                    </a:moveTo>
                    <a:lnTo>
                      <a:pt x="167" y="2069"/>
                    </a:lnTo>
                    <a:cubicBezTo>
                      <a:pt x="0" y="3437"/>
                      <a:pt x="2402" y="3570"/>
                      <a:pt x="2402" y="3570"/>
                    </a:cubicBezTo>
                    <a:lnTo>
                      <a:pt x="3069" y="2069"/>
                    </a:lnTo>
                    <a:cubicBezTo>
                      <a:pt x="1668" y="1168"/>
                      <a:pt x="1668" y="1"/>
                      <a:pt x="1668" y="1"/>
                    </a:cubicBezTo>
                    <a:close/>
                  </a:path>
                </a:pathLst>
              </a:custGeom>
              <a:solidFill>
                <a:srgbClr val="8F8F8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4" name="Google Shape;834;p4"/>
              <p:cNvSpPr/>
              <p:nvPr/>
            </p:nvSpPr>
            <p:spPr>
              <a:xfrm>
                <a:off x="8208702" y="4354523"/>
                <a:ext cx="179867" cy="83968"/>
              </a:xfrm>
              <a:custGeom>
                <a:avLst/>
                <a:gdLst/>
                <a:ahLst/>
                <a:cxnLst/>
                <a:rect l="l" t="t" r="r" b="b"/>
                <a:pathLst>
                  <a:path w="8307" h="3878" extrusionOk="0">
                    <a:moveTo>
                      <a:pt x="3403" y="1"/>
                    </a:moveTo>
                    <a:lnTo>
                      <a:pt x="935" y="735"/>
                    </a:lnTo>
                    <a:cubicBezTo>
                      <a:pt x="1" y="1736"/>
                      <a:pt x="1835" y="3270"/>
                      <a:pt x="1835" y="3270"/>
                    </a:cubicBezTo>
                    <a:lnTo>
                      <a:pt x="3437" y="2436"/>
                    </a:lnTo>
                    <a:lnTo>
                      <a:pt x="3670" y="2836"/>
                    </a:lnTo>
                    <a:cubicBezTo>
                      <a:pt x="3937" y="3237"/>
                      <a:pt x="4504" y="3270"/>
                      <a:pt x="5471" y="3470"/>
                    </a:cubicBezTo>
                    <a:cubicBezTo>
                      <a:pt x="6472" y="3670"/>
                      <a:pt x="6906" y="3604"/>
                      <a:pt x="7473" y="3837"/>
                    </a:cubicBezTo>
                    <a:cubicBezTo>
                      <a:pt x="7532" y="3865"/>
                      <a:pt x="7585" y="3878"/>
                      <a:pt x="7634" y="3878"/>
                    </a:cubicBezTo>
                    <a:cubicBezTo>
                      <a:pt x="8054" y="3878"/>
                      <a:pt x="8117" y="2913"/>
                      <a:pt x="8207" y="2136"/>
                    </a:cubicBezTo>
                    <a:cubicBezTo>
                      <a:pt x="8307" y="1269"/>
                      <a:pt x="7173" y="1002"/>
                      <a:pt x="7173" y="1002"/>
                    </a:cubicBezTo>
                    <a:cubicBezTo>
                      <a:pt x="7173" y="1002"/>
                      <a:pt x="6424" y="1087"/>
                      <a:pt x="5838" y="1087"/>
                    </a:cubicBezTo>
                    <a:cubicBezTo>
                      <a:pt x="5603" y="1087"/>
                      <a:pt x="5395" y="1073"/>
                      <a:pt x="5271" y="1035"/>
                    </a:cubicBezTo>
                    <a:cubicBezTo>
                      <a:pt x="4637" y="735"/>
                      <a:pt x="4004" y="368"/>
                      <a:pt x="3403" y="1"/>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5" name="Google Shape;835;p4"/>
              <p:cNvSpPr/>
              <p:nvPr/>
            </p:nvSpPr>
            <p:spPr>
              <a:xfrm>
                <a:off x="8208702" y="4354523"/>
                <a:ext cx="73705" cy="71540"/>
              </a:xfrm>
              <a:custGeom>
                <a:avLst/>
                <a:gdLst/>
                <a:ahLst/>
                <a:cxnLst/>
                <a:rect l="l" t="t" r="r" b="b"/>
                <a:pathLst>
                  <a:path w="3404" h="3304" extrusionOk="0">
                    <a:moveTo>
                      <a:pt x="3403" y="1"/>
                    </a:moveTo>
                    <a:lnTo>
                      <a:pt x="935" y="735"/>
                    </a:lnTo>
                    <a:cubicBezTo>
                      <a:pt x="1" y="1736"/>
                      <a:pt x="1802" y="3303"/>
                      <a:pt x="1802" y="3303"/>
                    </a:cubicBezTo>
                    <a:lnTo>
                      <a:pt x="3270" y="2536"/>
                    </a:lnTo>
                    <a:cubicBezTo>
                      <a:pt x="2703" y="935"/>
                      <a:pt x="3403" y="1"/>
                      <a:pt x="3403" y="1"/>
                    </a:cubicBezTo>
                    <a:close/>
                  </a:path>
                </a:pathLst>
              </a:custGeom>
              <a:solidFill>
                <a:srgbClr val="8F8F8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6" name="Google Shape;836;p4"/>
              <p:cNvSpPr/>
              <p:nvPr/>
            </p:nvSpPr>
            <p:spPr>
              <a:xfrm>
                <a:off x="7723319" y="4413766"/>
                <a:ext cx="715074" cy="175537"/>
              </a:xfrm>
              <a:custGeom>
                <a:avLst/>
                <a:gdLst/>
                <a:ahLst/>
                <a:cxnLst/>
                <a:rect l="l" t="t" r="r" b="b"/>
                <a:pathLst>
                  <a:path w="33025" h="8107" extrusionOk="0">
                    <a:moveTo>
                      <a:pt x="1302" y="0"/>
                    </a:moveTo>
                    <a:cubicBezTo>
                      <a:pt x="601" y="0"/>
                      <a:pt x="1" y="601"/>
                      <a:pt x="1" y="1301"/>
                    </a:cubicBezTo>
                    <a:lnTo>
                      <a:pt x="1" y="6805"/>
                    </a:lnTo>
                    <a:cubicBezTo>
                      <a:pt x="1" y="7539"/>
                      <a:pt x="601" y="8106"/>
                      <a:pt x="1302" y="8106"/>
                    </a:cubicBezTo>
                    <a:lnTo>
                      <a:pt x="31723" y="8106"/>
                    </a:lnTo>
                    <a:cubicBezTo>
                      <a:pt x="32457" y="8106"/>
                      <a:pt x="33024" y="7539"/>
                      <a:pt x="33024" y="6805"/>
                    </a:cubicBezTo>
                    <a:lnTo>
                      <a:pt x="33024" y="1301"/>
                    </a:lnTo>
                    <a:cubicBezTo>
                      <a:pt x="33024" y="601"/>
                      <a:pt x="32457" y="0"/>
                      <a:pt x="31723"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7" name="Google Shape;837;p4"/>
              <p:cNvSpPr/>
              <p:nvPr/>
            </p:nvSpPr>
            <p:spPr>
              <a:xfrm>
                <a:off x="8288171" y="4413766"/>
                <a:ext cx="80915" cy="98237"/>
              </a:xfrm>
              <a:custGeom>
                <a:avLst/>
                <a:gdLst/>
                <a:ahLst/>
                <a:cxnLst/>
                <a:rect l="l" t="t" r="r" b="b"/>
                <a:pathLst>
                  <a:path w="3737" h="4537" extrusionOk="0">
                    <a:moveTo>
                      <a:pt x="0" y="0"/>
                    </a:moveTo>
                    <a:lnTo>
                      <a:pt x="0" y="3002"/>
                    </a:lnTo>
                    <a:cubicBezTo>
                      <a:pt x="0" y="3870"/>
                      <a:pt x="701" y="4537"/>
                      <a:pt x="1534" y="4537"/>
                    </a:cubicBezTo>
                    <a:lnTo>
                      <a:pt x="2202" y="4537"/>
                    </a:lnTo>
                    <a:cubicBezTo>
                      <a:pt x="3036" y="4537"/>
                      <a:pt x="3736" y="3870"/>
                      <a:pt x="3736" y="3002"/>
                    </a:cubicBezTo>
                    <a:lnTo>
                      <a:pt x="3736" y="0"/>
                    </a:ln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8" name="Google Shape;838;p4"/>
              <p:cNvSpPr/>
              <p:nvPr/>
            </p:nvSpPr>
            <p:spPr>
              <a:xfrm>
                <a:off x="7777496" y="4413766"/>
                <a:ext cx="80915" cy="98237"/>
              </a:xfrm>
              <a:custGeom>
                <a:avLst/>
                <a:gdLst/>
                <a:ahLst/>
                <a:cxnLst/>
                <a:rect l="l" t="t" r="r" b="b"/>
                <a:pathLst>
                  <a:path w="3737" h="4537" extrusionOk="0">
                    <a:moveTo>
                      <a:pt x="1" y="0"/>
                    </a:moveTo>
                    <a:lnTo>
                      <a:pt x="1" y="3002"/>
                    </a:lnTo>
                    <a:cubicBezTo>
                      <a:pt x="1" y="3870"/>
                      <a:pt x="701" y="4537"/>
                      <a:pt x="1568" y="4537"/>
                    </a:cubicBezTo>
                    <a:lnTo>
                      <a:pt x="2202" y="4537"/>
                    </a:lnTo>
                    <a:cubicBezTo>
                      <a:pt x="3036" y="4537"/>
                      <a:pt x="3737" y="3870"/>
                      <a:pt x="3737" y="3002"/>
                    </a:cubicBezTo>
                    <a:lnTo>
                      <a:pt x="3737" y="0"/>
                    </a:ln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9" name="Google Shape;839;p4"/>
              <p:cNvSpPr/>
              <p:nvPr/>
            </p:nvSpPr>
            <p:spPr>
              <a:xfrm>
                <a:off x="6049032" y="3912491"/>
                <a:ext cx="293998" cy="171921"/>
              </a:xfrm>
              <a:custGeom>
                <a:avLst/>
                <a:gdLst/>
                <a:ahLst/>
                <a:cxnLst/>
                <a:rect l="l" t="t" r="r" b="b"/>
                <a:pathLst>
                  <a:path w="13578" h="7940" extrusionOk="0">
                    <a:moveTo>
                      <a:pt x="1" y="0"/>
                    </a:moveTo>
                    <a:lnTo>
                      <a:pt x="2102" y="7939"/>
                    </a:lnTo>
                    <a:lnTo>
                      <a:pt x="13577" y="7939"/>
                    </a:lnTo>
                    <a:cubicBezTo>
                      <a:pt x="13344" y="5137"/>
                      <a:pt x="12476" y="2402"/>
                      <a:pt x="11009" y="0"/>
                    </a:cubicBezTo>
                    <a:close/>
                  </a:path>
                </a:pathLst>
              </a:custGeom>
              <a:solidFill>
                <a:srgbClr val="D6D6D6"/>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0" name="Google Shape;840;p4"/>
              <p:cNvSpPr/>
              <p:nvPr/>
            </p:nvSpPr>
            <p:spPr>
              <a:xfrm>
                <a:off x="5553536" y="3846123"/>
                <a:ext cx="621189" cy="277282"/>
              </a:xfrm>
              <a:custGeom>
                <a:avLst/>
                <a:gdLst/>
                <a:ahLst/>
                <a:cxnLst/>
                <a:rect l="l" t="t" r="r" b="b"/>
                <a:pathLst>
                  <a:path w="28689" h="12806" extrusionOk="0">
                    <a:moveTo>
                      <a:pt x="14172" y="0"/>
                    </a:moveTo>
                    <a:cubicBezTo>
                      <a:pt x="7383" y="0"/>
                      <a:pt x="1" y="564"/>
                      <a:pt x="1" y="564"/>
                    </a:cubicBezTo>
                    <a:cubicBezTo>
                      <a:pt x="1" y="564"/>
                      <a:pt x="10242" y="4933"/>
                      <a:pt x="10809" y="12806"/>
                    </a:cubicBezTo>
                    <a:lnTo>
                      <a:pt x="28688" y="12806"/>
                    </a:lnTo>
                    <a:lnTo>
                      <a:pt x="27587" y="10404"/>
                    </a:lnTo>
                    <a:cubicBezTo>
                      <a:pt x="27587" y="10404"/>
                      <a:pt x="24652" y="564"/>
                      <a:pt x="20082" y="197"/>
                    </a:cubicBezTo>
                    <a:cubicBezTo>
                      <a:pt x="18328" y="54"/>
                      <a:pt x="16278" y="0"/>
                      <a:pt x="14172" y="0"/>
                    </a:cubicBezTo>
                    <a:close/>
                  </a:path>
                </a:pathLst>
              </a:custGeom>
              <a:solidFill>
                <a:srgbClr val="D6D6D6"/>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1" name="Google Shape;841;p4"/>
              <p:cNvSpPr/>
              <p:nvPr/>
            </p:nvSpPr>
            <p:spPr>
              <a:xfrm>
                <a:off x="5364307" y="3830511"/>
                <a:ext cx="624783" cy="158561"/>
              </a:xfrm>
              <a:custGeom>
                <a:avLst/>
                <a:gdLst/>
                <a:ahLst/>
                <a:cxnLst/>
                <a:rect l="l" t="t" r="r" b="b"/>
                <a:pathLst>
                  <a:path w="28855" h="7323" extrusionOk="0">
                    <a:moveTo>
                      <a:pt x="28225" y="798"/>
                    </a:moveTo>
                    <a:cubicBezTo>
                      <a:pt x="28441" y="837"/>
                      <a:pt x="28651" y="877"/>
                      <a:pt x="28854" y="918"/>
                    </a:cubicBezTo>
                    <a:cubicBezTo>
                      <a:pt x="28646" y="864"/>
                      <a:pt x="28436" y="824"/>
                      <a:pt x="28225" y="798"/>
                    </a:cubicBezTo>
                    <a:close/>
                    <a:moveTo>
                      <a:pt x="18259" y="0"/>
                    </a:moveTo>
                    <a:cubicBezTo>
                      <a:pt x="14419" y="0"/>
                      <a:pt x="10758" y="367"/>
                      <a:pt x="8740" y="1285"/>
                    </a:cubicBezTo>
                    <a:cubicBezTo>
                      <a:pt x="4737" y="3119"/>
                      <a:pt x="0" y="7322"/>
                      <a:pt x="0" y="7322"/>
                    </a:cubicBezTo>
                    <a:lnTo>
                      <a:pt x="20081" y="7322"/>
                    </a:lnTo>
                    <a:cubicBezTo>
                      <a:pt x="20081" y="7322"/>
                      <a:pt x="23717" y="2185"/>
                      <a:pt x="25385" y="1285"/>
                    </a:cubicBezTo>
                    <a:cubicBezTo>
                      <a:pt x="26078" y="938"/>
                      <a:pt x="26841" y="760"/>
                      <a:pt x="27611" y="760"/>
                    </a:cubicBezTo>
                    <a:cubicBezTo>
                      <a:pt x="27815" y="760"/>
                      <a:pt x="28020" y="773"/>
                      <a:pt x="28225" y="798"/>
                    </a:cubicBezTo>
                    <a:lnTo>
                      <a:pt x="28225" y="798"/>
                    </a:lnTo>
                    <a:cubicBezTo>
                      <a:pt x="25523" y="315"/>
                      <a:pt x="21814" y="0"/>
                      <a:pt x="18259"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2" name="Google Shape;842;p4"/>
              <p:cNvSpPr/>
              <p:nvPr/>
            </p:nvSpPr>
            <p:spPr>
              <a:xfrm>
                <a:off x="5450986" y="4051895"/>
                <a:ext cx="1463298" cy="537393"/>
              </a:xfrm>
              <a:custGeom>
                <a:avLst/>
                <a:gdLst/>
                <a:ahLst/>
                <a:cxnLst/>
                <a:rect l="l" t="t" r="r" b="b"/>
                <a:pathLst>
                  <a:path w="67581" h="24819" extrusionOk="0">
                    <a:moveTo>
                      <a:pt x="7305" y="0"/>
                    </a:moveTo>
                    <a:cubicBezTo>
                      <a:pt x="7305" y="0"/>
                      <a:pt x="2569" y="9874"/>
                      <a:pt x="1301" y="16245"/>
                    </a:cubicBezTo>
                    <a:cubicBezTo>
                      <a:pt x="0" y="22650"/>
                      <a:pt x="5504" y="24818"/>
                      <a:pt x="5504" y="24818"/>
                    </a:cubicBezTo>
                    <a:lnTo>
                      <a:pt x="61911" y="24818"/>
                    </a:lnTo>
                    <a:cubicBezTo>
                      <a:pt x="63579" y="24518"/>
                      <a:pt x="65047" y="23617"/>
                      <a:pt x="66114" y="22283"/>
                    </a:cubicBezTo>
                    <a:cubicBezTo>
                      <a:pt x="67148" y="20882"/>
                      <a:pt x="67448" y="17813"/>
                      <a:pt x="67548" y="15745"/>
                    </a:cubicBezTo>
                    <a:cubicBezTo>
                      <a:pt x="67580" y="14783"/>
                      <a:pt x="66781" y="14006"/>
                      <a:pt x="65830" y="14006"/>
                    </a:cubicBezTo>
                    <a:cubicBezTo>
                      <a:pt x="65792" y="14006"/>
                      <a:pt x="65753" y="14008"/>
                      <a:pt x="65714" y="14010"/>
                    </a:cubicBezTo>
                    <a:cubicBezTo>
                      <a:pt x="65182" y="14063"/>
                      <a:pt x="64537" y="14101"/>
                      <a:pt x="63778" y="14101"/>
                    </a:cubicBezTo>
                    <a:cubicBezTo>
                      <a:pt x="61631" y="14101"/>
                      <a:pt x="58574" y="13792"/>
                      <a:pt x="54606" y="12609"/>
                    </a:cubicBezTo>
                    <a:cubicBezTo>
                      <a:pt x="48702" y="10841"/>
                      <a:pt x="44032" y="5571"/>
                      <a:pt x="41663" y="2435"/>
                    </a:cubicBezTo>
                    <a:cubicBezTo>
                      <a:pt x="40496" y="901"/>
                      <a:pt x="38694" y="0"/>
                      <a:pt x="36760"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3" name="Google Shape;843;p4"/>
              <p:cNvSpPr/>
              <p:nvPr/>
            </p:nvSpPr>
            <p:spPr>
              <a:xfrm>
                <a:off x="5696557" y="4051895"/>
                <a:ext cx="1461869" cy="537393"/>
              </a:xfrm>
              <a:custGeom>
                <a:avLst/>
                <a:gdLst/>
                <a:ahLst/>
                <a:cxnLst/>
                <a:rect l="l" t="t" r="r" b="b"/>
                <a:pathLst>
                  <a:path w="67515" h="24819" extrusionOk="0">
                    <a:moveTo>
                      <a:pt x="7272" y="0"/>
                    </a:moveTo>
                    <a:cubicBezTo>
                      <a:pt x="7272" y="0"/>
                      <a:pt x="2536" y="9874"/>
                      <a:pt x="1268" y="16245"/>
                    </a:cubicBezTo>
                    <a:cubicBezTo>
                      <a:pt x="1" y="22650"/>
                      <a:pt x="5471" y="24818"/>
                      <a:pt x="5471" y="24818"/>
                    </a:cubicBezTo>
                    <a:lnTo>
                      <a:pt x="61845" y="24818"/>
                    </a:lnTo>
                    <a:cubicBezTo>
                      <a:pt x="63513" y="24518"/>
                      <a:pt x="65014" y="23617"/>
                      <a:pt x="66048" y="22283"/>
                    </a:cubicBezTo>
                    <a:cubicBezTo>
                      <a:pt x="67115" y="20882"/>
                      <a:pt x="67415" y="17813"/>
                      <a:pt x="67482" y="15745"/>
                    </a:cubicBezTo>
                    <a:cubicBezTo>
                      <a:pt x="67514" y="14783"/>
                      <a:pt x="66745" y="14006"/>
                      <a:pt x="65797" y="14006"/>
                    </a:cubicBezTo>
                    <a:cubicBezTo>
                      <a:pt x="65759" y="14006"/>
                      <a:pt x="65720" y="14008"/>
                      <a:pt x="65681" y="14010"/>
                    </a:cubicBezTo>
                    <a:cubicBezTo>
                      <a:pt x="65149" y="14063"/>
                      <a:pt x="64502" y="14101"/>
                      <a:pt x="63739" y="14101"/>
                    </a:cubicBezTo>
                    <a:cubicBezTo>
                      <a:pt x="61583" y="14101"/>
                      <a:pt x="58507" y="13792"/>
                      <a:pt x="54540" y="12609"/>
                    </a:cubicBezTo>
                    <a:cubicBezTo>
                      <a:pt x="48669" y="10841"/>
                      <a:pt x="43999" y="5571"/>
                      <a:pt x="41630" y="2435"/>
                    </a:cubicBezTo>
                    <a:cubicBezTo>
                      <a:pt x="40463" y="901"/>
                      <a:pt x="38662" y="0"/>
                      <a:pt x="36727"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4" name="Google Shape;844;p4"/>
              <p:cNvSpPr/>
              <p:nvPr/>
            </p:nvSpPr>
            <p:spPr>
              <a:xfrm>
                <a:off x="6062046" y="4134957"/>
                <a:ext cx="225359" cy="205331"/>
              </a:xfrm>
              <a:custGeom>
                <a:avLst/>
                <a:gdLst/>
                <a:ahLst/>
                <a:cxnLst/>
                <a:rect l="l" t="t" r="r" b="b"/>
                <a:pathLst>
                  <a:path w="10408" h="9483" extrusionOk="0">
                    <a:moveTo>
                      <a:pt x="5200" y="0"/>
                    </a:moveTo>
                    <a:cubicBezTo>
                      <a:pt x="3986" y="0"/>
                      <a:pt x="2769" y="467"/>
                      <a:pt x="1835" y="1401"/>
                    </a:cubicBezTo>
                    <a:cubicBezTo>
                      <a:pt x="0" y="3236"/>
                      <a:pt x="0" y="6238"/>
                      <a:pt x="1835" y="8106"/>
                    </a:cubicBezTo>
                    <a:cubicBezTo>
                      <a:pt x="2769" y="9023"/>
                      <a:pt x="3986" y="9482"/>
                      <a:pt x="5200" y="9482"/>
                    </a:cubicBezTo>
                    <a:cubicBezTo>
                      <a:pt x="6413" y="9482"/>
                      <a:pt x="7622" y="9023"/>
                      <a:pt x="8540" y="8106"/>
                    </a:cubicBezTo>
                    <a:cubicBezTo>
                      <a:pt x="10408" y="6238"/>
                      <a:pt x="10408" y="3236"/>
                      <a:pt x="8540" y="1401"/>
                    </a:cubicBezTo>
                    <a:cubicBezTo>
                      <a:pt x="7622" y="467"/>
                      <a:pt x="6413" y="0"/>
                      <a:pt x="5200" y="0"/>
                    </a:cubicBezTo>
                    <a:close/>
                  </a:path>
                </a:pathLst>
              </a:custGeom>
              <a:solidFill>
                <a:srgbClr val="FFFFFF"/>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5" name="Google Shape;845;p4"/>
              <p:cNvSpPr/>
              <p:nvPr/>
            </p:nvSpPr>
            <p:spPr>
              <a:xfrm>
                <a:off x="6093097" y="4134957"/>
                <a:ext cx="226095" cy="205331"/>
              </a:xfrm>
              <a:custGeom>
                <a:avLst/>
                <a:gdLst/>
                <a:ahLst/>
                <a:cxnLst/>
                <a:rect l="l" t="t" r="r" b="b"/>
                <a:pathLst>
                  <a:path w="10442" h="9483" extrusionOk="0">
                    <a:moveTo>
                      <a:pt x="5234" y="0"/>
                    </a:moveTo>
                    <a:cubicBezTo>
                      <a:pt x="4020" y="0"/>
                      <a:pt x="2803" y="467"/>
                      <a:pt x="1869" y="1401"/>
                    </a:cubicBezTo>
                    <a:cubicBezTo>
                      <a:pt x="1" y="3236"/>
                      <a:pt x="1" y="6238"/>
                      <a:pt x="1869" y="8106"/>
                    </a:cubicBezTo>
                    <a:cubicBezTo>
                      <a:pt x="2803" y="9023"/>
                      <a:pt x="4020" y="9482"/>
                      <a:pt x="5234" y="9482"/>
                    </a:cubicBezTo>
                    <a:cubicBezTo>
                      <a:pt x="6447" y="9482"/>
                      <a:pt x="7656" y="9023"/>
                      <a:pt x="8573" y="8106"/>
                    </a:cubicBezTo>
                    <a:cubicBezTo>
                      <a:pt x="10441" y="6238"/>
                      <a:pt x="10441" y="3236"/>
                      <a:pt x="8573" y="1401"/>
                    </a:cubicBezTo>
                    <a:cubicBezTo>
                      <a:pt x="7656" y="467"/>
                      <a:pt x="6447" y="0"/>
                      <a:pt x="5234" y="0"/>
                    </a:cubicBezTo>
                    <a:close/>
                  </a:path>
                </a:pathLst>
              </a:custGeom>
              <a:solidFill>
                <a:srgbClr val="263238"/>
              </a:solidFill>
              <a:ln w="1000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846" name="Google Shape;846;p4"/>
          <p:cNvSpPr/>
          <p:nvPr/>
        </p:nvSpPr>
        <p:spPr>
          <a:xfrm>
            <a:off x="228600" y="4583894"/>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3</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5"/>
          <p:cNvSpPr txBox="1">
            <a:spLocks noGrp="1"/>
          </p:cNvSpPr>
          <p:nvPr>
            <p:ph type="title"/>
          </p:nvPr>
        </p:nvSpPr>
        <p:spPr>
          <a:xfrm>
            <a:off x="492077" y="285750"/>
            <a:ext cx="3847200" cy="975000"/>
          </a:xfrm>
          <a:prstGeom prst="rect">
            <a:avLst/>
          </a:prstGeom>
          <a:noFill/>
          <a:ln>
            <a:noFill/>
          </a:ln>
        </p:spPr>
        <p:txBody>
          <a:bodyPr spcFirstLastPara="1" wrap="square" lIns="91425" tIns="91425" rIns="335275" bIns="91425" anchor="ctr" anchorCtr="0">
            <a:noAutofit/>
          </a:bodyPr>
          <a:lstStyle/>
          <a:p>
            <a:pPr marL="0" lvl="0" indent="0" algn="l" rtl="0">
              <a:lnSpc>
                <a:spcPct val="100000"/>
              </a:lnSpc>
              <a:spcBef>
                <a:spcPts val="0"/>
              </a:spcBef>
              <a:spcAft>
                <a:spcPts val="0"/>
              </a:spcAft>
              <a:buSzPts val="3000"/>
              <a:buNone/>
            </a:pPr>
            <a:r>
              <a:rPr lang="en-US"/>
              <a:t>Functions of management </a:t>
            </a:r>
            <a:endParaRPr/>
          </a:p>
        </p:txBody>
      </p:sp>
      <p:sp>
        <p:nvSpPr>
          <p:cNvPr id="852" name="Google Shape;852;p5"/>
          <p:cNvSpPr txBox="1">
            <a:spLocks noGrp="1"/>
          </p:cNvSpPr>
          <p:nvPr>
            <p:ph type="body" idx="1"/>
          </p:nvPr>
        </p:nvSpPr>
        <p:spPr>
          <a:xfrm>
            <a:off x="533400" y="1577140"/>
            <a:ext cx="3962400" cy="287043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None/>
            </a:pPr>
            <a:r>
              <a:rPr lang="en-US"/>
              <a:t>Functions of management help you stay informed about what you need to do and how so that you can guide your staff accordingly</a:t>
            </a:r>
            <a:r>
              <a:rPr lang="en-US">
                <a:solidFill>
                  <a:schemeClr val="dk1"/>
                </a:solidFill>
              </a:rPr>
              <a:t>. There are 5 functions of management :</a:t>
            </a:r>
            <a:endParaRPr/>
          </a:p>
          <a:p>
            <a:pPr marL="0" lvl="0" indent="0" algn="l" rtl="0">
              <a:lnSpc>
                <a:spcPct val="100000"/>
              </a:lnSpc>
              <a:spcBef>
                <a:spcPts val="0"/>
              </a:spcBef>
              <a:spcAft>
                <a:spcPts val="0"/>
              </a:spcAft>
              <a:buClr>
                <a:schemeClr val="dk1"/>
              </a:buClr>
              <a:buSzPts val="1100"/>
              <a:buNone/>
            </a:pPr>
            <a:endParaRPr>
              <a:solidFill>
                <a:schemeClr val="dk1"/>
              </a:solidFill>
            </a:endParaRPr>
          </a:p>
          <a:p>
            <a:pPr marL="342900" lvl="0" indent="-342900" algn="l" rtl="0">
              <a:lnSpc>
                <a:spcPct val="100000"/>
              </a:lnSpc>
              <a:spcBef>
                <a:spcPts val="0"/>
              </a:spcBef>
              <a:spcAft>
                <a:spcPts val="0"/>
              </a:spcAft>
              <a:buClr>
                <a:schemeClr val="dk1"/>
              </a:buClr>
              <a:buSzPts val="1100"/>
              <a:buFont typeface="Arial"/>
              <a:buAutoNum type="arabicPeriod"/>
            </a:pPr>
            <a:r>
              <a:rPr lang="en-US" sz="1600">
                <a:solidFill>
                  <a:schemeClr val="dk1"/>
                </a:solidFill>
                <a:latin typeface="Arial Black"/>
                <a:ea typeface="Arial Black"/>
                <a:cs typeface="Arial Black"/>
                <a:sym typeface="Arial Black"/>
              </a:rPr>
              <a:t>Planning.</a:t>
            </a:r>
            <a:endParaRPr/>
          </a:p>
          <a:p>
            <a:pPr marL="342900" lvl="0" indent="-342900" algn="l" rtl="0">
              <a:lnSpc>
                <a:spcPct val="100000"/>
              </a:lnSpc>
              <a:spcBef>
                <a:spcPts val="0"/>
              </a:spcBef>
              <a:spcAft>
                <a:spcPts val="0"/>
              </a:spcAft>
              <a:buClr>
                <a:schemeClr val="dk1"/>
              </a:buClr>
              <a:buSzPts val="1100"/>
              <a:buFont typeface="Arial"/>
              <a:buAutoNum type="arabicPeriod"/>
            </a:pPr>
            <a:r>
              <a:rPr lang="en-US" sz="1600">
                <a:solidFill>
                  <a:schemeClr val="dk1"/>
                </a:solidFill>
                <a:latin typeface="Arial Black"/>
                <a:ea typeface="Arial Black"/>
                <a:cs typeface="Arial Black"/>
                <a:sym typeface="Arial Black"/>
              </a:rPr>
              <a:t>Organizing.</a:t>
            </a:r>
            <a:endParaRPr/>
          </a:p>
          <a:p>
            <a:pPr marL="342900" lvl="0" indent="-342900" algn="l" rtl="0">
              <a:lnSpc>
                <a:spcPct val="100000"/>
              </a:lnSpc>
              <a:spcBef>
                <a:spcPts val="0"/>
              </a:spcBef>
              <a:spcAft>
                <a:spcPts val="0"/>
              </a:spcAft>
              <a:buClr>
                <a:schemeClr val="dk1"/>
              </a:buClr>
              <a:buSzPts val="1100"/>
              <a:buFont typeface="Arial"/>
              <a:buAutoNum type="arabicPeriod"/>
            </a:pPr>
            <a:r>
              <a:rPr lang="en-US" sz="1600">
                <a:solidFill>
                  <a:schemeClr val="dk1"/>
                </a:solidFill>
                <a:latin typeface="Arial Black"/>
                <a:ea typeface="Arial Black"/>
                <a:cs typeface="Arial Black"/>
                <a:sym typeface="Arial Black"/>
              </a:rPr>
              <a:t>Staffing.</a:t>
            </a:r>
            <a:endParaRPr/>
          </a:p>
          <a:p>
            <a:pPr marL="342900" lvl="0" indent="-342900" algn="l" rtl="0">
              <a:lnSpc>
                <a:spcPct val="100000"/>
              </a:lnSpc>
              <a:spcBef>
                <a:spcPts val="0"/>
              </a:spcBef>
              <a:spcAft>
                <a:spcPts val="0"/>
              </a:spcAft>
              <a:buClr>
                <a:schemeClr val="dk1"/>
              </a:buClr>
              <a:buSzPts val="1100"/>
              <a:buFont typeface="Arial"/>
              <a:buAutoNum type="arabicPeriod"/>
            </a:pPr>
            <a:r>
              <a:rPr lang="en-US" sz="1600">
                <a:solidFill>
                  <a:schemeClr val="dk1"/>
                </a:solidFill>
                <a:latin typeface="Arial Black"/>
                <a:ea typeface="Arial Black"/>
                <a:cs typeface="Arial Black"/>
                <a:sym typeface="Arial Black"/>
              </a:rPr>
              <a:t>Directing/Leading.</a:t>
            </a:r>
            <a:endParaRPr/>
          </a:p>
          <a:p>
            <a:pPr marL="342900" lvl="0" indent="-342900" algn="l" rtl="0">
              <a:lnSpc>
                <a:spcPct val="100000"/>
              </a:lnSpc>
              <a:spcBef>
                <a:spcPts val="0"/>
              </a:spcBef>
              <a:spcAft>
                <a:spcPts val="0"/>
              </a:spcAft>
              <a:buClr>
                <a:schemeClr val="dk1"/>
              </a:buClr>
              <a:buSzPts val="1100"/>
              <a:buFont typeface="Arial"/>
              <a:buAutoNum type="arabicPeriod"/>
            </a:pPr>
            <a:r>
              <a:rPr lang="en-US" sz="1600">
                <a:solidFill>
                  <a:schemeClr val="dk1"/>
                </a:solidFill>
                <a:latin typeface="Arial Black"/>
                <a:ea typeface="Arial Black"/>
                <a:cs typeface="Arial Black"/>
                <a:sym typeface="Arial Black"/>
              </a:rPr>
              <a:t>Controlling.</a:t>
            </a:r>
            <a:endParaRPr/>
          </a:p>
          <a:p>
            <a:pPr marL="0" lvl="0" indent="0" algn="l" rtl="0">
              <a:lnSpc>
                <a:spcPct val="100000"/>
              </a:lnSpc>
              <a:spcBef>
                <a:spcPts val="0"/>
              </a:spcBef>
              <a:spcAft>
                <a:spcPts val="0"/>
              </a:spcAft>
              <a:buClr>
                <a:schemeClr val="dk1"/>
              </a:buClr>
              <a:buSzPts val="1100"/>
              <a:buNone/>
            </a:pPr>
            <a:endParaRPr/>
          </a:p>
        </p:txBody>
      </p:sp>
      <p:grpSp>
        <p:nvGrpSpPr>
          <p:cNvPr id="853" name="Google Shape;853;p5"/>
          <p:cNvGrpSpPr/>
          <p:nvPr/>
        </p:nvGrpSpPr>
        <p:grpSpPr>
          <a:xfrm>
            <a:off x="4876800" y="666750"/>
            <a:ext cx="4038599" cy="3581400"/>
            <a:chOff x="2670802" y="1443431"/>
            <a:chExt cx="3805996" cy="3144604"/>
          </a:xfrm>
        </p:grpSpPr>
        <p:sp>
          <p:nvSpPr>
            <p:cNvPr id="854" name="Google Shape;854;p5"/>
            <p:cNvSpPr/>
            <p:nvPr/>
          </p:nvSpPr>
          <p:spPr>
            <a:xfrm>
              <a:off x="3042303" y="1443431"/>
              <a:ext cx="3024172" cy="2452750"/>
            </a:xfrm>
            <a:custGeom>
              <a:avLst/>
              <a:gdLst/>
              <a:ahLst/>
              <a:cxnLst/>
              <a:rect l="l" t="t" r="r" b="b"/>
              <a:pathLst>
                <a:path w="160115" h="129861" extrusionOk="0">
                  <a:moveTo>
                    <a:pt x="79065" y="1"/>
                  </a:moveTo>
                  <a:cubicBezTo>
                    <a:pt x="78372" y="1"/>
                    <a:pt x="77680" y="14"/>
                    <a:pt x="76989" y="40"/>
                  </a:cubicBezTo>
                  <a:cubicBezTo>
                    <a:pt x="39862" y="1408"/>
                    <a:pt x="44265" y="26626"/>
                    <a:pt x="28621" y="52511"/>
                  </a:cubicBezTo>
                  <a:cubicBezTo>
                    <a:pt x="12943" y="78396"/>
                    <a:pt x="0" y="91672"/>
                    <a:pt x="9540" y="109052"/>
                  </a:cubicBezTo>
                  <a:cubicBezTo>
                    <a:pt x="14685" y="118406"/>
                    <a:pt x="22770" y="119669"/>
                    <a:pt x="31618" y="119669"/>
                  </a:cubicBezTo>
                  <a:cubicBezTo>
                    <a:pt x="34892" y="119669"/>
                    <a:pt x="38270" y="119496"/>
                    <a:pt x="41643" y="119496"/>
                  </a:cubicBezTo>
                  <a:cubicBezTo>
                    <a:pt x="46056" y="119496"/>
                    <a:pt x="50460" y="119793"/>
                    <a:pt x="54606" y="121160"/>
                  </a:cubicBezTo>
                  <a:cubicBezTo>
                    <a:pt x="65592" y="124784"/>
                    <a:pt x="82470" y="129860"/>
                    <a:pt x="100822" y="129860"/>
                  </a:cubicBezTo>
                  <a:cubicBezTo>
                    <a:pt x="108994" y="129860"/>
                    <a:pt x="117458" y="128854"/>
                    <a:pt x="125823" y="126264"/>
                  </a:cubicBezTo>
                  <a:cubicBezTo>
                    <a:pt x="141902" y="121294"/>
                    <a:pt x="152843" y="105883"/>
                    <a:pt x="156145" y="89904"/>
                  </a:cubicBezTo>
                  <a:cubicBezTo>
                    <a:pt x="160115" y="70691"/>
                    <a:pt x="153477" y="50810"/>
                    <a:pt x="141234" y="34632"/>
                  </a:cubicBezTo>
                  <a:cubicBezTo>
                    <a:pt x="128392" y="17719"/>
                    <a:pt x="109478" y="4844"/>
                    <a:pt x="90165" y="1108"/>
                  </a:cubicBezTo>
                  <a:cubicBezTo>
                    <a:pt x="86509" y="376"/>
                    <a:pt x="82783" y="1"/>
                    <a:pt x="79065"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5" name="Google Shape;855;p5"/>
            <p:cNvSpPr/>
            <p:nvPr/>
          </p:nvSpPr>
          <p:spPr>
            <a:xfrm>
              <a:off x="5589698" y="2147147"/>
              <a:ext cx="887100" cy="1186489"/>
            </a:xfrm>
            <a:custGeom>
              <a:avLst/>
              <a:gdLst/>
              <a:ahLst/>
              <a:cxnLst/>
              <a:rect l="l" t="t" r="r" b="b"/>
              <a:pathLst>
                <a:path w="37761" h="50505" extrusionOk="0">
                  <a:moveTo>
                    <a:pt x="20926" y="23295"/>
                  </a:moveTo>
                  <a:cubicBezTo>
                    <a:pt x="20943" y="23304"/>
                    <a:pt x="20962" y="23312"/>
                    <a:pt x="20982" y="23319"/>
                  </a:cubicBezTo>
                  <a:lnTo>
                    <a:pt x="20926" y="23295"/>
                  </a:lnTo>
                  <a:close/>
                  <a:moveTo>
                    <a:pt x="11379" y="19537"/>
                  </a:moveTo>
                  <a:cubicBezTo>
                    <a:pt x="10628" y="19537"/>
                    <a:pt x="9902" y="19853"/>
                    <a:pt x="9307" y="20650"/>
                  </a:cubicBezTo>
                  <a:cubicBezTo>
                    <a:pt x="7339" y="23285"/>
                    <a:pt x="10508" y="26955"/>
                    <a:pt x="12709" y="28356"/>
                  </a:cubicBezTo>
                  <a:cubicBezTo>
                    <a:pt x="14777" y="29690"/>
                    <a:pt x="18080" y="31458"/>
                    <a:pt x="18180" y="31491"/>
                  </a:cubicBezTo>
                  <a:cubicBezTo>
                    <a:pt x="17513" y="31124"/>
                    <a:pt x="17179" y="28122"/>
                    <a:pt x="17046" y="27488"/>
                  </a:cubicBezTo>
                  <a:cubicBezTo>
                    <a:pt x="16645" y="25087"/>
                    <a:pt x="16345" y="22818"/>
                    <a:pt x="14511" y="21051"/>
                  </a:cubicBezTo>
                  <a:cubicBezTo>
                    <a:pt x="13638" y="20217"/>
                    <a:pt x="12481" y="19537"/>
                    <a:pt x="11379" y="19537"/>
                  </a:cubicBezTo>
                  <a:close/>
                  <a:moveTo>
                    <a:pt x="31567" y="0"/>
                  </a:moveTo>
                  <a:cubicBezTo>
                    <a:pt x="28717" y="0"/>
                    <a:pt x="26961" y="3952"/>
                    <a:pt x="26619" y="6373"/>
                  </a:cubicBezTo>
                  <a:cubicBezTo>
                    <a:pt x="26352" y="8208"/>
                    <a:pt x="26152" y="10777"/>
                    <a:pt x="26085" y="11977"/>
                  </a:cubicBezTo>
                  <a:cubicBezTo>
                    <a:pt x="25652" y="12645"/>
                    <a:pt x="24718" y="14079"/>
                    <a:pt x="23684" y="15980"/>
                  </a:cubicBezTo>
                  <a:cubicBezTo>
                    <a:pt x="23517" y="14879"/>
                    <a:pt x="23784" y="12978"/>
                    <a:pt x="23817" y="12478"/>
                  </a:cubicBezTo>
                  <a:cubicBezTo>
                    <a:pt x="23984" y="10076"/>
                    <a:pt x="24284" y="7808"/>
                    <a:pt x="22917" y="5640"/>
                  </a:cubicBezTo>
                  <a:cubicBezTo>
                    <a:pt x="22162" y="4437"/>
                    <a:pt x="20958" y="3319"/>
                    <a:pt x="19646" y="3319"/>
                  </a:cubicBezTo>
                  <a:cubicBezTo>
                    <a:pt x="19101" y="3319"/>
                    <a:pt x="18538" y="3512"/>
                    <a:pt x="17980" y="3972"/>
                  </a:cubicBezTo>
                  <a:cubicBezTo>
                    <a:pt x="15411" y="6040"/>
                    <a:pt x="17579" y="10343"/>
                    <a:pt x="19381" y="12278"/>
                  </a:cubicBezTo>
                  <a:cubicBezTo>
                    <a:pt x="20682" y="13645"/>
                    <a:pt x="22650" y="15480"/>
                    <a:pt x="23484" y="16280"/>
                  </a:cubicBezTo>
                  <a:cubicBezTo>
                    <a:pt x="22416" y="18215"/>
                    <a:pt x="21482" y="20250"/>
                    <a:pt x="20682" y="22318"/>
                  </a:cubicBezTo>
                  <a:cubicBezTo>
                    <a:pt x="20648" y="22452"/>
                    <a:pt x="20582" y="22585"/>
                    <a:pt x="20548" y="22718"/>
                  </a:cubicBezTo>
                  <a:cubicBezTo>
                    <a:pt x="20148" y="21684"/>
                    <a:pt x="19914" y="19783"/>
                    <a:pt x="19814" y="19283"/>
                  </a:cubicBezTo>
                  <a:cubicBezTo>
                    <a:pt x="19414" y="16881"/>
                    <a:pt x="19114" y="14613"/>
                    <a:pt x="17279" y="12878"/>
                  </a:cubicBezTo>
                  <a:cubicBezTo>
                    <a:pt x="16400" y="12039"/>
                    <a:pt x="15234" y="11343"/>
                    <a:pt x="14124" y="11343"/>
                  </a:cubicBezTo>
                  <a:cubicBezTo>
                    <a:pt x="13381" y="11343"/>
                    <a:pt x="12664" y="11655"/>
                    <a:pt x="12075" y="12444"/>
                  </a:cubicBezTo>
                  <a:cubicBezTo>
                    <a:pt x="10107" y="15113"/>
                    <a:pt x="13276" y="18749"/>
                    <a:pt x="15478" y="20150"/>
                  </a:cubicBezTo>
                  <a:cubicBezTo>
                    <a:pt x="17079" y="21184"/>
                    <a:pt x="19414" y="22485"/>
                    <a:pt x="20448" y="23019"/>
                  </a:cubicBezTo>
                  <a:cubicBezTo>
                    <a:pt x="20115" y="24086"/>
                    <a:pt x="19781" y="25354"/>
                    <a:pt x="19447" y="26788"/>
                  </a:cubicBezTo>
                  <a:cubicBezTo>
                    <a:pt x="19080" y="28222"/>
                    <a:pt x="18680" y="29790"/>
                    <a:pt x="18180" y="31491"/>
                  </a:cubicBezTo>
                  <a:lnTo>
                    <a:pt x="18080" y="31558"/>
                  </a:lnTo>
                  <a:cubicBezTo>
                    <a:pt x="18113" y="31558"/>
                    <a:pt x="18146" y="31525"/>
                    <a:pt x="18180" y="31525"/>
                  </a:cubicBezTo>
                  <a:cubicBezTo>
                    <a:pt x="17613" y="33493"/>
                    <a:pt x="16912" y="35394"/>
                    <a:pt x="16045" y="37262"/>
                  </a:cubicBezTo>
                  <a:cubicBezTo>
                    <a:pt x="15311" y="36662"/>
                    <a:pt x="14377" y="34327"/>
                    <a:pt x="14144" y="33793"/>
                  </a:cubicBezTo>
                  <a:cubicBezTo>
                    <a:pt x="13110" y="31625"/>
                    <a:pt x="12242" y="29523"/>
                    <a:pt x="10007" y="28289"/>
                  </a:cubicBezTo>
                  <a:cubicBezTo>
                    <a:pt x="9207" y="27851"/>
                    <a:pt x="8263" y="27536"/>
                    <a:pt x="7386" y="27536"/>
                  </a:cubicBezTo>
                  <a:cubicBezTo>
                    <a:pt x="6326" y="27536"/>
                    <a:pt x="5363" y="27997"/>
                    <a:pt x="4870" y="29256"/>
                  </a:cubicBezTo>
                  <a:cubicBezTo>
                    <a:pt x="3669" y="32325"/>
                    <a:pt x="7672" y="35027"/>
                    <a:pt x="10174" y="35794"/>
                  </a:cubicBezTo>
                  <a:cubicBezTo>
                    <a:pt x="12176" y="36428"/>
                    <a:pt x="15111" y="37129"/>
                    <a:pt x="16012" y="37329"/>
                  </a:cubicBezTo>
                  <a:cubicBezTo>
                    <a:pt x="15011" y="39497"/>
                    <a:pt x="13777" y="41565"/>
                    <a:pt x="12276" y="43467"/>
                  </a:cubicBezTo>
                  <a:cubicBezTo>
                    <a:pt x="11575" y="42766"/>
                    <a:pt x="10708" y="40631"/>
                    <a:pt x="10474" y="40131"/>
                  </a:cubicBezTo>
                  <a:cubicBezTo>
                    <a:pt x="9440" y="37996"/>
                    <a:pt x="8606" y="35861"/>
                    <a:pt x="6338" y="34660"/>
                  </a:cubicBezTo>
                  <a:cubicBezTo>
                    <a:pt x="5534" y="34220"/>
                    <a:pt x="4585" y="33904"/>
                    <a:pt x="3707" y="33904"/>
                  </a:cubicBezTo>
                  <a:cubicBezTo>
                    <a:pt x="2656" y="33904"/>
                    <a:pt x="1707" y="34358"/>
                    <a:pt x="1234" y="35594"/>
                  </a:cubicBezTo>
                  <a:cubicBezTo>
                    <a:pt x="0" y="38663"/>
                    <a:pt x="4003" y="41365"/>
                    <a:pt x="6505" y="42166"/>
                  </a:cubicBezTo>
                  <a:cubicBezTo>
                    <a:pt x="8373" y="42733"/>
                    <a:pt x="11108" y="43400"/>
                    <a:pt x="12176" y="43633"/>
                  </a:cubicBezTo>
                  <a:cubicBezTo>
                    <a:pt x="10107" y="46235"/>
                    <a:pt x="7639" y="48470"/>
                    <a:pt x="4837" y="50238"/>
                  </a:cubicBezTo>
                  <a:lnTo>
                    <a:pt x="5037" y="50505"/>
                  </a:lnTo>
                  <a:cubicBezTo>
                    <a:pt x="7839" y="48737"/>
                    <a:pt x="10308" y="46502"/>
                    <a:pt x="12376" y="43900"/>
                  </a:cubicBezTo>
                  <a:cubicBezTo>
                    <a:pt x="13210" y="43967"/>
                    <a:pt x="15211" y="45902"/>
                    <a:pt x="15678" y="46269"/>
                  </a:cubicBezTo>
                  <a:cubicBezTo>
                    <a:pt x="17513" y="47836"/>
                    <a:pt x="19181" y="49438"/>
                    <a:pt x="21716" y="49604"/>
                  </a:cubicBezTo>
                  <a:cubicBezTo>
                    <a:pt x="21905" y="49620"/>
                    <a:pt x="22099" y="49628"/>
                    <a:pt x="22293" y="49628"/>
                  </a:cubicBezTo>
                  <a:cubicBezTo>
                    <a:pt x="24150" y="49628"/>
                    <a:pt x="26106" y="48870"/>
                    <a:pt x="25985" y="46636"/>
                  </a:cubicBezTo>
                  <a:cubicBezTo>
                    <a:pt x="25869" y="43750"/>
                    <a:pt x="22212" y="42775"/>
                    <a:pt x="19555" y="42775"/>
                  </a:cubicBezTo>
                  <a:cubicBezTo>
                    <a:pt x="19171" y="42775"/>
                    <a:pt x="18808" y="42795"/>
                    <a:pt x="18480" y="42833"/>
                  </a:cubicBezTo>
                  <a:cubicBezTo>
                    <a:pt x="16312" y="43100"/>
                    <a:pt x="13176" y="43700"/>
                    <a:pt x="12409" y="43867"/>
                  </a:cubicBezTo>
                  <a:lnTo>
                    <a:pt x="12509" y="43700"/>
                  </a:lnTo>
                  <a:lnTo>
                    <a:pt x="12609" y="43733"/>
                  </a:lnTo>
                  <a:lnTo>
                    <a:pt x="12609" y="43733"/>
                  </a:lnTo>
                  <a:lnTo>
                    <a:pt x="12542" y="43700"/>
                  </a:lnTo>
                  <a:cubicBezTo>
                    <a:pt x="14044" y="41765"/>
                    <a:pt x="15311" y="39697"/>
                    <a:pt x="16312" y="37462"/>
                  </a:cubicBezTo>
                  <a:cubicBezTo>
                    <a:pt x="17246" y="37496"/>
                    <a:pt x="19381" y="38897"/>
                    <a:pt x="19881" y="39164"/>
                  </a:cubicBezTo>
                  <a:cubicBezTo>
                    <a:pt x="21795" y="40240"/>
                    <a:pt x="23522" y="41344"/>
                    <a:pt x="25686" y="41344"/>
                  </a:cubicBezTo>
                  <a:cubicBezTo>
                    <a:pt x="25936" y="41344"/>
                    <a:pt x="26191" y="41329"/>
                    <a:pt x="26452" y="41298"/>
                  </a:cubicBezTo>
                  <a:cubicBezTo>
                    <a:pt x="28454" y="41065"/>
                    <a:pt x="30689" y="39931"/>
                    <a:pt x="30088" y="37529"/>
                  </a:cubicBezTo>
                  <a:cubicBezTo>
                    <a:pt x="29570" y="35454"/>
                    <a:pt x="27371" y="34780"/>
                    <a:pt x="25206" y="34780"/>
                  </a:cubicBezTo>
                  <a:cubicBezTo>
                    <a:pt x="24030" y="34780"/>
                    <a:pt x="22863" y="34979"/>
                    <a:pt x="21983" y="35261"/>
                  </a:cubicBezTo>
                  <a:cubicBezTo>
                    <a:pt x="20014" y="35861"/>
                    <a:pt x="17246" y="36995"/>
                    <a:pt x="16345" y="37362"/>
                  </a:cubicBezTo>
                  <a:cubicBezTo>
                    <a:pt x="17212" y="35461"/>
                    <a:pt x="17946" y="33459"/>
                    <a:pt x="18547" y="31458"/>
                  </a:cubicBezTo>
                  <a:cubicBezTo>
                    <a:pt x="18594" y="31455"/>
                    <a:pt x="18643" y="31454"/>
                    <a:pt x="18693" y="31454"/>
                  </a:cubicBezTo>
                  <a:cubicBezTo>
                    <a:pt x="19768" y="31454"/>
                    <a:pt x="21707" y="32098"/>
                    <a:pt x="22216" y="32225"/>
                  </a:cubicBezTo>
                  <a:cubicBezTo>
                    <a:pt x="23731" y="32615"/>
                    <a:pt x="25176" y="33047"/>
                    <a:pt x="26651" y="33047"/>
                  </a:cubicBezTo>
                  <a:cubicBezTo>
                    <a:pt x="27449" y="33047"/>
                    <a:pt x="28256" y="32920"/>
                    <a:pt x="29088" y="32592"/>
                  </a:cubicBezTo>
                  <a:cubicBezTo>
                    <a:pt x="30989" y="31858"/>
                    <a:pt x="32824" y="30190"/>
                    <a:pt x="31656" y="28056"/>
                  </a:cubicBezTo>
                  <a:cubicBezTo>
                    <a:pt x="30962" y="26783"/>
                    <a:pt x="29697" y="26319"/>
                    <a:pt x="28307" y="26319"/>
                  </a:cubicBezTo>
                  <a:cubicBezTo>
                    <a:pt x="26492" y="26319"/>
                    <a:pt x="24464" y="27110"/>
                    <a:pt x="23217" y="27922"/>
                  </a:cubicBezTo>
                  <a:cubicBezTo>
                    <a:pt x="21682" y="28889"/>
                    <a:pt x="19614" y="30424"/>
                    <a:pt x="18647" y="31158"/>
                  </a:cubicBezTo>
                  <a:cubicBezTo>
                    <a:pt x="19080" y="29623"/>
                    <a:pt x="19447" y="28189"/>
                    <a:pt x="19781" y="26888"/>
                  </a:cubicBezTo>
                  <a:cubicBezTo>
                    <a:pt x="20115" y="25487"/>
                    <a:pt x="20415" y="24253"/>
                    <a:pt x="20748" y="23219"/>
                  </a:cubicBezTo>
                  <a:lnTo>
                    <a:pt x="20926" y="23295"/>
                  </a:lnTo>
                  <a:lnTo>
                    <a:pt x="20926" y="23295"/>
                  </a:lnTo>
                  <a:cubicBezTo>
                    <a:pt x="20856" y="23257"/>
                    <a:pt x="20808" y="23199"/>
                    <a:pt x="20782" y="23119"/>
                  </a:cubicBezTo>
                  <a:lnTo>
                    <a:pt x="20782" y="23085"/>
                  </a:lnTo>
                  <a:cubicBezTo>
                    <a:pt x="20839" y="23077"/>
                    <a:pt x="20903" y="23073"/>
                    <a:pt x="20972" y="23073"/>
                  </a:cubicBezTo>
                  <a:cubicBezTo>
                    <a:pt x="21979" y="23073"/>
                    <a:pt x="24087" y="23930"/>
                    <a:pt x="24618" y="24086"/>
                  </a:cubicBezTo>
                  <a:cubicBezTo>
                    <a:pt x="26287" y="24642"/>
                    <a:pt x="27851" y="25252"/>
                    <a:pt x="29513" y="25252"/>
                  </a:cubicBezTo>
                  <a:cubicBezTo>
                    <a:pt x="30143" y="25252"/>
                    <a:pt x="30787" y="25164"/>
                    <a:pt x="31456" y="24953"/>
                  </a:cubicBezTo>
                  <a:cubicBezTo>
                    <a:pt x="33391" y="24353"/>
                    <a:pt x="35359" y="22852"/>
                    <a:pt x="34325" y="20617"/>
                  </a:cubicBezTo>
                  <a:cubicBezTo>
                    <a:pt x="33660" y="19157"/>
                    <a:pt x="32205" y="18643"/>
                    <a:pt x="30622" y="18643"/>
                  </a:cubicBezTo>
                  <a:cubicBezTo>
                    <a:pt x="28950" y="18643"/>
                    <a:pt x="27134" y="19216"/>
                    <a:pt x="25952" y="19850"/>
                  </a:cubicBezTo>
                  <a:cubicBezTo>
                    <a:pt x="24117" y="20850"/>
                    <a:pt x="21616" y="22452"/>
                    <a:pt x="20815" y="22985"/>
                  </a:cubicBezTo>
                  <a:cubicBezTo>
                    <a:pt x="20882" y="22818"/>
                    <a:pt x="20915" y="22618"/>
                    <a:pt x="20982" y="22485"/>
                  </a:cubicBezTo>
                  <a:cubicBezTo>
                    <a:pt x="21782" y="20417"/>
                    <a:pt x="22683" y="18449"/>
                    <a:pt x="23750" y="16514"/>
                  </a:cubicBezTo>
                  <a:lnTo>
                    <a:pt x="23917" y="16681"/>
                  </a:lnTo>
                  <a:cubicBezTo>
                    <a:pt x="23851" y="16614"/>
                    <a:pt x="23817" y="16547"/>
                    <a:pt x="23784" y="16447"/>
                  </a:cubicBezTo>
                  <a:lnTo>
                    <a:pt x="23884" y="16247"/>
                  </a:lnTo>
                  <a:cubicBezTo>
                    <a:pt x="24104" y="16212"/>
                    <a:pt x="24374" y="16197"/>
                    <a:pt x="24670" y="16197"/>
                  </a:cubicBezTo>
                  <a:cubicBezTo>
                    <a:pt x="25765" y="16197"/>
                    <a:pt x="27200" y="16395"/>
                    <a:pt x="27620" y="16447"/>
                  </a:cubicBezTo>
                  <a:cubicBezTo>
                    <a:pt x="28629" y="16531"/>
                    <a:pt x="29615" y="16639"/>
                    <a:pt x="30582" y="16639"/>
                  </a:cubicBezTo>
                  <a:cubicBezTo>
                    <a:pt x="31917" y="16639"/>
                    <a:pt x="33215" y="16434"/>
                    <a:pt x="34491" y="15680"/>
                  </a:cubicBezTo>
                  <a:cubicBezTo>
                    <a:pt x="36193" y="14646"/>
                    <a:pt x="37760" y="12711"/>
                    <a:pt x="36259" y="10810"/>
                  </a:cubicBezTo>
                  <a:cubicBezTo>
                    <a:pt x="35566" y="9912"/>
                    <a:pt x="34606" y="9564"/>
                    <a:pt x="33563" y="9564"/>
                  </a:cubicBezTo>
                  <a:cubicBezTo>
                    <a:pt x="31545" y="9564"/>
                    <a:pt x="29218" y="10867"/>
                    <a:pt x="27920" y="12011"/>
                  </a:cubicBezTo>
                  <a:cubicBezTo>
                    <a:pt x="26719" y="13078"/>
                    <a:pt x="25218" y="14646"/>
                    <a:pt x="24284" y="15580"/>
                  </a:cubicBezTo>
                  <a:cubicBezTo>
                    <a:pt x="24985" y="14346"/>
                    <a:pt x="25618" y="13345"/>
                    <a:pt x="26052" y="12678"/>
                  </a:cubicBezTo>
                  <a:lnTo>
                    <a:pt x="26052" y="12645"/>
                  </a:lnTo>
                  <a:cubicBezTo>
                    <a:pt x="26252" y="12344"/>
                    <a:pt x="26419" y="12111"/>
                    <a:pt x="26519" y="11977"/>
                  </a:cubicBezTo>
                  <a:cubicBezTo>
                    <a:pt x="27353" y="11244"/>
                    <a:pt x="28254" y="10576"/>
                    <a:pt x="29221" y="9976"/>
                  </a:cubicBezTo>
                  <a:cubicBezTo>
                    <a:pt x="31189" y="8575"/>
                    <a:pt x="33157" y="7407"/>
                    <a:pt x="33991" y="4972"/>
                  </a:cubicBezTo>
                  <a:cubicBezTo>
                    <a:pt x="34658" y="3071"/>
                    <a:pt x="34592" y="569"/>
                    <a:pt x="32223" y="69"/>
                  </a:cubicBezTo>
                  <a:cubicBezTo>
                    <a:pt x="31998" y="22"/>
                    <a:pt x="31780" y="0"/>
                    <a:pt x="31567"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6" name="Google Shape;856;p5"/>
            <p:cNvSpPr/>
            <p:nvPr/>
          </p:nvSpPr>
          <p:spPr>
            <a:xfrm>
              <a:off x="5036432" y="2646894"/>
              <a:ext cx="839293" cy="1325447"/>
            </a:xfrm>
            <a:custGeom>
              <a:avLst/>
              <a:gdLst/>
              <a:ahLst/>
              <a:cxnLst/>
              <a:rect l="l" t="t" r="r" b="b"/>
              <a:pathLst>
                <a:path w="35726" h="56420" extrusionOk="0">
                  <a:moveTo>
                    <a:pt x="18380" y="33436"/>
                  </a:moveTo>
                  <a:cubicBezTo>
                    <a:pt x="18376" y="33436"/>
                    <a:pt x="18365" y="33437"/>
                    <a:pt x="18347" y="33440"/>
                  </a:cubicBezTo>
                  <a:lnTo>
                    <a:pt x="18347" y="33440"/>
                  </a:lnTo>
                  <a:cubicBezTo>
                    <a:pt x="18358" y="33439"/>
                    <a:pt x="18369" y="33438"/>
                    <a:pt x="18380" y="33436"/>
                  </a:cubicBezTo>
                  <a:close/>
                  <a:moveTo>
                    <a:pt x="8433" y="27750"/>
                  </a:moveTo>
                  <a:cubicBezTo>
                    <a:pt x="6523" y="27750"/>
                    <a:pt x="4514" y="28519"/>
                    <a:pt x="4637" y="30767"/>
                  </a:cubicBezTo>
                  <a:cubicBezTo>
                    <a:pt x="4811" y="33643"/>
                    <a:pt x="8426" y="34596"/>
                    <a:pt x="11075" y="34596"/>
                  </a:cubicBezTo>
                  <a:cubicBezTo>
                    <a:pt x="11468" y="34596"/>
                    <a:pt x="11839" y="34576"/>
                    <a:pt x="12175" y="34537"/>
                  </a:cubicBezTo>
                  <a:cubicBezTo>
                    <a:pt x="14505" y="34250"/>
                    <a:pt x="17965" y="33504"/>
                    <a:pt x="18347" y="33440"/>
                  </a:cubicBezTo>
                  <a:lnTo>
                    <a:pt x="18347" y="33440"/>
                  </a:lnTo>
                  <a:cubicBezTo>
                    <a:pt x="18335" y="33441"/>
                    <a:pt x="18322" y="33442"/>
                    <a:pt x="18308" y="33442"/>
                  </a:cubicBezTo>
                  <a:cubicBezTo>
                    <a:pt x="17512" y="33442"/>
                    <a:pt x="15429" y="31456"/>
                    <a:pt x="14944" y="31068"/>
                  </a:cubicBezTo>
                  <a:cubicBezTo>
                    <a:pt x="13076" y="29500"/>
                    <a:pt x="11442" y="27965"/>
                    <a:pt x="8906" y="27765"/>
                  </a:cubicBezTo>
                  <a:cubicBezTo>
                    <a:pt x="8750" y="27755"/>
                    <a:pt x="8592" y="27750"/>
                    <a:pt x="8433" y="27750"/>
                  </a:cubicBezTo>
                  <a:close/>
                  <a:moveTo>
                    <a:pt x="21949" y="46379"/>
                  </a:moveTo>
                  <a:cubicBezTo>
                    <a:pt x="21932" y="46379"/>
                    <a:pt x="21916" y="46387"/>
                    <a:pt x="21899" y="46395"/>
                  </a:cubicBezTo>
                  <a:lnTo>
                    <a:pt x="21949" y="46379"/>
                  </a:lnTo>
                  <a:close/>
                  <a:moveTo>
                    <a:pt x="21899" y="46395"/>
                  </a:moveTo>
                  <a:lnTo>
                    <a:pt x="21849" y="46412"/>
                  </a:lnTo>
                  <a:cubicBezTo>
                    <a:pt x="21866" y="46412"/>
                    <a:pt x="21882" y="46404"/>
                    <a:pt x="21899" y="46395"/>
                  </a:cubicBezTo>
                  <a:close/>
                  <a:moveTo>
                    <a:pt x="10337" y="1"/>
                  </a:moveTo>
                  <a:cubicBezTo>
                    <a:pt x="9931" y="1"/>
                    <a:pt x="9497" y="106"/>
                    <a:pt x="9040" y="346"/>
                  </a:cubicBezTo>
                  <a:cubicBezTo>
                    <a:pt x="6138" y="1913"/>
                    <a:pt x="7405" y="6550"/>
                    <a:pt x="8773" y="8785"/>
                  </a:cubicBezTo>
                  <a:cubicBezTo>
                    <a:pt x="9740" y="10353"/>
                    <a:pt x="11275" y="12454"/>
                    <a:pt x="11975" y="13422"/>
                  </a:cubicBezTo>
                  <a:cubicBezTo>
                    <a:pt x="12075" y="14189"/>
                    <a:pt x="12275" y="15890"/>
                    <a:pt x="12676" y="18025"/>
                  </a:cubicBezTo>
                  <a:cubicBezTo>
                    <a:pt x="11875" y="17258"/>
                    <a:pt x="10841" y="15657"/>
                    <a:pt x="10541" y="15256"/>
                  </a:cubicBezTo>
                  <a:cubicBezTo>
                    <a:pt x="9140" y="13288"/>
                    <a:pt x="7906" y="11353"/>
                    <a:pt x="5504" y="10586"/>
                  </a:cubicBezTo>
                  <a:cubicBezTo>
                    <a:pt x="4871" y="10379"/>
                    <a:pt x="4180" y="10246"/>
                    <a:pt x="3521" y="10246"/>
                  </a:cubicBezTo>
                  <a:cubicBezTo>
                    <a:pt x="2168" y="10246"/>
                    <a:pt x="948" y="10805"/>
                    <a:pt x="634" y="12421"/>
                  </a:cubicBezTo>
                  <a:cubicBezTo>
                    <a:pt x="0" y="15690"/>
                    <a:pt x="4403" y="17591"/>
                    <a:pt x="7005" y="17925"/>
                  </a:cubicBezTo>
                  <a:cubicBezTo>
                    <a:pt x="8906" y="18158"/>
                    <a:pt x="11608" y="18292"/>
                    <a:pt x="12742" y="18359"/>
                  </a:cubicBezTo>
                  <a:cubicBezTo>
                    <a:pt x="13176" y="20560"/>
                    <a:pt x="13743" y="22695"/>
                    <a:pt x="14477" y="24796"/>
                  </a:cubicBezTo>
                  <a:cubicBezTo>
                    <a:pt x="14510" y="24930"/>
                    <a:pt x="14544" y="25063"/>
                    <a:pt x="14610" y="25197"/>
                  </a:cubicBezTo>
                  <a:cubicBezTo>
                    <a:pt x="13643" y="24663"/>
                    <a:pt x="12209" y="23329"/>
                    <a:pt x="11842" y="23029"/>
                  </a:cubicBezTo>
                  <a:cubicBezTo>
                    <a:pt x="9974" y="21461"/>
                    <a:pt x="8306" y="19893"/>
                    <a:pt x="5771" y="19726"/>
                  </a:cubicBezTo>
                  <a:cubicBezTo>
                    <a:pt x="5617" y="19716"/>
                    <a:pt x="5461" y="19711"/>
                    <a:pt x="5304" y="19711"/>
                  </a:cubicBezTo>
                  <a:cubicBezTo>
                    <a:pt x="3415" y="19711"/>
                    <a:pt x="1378" y="20480"/>
                    <a:pt x="1501" y="22728"/>
                  </a:cubicBezTo>
                  <a:cubicBezTo>
                    <a:pt x="1673" y="25572"/>
                    <a:pt x="5234" y="26536"/>
                    <a:pt x="7881" y="26536"/>
                  </a:cubicBezTo>
                  <a:cubicBezTo>
                    <a:pt x="8308" y="26536"/>
                    <a:pt x="8712" y="26511"/>
                    <a:pt x="9073" y="26464"/>
                  </a:cubicBezTo>
                  <a:cubicBezTo>
                    <a:pt x="10941" y="26231"/>
                    <a:pt x="13576" y="25730"/>
                    <a:pt x="14711" y="25497"/>
                  </a:cubicBezTo>
                  <a:cubicBezTo>
                    <a:pt x="15144" y="26531"/>
                    <a:pt x="15711" y="27699"/>
                    <a:pt x="16345" y="29033"/>
                  </a:cubicBezTo>
                  <a:cubicBezTo>
                    <a:pt x="16979" y="30334"/>
                    <a:pt x="17713" y="31835"/>
                    <a:pt x="18380" y="33436"/>
                  </a:cubicBezTo>
                  <a:lnTo>
                    <a:pt x="18380" y="33536"/>
                  </a:lnTo>
                  <a:cubicBezTo>
                    <a:pt x="18380" y="33503"/>
                    <a:pt x="18380" y="33469"/>
                    <a:pt x="18413" y="33436"/>
                  </a:cubicBezTo>
                  <a:cubicBezTo>
                    <a:pt x="19214" y="35304"/>
                    <a:pt x="19914" y="37239"/>
                    <a:pt x="20448" y="39207"/>
                  </a:cubicBezTo>
                  <a:cubicBezTo>
                    <a:pt x="19514" y="39207"/>
                    <a:pt x="17312" y="38039"/>
                    <a:pt x="16779" y="37806"/>
                  </a:cubicBezTo>
                  <a:cubicBezTo>
                    <a:pt x="14963" y="36953"/>
                    <a:pt x="13283" y="36077"/>
                    <a:pt x="11347" y="36077"/>
                  </a:cubicBezTo>
                  <a:cubicBezTo>
                    <a:pt x="10935" y="36077"/>
                    <a:pt x="10512" y="36117"/>
                    <a:pt x="10074" y="36205"/>
                  </a:cubicBezTo>
                  <a:cubicBezTo>
                    <a:pt x="8072" y="36605"/>
                    <a:pt x="5971" y="37872"/>
                    <a:pt x="6738" y="40207"/>
                  </a:cubicBezTo>
                  <a:cubicBezTo>
                    <a:pt x="7333" y="42012"/>
                    <a:pt x="9177" y="42612"/>
                    <a:pt x="11093" y="42612"/>
                  </a:cubicBezTo>
                  <a:cubicBezTo>
                    <a:pt x="12506" y="42612"/>
                    <a:pt x="13958" y="42286"/>
                    <a:pt x="14977" y="41875"/>
                  </a:cubicBezTo>
                  <a:cubicBezTo>
                    <a:pt x="16912" y="41075"/>
                    <a:pt x="19614" y="39740"/>
                    <a:pt x="20448" y="39307"/>
                  </a:cubicBezTo>
                  <a:cubicBezTo>
                    <a:pt x="21082" y="41642"/>
                    <a:pt x="21449" y="44010"/>
                    <a:pt x="21515" y="46412"/>
                  </a:cubicBezTo>
                  <a:cubicBezTo>
                    <a:pt x="20515" y="46312"/>
                    <a:pt x="18513" y="45244"/>
                    <a:pt x="18013" y="45011"/>
                  </a:cubicBezTo>
                  <a:cubicBezTo>
                    <a:pt x="16190" y="44182"/>
                    <a:pt x="14481" y="43285"/>
                    <a:pt x="12527" y="43285"/>
                  </a:cubicBezTo>
                  <a:cubicBezTo>
                    <a:pt x="12121" y="43285"/>
                    <a:pt x="11705" y="43324"/>
                    <a:pt x="11275" y="43410"/>
                  </a:cubicBezTo>
                  <a:cubicBezTo>
                    <a:pt x="9307" y="43810"/>
                    <a:pt x="7205" y="45078"/>
                    <a:pt x="7939" y="47446"/>
                  </a:cubicBezTo>
                  <a:cubicBezTo>
                    <a:pt x="8550" y="49241"/>
                    <a:pt x="10375" y="49845"/>
                    <a:pt x="12281" y="49845"/>
                  </a:cubicBezTo>
                  <a:cubicBezTo>
                    <a:pt x="13703" y="49845"/>
                    <a:pt x="15171" y="49508"/>
                    <a:pt x="16212" y="49081"/>
                  </a:cubicBezTo>
                  <a:cubicBezTo>
                    <a:pt x="18013" y="48347"/>
                    <a:pt x="20548" y="47079"/>
                    <a:pt x="21515" y="46579"/>
                  </a:cubicBezTo>
                  <a:lnTo>
                    <a:pt x="21515" y="46579"/>
                  </a:lnTo>
                  <a:cubicBezTo>
                    <a:pt x="21615" y="49881"/>
                    <a:pt x="21115" y="53183"/>
                    <a:pt x="20114" y="56319"/>
                  </a:cubicBezTo>
                  <a:lnTo>
                    <a:pt x="20415" y="56419"/>
                  </a:lnTo>
                  <a:cubicBezTo>
                    <a:pt x="21449" y="53250"/>
                    <a:pt x="21916" y="49948"/>
                    <a:pt x="21849" y="46612"/>
                  </a:cubicBezTo>
                  <a:cubicBezTo>
                    <a:pt x="22226" y="46361"/>
                    <a:pt x="23193" y="46303"/>
                    <a:pt x="24105" y="46303"/>
                  </a:cubicBezTo>
                  <a:cubicBezTo>
                    <a:pt x="24886" y="46303"/>
                    <a:pt x="25626" y="46345"/>
                    <a:pt x="25919" y="46345"/>
                  </a:cubicBezTo>
                  <a:cubicBezTo>
                    <a:pt x="26469" y="46353"/>
                    <a:pt x="27012" y="46367"/>
                    <a:pt x="27547" y="46367"/>
                  </a:cubicBezTo>
                  <a:cubicBezTo>
                    <a:pt x="29350" y="46367"/>
                    <a:pt x="31070" y="46202"/>
                    <a:pt x="32690" y="45044"/>
                  </a:cubicBezTo>
                  <a:cubicBezTo>
                    <a:pt x="34325" y="43877"/>
                    <a:pt x="35726" y="41842"/>
                    <a:pt x="34058" y="40041"/>
                  </a:cubicBezTo>
                  <a:cubicBezTo>
                    <a:pt x="33387" y="39310"/>
                    <a:pt x="32543" y="39018"/>
                    <a:pt x="31641" y="39018"/>
                  </a:cubicBezTo>
                  <a:cubicBezTo>
                    <a:pt x="29535" y="39018"/>
                    <a:pt x="27113" y="40611"/>
                    <a:pt x="25852" y="41942"/>
                  </a:cubicBezTo>
                  <a:cubicBezTo>
                    <a:pt x="24351" y="43510"/>
                    <a:pt x="22316" y="46012"/>
                    <a:pt x="21849" y="46579"/>
                  </a:cubicBezTo>
                  <a:lnTo>
                    <a:pt x="21849" y="46412"/>
                  </a:lnTo>
                  <a:cubicBezTo>
                    <a:pt x="21782" y="43977"/>
                    <a:pt x="21415" y="41575"/>
                    <a:pt x="20782" y="39240"/>
                  </a:cubicBezTo>
                  <a:cubicBezTo>
                    <a:pt x="21515" y="38673"/>
                    <a:pt x="24051" y="38373"/>
                    <a:pt x="24618" y="38239"/>
                  </a:cubicBezTo>
                  <a:cubicBezTo>
                    <a:pt x="26986" y="37806"/>
                    <a:pt x="29254" y="37506"/>
                    <a:pt x="31022" y="35671"/>
                  </a:cubicBezTo>
                  <a:cubicBezTo>
                    <a:pt x="32390" y="34203"/>
                    <a:pt x="33391" y="31902"/>
                    <a:pt x="31389" y="30467"/>
                  </a:cubicBezTo>
                  <a:cubicBezTo>
                    <a:pt x="30805" y="30036"/>
                    <a:pt x="30176" y="29853"/>
                    <a:pt x="29535" y="29853"/>
                  </a:cubicBezTo>
                  <a:cubicBezTo>
                    <a:pt x="27249" y="29853"/>
                    <a:pt x="24811" y="32183"/>
                    <a:pt x="23717" y="33903"/>
                  </a:cubicBezTo>
                  <a:cubicBezTo>
                    <a:pt x="22616" y="35638"/>
                    <a:pt x="21215" y="38273"/>
                    <a:pt x="20748" y="39140"/>
                  </a:cubicBezTo>
                  <a:cubicBezTo>
                    <a:pt x="20181" y="37105"/>
                    <a:pt x="19481" y="35137"/>
                    <a:pt x="18647" y="33202"/>
                  </a:cubicBezTo>
                  <a:cubicBezTo>
                    <a:pt x="19414" y="32502"/>
                    <a:pt x="21482" y="31668"/>
                    <a:pt x="21982" y="31435"/>
                  </a:cubicBezTo>
                  <a:cubicBezTo>
                    <a:pt x="24151" y="30400"/>
                    <a:pt x="26252" y="29533"/>
                    <a:pt x="27486" y="27298"/>
                  </a:cubicBezTo>
                  <a:cubicBezTo>
                    <a:pt x="28454" y="25530"/>
                    <a:pt x="28821" y="23062"/>
                    <a:pt x="26552" y="22195"/>
                  </a:cubicBezTo>
                  <a:cubicBezTo>
                    <a:pt x="26154" y="22036"/>
                    <a:pt x="25763" y="21964"/>
                    <a:pt x="25381" y="21964"/>
                  </a:cubicBezTo>
                  <a:cubicBezTo>
                    <a:pt x="22795" y="21964"/>
                    <a:pt x="20679" y="25285"/>
                    <a:pt x="19981" y="27465"/>
                  </a:cubicBezTo>
                  <a:cubicBezTo>
                    <a:pt x="19414" y="29233"/>
                    <a:pt x="18813" y="31735"/>
                    <a:pt x="18547" y="32902"/>
                  </a:cubicBezTo>
                  <a:cubicBezTo>
                    <a:pt x="17913" y="31468"/>
                    <a:pt x="17246" y="30100"/>
                    <a:pt x="16645" y="28899"/>
                  </a:cubicBezTo>
                  <a:cubicBezTo>
                    <a:pt x="16045" y="27598"/>
                    <a:pt x="15478" y="26464"/>
                    <a:pt x="15077" y="25464"/>
                  </a:cubicBezTo>
                  <a:lnTo>
                    <a:pt x="15311" y="25397"/>
                  </a:lnTo>
                  <a:cubicBezTo>
                    <a:pt x="15211" y="25397"/>
                    <a:pt x="15111" y="25397"/>
                    <a:pt x="15044" y="25364"/>
                  </a:cubicBezTo>
                  <a:cubicBezTo>
                    <a:pt x="15011" y="25364"/>
                    <a:pt x="15011" y="25330"/>
                    <a:pt x="15011" y="25330"/>
                  </a:cubicBezTo>
                  <a:cubicBezTo>
                    <a:pt x="15611" y="24630"/>
                    <a:pt x="18080" y="23862"/>
                    <a:pt x="18613" y="23662"/>
                  </a:cubicBezTo>
                  <a:cubicBezTo>
                    <a:pt x="20882" y="22762"/>
                    <a:pt x="23050" y="22061"/>
                    <a:pt x="24417" y="19926"/>
                  </a:cubicBezTo>
                  <a:cubicBezTo>
                    <a:pt x="25518" y="18225"/>
                    <a:pt x="26052" y="15823"/>
                    <a:pt x="23850" y="14756"/>
                  </a:cubicBezTo>
                  <a:cubicBezTo>
                    <a:pt x="23396" y="14539"/>
                    <a:pt x="22942" y="14442"/>
                    <a:pt x="22496" y="14442"/>
                  </a:cubicBezTo>
                  <a:cubicBezTo>
                    <a:pt x="19995" y="14442"/>
                    <a:pt x="17733" y="17493"/>
                    <a:pt x="16912" y="19559"/>
                  </a:cubicBezTo>
                  <a:cubicBezTo>
                    <a:pt x="16145" y="21461"/>
                    <a:pt x="15244" y="24296"/>
                    <a:pt x="14977" y="25230"/>
                  </a:cubicBezTo>
                  <a:cubicBezTo>
                    <a:pt x="14911" y="25063"/>
                    <a:pt x="14844" y="24897"/>
                    <a:pt x="14777" y="24730"/>
                  </a:cubicBezTo>
                  <a:cubicBezTo>
                    <a:pt x="14077" y="22662"/>
                    <a:pt x="13543" y="20560"/>
                    <a:pt x="13109" y="18392"/>
                  </a:cubicBezTo>
                  <a:lnTo>
                    <a:pt x="13343" y="18392"/>
                  </a:lnTo>
                  <a:cubicBezTo>
                    <a:pt x="13276" y="18392"/>
                    <a:pt x="13176" y="18359"/>
                    <a:pt x="13109" y="18325"/>
                  </a:cubicBezTo>
                  <a:cubicBezTo>
                    <a:pt x="13109" y="18258"/>
                    <a:pt x="13076" y="18158"/>
                    <a:pt x="13043" y="18092"/>
                  </a:cubicBezTo>
                  <a:cubicBezTo>
                    <a:pt x="13676" y="17291"/>
                    <a:pt x="15544" y="16157"/>
                    <a:pt x="15978" y="15823"/>
                  </a:cubicBezTo>
                  <a:cubicBezTo>
                    <a:pt x="17980" y="14456"/>
                    <a:pt x="19914" y="13288"/>
                    <a:pt x="20782" y="10853"/>
                  </a:cubicBezTo>
                  <a:cubicBezTo>
                    <a:pt x="21449" y="8952"/>
                    <a:pt x="21382" y="6483"/>
                    <a:pt x="19014" y="5950"/>
                  </a:cubicBezTo>
                  <a:cubicBezTo>
                    <a:pt x="18789" y="5903"/>
                    <a:pt x="18570" y="5881"/>
                    <a:pt x="18357" y="5881"/>
                  </a:cubicBezTo>
                  <a:cubicBezTo>
                    <a:pt x="15508" y="5881"/>
                    <a:pt x="13749" y="9833"/>
                    <a:pt x="13376" y="12254"/>
                  </a:cubicBezTo>
                  <a:cubicBezTo>
                    <a:pt x="13143" y="13822"/>
                    <a:pt x="12976" y="15990"/>
                    <a:pt x="12876" y="17324"/>
                  </a:cubicBezTo>
                  <a:cubicBezTo>
                    <a:pt x="12609" y="15923"/>
                    <a:pt x="12442" y="14723"/>
                    <a:pt x="12376" y="13955"/>
                  </a:cubicBezTo>
                  <a:cubicBezTo>
                    <a:pt x="12309" y="13588"/>
                    <a:pt x="12275" y="13288"/>
                    <a:pt x="12275" y="13121"/>
                  </a:cubicBezTo>
                  <a:cubicBezTo>
                    <a:pt x="12476" y="12021"/>
                    <a:pt x="12742" y="10920"/>
                    <a:pt x="13076" y="9852"/>
                  </a:cubicBezTo>
                  <a:cubicBezTo>
                    <a:pt x="13710" y="7517"/>
                    <a:pt x="14444" y="5349"/>
                    <a:pt x="13543" y="2981"/>
                  </a:cubicBezTo>
                  <a:cubicBezTo>
                    <a:pt x="12990" y="1480"/>
                    <a:pt x="11856" y="1"/>
                    <a:pt x="1033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7" name="Google Shape;857;p5"/>
            <p:cNvSpPr/>
            <p:nvPr/>
          </p:nvSpPr>
          <p:spPr>
            <a:xfrm>
              <a:off x="2670802" y="2194204"/>
              <a:ext cx="1223795" cy="1589244"/>
            </a:xfrm>
            <a:custGeom>
              <a:avLst/>
              <a:gdLst/>
              <a:ahLst/>
              <a:cxnLst/>
              <a:rect l="l" t="t" r="r" b="b"/>
              <a:pathLst>
                <a:path w="52093" h="67649" extrusionOk="0">
                  <a:moveTo>
                    <a:pt x="28109" y="39562"/>
                  </a:moveTo>
                  <a:cubicBezTo>
                    <a:pt x="28104" y="39563"/>
                    <a:pt x="28093" y="39568"/>
                    <a:pt x="28076" y="39574"/>
                  </a:cubicBezTo>
                  <a:lnTo>
                    <a:pt x="28076" y="39574"/>
                  </a:lnTo>
                  <a:cubicBezTo>
                    <a:pt x="28087" y="39571"/>
                    <a:pt x="28098" y="39567"/>
                    <a:pt x="28109" y="39562"/>
                  </a:cubicBezTo>
                  <a:close/>
                  <a:moveTo>
                    <a:pt x="15934" y="35061"/>
                  </a:moveTo>
                  <a:cubicBezTo>
                    <a:pt x="15523" y="35061"/>
                    <a:pt x="15101" y="35092"/>
                    <a:pt x="14666" y="35159"/>
                  </a:cubicBezTo>
                  <a:cubicBezTo>
                    <a:pt x="12131" y="35526"/>
                    <a:pt x="9362" y="37060"/>
                    <a:pt x="10196" y="40063"/>
                  </a:cubicBezTo>
                  <a:cubicBezTo>
                    <a:pt x="10918" y="42578"/>
                    <a:pt x="13538" y="43398"/>
                    <a:pt x="16182" y="43398"/>
                  </a:cubicBezTo>
                  <a:cubicBezTo>
                    <a:pt x="17816" y="43398"/>
                    <a:pt x="19460" y="43085"/>
                    <a:pt x="20670" y="42664"/>
                  </a:cubicBezTo>
                  <a:cubicBezTo>
                    <a:pt x="23495" y="41637"/>
                    <a:pt x="27649" y="39745"/>
                    <a:pt x="28076" y="39574"/>
                  </a:cubicBezTo>
                  <a:lnTo>
                    <a:pt x="28076" y="39574"/>
                  </a:lnTo>
                  <a:cubicBezTo>
                    <a:pt x="28008" y="39597"/>
                    <a:pt x="27927" y="39607"/>
                    <a:pt x="27837" y="39607"/>
                  </a:cubicBezTo>
                  <a:cubicBezTo>
                    <a:pt x="26676" y="39607"/>
                    <a:pt x="23845" y="37897"/>
                    <a:pt x="23172" y="37561"/>
                  </a:cubicBezTo>
                  <a:cubicBezTo>
                    <a:pt x="20776" y="36348"/>
                    <a:pt x="18579" y="35061"/>
                    <a:pt x="15934" y="35061"/>
                  </a:cubicBezTo>
                  <a:close/>
                  <a:moveTo>
                    <a:pt x="36148" y="54706"/>
                  </a:moveTo>
                  <a:lnTo>
                    <a:pt x="36098" y="54740"/>
                  </a:lnTo>
                  <a:lnTo>
                    <a:pt x="36098" y="54740"/>
                  </a:lnTo>
                  <a:cubicBezTo>
                    <a:pt x="36115" y="54731"/>
                    <a:pt x="36131" y="54723"/>
                    <a:pt x="36148" y="54706"/>
                  </a:cubicBezTo>
                  <a:close/>
                  <a:moveTo>
                    <a:pt x="36098" y="54740"/>
                  </a:moveTo>
                  <a:cubicBezTo>
                    <a:pt x="36081" y="54748"/>
                    <a:pt x="36065" y="54756"/>
                    <a:pt x="36048" y="54773"/>
                  </a:cubicBezTo>
                  <a:lnTo>
                    <a:pt x="36098" y="54740"/>
                  </a:lnTo>
                  <a:close/>
                  <a:moveTo>
                    <a:pt x="9374" y="0"/>
                  </a:moveTo>
                  <a:cubicBezTo>
                    <a:pt x="8666" y="0"/>
                    <a:pt x="7939" y="256"/>
                    <a:pt x="7227" y="868"/>
                  </a:cubicBezTo>
                  <a:cubicBezTo>
                    <a:pt x="3992" y="3637"/>
                    <a:pt x="6894" y="9074"/>
                    <a:pt x="9229" y="11442"/>
                  </a:cubicBezTo>
                  <a:cubicBezTo>
                    <a:pt x="10897" y="13143"/>
                    <a:pt x="13365" y="15345"/>
                    <a:pt x="14533" y="16379"/>
                  </a:cubicBezTo>
                  <a:cubicBezTo>
                    <a:pt x="14833" y="17313"/>
                    <a:pt x="15567" y="19381"/>
                    <a:pt x="16667" y="21916"/>
                  </a:cubicBezTo>
                  <a:cubicBezTo>
                    <a:pt x="15467" y="21216"/>
                    <a:pt x="13732" y="19481"/>
                    <a:pt x="13265" y="19048"/>
                  </a:cubicBezTo>
                  <a:cubicBezTo>
                    <a:pt x="10930" y="17013"/>
                    <a:pt x="8895" y="14945"/>
                    <a:pt x="5626" y="14644"/>
                  </a:cubicBezTo>
                  <a:cubicBezTo>
                    <a:pt x="5326" y="14613"/>
                    <a:pt x="5019" y="14597"/>
                    <a:pt x="4711" y="14597"/>
                  </a:cubicBezTo>
                  <a:cubicBezTo>
                    <a:pt x="2384" y="14597"/>
                    <a:pt x="0" y="15545"/>
                    <a:pt x="89" y="18314"/>
                  </a:cubicBezTo>
                  <a:cubicBezTo>
                    <a:pt x="209" y="22131"/>
                    <a:pt x="5123" y="23429"/>
                    <a:pt x="8534" y="23429"/>
                  </a:cubicBezTo>
                  <a:cubicBezTo>
                    <a:pt x="8909" y="23429"/>
                    <a:pt x="9266" y="23414"/>
                    <a:pt x="9596" y="23384"/>
                  </a:cubicBezTo>
                  <a:cubicBezTo>
                    <a:pt x="11997" y="23150"/>
                    <a:pt x="15400" y="22583"/>
                    <a:pt x="16868" y="22317"/>
                  </a:cubicBezTo>
                  <a:cubicBezTo>
                    <a:pt x="18002" y="24952"/>
                    <a:pt x="19303" y="27454"/>
                    <a:pt x="20804" y="29889"/>
                  </a:cubicBezTo>
                  <a:cubicBezTo>
                    <a:pt x="20870" y="30022"/>
                    <a:pt x="20970" y="30155"/>
                    <a:pt x="21071" y="30289"/>
                  </a:cubicBezTo>
                  <a:cubicBezTo>
                    <a:pt x="19736" y="29922"/>
                    <a:pt x="17601" y="28654"/>
                    <a:pt x="17034" y="28388"/>
                  </a:cubicBezTo>
                  <a:cubicBezTo>
                    <a:pt x="14638" y="27146"/>
                    <a:pt x="12441" y="25854"/>
                    <a:pt x="9816" y="25854"/>
                  </a:cubicBezTo>
                  <a:cubicBezTo>
                    <a:pt x="9409" y="25854"/>
                    <a:pt x="8992" y="25885"/>
                    <a:pt x="8562" y="25952"/>
                  </a:cubicBezTo>
                  <a:cubicBezTo>
                    <a:pt x="5993" y="26353"/>
                    <a:pt x="3224" y="27887"/>
                    <a:pt x="4092" y="30889"/>
                  </a:cubicBezTo>
                  <a:cubicBezTo>
                    <a:pt x="4789" y="33393"/>
                    <a:pt x="7380" y="34217"/>
                    <a:pt x="10009" y="34217"/>
                  </a:cubicBezTo>
                  <a:cubicBezTo>
                    <a:pt x="11653" y="34217"/>
                    <a:pt x="13313" y="33894"/>
                    <a:pt x="14533" y="33458"/>
                  </a:cubicBezTo>
                  <a:cubicBezTo>
                    <a:pt x="16801" y="32624"/>
                    <a:pt x="19936" y="31256"/>
                    <a:pt x="21304" y="30656"/>
                  </a:cubicBezTo>
                  <a:cubicBezTo>
                    <a:pt x="22105" y="31823"/>
                    <a:pt x="23139" y="33124"/>
                    <a:pt x="24306" y="34592"/>
                  </a:cubicBezTo>
                  <a:cubicBezTo>
                    <a:pt x="25474" y="36060"/>
                    <a:pt x="26808" y="37728"/>
                    <a:pt x="28109" y="39529"/>
                  </a:cubicBezTo>
                  <a:lnTo>
                    <a:pt x="28109" y="39562"/>
                  </a:lnTo>
                  <a:lnTo>
                    <a:pt x="28109" y="39696"/>
                  </a:lnTo>
                  <a:cubicBezTo>
                    <a:pt x="28109" y="39662"/>
                    <a:pt x="28109" y="39596"/>
                    <a:pt x="28142" y="39562"/>
                  </a:cubicBezTo>
                  <a:cubicBezTo>
                    <a:pt x="29677" y="41664"/>
                    <a:pt x="31044" y="43899"/>
                    <a:pt x="32279" y="46200"/>
                  </a:cubicBezTo>
                  <a:cubicBezTo>
                    <a:pt x="32125" y="46235"/>
                    <a:pt x="31938" y="46251"/>
                    <a:pt x="31728" y="46251"/>
                  </a:cubicBezTo>
                  <a:cubicBezTo>
                    <a:pt x="30343" y="46251"/>
                    <a:pt x="27946" y="45578"/>
                    <a:pt x="27308" y="45433"/>
                  </a:cubicBezTo>
                  <a:cubicBezTo>
                    <a:pt x="25485" y="45052"/>
                    <a:pt x="23747" y="44624"/>
                    <a:pt x="22005" y="44624"/>
                  </a:cubicBezTo>
                  <a:cubicBezTo>
                    <a:pt x="20847" y="44624"/>
                    <a:pt x="19688" y="44813"/>
                    <a:pt x="18502" y="45333"/>
                  </a:cubicBezTo>
                  <a:cubicBezTo>
                    <a:pt x="16134" y="46400"/>
                    <a:pt x="13865" y="48602"/>
                    <a:pt x="15467" y="51271"/>
                  </a:cubicBezTo>
                  <a:cubicBezTo>
                    <a:pt x="16367" y="52744"/>
                    <a:pt x="17869" y="53291"/>
                    <a:pt x="19520" y="53291"/>
                  </a:cubicBezTo>
                  <a:cubicBezTo>
                    <a:pt x="21907" y="53291"/>
                    <a:pt x="24604" y="52147"/>
                    <a:pt x="26241" y="51004"/>
                  </a:cubicBezTo>
                  <a:cubicBezTo>
                    <a:pt x="28409" y="49503"/>
                    <a:pt x="31411" y="47034"/>
                    <a:pt x="32345" y="46300"/>
                  </a:cubicBezTo>
                  <a:cubicBezTo>
                    <a:pt x="33780" y="49002"/>
                    <a:pt x="34880" y="51871"/>
                    <a:pt x="35681" y="54840"/>
                  </a:cubicBezTo>
                  <a:cubicBezTo>
                    <a:pt x="35559" y="54855"/>
                    <a:pt x="35424" y="54863"/>
                    <a:pt x="35279" y="54863"/>
                  </a:cubicBezTo>
                  <a:cubicBezTo>
                    <a:pt x="33874" y="54863"/>
                    <a:pt x="31512" y="54194"/>
                    <a:pt x="30878" y="54073"/>
                  </a:cubicBezTo>
                  <a:cubicBezTo>
                    <a:pt x="29050" y="53691"/>
                    <a:pt x="27306" y="53249"/>
                    <a:pt x="25560" y="53249"/>
                  </a:cubicBezTo>
                  <a:cubicBezTo>
                    <a:pt x="24407" y="53249"/>
                    <a:pt x="23252" y="53442"/>
                    <a:pt x="22071" y="53973"/>
                  </a:cubicBezTo>
                  <a:cubicBezTo>
                    <a:pt x="19670" y="55040"/>
                    <a:pt x="17401" y="57242"/>
                    <a:pt x="19002" y="59910"/>
                  </a:cubicBezTo>
                  <a:cubicBezTo>
                    <a:pt x="19901" y="61394"/>
                    <a:pt x="21400" y="61945"/>
                    <a:pt x="23048" y="61945"/>
                  </a:cubicBezTo>
                  <a:cubicBezTo>
                    <a:pt x="25437" y="61945"/>
                    <a:pt x="28138" y="60788"/>
                    <a:pt x="29777" y="59643"/>
                  </a:cubicBezTo>
                  <a:cubicBezTo>
                    <a:pt x="31812" y="58209"/>
                    <a:pt x="34614" y="55974"/>
                    <a:pt x="35681" y="55073"/>
                  </a:cubicBezTo>
                  <a:cubicBezTo>
                    <a:pt x="36715" y="59176"/>
                    <a:pt x="37049" y="63413"/>
                    <a:pt x="36648" y="67616"/>
                  </a:cubicBezTo>
                  <a:lnTo>
                    <a:pt x="37082" y="67649"/>
                  </a:lnTo>
                  <a:cubicBezTo>
                    <a:pt x="37449" y="63413"/>
                    <a:pt x="37115" y="59176"/>
                    <a:pt x="36115" y="55040"/>
                  </a:cubicBezTo>
                  <a:cubicBezTo>
                    <a:pt x="36848" y="54273"/>
                    <a:pt x="40318" y="53739"/>
                    <a:pt x="41118" y="53572"/>
                  </a:cubicBezTo>
                  <a:cubicBezTo>
                    <a:pt x="44120" y="52938"/>
                    <a:pt x="47022" y="52505"/>
                    <a:pt x="49191" y="50070"/>
                  </a:cubicBezTo>
                  <a:cubicBezTo>
                    <a:pt x="50925" y="48135"/>
                    <a:pt x="52093" y="45200"/>
                    <a:pt x="49524" y="43432"/>
                  </a:cubicBezTo>
                  <a:cubicBezTo>
                    <a:pt x="48800" y="42930"/>
                    <a:pt x="48028" y="42715"/>
                    <a:pt x="47246" y="42715"/>
                  </a:cubicBezTo>
                  <a:cubicBezTo>
                    <a:pt x="44284" y="42715"/>
                    <a:pt x="41163" y="45799"/>
                    <a:pt x="39817" y="48068"/>
                  </a:cubicBezTo>
                  <a:cubicBezTo>
                    <a:pt x="38383" y="50437"/>
                    <a:pt x="36548" y="54139"/>
                    <a:pt x="36115" y="55007"/>
                  </a:cubicBezTo>
                  <a:cubicBezTo>
                    <a:pt x="36115" y="54940"/>
                    <a:pt x="36081" y="54873"/>
                    <a:pt x="36048" y="54773"/>
                  </a:cubicBezTo>
                  <a:cubicBezTo>
                    <a:pt x="35247" y="51738"/>
                    <a:pt x="34113" y="48836"/>
                    <a:pt x="32679" y="46100"/>
                  </a:cubicBezTo>
                  <a:cubicBezTo>
                    <a:pt x="33446" y="45200"/>
                    <a:pt x="36515" y="44099"/>
                    <a:pt x="37182" y="43799"/>
                  </a:cubicBezTo>
                  <a:cubicBezTo>
                    <a:pt x="40051" y="42564"/>
                    <a:pt x="42786" y="41564"/>
                    <a:pt x="44454" y="38795"/>
                  </a:cubicBezTo>
                  <a:cubicBezTo>
                    <a:pt x="45755" y="36560"/>
                    <a:pt x="46355" y="33458"/>
                    <a:pt x="43487" y="32190"/>
                  </a:cubicBezTo>
                  <a:cubicBezTo>
                    <a:pt x="42954" y="31961"/>
                    <a:pt x="42425" y="31857"/>
                    <a:pt x="41907" y="31857"/>
                  </a:cubicBezTo>
                  <a:cubicBezTo>
                    <a:pt x="38663" y="31857"/>
                    <a:pt x="35825" y="35925"/>
                    <a:pt x="34847" y="38628"/>
                  </a:cubicBezTo>
                  <a:cubicBezTo>
                    <a:pt x="33946" y="41130"/>
                    <a:pt x="32946" y="44799"/>
                    <a:pt x="32612" y="45967"/>
                  </a:cubicBezTo>
                  <a:cubicBezTo>
                    <a:pt x="31345" y="43598"/>
                    <a:pt x="29910" y="41330"/>
                    <a:pt x="28342" y="39162"/>
                  </a:cubicBezTo>
                  <a:cubicBezTo>
                    <a:pt x="29076" y="38095"/>
                    <a:pt x="31411" y="36493"/>
                    <a:pt x="31978" y="36060"/>
                  </a:cubicBezTo>
                  <a:cubicBezTo>
                    <a:pt x="34413" y="34158"/>
                    <a:pt x="36815" y="32490"/>
                    <a:pt x="37682" y="29355"/>
                  </a:cubicBezTo>
                  <a:cubicBezTo>
                    <a:pt x="38416" y="26886"/>
                    <a:pt x="38183" y="23718"/>
                    <a:pt x="35081" y="23251"/>
                  </a:cubicBezTo>
                  <a:cubicBezTo>
                    <a:pt x="34855" y="23214"/>
                    <a:pt x="34635" y="23197"/>
                    <a:pt x="34421" y="23197"/>
                  </a:cubicBezTo>
                  <a:cubicBezTo>
                    <a:pt x="30675" y="23197"/>
                    <a:pt x="28660" y="28501"/>
                    <a:pt x="28376" y="31657"/>
                  </a:cubicBezTo>
                  <a:cubicBezTo>
                    <a:pt x="28176" y="33992"/>
                    <a:pt x="28109" y="37294"/>
                    <a:pt x="28109" y="38862"/>
                  </a:cubicBezTo>
                  <a:cubicBezTo>
                    <a:pt x="26908" y="37227"/>
                    <a:pt x="25707" y="35726"/>
                    <a:pt x="24640" y="34358"/>
                  </a:cubicBezTo>
                  <a:cubicBezTo>
                    <a:pt x="23506" y="32924"/>
                    <a:pt x="22472" y="31657"/>
                    <a:pt x="21704" y="30522"/>
                  </a:cubicBezTo>
                  <a:lnTo>
                    <a:pt x="21971" y="30389"/>
                  </a:lnTo>
                  <a:lnTo>
                    <a:pt x="21971" y="30389"/>
                  </a:lnTo>
                  <a:cubicBezTo>
                    <a:pt x="21900" y="30413"/>
                    <a:pt x="21813" y="30436"/>
                    <a:pt x="21732" y="30436"/>
                  </a:cubicBezTo>
                  <a:cubicBezTo>
                    <a:pt x="21699" y="30436"/>
                    <a:pt x="21667" y="30432"/>
                    <a:pt x="21638" y="30422"/>
                  </a:cubicBezTo>
                  <a:cubicBezTo>
                    <a:pt x="21604" y="30422"/>
                    <a:pt x="21604" y="30389"/>
                    <a:pt x="21604" y="30389"/>
                  </a:cubicBezTo>
                  <a:cubicBezTo>
                    <a:pt x="22171" y="29355"/>
                    <a:pt x="25007" y="27687"/>
                    <a:pt x="25607" y="27287"/>
                  </a:cubicBezTo>
                  <a:cubicBezTo>
                    <a:pt x="28176" y="25552"/>
                    <a:pt x="30677" y="24084"/>
                    <a:pt x="31812" y="21016"/>
                  </a:cubicBezTo>
                  <a:cubicBezTo>
                    <a:pt x="32712" y="18614"/>
                    <a:pt x="32712" y="15445"/>
                    <a:pt x="29643" y="14744"/>
                  </a:cubicBezTo>
                  <a:cubicBezTo>
                    <a:pt x="29321" y="14669"/>
                    <a:pt x="29008" y="14633"/>
                    <a:pt x="28704" y="14633"/>
                  </a:cubicBezTo>
                  <a:cubicBezTo>
                    <a:pt x="25135" y="14633"/>
                    <a:pt x="22833" y="19576"/>
                    <a:pt x="22371" y="22650"/>
                  </a:cubicBezTo>
                  <a:cubicBezTo>
                    <a:pt x="21938" y="25252"/>
                    <a:pt x="21604" y="29055"/>
                    <a:pt x="21538" y="30289"/>
                  </a:cubicBezTo>
                  <a:cubicBezTo>
                    <a:pt x="21404" y="30089"/>
                    <a:pt x="21271" y="29889"/>
                    <a:pt x="21137" y="29688"/>
                  </a:cubicBezTo>
                  <a:cubicBezTo>
                    <a:pt x="19703" y="27320"/>
                    <a:pt x="18402" y="24852"/>
                    <a:pt x="17268" y="22283"/>
                  </a:cubicBezTo>
                  <a:lnTo>
                    <a:pt x="17568" y="22250"/>
                  </a:lnTo>
                  <a:cubicBezTo>
                    <a:pt x="17468" y="22250"/>
                    <a:pt x="17335" y="22250"/>
                    <a:pt x="17234" y="22216"/>
                  </a:cubicBezTo>
                  <a:lnTo>
                    <a:pt x="17101" y="21916"/>
                  </a:lnTo>
                  <a:cubicBezTo>
                    <a:pt x="17668" y="20715"/>
                    <a:pt x="19703" y="18781"/>
                    <a:pt x="20170" y="18280"/>
                  </a:cubicBezTo>
                  <a:cubicBezTo>
                    <a:pt x="22238" y="15979"/>
                    <a:pt x="24340" y="13977"/>
                    <a:pt x="24740" y="10742"/>
                  </a:cubicBezTo>
                  <a:cubicBezTo>
                    <a:pt x="25040" y="8173"/>
                    <a:pt x="24340" y="5104"/>
                    <a:pt x="21204" y="5104"/>
                  </a:cubicBezTo>
                  <a:cubicBezTo>
                    <a:pt x="16968" y="5138"/>
                    <a:pt x="15667" y="11175"/>
                    <a:pt x="15934" y="14511"/>
                  </a:cubicBezTo>
                  <a:cubicBezTo>
                    <a:pt x="16100" y="16546"/>
                    <a:pt x="16467" y="19314"/>
                    <a:pt x="16734" y="20982"/>
                  </a:cubicBezTo>
                  <a:cubicBezTo>
                    <a:pt x="16000" y="19314"/>
                    <a:pt x="15467" y="17880"/>
                    <a:pt x="15133" y="16946"/>
                  </a:cubicBezTo>
                  <a:lnTo>
                    <a:pt x="15133" y="16913"/>
                  </a:lnTo>
                  <a:cubicBezTo>
                    <a:pt x="15000" y="16446"/>
                    <a:pt x="14866" y="16112"/>
                    <a:pt x="14799" y="15912"/>
                  </a:cubicBezTo>
                  <a:cubicBezTo>
                    <a:pt x="14633" y="14511"/>
                    <a:pt x="14866" y="12209"/>
                    <a:pt x="14899" y="11609"/>
                  </a:cubicBezTo>
                  <a:cubicBezTo>
                    <a:pt x="15033" y="8507"/>
                    <a:pt x="15333" y="5605"/>
                    <a:pt x="13565" y="2903"/>
                  </a:cubicBezTo>
                  <a:cubicBezTo>
                    <a:pt x="12562" y="1386"/>
                    <a:pt x="11020" y="0"/>
                    <a:pt x="937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858" name="Google Shape;858;p5"/>
            <p:cNvGrpSpPr/>
            <p:nvPr/>
          </p:nvGrpSpPr>
          <p:grpSpPr>
            <a:xfrm>
              <a:off x="2670802" y="1756361"/>
              <a:ext cx="3805996" cy="2831674"/>
              <a:chOff x="2670802" y="1756361"/>
              <a:chExt cx="3805996" cy="2831674"/>
            </a:xfrm>
          </p:grpSpPr>
          <p:sp>
            <p:nvSpPr>
              <p:cNvPr id="859" name="Google Shape;859;p5"/>
              <p:cNvSpPr/>
              <p:nvPr/>
            </p:nvSpPr>
            <p:spPr>
              <a:xfrm>
                <a:off x="5589698" y="2147147"/>
                <a:ext cx="887100" cy="1186489"/>
              </a:xfrm>
              <a:custGeom>
                <a:avLst/>
                <a:gdLst/>
                <a:ahLst/>
                <a:cxnLst/>
                <a:rect l="l" t="t" r="r" b="b"/>
                <a:pathLst>
                  <a:path w="37761" h="50505" extrusionOk="0">
                    <a:moveTo>
                      <a:pt x="20926" y="23295"/>
                    </a:moveTo>
                    <a:cubicBezTo>
                      <a:pt x="20943" y="23304"/>
                      <a:pt x="20962" y="23312"/>
                      <a:pt x="20982" y="23319"/>
                    </a:cubicBezTo>
                    <a:lnTo>
                      <a:pt x="20926" y="23295"/>
                    </a:lnTo>
                    <a:close/>
                    <a:moveTo>
                      <a:pt x="11379" y="19537"/>
                    </a:moveTo>
                    <a:cubicBezTo>
                      <a:pt x="10628" y="19537"/>
                      <a:pt x="9902" y="19853"/>
                      <a:pt x="9307" y="20650"/>
                    </a:cubicBezTo>
                    <a:cubicBezTo>
                      <a:pt x="7339" y="23285"/>
                      <a:pt x="10508" y="26955"/>
                      <a:pt x="12709" y="28356"/>
                    </a:cubicBezTo>
                    <a:cubicBezTo>
                      <a:pt x="14777" y="29690"/>
                      <a:pt x="18080" y="31458"/>
                      <a:pt x="18180" y="31491"/>
                    </a:cubicBezTo>
                    <a:cubicBezTo>
                      <a:pt x="17513" y="31124"/>
                      <a:pt x="17179" y="28122"/>
                      <a:pt x="17046" y="27488"/>
                    </a:cubicBezTo>
                    <a:cubicBezTo>
                      <a:pt x="16645" y="25087"/>
                      <a:pt x="16345" y="22818"/>
                      <a:pt x="14511" y="21051"/>
                    </a:cubicBezTo>
                    <a:cubicBezTo>
                      <a:pt x="13638" y="20217"/>
                      <a:pt x="12481" y="19537"/>
                      <a:pt x="11379" y="19537"/>
                    </a:cubicBezTo>
                    <a:close/>
                    <a:moveTo>
                      <a:pt x="31567" y="0"/>
                    </a:moveTo>
                    <a:cubicBezTo>
                      <a:pt x="28717" y="0"/>
                      <a:pt x="26961" y="3952"/>
                      <a:pt x="26619" y="6373"/>
                    </a:cubicBezTo>
                    <a:cubicBezTo>
                      <a:pt x="26352" y="8208"/>
                      <a:pt x="26152" y="10777"/>
                      <a:pt x="26085" y="11977"/>
                    </a:cubicBezTo>
                    <a:cubicBezTo>
                      <a:pt x="25652" y="12645"/>
                      <a:pt x="24718" y="14079"/>
                      <a:pt x="23684" y="15980"/>
                    </a:cubicBezTo>
                    <a:cubicBezTo>
                      <a:pt x="23517" y="14879"/>
                      <a:pt x="23784" y="12978"/>
                      <a:pt x="23817" y="12478"/>
                    </a:cubicBezTo>
                    <a:cubicBezTo>
                      <a:pt x="23984" y="10076"/>
                      <a:pt x="24284" y="7808"/>
                      <a:pt x="22917" y="5640"/>
                    </a:cubicBezTo>
                    <a:cubicBezTo>
                      <a:pt x="22162" y="4437"/>
                      <a:pt x="20958" y="3319"/>
                      <a:pt x="19646" y="3319"/>
                    </a:cubicBezTo>
                    <a:cubicBezTo>
                      <a:pt x="19101" y="3319"/>
                      <a:pt x="18538" y="3512"/>
                      <a:pt x="17980" y="3972"/>
                    </a:cubicBezTo>
                    <a:cubicBezTo>
                      <a:pt x="15411" y="6040"/>
                      <a:pt x="17579" y="10343"/>
                      <a:pt x="19381" y="12278"/>
                    </a:cubicBezTo>
                    <a:cubicBezTo>
                      <a:pt x="20682" y="13645"/>
                      <a:pt x="22650" y="15480"/>
                      <a:pt x="23484" y="16280"/>
                    </a:cubicBezTo>
                    <a:cubicBezTo>
                      <a:pt x="22416" y="18215"/>
                      <a:pt x="21482" y="20250"/>
                      <a:pt x="20682" y="22318"/>
                    </a:cubicBezTo>
                    <a:cubicBezTo>
                      <a:pt x="20648" y="22452"/>
                      <a:pt x="20582" y="22585"/>
                      <a:pt x="20548" y="22718"/>
                    </a:cubicBezTo>
                    <a:cubicBezTo>
                      <a:pt x="20148" y="21684"/>
                      <a:pt x="19914" y="19783"/>
                      <a:pt x="19814" y="19283"/>
                    </a:cubicBezTo>
                    <a:cubicBezTo>
                      <a:pt x="19414" y="16881"/>
                      <a:pt x="19114" y="14613"/>
                      <a:pt x="17279" y="12878"/>
                    </a:cubicBezTo>
                    <a:cubicBezTo>
                      <a:pt x="16400" y="12039"/>
                      <a:pt x="15234" y="11343"/>
                      <a:pt x="14124" y="11343"/>
                    </a:cubicBezTo>
                    <a:cubicBezTo>
                      <a:pt x="13381" y="11343"/>
                      <a:pt x="12664" y="11655"/>
                      <a:pt x="12075" y="12444"/>
                    </a:cubicBezTo>
                    <a:cubicBezTo>
                      <a:pt x="10107" y="15113"/>
                      <a:pt x="13276" y="18749"/>
                      <a:pt x="15478" y="20150"/>
                    </a:cubicBezTo>
                    <a:cubicBezTo>
                      <a:pt x="17079" y="21184"/>
                      <a:pt x="19414" y="22485"/>
                      <a:pt x="20448" y="23019"/>
                    </a:cubicBezTo>
                    <a:cubicBezTo>
                      <a:pt x="20115" y="24086"/>
                      <a:pt x="19781" y="25354"/>
                      <a:pt x="19447" y="26788"/>
                    </a:cubicBezTo>
                    <a:cubicBezTo>
                      <a:pt x="19080" y="28222"/>
                      <a:pt x="18680" y="29790"/>
                      <a:pt x="18180" y="31491"/>
                    </a:cubicBezTo>
                    <a:lnTo>
                      <a:pt x="18080" y="31558"/>
                    </a:lnTo>
                    <a:cubicBezTo>
                      <a:pt x="18113" y="31558"/>
                      <a:pt x="18146" y="31525"/>
                      <a:pt x="18180" y="31525"/>
                    </a:cubicBezTo>
                    <a:cubicBezTo>
                      <a:pt x="17613" y="33493"/>
                      <a:pt x="16912" y="35394"/>
                      <a:pt x="16045" y="37262"/>
                    </a:cubicBezTo>
                    <a:cubicBezTo>
                      <a:pt x="15311" y="36662"/>
                      <a:pt x="14377" y="34327"/>
                      <a:pt x="14144" y="33793"/>
                    </a:cubicBezTo>
                    <a:cubicBezTo>
                      <a:pt x="13110" y="31625"/>
                      <a:pt x="12242" y="29523"/>
                      <a:pt x="10007" y="28289"/>
                    </a:cubicBezTo>
                    <a:cubicBezTo>
                      <a:pt x="9207" y="27851"/>
                      <a:pt x="8263" y="27536"/>
                      <a:pt x="7386" y="27536"/>
                    </a:cubicBezTo>
                    <a:cubicBezTo>
                      <a:pt x="6326" y="27536"/>
                      <a:pt x="5363" y="27997"/>
                      <a:pt x="4870" y="29256"/>
                    </a:cubicBezTo>
                    <a:cubicBezTo>
                      <a:pt x="3669" y="32325"/>
                      <a:pt x="7672" y="35027"/>
                      <a:pt x="10174" y="35794"/>
                    </a:cubicBezTo>
                    <a:cubicBezTo>
                      <a:pt x="12176" y="36428"/>
                      <a:pt x="15111" y="37129"/>
                      <a:pt x="16012" y="37329"/>
                    </a:cubicBezTo>
                    <a:cubicBezTo>
                      <a:pt x="15011" y="39497"/>
                      <a:pt x="13777" y="41565"/>
                      <a:pt x="12276" y="43467"/>
                    </a:cubicBezTo>
                    <a:cubicBezTo>
                      <a:pt x="11575" y="42766"/>
                      <a:pt x="10708" y="40631"/>
                      <a:pt x="10474" y="40131"/>
                    </a:cubicBezTo>
                    <a:cubicBezTo>
                      <a:pt x="9440" y="37996"/>
                      <a:pt x="8606" y="35861"/>
                      <a:pt x="6338" y="34660"/>
                    </a:cubicBezTo>
                    <a:cubicBezTo>
                      <a:pt x="5534" y="34220"/>
                      <a:pt x="4585" y="33904"/>
                      <a:pt x="3707" y="33904"/>
                    </a:cubicBezTo>
                    <a:cubicBezTo>
                      <a:pt x="2656" y="33904"/>
                      <a:pt x="1707" y="34358"/>
                      <a:pt x="1234" y="35594"/>
                    </a:cubicBezTo>
                    <a:cubicBezTo>
                      <a:pt x="0" y="38663"/>
                      <a:pt x="4003" y="41365"/>
                      <a:pt x="6505" y="42166"/>
                    </a:cubicBezTo>
                    <a:cubicBezTo>
                      <a:pt x="8373" y="42733"/>
                      <a:pt x="11108" y="43400"/>
                      <a:pt x="12176" y="43633"/>
                    </a:cubicBezTo>
                    <a:cubicBezTo>
                      <a:pt x="10107" y="46235"/>
                      <a:pt x="7639" y="48470"/>
                      <a:pt x="4837" y="50238"/>
                    </a:cubicBezTo>
                    <a:lnTo>
                      <a:pt x="5037" y="50505"/>
                    </a:lnTo>
                    <a:cubicBezTo>
                      <a:pt x="7839" y="48737"/>
                      <a:pt x="10308" y="46502"/>
                      <a:pt x="12376" y="43900"/>
                    </a:cubicBezTo>
                    <a:cubicBezTo>
                      <a:pt x="13210" y="43967"/>
                      <a:pt x="15211" y="45902"/>
                      <a:pt x="15678" y="46269"/>
                    </a:cubicBezTo>
                    <a:cubicBezTo>
                      <a:pt x="17513" y="47836"/>
                      <a:pt x="19181" y="49438"/>
                      <a:pt x="21716" y="49604"/>
                    </a:cubicBezTo>
                    <a:cubicBezTo>
                      <a:pt x="21905" y="49620"/>
                      <a:pt x="22099" y="49628"/>
                      <a:pt x="22293" y="49628"/>
                    </a:cubicBezTo>
                    <a:cubicBezTo>
                      <a:pt x="24150" y="49628"/>
                      <a:pt x="26106" y="48870"/>
                      <a:pt x="25985" y="46636"/>
                    </a:cubicBezTo>
                    <a:cubicBezTo>
                      <a:pt x="25869" y="43750"/>
                      <a:pt x="22212" y="42775"/>
                      <a:pt x="19555" y="42775"/>
                    </a:cubicBezTo>
                    <a:cubicBezTo>
                      <a:pt x="19171" y="42775"/>
                      <a:pt x="18808" y="42795"/>
                      <a:pt x="18480" y="42833"/>
                    </a:cubicBezTo>
                    <a:cubicBezTo>
                      <a:pt x="16312" y="43100"/>
                      <a:pt x="13176" y="43700"/>
                      <a:pt x="12409" y="43867"/>
                    </a:cubicBezTo>
                    <a:lnTo>
                      <a:pt x="12509" y="43700"/>
                    </a:lnTo>
                    <a:lnTo>
                      <a:pt x="12609" y="43733"/>
                    </a:lnTo>
                    <a:lnTo>
                      <a:pt x="12609" y="43733"/>
                    </a:lnTo>
                    <a:lnTo>
                      <a:pt x="12542" y="43700"/>
                    </a:lnTo>
                    <a:cubicBezTo>
                      <a:pt x="14044" y="41765"/>
                      <a:pt x="15311" y="39697"/>
                      <a:pt x="16312" y="37462"/>
                    </a:cubicBezTo>
                    <a:cubicBezTo>
                      <a:pt x="17246" y="37496"/>
                      <a:pt x="19381" y="38897"/>
                      <a:pt x="19881" y="39164"/>
                    </a:cubicBezTo>
                    <a:cubicBezTo>
                      <a:pt x="21795" y="40240"/>
                      <a:pt x="23522" y="41344"/>
                      <a:pt x="25686" y="41344"/>
                    </a:cubicBezTo>
                    <a:cubicBezTo>
                      <a:pt x="25936" y="41344"/>
                      <a:pt x="26191" y="41329"/>
                      <a:pt x="26452" y="41298"/>
                    </a:cubicBezTo>
                    <a:cubicBezTo>
                      <a:pt x="28454" y="41065"/>
                      <a:pt x="30689" y="39931"/>
                      <a:pt x="30088" y="37529"/>
                    </a:cubicBezTo>
                    <a:cubicBezTo>
                      <a:pt x="29570" y="35454"/>
                      <a:pt x="27371" y="34780"/>
                      <a:pt x="25206" y="34780"/>
                    </a:cubicBezTo>
                    <a:cubicBezTo>
                      <a:pt x="24030" y="34780"/>
                      <a:pt x="22863" y="34979"/>
                      <a:pt x="21983" y="35261"/>
                    </a:cubicBezTo>
                    <a:cubicBezTo>
                      <a:pt x="20014" y="35861"/>
                      <a:pt x="17246" y="36995"/>
                      <a:pt x="16345" y="37362"/>
                    </a:cubicBezTo>
                    <a:cubicBezTo>
                      <a:pt x="17212" y="35461"/>
                      <a:pt x="17946" y="33459"/>
                      <a:pt x="18547" y="31458"/>
                    </a:cubicBezTo>
                    <a:cubicBezTo>
                      <a:pt x="18594" y="31455"/>
                      <a:pt x="18643" y="31454"/>
                      <a:pt x="18693" y="31454"/>
                    </a:cubicBezTo>
                    <a:cubicBezTo>
                      <a:pt x="19768" y="31454"/>
                      <a:pt x="21707" y="32098"/>
                      <a:pt x="22216" y="32225"/>
                    </a:cubicBezTo>
                    <a:cubicBezTo>
                      <a:pt x="23731" y="32615"/>
                      <a:pt x="25176" y="33047"/>
                      <a:pt x="26651" y="33047"/>
                    </a:cubicBezTo>
                    <a:cubicBezTo>
                      <a:pt x="27449" y="33047"/>
                      <a:pt x="28256" y="32920"/>
                      <a:pt x="29088" y="32592"/>
                    </a:cubicBezTo>
                    <a:cubicBezTo>
                      <a:pt x="30989" y="31858"/>
                      <a:pt x="32824" y="30190"/>
                      <a:pt x="31656" y="28056"/>
                    </a:cubicBezTo>
                    <a:cubicBezTo>
                      <a:pt x="30962" y="26783"/>
                      <a:pt x="29697" y="26319"/>
                      <a:pt x="28307" y="26319"/>
                    </a:cubicBezTo>
                    <a:cubicBezTo>
                      <a:pt x="26492" y="26319"/>
                      <a:pt x="24464" y="27110"/>
                      <a:pt x="23217" y="27922"/>
                    </a:cubicBezTo>
                    <a:cubicBezTo>
                      <a:pt x="21682" y="28889"/>
                      <a:pt x="19614" y="30424"/>
                      <a:pt x="18647" y="31158"/>
                    </a:cubicBezTo>
                    <a:cubicBezTo>
                      <a:pt x="19080" y="29623"/>
                      <a:pt x="19447" y="28189"/>
                      <a:pt x="19781" y="26888"/>
                    </a:cubicBezTo>
                    <a:cubicBezTo>
                      <a:pt x="20115" y="25487"/>
                      <a:pt x="20415" y="24253"/>
                      <a:pt x="20748" y="23219"/>
                    </a:cubicBezTo>
                    <a:lnTo>
                      <a:pt x="20926" y="23295"/>
                    </a:lnTo>
                    <a:lnTo>
                      <a:pt x="20926" y="23295"/>
                    </a:lnTo>
                    <a:cubicBezTo>
                      <a:pt x="20856" y="23257"/>
                      <a:pt x="20808" y="23199"/>
                      <a:pt x="20782" y="23119"/>
                    </a:cubicBezTo>
                    <a:lnTo>
                      <a:pt x="20782" y="23085"/>
                    </a:lnTo>
                    <a:cubicBezTo>
                      <a:pt x="20839" y="23077"/>
                      <a:pt x="20903" y="23073"/>
                      <a:pt x="20972" y="23073"/>
                    </a:cubicBezTo>
                    <a:cubicBezTo>
                      <a:pt x="21979" y="23073"/>
                      <a:pt x="24087" y="23930"/>
                      <a:pt x="24618" y="24086"/>
                    </a:cubicBezTo>
                    <a:cubicBezTo>
                      <a:pt x="26287" y="24642"/>
                      <a:pt x="27851" y="25252"/>
                      <a:pt x="29513" y="25252"/>
                    </a:cubicBezTo>
                    <a:cubicBezTo>
                      <a:pt x="30143" y="25252"/>
                      <a:pt x="30787" y="25164"/>
                      <a:pt x="31456" y="24953"/>
                    </a:cubicBezTo>
                    <a:cubicBezTo>
                      <a:pt x="33391" y="24353"/>
                      <a:pt x="35359" y="22852"/>
                      <a:pt x="34325" y="20617"/>
                    </a:cubicBezTo>
                    <a:cubicBezTo>
                      <a:pt x="33660" y="19157"/>
                      <a:pt x="32205" y="18643"/>
                      <a:pt x="30622" y="18643"/>
                    </a:cubicBezTo>
                    <a:cubicBezTo>
                      <a:pt x="28950" y="18643"/>
                      <a:pt x="27134" y="19216"/>
                      <a:pt x="25952" y="19850"/>
                    </a:cubicBezTo>
                    <a:cubicBezTo>
                      <a:pt x="24117" y="20850"/>
                      <a:pt x="21616" y="22452"/>
                      <a:pt x="20815" y="22985"/>
                    </a:cubicBezTo>
                    <a:cubicBezTo>
                      <a:pt x="20882" y="22818"/>
                      <a:pt x="20915" y="22618"/>
                      <a:pt x="20982" y="22485"/>
                    </a:cubicBezTo>
                    <a:cubicBezTo>
                      <a:pt x="21782" y="20417"/>
                      <a:pt x="22683" y="18449"/>
                      <a:pt x="23750" y="16514"/>
                    </a:cubicBezTo>
                    <a:lnTo>
                      <a:pt x="23917" y="16681"/>
                    </a:lnTo>
                    <a:cubicBezTo>
                      <a:pt x="23851" y="16614"/>
                      <a:pt x="23817" y="16547"/>
                      <a:pt x="23784" y="16447"/>
                    </a:cubicBezTo>
                    <a:lnTo>
                      <a:pt x="23884" y="16247"/>
                    </a:lnTo>
                    <a:cubicBezTo>
                      <a:pt x="24104" y="16212"/>
                      <a:pt x="24374" y="16197"/>
                      <a:pt x="24670" y="16197"/>
                    </a:cubicBezTo>
                    <a:cubicBezTo>
                      <a:pt x="25765" y="16197"/>
                      <a:pt x="27200" y="16395"/>
                      <a:pt x="27620" y="16447"/>
                    </a:cubicBezTo>
                    <a:cubicBezTo>
                      <a:pt x="28629" y="16531"/>
                      <a:pt x="29615" y="16639"/>
                      <a:pt x="30582" y="16639"/>
                    </a:cubicBezTo>
                    <a:cubicBezTo>
                      <a:pt x="31917" y="16639"/>
                      <a:pt x="33215" y="16434"/>
                      <a:pt x="34491" y="15680"/>
                    </a:cubicBezTo>
                    <a:cubicBezTo>
                      <a:pt x="36193" y="14646"/>
                      <a:pt x="37760" y="12711"/>
                      <a:pt x="36259" y="10810"/>
                    </a:cubicBezTo>
                    <a:cubicBezTo>
                      <a:pt x="35566" y="9912"/>
                      <a:pt x="34606" y="9564"/>
                      <a:pt x="33563" y="9564"/>
                    </a:cubicBezTo>
                    <a:cubicBezTo>
                      <a:pt x="31545" y="9564"/>
                      <a:pt x="29218" y="10867"/>
                      <a:pt x="27920" y="12011"/>
                    </a:cubicBezTo>
                    <a:cubicBezTo>
                      <a:pt x="26719" y="13078"/>
                      <a:pt x="25218" y="14646"/>
                      <a:pt x="24284" y="15580"/>
                    </a:cubicBezTo>
                    <a:cubicBezTo>
                      <a:pt x="24985" y="14346"/>
                      <a:pt x="25618" y="13345"/>
                      <a:pt x="26052" y="12678"/>
                    </a:cubicBezTo>
                    <a:lnTo>
                      <a:pt x="26052" y="12645"/>
                    </a:lnTo>
                    <a:cubicBezTo>
                      <a:pt x="26252" y="12344"/>
                      <a:pt x="26419" y="12111"/>
                      <a:pt x="26519" y="11977"/>
                    </a:cubicBezTo>
                    <a:cubicBezTo>
                      <a:pt x="27353" y="11244"/>
                      <a:pt x="28254" y="10576"/>
                      <a:pt x="29221" y="9976"/>
                    </a:cubicBezTo>
                    <a:cubicBezTo>
                      <a:pt x="31189" y="8575"/>
                      <a:pt x="33157" y="7407"/>
                      <a:pt x="33991" y="4972"/>
                    </a:cubicBezTo>
                    <a:cubicBezTo>
                      <a:pt x="34658" y="3071"/>
                      <a:pt x="34592" y="569"/>
                      <a:pt x="32223" y="69"/>
                    </a:cubicBezTo>
                    <a:cubicBezTo>
                      <a:pt x="31998" y="22"/>
                      <a:pt x="31780" y="0"/>
                      <a:pt x="315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0" name="Google Shape;860;p5"/>
              <p:cNvSpPr/>
              <p:nvPr/>
            </p:nvSpPr>
            <p:spPr>
              <a:xfrm>
                <a:off x="5036432" y="2646894"/>
                <a:ext cx="839293" cy="1325447"/>
              </a:xfrm>
              <a:custGeom>
                <a:avLst/>
                <a:gdLst/>
                <a:ahLst/>
                <a:cxnLst/>
                <a:rect l="l" t="t" r="r" b="b"/>
                <a:pathLst>
                  <a:path w="35726" h="56420" extrusionOk="0">
                    <a:moveTo>
                      <a:pt x="18380" y="33436"/>
                    </a:moveTo>
                    <a:cubicBezTo>
                      <a:pt x="18376" y="33436"/>
                      <a:pt x="18365" y="33437"/>
                      <a:pt x="18347" y="33440"/>
                    </a:cubicBezTo>
                    <a:lnTo>
                      <a:pt x="18347" y="33440"/>
                    </a:lnTo>
                    <a:cubicBezTo>
                      <a:pt x="18358" y="33439"/>
                      <a:pt x="18369" y="33438"/>
                      <a:pt x="18380" y="33436"/>
                    </a:cubicBezTo>
                    <a:close/>
                    <a:moveTo>
                      <a:pt x="8433" y="27750"/>
                    </a:moveTo>
                    <a:cubicBezTo>
                      <a:pt x="6523" y="27750"/>
                      <a:pt x="4514" y="28519"/>
                      <a:pt x="4637" y="30767"/>
                    </a:cubicBezTo>
                    <a:cubicBezTo>
                      <a:pt x="4811" y="33643"/>
                      <a:pt x="8426" y="34596"/>
                      <a:pt x="11075" y="34596"/>
                    </a:cubicBezTo>
                    <a:cubicBezTo>
                      <a:pt x="11468" y="34596"/>
                      <a:pt x="11839" y="34576"/>
                      <a:pt x="12175" y="34537"/>
                    </a:cubicBezTo>
                    <a:cubicBezTo>
                      <a:pt x="14505" y="34250"/>
                      <a:pt x="17965" y="33504"/>
                      <a:pt x="18347" y="33440"/>
                    </a:cubicBezTo>
                    <a:lnTo>
                      <a:pt x="18347" y="33440"/>
                    </a:lnTo>
                    <a:cubicBezTo>
                      <a:pt x="18335" y="33441"/>
                      <a:pt x="18322" y="33442"/>
                      <a:pt x="18308" y="33442"/>
                    </a:cubicBezTo>
                    <a:cubicBezTo>
                      <a:pt x="17512" y="33442"/>
                      <a:pt x="15429" y="31456"/>
                      <a:pt x="14944" y="31068"/>
                    </a:cubicBezTo>
                    <a:cubicBezTo>
                      <a:pt x="13076" y="29500"/>
                      <a:pt x="11442" y="27965"/>
                      <a:pt x="8906" y="27765"/>
                    </a:cubicBezTo>
                    <a:cubicBezTo>
                      <a:pt x="8750" y="27755"/>
                      <a:pt x="8592" y="27750"/>
                      <a:pt x="8433" y="27750"/>
                    </a:cubicBezTo>
                    <a:close/>
                    <a:moveTo>
                      <a:pt x="21949" y="46379"/>
                    </a:moveTo>
                    <a:cubicBezTo>
                      <a:pt x="21932" y="46379"/>
                      <a:pt x="21916" y="46387"/>
                      <a:pt x="21899" y="46395"/>
                    </a:cubicBezTo>
                    <a:lnTo>
                      <a:pt x="21949" y="46379"/>
                    </a:lnTo>
                    <a:close/>
                    <a:moveTo>
                      <a:pt x="21899" y="46395"/>
                    </a:moveTo>
                    <a:lnTo>
                      <a:pt x="21849" y="46412"/>
                    </a:lnTo>
                    <a:cubicBezTo>
                      <a:pt x="21866" y="46412"/>
                      <a:pt x="21882" y="46404"/>
                      <a:pt x="21899" y="46395"/>
                    </a:cubicBezTo>
                    <a:close/>
                    <a:moveTo>
                      <a:pt x="10337" y="1"/>
                    </a:moveTo>
                    <a:cubicBezTo>
                      <a:pt x="9931" y="1"/>
                      <a:pt x="9497" y="106"/>
                      <a:pt x="9040" y="346"/>
                    </a:cubicBezTo>
                    <a:cubicBezTo>
                      <a:pt x="6138" y="1913"/>
                      <a:pt x="7405" y="6550"/>
                      <a:pt x="8773" y="8785"/>
                    </a:cubicBezTo>
                    <a:cubicBezTo>
                      <a:pt x="9740" y="10353"/>
                      <a:pt x="11275" y="12454"/>
                      <a:pt x="11975" y="13422"/>
                    </a:cubicBezTo>
                    <a:cubicBezTo>
                      <a:pt x="12075" y="14189"/>
                      <a:pt x="12275" y="15890"/>
                      <a:pt x="12676" y="18025"/>
                    </a:cubicBezTo>
                    <a:cubicBezTo>
                      <a:pt x="11875" y="17258"/>
                      <a:pt x="10841" y="15657"/>
                      <a:pt x="10541" y="15256"/>
                    </a:cubicBezTo>
                    <a:cubicBezTo>
                      <a:pt x="9140" y="13288"/>
                      <a:pt x="7906" y="11353"/>
                      <a:pt x="5504" y="10586"/>
                    </a:cubicBezTo>
                    <a:cubicBezTo>
                      <a:pt x="4871" y="10379"/>
                      <a:pt x="4180" y="10246"/>
                      <a:pt x="3521" y="10246"/>
                    </a:cubicBezTo>
                    <a:cubicBezTo>
                      <a:pt x="2168" y="10246"/>
                      <a:pt x="948" y="10805"/>
                      <a:pt x="634" y="12421"/>
                    </a:cubicBezTo>
                    <a:cubicBezTo>
                      <a:pt x="0" y="15690"/>
                      <a:pt x="4403" y="17591"/>
                      <a:pt x="7005" y="17925"/>
                    </a:cubicBezTo>
                    <a:cubicBezTo>
                      <a:pt x="8906" y="18158"/>
                      <a:pt x="11608" y="18292"/>
                      <a:pt x="12742" y="18359"/>
                    </a:cubicBezTo>
                    <a:cubicBezTo>
                      <a:pt x="13176" y="20560"/>
                      <a:pt x="13743" y="22695"/>
                      <a:pt x="14477" y="24796"/>
                    </a:cubicBezTo>
                    <a:cubicBezTo>
                      <a:pt x="14510" y="24930"/>
                      <a:pt x="14544" y="25063"/>
                      <a:pt x="14610" y="25197"/>
                    </a:cubicBezTo>
                    <a:cubicBezTo>
                      <a:pt x="13643" y="24663"/>
                      <a:pt x="12209" y="23329"/>
                      <a:pt x="11842" y="23029"/>
                    </a:cubicBezTo>
                    <a:cubicBezTo>
                      <a:pt x="9974" y="21461"/>
                      <a:pt x="8306" y="19893"/>
                      <a:pt x="5771" y="19726"/>
                    </a:cubicBezTo>
                    <a:cubicBezTo>
                      <a:pt x="5617" y="19716"/>
                      <a:pt x="5461" y="19711"/>
                      <a:pt x="5304" y="19711"/>
                    </a:cubicBezTo>
                    <a:cubicBezTo>
                      <a:pt x="3415" y="19711"/>
                      <a:pt x="1378" y="20480"/>
                      <a:pt x="1501" y="22728"/>
                    </a:cubicBezTo>
                    <a:cubicBezTo>
                      <a:pt x="1673" y="25572"/>
                      <a:pt x="5234" y="26536"/>
                      <a:pt x="7881" y="26536"/>
                    </a:cubicBezTo>
                    <a:cubicBezTo>
                      <a:pt x="8308" y="26536"/>
                      <a:pt x="8712" y="26511"/>
                      <a:pt x="9073" y="26464"/>
                    </a:cubicBezTo>
                    <a:cubicBezTo>
                      <a:pt x="10941" y="26231"/>
                      <a:pt x="13576" y="25730"/>
                      <a:pt x="14711" y="25497"/>
                    </a:cubicBezTo>
                    <a:cubicBezTo>
                      <a:pt x="15144" y="26531"/>
                      <a:pt x="15711" y="27699"/>
                      <a:pt x="16345" y="29033"/>
                    </a:cubicBezTo>
                    <a:cubicBezTo>
                      <a:pt x="16979" y="30334"/>
                      <a:pt x="17713" y="31835"/>
                      <a:pt x="18380" y="33436"/>
                    </a:cubicBezTo>
                    <a:lnTo>
                      <a:pt x="18380" y="33536"/>
                    </a:lnTo>
                    <a:cubicBezTo>
                      <a:pt x="18380" y="33503"/>
                      <a:pt x="18380" y="33469"/>
                      <a:pt x="18413" y="33436"/>
                    </a:cubicBezTo>
                    <a:cubicBezTo>
                      <a:pt x="19214" y="35304"/>
                      <a:pt x="19914" y="37239"/>
                      <a:pt x="20448" y="39207"/>
                    </a:cubicBezTo>
                    <a:cubicBezTo>
                      <a:pt x="19514" y="39207"/>
                      <a:pt x="17312" y="38039"/>
                      <a:pt x="16779" y="37806"/>
                    </a:cubicBezTo>
                    <a:cubicBezTo>
                      <a:pt x="14963" y="36953"/>
                      <a:pt x="13283" y="36077"/>
                      <a:pt x="11347" y="36077"/>
                    </a:cubicBezTo>
                    <a:cubicBezTo>
                      <a:pt x="10935" y="36077"/>
                      <a:pt x="10512" y="36117"/>
                      <a:pt x="10074" y="36205"/>
                    </a:cubicBezTo>
                    <a:cubicBezTo>
                      <a:pt x="8072" y="36605"/>
                      <a:pt x="5971" y="37872"/>
                      <a:pt x="6738" y="40207"/>
                    </a:cubicBezTo>
                    <a:cubicBezTo>
                      <a:pt x="7333" y="42012"/>
                      <a:pt x="9177" y="42612"/>
                      <a:pt x="11093" y="42612"/>
                    </a:cubicBezTo>
                    <a:cubicBezTo>
                      <a:pt x="12506" y="42612"/>
                      <a:pt x="13958" y="42286"/>
                      <a:pt x="14977" y="41875"/>
                    </a:cubicBezTo>
                    <a:cubicBezTo>
                      <a:pt x="16912" y="41075"/>
                      <a:pt x="19614" y="39740"/>
                      <a:pt x="20448" y="39307"/>
                    </a:cubicBezTo>
                    <a:cubicBezTo>
                      <a:pt x="21082" y="41642"/>
                      <a:pt x="21449" y="44010"/>
                      <a:pt x="21515" y="46412"/>
                    </a:cubicBezTo>
                    <a:cubicBezTo>
                      <a:pt x="20515" y="46312"/>
                      <a:pt x="18513" y="45244"/>
                      <a:pt x="18013" y="45011"/>
                    </a:cubicBezTo>
                    <a:cubicBezTo>
                      <a:pt x="16190" y="44182"/>
                      <a:pt x="14481" y="43285"/>
                      <a:pt x="12527" y="43285"/>
                    </a:cubicBezTo>
                    <a:cubicBezTo>
                      <a:pt x="12121" y="43285"/>
                      <a:pt x="11705" y="43324"/>
                      <a:pt x="11275" y="43410"/>
                    </a:cubicBezTo>
                    <a:cubicBezTo>
                      <a:pt x="9307" y="43810"/>
                      <a:pt x="7205" y="45078"/>
                      <a:pt x="7939" y="47446"/>
                    </a:cubicBezTo>
                    <a:cubicBezTo>
                      <a:pt x="8550" y="49241"/>
                      <a:pt x="10375" y="49845"/>
                      <a:pt x="12281" y="49845"/>
                    </a:cubicBezTo>
                    <a:cubicBezTo>
                      <a:pt x="13703" y="49845"/>
                      <a:pt x="15171" y="49508"/>
                      <a:pt x="16212" y="49081"/>
                    </a:cubicBezTo>
                    <a:cubicBezTo>
                      <a:pt x="18013" y="48347"/>
                      <a:pt x="20548" y="47079"/>
                      <a:pt x="21515" y="46579"/>
                    </a:cubicBezTo>
                    <a:lnTo>
                      <a:pt x="21515" y="46579"/>
                    </a:lnTo>
                    <a:cubicBezTo>
                      <a:pt x="21615" y="49881"/>
                      <a:pt x="21115" y="53183"/>
                      <a:pt x="20114" y="56319"/>
                    </a:cubicBezTo>
                    <a:lnTo>
                      <a:pt x="20415" y="56419"/>
                    </a:lnTo>
                    <a:cubicBezTo>
                      <a:pt x="21449" y="53250"/>
                      <a:pt x="21916" y="49948"/>
                      <a:pt x="21849" y="46612"/>
                    </a:cubicBezTo>
                    <a:cubicBezTo>
                      <a:pt x="22226" y="46361"/>
                      <a:pt x="23193" y="46303"/>
                      <a:pt x="24105" y="46303"/>
                    </a:cubicBezTo>
                    <a:cubicBezTo>
                      <a:pt x="24886" y="46303"/>
                      <a:pt x="25626" y="46345"/>
                      <a:pt x="25919" y="46345"/>
                    </a:cubicBezTo>
                    <a:cubicBezTo>
                      <a:pt x="26469" y="46353"/>
                      <a:pt x="27012" y="46367"/>
                      <a:pt x="27547" y="46367"/>
                    </a:cubicBezTo>
                    <a:cubicBezTo>
                      <a:pt x="29350" y="46367"/>
                      <a:pt x="31070" y="46202"/>
                      <a:pt x="32690" y="45044"/>
                    </a:cubicBezTo>
                    <a:cubicBezTo>
                      <a:pt x="34325" y="43877"/>
                      <a:pt x="35726" y="41842"/>
                      <a:pt x="34058" y="40041"/>
                    </a:cubicBezTo>
                    <a:cubicBezTo>
                      <a:pt x="33387" y="39310"/>
                      <a:pt x="32543" y="39018"/>
                      <a:pt x="31641" y="39018"/>
                    </a:cubicBezTo>
                    <a:cubicBezTo>
                      <a:pt x="29535" y="39018"/>
                      <a:pt x="27113" y="40611"/>
                      <a:pt x="25852" y="41942"/>
                    </a:cubicBezTo>
                    <a:cubicBezTo>
                      <a:pt x="24351" y="43510"/>
                      <a:pt x="22316" y="46012"/>
                      <a:pt x="21849" y="46579"/>
                    </a:cubicBezTo>
                    <a:lnTo>
                      <a:pt x="21849" y="46412"/>
                    </a:lnTo>
                    <a:cubicBezTo>
                      <a:pt x="21782" y="43977"/>
                      <a:pt x="21415" y="41575"/>
                      <a:pt x="20782" y="39240"/>
                    </a:cubicBezTo>
                    <a:cubicBezTo>
                      <a:pt x="21515" y="38673"/>
                      <a:pt x="24051" y="38373"/>
                      <a:pt x="24618" y="38239"/>
                    </a:cubicBezTo>
                    <a:cubicBezTo>
                      <a:pt x="26986" y="37806"/>
                      <a:pt x="29254" y="37506"/>
                      <a:pt x="31022" y="35671"/>
                    </a:cubicBezTo>
                    <a:cubicBezTo>
                      <a:pt x="32390" y="34203"/>
                      <a:pt x="33391" y="31902"/>
                      <a:pt x="31389" y="30467"/>
                    </a:cubicBezTo>
                    <a:cubicBezTo>
                      <a:pt x="30805" y="30036"/>
                      <a:pt x="30176" y="29853"/>
                      <a:pt x="29535" y="29853"/>
                    </a:cubicBezTo>
                    <a:cubicBezTo>
                      <a:pt x="27249" y="29853"/>
                      <a:pt x="24811" y="32183"/>
                      <a:pt x="23717" y="33903"/>
                    </a:cubicBezTo>
                    <a:cubicBezTo>
                      <a:pt x="22616" y="35638"/>
                      <a:pt x="21215" y="38273"/>
                      <a:pt x="20748" y="39140"/>
                    </a:cubicBezTo>
                    <a:cubicBezTo>
                      <a:pt x="20181" y="37105"/>
                      <a:pt x="19481" y="35137"/>
                      <a:pt x="18647" y="33202"/>
                    </a:cubicBezTo>
                    <a:cubicBezTo>
                      <a:pt x="19414" y="32502"/>
                      <a:pt x="21482" y="31668"/>
                      <a:pt x="21982" y="31435"/>
                    </a:cubicBezTo>
                    <a:cubicBezTo>
                      <a:pt x="24151" y="30400"/>
                      <a:pt x="26252" y="29533"/>
                      <a:pt x="27486" y="27298"/>
                    </a:cubicBezTo>
                    <a:cubicBezTo>
                      <a:pt x="28454" y="25530"/>
                      <a:pt x="28821" y="23062"/>
                      <a:pt x="26552" y="22195"/>
                    </a:cubicBezTo>
                    <a:cubicBezTo>
                      <a:pt x="26154" y="22036"/>
                      <a:pt x="25763" y="21964"/>
                      <a:pt x="25381" y="21964"/>
                    </a:cubicBezTo>
                    <a:cubicBezTo>
                      <a:pt x="22795" y="21964"/>
                      <a:pt x="20679" y="25285"/>
                      <a:pt x="19981" y="27465"/>
                    </a:cubicBezTo>
                    <a:cubicBezTo>
                      <a:pt x="19414" y="29233"/>
                      <a:pt x="18813" y="31735"/>
                      <a:pt x="18547" y="32902"/>
                    </a:cubicBezTo>
                    <a:cubicBezTo>
                      <a:pt x="17913" y="31468"/>
                      <a:pt x="17246" y="30100"/>
                      <a:pt x="16645" y="28899"/>
                    </a:cubicBezTo>
                    <a:cubicBezTo>
                      <a:pt x="16045" y="27598"/>
                      <a:pt x="15478" y="26464"/>
                      <a:pt x="15077" y="25464"/>
                    </a:cubicBezTo>
                    <a:lnTo>
                      <a:pt x="15311" y="25397"/>
                    </a:lnTo>
                    <a:cubicBezTo>
                      <a:pt x="15211" y="25397"/>
                      <a:pt x="15111" y="25397"/>
                      <a:pt x="15044" y="25364"/>
                    </a:cubicBezTo>
                    <a:cubicBezTo>
                      <a:pt x="15011" y="25364"/>
                      <a:pt x="15011" y="25330"/>
                      <a:pt x="15011" y="25330"/>
                    </a:cubicBezTo>
                    <a:cubicBezTo>
                      <a:pt x="15611" y="24630"/>
                      <a:pt x="18080" y="23862"/>
                      <a:pt x="18613" y="23662"/>
                    </a:cubicBezTo>
                    <a:cubicBezTo>
                      <a:pt x="20882" y="22762"/>
                      <a:pt x="23050" y="22061"/>
                      <a:pt x="24417" y="19926"/>
                    </a:cubicBezTo>
                    <a:cubicBezTo>
                      <a:pt x="25518" y="18225"/>
                      <a:pt x="26052" y="15823"/>
                      <a:pt x="23850" y="14756"/>
                    </a:cubicBezTo>
                    <a:cubicBezTo>
                      <a:pt x="23396" y="14539"/>
                      <a:pt x="22942" y="14442"/>
                      <a:pt x="22496" y="14442"/>
                    </a:cubicBezTo>
                    <a:cubicBezTo>
                      <a:pt x="19995" y="14442"/>
                      <a:pt x="17733" y="17493"/>
                      <a:pt x="16912" y="19559"/>
                    </a:cubicBezTo>
                    <a:cubicBezTo>
                      <a:pt x="16145" y="21461"/>
                      <a:pt x="15244" y="24296"/>
                      <a:pt x="14977" y="25230"/>
                    </a:cubicBezTo>
                    <a:cubicBezTo>
                      <a:pt x="14911" y="25063"/>
                      <a:pt x="14844" y="24897"/>
                      <a:pt x="14777" y="24730"/>
                    </a:cubicBezTo>
                    <a:cubicBezTo>
                      <a:pt x="14077" y="22662"/>
                      <a:pt x="13543" y="20560"/>
                      <a:pt x="13109" y="18392"/>
                    </a:cubicBezTo>
                    <a:lnTo>
                      <a:pt x="13343" y="18392"/>
                    </a:lnTo>
                    <a:cubicBezTo>
                      <a:pt x="13276" y="18392"/>
                      <a:pt x="13176" y="18359"/>
                      <a:pt x="13109" y="18325"/>
                    </a:cubicBezTo>
                    <a:cubicBezTo>
                      <a:pt x="13109" y="18258"/>
                      <a:pt x="13076" y="18158"/>
                      <a:pt x="13043" y="18092"/>
                    </a:cubicBezTo>
                    <a:cubicBezTo>
                      <a:pt x="13676" y="17291"/>
                      <a:pt x="15544" y="16157"/>
                      <a:pt x="15978" y="15823"/>
                    </a:cubicBezTo>
                    <a:cubicBezTo>
                      <a:pt x="17980" y="14456"/>
                      <a:pt x="19914" y="13288"/>
                      <a:pt x="20782" y="10853"/>
                    </a:cubicBezTo>
                    <a:cubicBezTo>
                      <a:pt x="21449" y="8952"/>
                      <a:pt x="21382" y="6483"/>
                      <a:pt x="19014" y="5950"/>
                    </a:cubicBezTo>
                    <a:cubicBezTo>
                      <a:pt x="18789" y="5903"/>
                      <a:pt x="18570" y="5881"/>
                      <a:pt x="18357" y="5881"/>
                    </a:cubicBezTo>
                    <a:cubicBezTo>
                      <a:pt x="15508" y="5881"/>
                      <a:pt x="13749" y="9833"/>
                      <a:pt x="13376" y="12254"/>
                    </a:cubicBezTo>
                    <a:cubicBezTo>
                      <a:pt x="13143" y="13822"/>
                      <a:pt x="12976" y="15990"/>
                      <a:pt x="12876" y="17324"/>
                    </a:cubicBezTo>
                    <a:cubicBezTo>
                      <a:pt x="12609" y="15923"/>
                      <a:pt x="12442" y="14723"/>
                      <a:pt x="12376" y="13955"/>
                    </a:cubicBezTo>
                    <a:cubicBezTo>
                      <a:pt x="12309" y="13588"/>
                      <a:pt x="12275" y="13288"/>
                      <a:pt x="12275" y="13121"/>
                    </a:cubicBezTo>
                    <a:cubicBezTo>
                      <a:pt x="12476" y="12021"/>
                      <a:pt x="12742" y="10920"/>
                      <a:pt x="13076" y="9852"/>
                    </a:cubicBezTo>
                    <a:cubicBezTo>
                      <a:pt x="13710" y="7517"/>
                      <a:pt x="14444" y="5349"/>
                      <a:pt x="13543" y="2981"/>
                    </a:cubicBezTo>
                    <a:cubicBezTo>
                      <a:pt x="12990" y="1480"/>
                      <a:pt x="11856" y="1"/>
                      <a:pt x="1033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1" name="Google Shape;861;p5"/>
              <p:cNvSpPr/>
              <p:nvPr/>
            </p:nvSpPr>
            <p:spPr>
              <a:xfrm>
                <a:off x="2670802" y="2194204"/>
                <a:ext cx="1223795" cy="1589244"/>
              </a:xfrm>
              <a:custGeom>
                <a:avLst/>
                <a:gdLst/>
                <a:ahLst/>
                <a:cxnLst/>
                <a:rect l="l" t="t" r="r" b="b"/>
                <a:pathLst>
                  <a:path w="52093" h="67649" extrusionOk="0">
                    <a:moveTo>
                      <a:pt x="28109" y="39562"/>
                    </a:moveTo>
                    <a:cubicBezTo>
                      <a:pt x="28104" y="39563"/>
                      <a:pt x="28093" y="39568"/>
                      <a:pt x="28076" y="39574"/>
                    </a:cubicBezTo>
                    <a:lnTo>
                      <a:pt x="28076" y="39574"/>
                    </a:lnTo>
                    <a:cubicBezTo>
                      <a:pt x="28087" y="39571"/>
                      <a:pt x="28098" y="39567"/>
                      <a:pt x="28109" y="39562"/>
                    </a:cubicBezTo>
                    <a:close/>
                    <a:moveTo>
                      <a:pt x="15934" y="35061"/>
                    </a:moveTo>
                    <a:cubicBezTo>
                      <a:pt x="15523" y="35061"/>
                      <a:pt x="15101" y="35092"/>
                      <a:pt x="14666" y="35159"/>
                    </a:cubicBezTo>
                    <a:cubicBezTo>
                      <a:pt x="12131" y="35526"/>
                      <a:pt x="9362" y="37060"/>
                      <a:pt x="10196" y="40063"/>
                    </a:cubicBezTo>
                    <a:cubicBezTo>
                      <a:pt x="10918" y="42578"/>
                      <a:pt x="13538" y="43398"/>
                      <a:pt x="16182" y="43398"/>
                    </a:cubicBezTo>
                    <a:cubicBezTo>
                      <a:pt x="17816" y="43398"/>
                      <a:pt x="19460" y="43085"/>
                      <a:pt x="20670" y="42664"/>
                    </a:cubicBezTo>
                    <a:cubicBezTo>
                      <a:pt x="23495" y="41637"/>
                      <a:pt x="27649" y="39745"/>
                      <a:pt x="28076" y="39574"/>
                    </a:cubicBezTo>
                    <a:lnTo>
                      <a:pt x="28076" y="39574"/>
                    </a:lnTo>
                    <a:cubicBezTo>
                      <a:pt x="28008" y="39597"/>
                      <a:pt x="27927" y="39607"/>
                      <a:pt x="27837" y="39607"/>
                    </a:cubicBezTo>
                    <a:cubicBezTo>
                      <a:pt x="26676" y="39607"/>
                      <a:pt x="23845" y="37897"/>
                      <a:pt x="23172" y="37561"/>
                    </a:cubicBezTo>
                    <a:cubicBezTo>
                      <a:pt x="20776" y="36348"/>
                      <a:pt x="18579" y="35061"/>
                      <a:pt x="15934" y="35061"/>
                    </a:cubicBezTo>
                    <a:close/>
                    <a:moveTo>
                      <a:pt x="36148" y="54706"/>
                    </a:moveTo>
                    <a:lnTo>
                      <a:pt x="36098" y="54740"/>
                    </a:lnTo>
                    <a:lnTo>
                      <a:pt x="36098" y="54740"/>
                    </a:lnTo>
                    <a:cubicBezTo>
                      <a:pt x="36115" y="54731"/>
                      <a:pt x="36131" y="54723"/>
                      <a:pt x="36148" y="54706"/>
                    </a:cubicBezTo>
                    <a:close/>
                    <a:moveTo>
                      <a:pt x="36098" y="54740"/>
                    </a:moveTo>
                    <a:cubicBezTo>
                      <a:pt x="36081" y="54748"/>
                      <a:pt x="36065" y="54756"/>
                      <a:pt x="36048" y="54773"/>
                    </a:cubicBezTo>
                    <a:lnTo>
                      <a:pt x="36098" y="54740"/>
                    </a:lnTo>
                    <a:close/>
                    <a:moveTo>
                      <a:pt x="9374" y="0"/>
                    </a:moveTo>
                    <a:cubicBezTo>
                      <a:pt x="8666" y="0"/>
                      <a:pt x="7939" y="256"/>
                      <a:pt x="7227" y="868"/>
                    </a:cubicBezTo>
                    <a:cubicBezTo>
                      <a:pt x="3992" y="3637"/>
                      <a:pt x="6894" y="9074"/>
                      <a:pt x="9229" y="11442"/>
                    </a:cubicBezTo>
                    <a:cubicBezTo>
                      <a:pt x="10897" y="13143"/>
                      <a:pt x="13365" y="15345"/>
                      <a:pt x="14533" y="16379"/>
                    </a:cubicBezTo>
                    <a:cubicBezTo>
                      <a:pt x="14833" y="17313"/>
                      <a:pt x="15567" y="19381"/>
                      <a:pt x="16667" y="21916"/>
                    </a:cubicBezTo>
                    <a:cubicBezTo>
                      <a:pt x="15467" y="21216"/>
                      <a:pt x="13732" y="19481"/>
                      <a:pt x="13265" y="19048"/>
                    </a:cubicBezTo>
                    <a:cubicBezTo>
                      <a:pt x="10930" y="17013"/>
                      <a:pt x="8895" y="14945"/>
                      <a:pt x="5626" y="14644"/>
                    </a:cubicBezTo>
                    <a:cubicBezTo>
                      <a:pt x="5326" y="14613"/>
                      <a:pt x="5019" y="14597"/>
                      <a:pt x="4711" y="14597"/>
                    </a:cubicBezTo>
                    <a:cubicBezTo>
                      <a:pt x="2384" y="14597"/>
                      <a:pt x="0" y="15545"/>
                      <a:pt x="89" y="18314"/>
                    </a:cubicBezTo>
                    <a:cubicBezTo>
                      <a:pt x="209" y="22131"/>
                      <a:pt x="5123" y="23429"/>
                      <a:pt x="8534" y="23429"/>
                    </a:cubicBezTo>
                    <a:cubicBezTo>
                      <a:pt x="8909" y="23429"/>
                      <a:pt x="9266" y="23414"/>
                      <a:pt x="9596" y="23384"/>
                    </a:cubicBezTo>
                    <a:cubicBezTo>
                      <a:pt x="11997" y="23150"/>
                      <a:pt x="15400" y="22583"/>
                      <a:pt x="16868" y="22317"/>
                    </a:cubicBezTo>
                    <a:cubicBezTo>
                      <a:pt x="18002" y="24952"/>
                      <a:pt x="19303" y="27454"/>
                      <a:pt x="20804" y="29889"/>
                    </a:cubicBezTo>
                    <a:cubicBezTo>
                      <a:pt x="20870" y="30022"/>
                      <a:pt x="20970" y="30155"/>
                      <a:pt x="21071" y="30289"/>
                    </a:cubicBezTo>
                    <a:cubicBezTo>
                      <a:pt x="19736" y="29922"/>
                      <a:pt x="17601" y="28654"/>
                      <a:pt x="17034" y="28388"/>
                    </a:cubicBezTo>
                    <a:cubicBezTo>
                      <a:pt x="14638" y="27146"/>
                      <a:pt x="12441" y="25854"/>
                      <a:pt x="9816" y="25854"/>
                    </a:cubicBezTo>
                    <a:cubicBezTo>
                      <a:pt x="9409" y="25854"/>
                      <a:pt x="8992" y="25885"/>
                      <a:pt x="8562" y="25952"/>
                    </a:cubicBezTo>
                    <a:cubicBezTo>
                      <a:pt x="5993" y="26353"/>
                      <a:pt x="3224" y="27887"/>
                      <a:pt x="4092" y="30889"/>
                    </a:cubicBezTo>
                    <a:cubicBezTo>
                      <a:pt x="4789" y="33393"/>
                      <a:pt x="7380" y="34217"/>
                      <a:pt x="10009" y="34217"/>
                    </a:cubicBezTo>
                    <a:cubicBezTo>
                      <a:pt x="11653" y="34217"/>
                      <a:pt x="13313" y="33894"/>
                      <a:pt x="14533" y="33458"/>
                    </a:cubicBezTo>
                    <a:cubicBezTo>
                      <a:pt x="16801" y="32624"/>
                      <a:pt x="19936" y="31256"/>
                      <a:pt x="21304" y="30656"/>
                    </a:cubicBezTo>
                    <a:cubicBezTo>
                      <a:pt x="22105" y="31823"/>
                      <a:pt x="23139" y="33124"/>
                      <a:pt x="24306" y="34592"/>
                    </a:cubicBezTo>
                    <a:cubicBezTo>
                      <a:pt x="25474" y="36060"/>
                      <a:pt x="26808" y="37728"/>
                      <a:pt x="28109" y="39529"/>
                    </a:cubicBezTo>
                    <a:lnTo>
                      <a:pt x="28109" y="39562"/>
                    </a:lnTo>
                    <a:lnTo>
                      <a:pt x="28109" y="39696"/>
                    </a:lnTo>
                    <a:cubicBezTo>
                      <a:pt x="28109" y="39662"/>
                      <a:pt x="28109" y="39596"/>
                      <a:pt x="28142" y="39562"/>
                    </a:cubicBezTo>
                    <a:cubicBezTo>
                      <a:pt x="29677" y="41664"/>
                      <a:pt x="31044" y="43899"/>
                      <a:pt x="32279" y="46200"/>
                    </a:cubicBezTo>
                    <a:cubicBezTo>
                      <a:pt x="32125" y="46235"/>
                      <a:pt x="31938" y="46251"/>
                      <a:pt x="31728" y="46251"/>
                    </a:cubicBezTo>
                    <a:cubicBezTo>
                      <a:pt x="30343" y="46251"/>
                      <a:pt x="27946" y="45578"/>
                      <a:pt x="27308" y="45433"/>
                    </a:cubicBezTo>
                    <a:cubicBezTo>
                      <a:pt x="25485" y="45052"/>
                      <a:pt x="23747" y="44624"/>
                      <a:pt x="22005" y="44624"/>
                    </a:cubicBezTo>
                    <a:cubicBezTo>
                      <a:pt x="20847" y="44624"/>
                      <a:pt x="19688" y="44813"/>
                      <a:pt x="18502" y="45333"/>
                    </a:cubicBezTo>
                    <a:cubicBezTo>
                      <a:pt x="16134" y="46400"/>
                      <a:pt x="13865" y="48602"/>
                      <a:pt x="15467" y="51271"/>
                    </a:cubicBezTo>
                    <a:cubicBezTo>
                      <a:pt x="16367" y="52744"/>
                      <a:pt x="17869" y="53291"/>
                      <a:pt x="19520" y="53291"/>
                    </a:cubicBezTo>
                    <a:cubicBezTo>
                      <a:pt x="21907" y="53291"/>
                      <a:pt x="24604" y="52147"/>
                      <a:pt x="26241" y="51004"/>
                    </a:cubicBezTo>
                    <a:cubicBezTo>
                      <a:pt x="28409" y="49503"/>
                      <a:pt x="31411" y="47034"/>
                      <a:pt x="32345" y="46300"/>
                    </a:cubicBezTo>
                    <a:cubicBezTo>
                      <a:pt x="33780" y="49002"/>
                      <a:pt x="34880" y="51871"/>
                      <a:pt x="35681" y="54840"/>
                    </a:cubicBezTo>
                    <a:cubicBezTo>
                      <a:pt x="35559" y="54855"/>
                      <a:pt x="35424" y="54863"/>
                      <a:pt x="35279" y="54863"/>
                    </a:cubicBezTo>
                    <a:cubicBezTo>
                      <a:pt x="33874" y="54863"/>
                      <a:pt x="31512" y="54194"/>
                      <a:pt x="30878" y="54073"/>
                    </a:cubicBezTo>
                    <a:cubicBezTo>
                      <a:pt x="29050" y="53691"/>
                      <a:pt x="27306" y="53249"/>
                      <a:pt x="25560" y="53249"/>
                    </a:cubicBezTo>
                    <a:cubicBezTo>
                      <a:pt x="24407" y="53249"/>
                      <a:pt x="23252" y="53442"/>
                      <a:pt x="22071" y="53973"/>
                    </a:cubicBezTo>
                    <a:cubicBezTo>
                      <a:pt x="19670" y="55040"/>
                      <a:pt x="17401" y="57242"/>
                      <a:pt x="19002" y="59910"/>
                    </a:cubicBezTo>
                    <a:cubicBezTo>
                      <a:pt x="19901" y="61394"/>
                      <a:pt x="21400" y="61945"/>
                      <a:pt x="23048" y="61945"/>
                    </a:cubicBezTo>
                    <a:cubicBezTo>
                      <a:pt x="25437" y="61945"/>
                      <a:pt x="28138" y="60788"/>
                      <a:pt x="29777" y="59643"/>
                    </a:cubicBezTo>
                    <a:cubicBezTo>
                      <a:pt x="31812" y="58209"/>
                      <a:pt x="34614" y="55974"/>
                      <a:pt x="35681" y="55073"/>
                    </a:cubicBezTo>
                    <a:cubicBezTo>
                      <a:pt x="36715" y="59176"/>
                      <a:pt x="37049" y="63413"/>
                      <a:pt x="36648" y="67616"/>
                    </a:cubicBezTo>
                    <a:lnTo>
                      <a:pt x="37082" y="67649"/>
                    </a:lnTo>
                    <a:cubicBezTo>
                      <a:pt x="37449" y="63413"/>
                      <a:pt x="37115" y="59176"/>
                      <a:pt x="36115" y="55040"/>
                    </a:cubicBezTo>
                    <a:cubicBezTo>
                      <a:pt x="36848" y="54273"/>
                      <a:pt x="40318" y="53739"/>
                      <a:pt x="41118" y="53572"/>
                    </a:cubicBezTo>
                    <a:cubicBezTo>
                      <a:pt x="44120" y="52938"/>
                      <a:pt x="47022" y="52505"/>
                      <a:pt x="49191" y="50070"/>
                    </a:cubicBezTo>
                    <a:cubicBezTo>
                      <a:pt x="50925" y="48135"/>
                      <a:pt x="52093" y="45200"/>
                      <a:pt x="49524" y="43432"/>
                    </a:cubicBezTo>
                    <a:cubicBezTo>
                      <a:pt x="48800" y="42930"/>
                      <a:pt x="48028" y="42715"/>
                      <a:pt x="47246" y="42715"/>
                    </a:cubicBezTo>
                    <a:cubicBezTo>
                      <a:pt x="44284" y="42715"/>
                      <a:pt x="41163" y="45799"/>
                      <a:pt x="39817" y="48068"/>
                    </a:cubicBezTo>
                    <a:cubicBezTo>
                      <a:pt x="38383" y="50437"/>
                      <a:pt x="36548" y="54139"/>
                      <a:pt x="36115" y="55007"/>
                    </a:cubicBezTo>
                    <a:cubicBezTo>
                      <a:pt x="36115" y="54940"/>
                      <a:pt x="36081" y="54873"/>
                      <a:pt x="36048" y="54773"/>
                    </a:cubicBezTo>
                    <a:cubicBezTo>
                      <a:pt x="35247" y="51738"/>
                      <a:pt x="34113" y="48836"/>
                      <a:pt x="32679" y="46100"/>
                    </a:cubicBezTo>
                    <a:cubicBezTo>
                      <a:pt x="33446" y="45200"/>
                      <a:pt x="36515" y="44099"/>
                      <a:pt x="37182" y="43799"/>
                    </a:cubicBezTo>
                    <a:cubicBezTo>
                      <a:pt x="40051" y="42564"/>
                      <a:pt x="42786" y="41564"/>
                      <a:pt x="44454" y="38795"/>
                    </a:cubicBezTo>
                    <a:cubicBezTo>
                      <a:pt x="45755" y="36560"/>
                      <a:pt x="46355" y="33458"/>
                      <a:pt x="43487" y="32190"/>
                    </a:cubicBezTo>
                    <a:cubicBezTo>
                      <a:pt x="42954" y="31961"/>
                      <a:pt x="42425" y="31857"/>
                      <a:pt x="41907" y="31857"/>
                    </a:cubicBezTo>
                    <a:cubicBezTo>
                      <a:pt x="38663" y="31857"/>
                      <a:pt x="35825" y="35925"/>
                      <a:pt x="34847" y="38628"/>
                    </a:cubicBezTo>
                    <a:cubicBezTo>
                      <a:pt x="33946" y="41130"/>
                      <a:pt x="32946" y="44799"/>
                      <a:pt x="32612" y="45967"/>
                    </a:cubicBezTo>
                    <a:cubicBezTo>
                      <a:pt x="31345" y="43598"/>
                      <a:pt x="29910" y="41330"/>
                      <a:pt x="28342" y="39162"/>
                    </a:cubicBezTo>
                    <a:cubicBezTo>
                      <a:pt x="29076" y="38095"/>
                      <a:pt x="31411" y="36493"/>
                      <a:pt x="31978" y="36060"/>
                    </a:cubicBezTo>
                    <a:cubicBezTo>
                      <a:pt x="34413" y="34158"/>
                      <a:pt x="36815" y="32490"/>
                      <a:pt x="37682" y="29355"/>
                    </a:cubicBezTo>
                    <a:cubicBezTo>
                      <a:pt x="38416" y="26886"/>
                      <a:pt x="38183" y="23718"/>
                      <a:pt x="35081" y="23251"/>
                    </a:cubicBezTo>
                    <a:cubicBezTo>
                      <a:pt x="34855" y="23214"/>
                      <a:pt x="34635" y="23197"/>
                      <a:pt x="34421" y="23197"/>
                    </a:cubicBezTo>
                    <a:cubicBezTo>
                      <a:pt x="30675" y="23197"/>
                      <a:pt x="28660" y="28501"/>
                      <a:pt x="28376" y="31657"/>
                    </a:cubicBezTo>
                    <a:cubicBezTo>
                      <a:pt x="28176" y="33992"/>
                      <a:pt x="28109" y="37294"/>
                      <a:pt x="28109" y="38862"/>
                    </a:cubicBezTo>
                    <a:cubicBezTo>
                      <a:pt x="26908" y="37227"/>
                      <a:pt x="25707" y="35726"/>
                      <a:pt x="24640" y="34358"/>
                    </a:cubicBezTo>
                    <a:cubicBezTo>
                      <a:pt x="23506" y="32924"/>
                      <a:pt x="22472" y="31657"/>
                      <a:pt x="21704" y="30522"/>
                    </a:cubicBezTo>
                    <a:lnTo>
                      <a:pt x="21971" y="30389"/>
                    </a:lnTo>
                    <a:lnTo>
                      <a:pt x="21971" y="30389"/>
                    </a:lnTo>
                    <a:cubicBezTo>
                      <a:pt x="21900" y="30413"/>
                      <a:pt x="21813" y="30436"/>
                      <a:pt x="21732" y="30436"/>
                    </a:cubicBezTo>
                    <a:cubicBezTo>
                      <a:pt x="21699" y="30436"/>
                      <a:pt x="21667" y="30432"/>
                      <a:pt x="21638" y="30422"/>
                    </a:cubicBezTo>
                    <a:cubicBezTo>
                      <a:pt x="21604" y="30422"/>
                      <a:pt x="21604" y="30389"/>
                      <a:pt x="21604" y="30389"/>
                    </a:cubicBezTo>
                    <a:cubicBezTo>
                      <a:pt x="22171" y="29355"/>
                      <a:pt x="25007" y="27687"/>
                      <a:pt x="25607" y="27287"/>
                    </a:cubicBezTo>
                    <a:cubicBezTo>
                      <a:pt x="28176" y="25552"/>
                      <a:pt x="30677" y="24084"/>
                      <a:pt x="31812" y="21016"/>
                    </a:cubicBezTo>
                    <a:cubicBezTo>
                      <a:pt x="32712" y="18614"/>
                      <a:pt x="32712" y="15445"/>
                      <a:pt x="29643" y="14744"/>
                    </a:cubicBezTo>
                    <a:cubicBezTo>
                      <a:pt x="29321" y="14669"/>
                      <a:pt x="29008" y="14633"/>
                      <a:pt x="28704" y="14633"/>
                    </a:cubicBezTo>
                    <a:cubicBezTo>
                      <a:pt x="25135" y="14633"/>
                      <a:pt x="22833" y="19576"/>
                      <a:pt x="22371" y="22650"/>
                    </a:cubicBezTo>
                    <a:cubicBezTo>
                      <a:pt x="21938" y="25252"/>
                      <a:pt x="21604" y="29055"/>
                      <a:pt x="21538" y="30289"/>
                    </a:cubicBezTo>
                    <a:cubicBezTo>
                      <a:pt x="21404" y="30089"/>
                      <a:pt x="21271" y="29889"/>
                      <a:pt x="21137" y="29688"/>
                    </a:cubicBezTo>
                    <a:cubicBezTo>
                      <a:pt x="19703" y="27320"/>
                      <a:pt x="18402" y="24852"/>
                      <a:pt x="17268" y="22283"/>
                    </a:cubicBezTo>
                    <a:lnTo>
                      <a:pt x="17568" y="22250"/>
                    </a:lnTo>
                    <a:cubicBezTo>
                      <a:pt x="17468" y="22250"/>
                      <a:pt x="17335" y="22250"/>
                      <a:pt x="17234" y="22216"/>
                    </a:cubicBezTo>
                    <a:lnTo>
                      <a:pt x="17101" y="21916"/>
                    </a:lnTo>
                    <a:cubicBezTo>
                      <a:pt x="17668" y="20715"/>
                      <a:pt x="19703" y="18781"/>
                      <a:pt x="20170" y="18280"/>
                    </a:cubicBezTo>
                    <a:cubicBezTo>
                      <a:pt x="22238" y="15979"/>
                      <a:pt x="24340" y="13977"/>
                      <a:pt x="24740" y="10742"/>
                    </a:cubicBezTo>
                    <a:cubicBezTo>
                      <a:pt x="25040" y="8173"/>
                      <a:pt x="24340" y="5104"/>
                      <a:pt x="21204" y="5104"/>
                    </a:cubicBezTo>
                    <a:cubicBezTo>
                      <a:pt x="16968" y="5138"/>
                      <a:pt x="15667" y="11175"/>
                      <a:pt x="15934" y="14511"/>
                    </a:cubicBezTo>
                    <a:cubicBezTo>
                      <a:pt x="16100" y="16546"/>
                      <a:pt x="16467" y="19314"/>
                      <a:pt x="16734" y="20982"/>
                    </a:cubicBezTo>
                    <a:cubicBezTo>
                      <a:pt x="16000" y="19314"/>
                      <a:pt x="15467" y="17880"/>
                      <a:pt x="15133" y="16946"/>
                    </a:cubicBezTo>
                    <a:lnTo>
                      <a:pt x="15133" y="16913"/>
                    </a:lnTo>
                    <a:cubicBezTo>
                      <a:pt x="15000" y="16446"/>
                      <a:pt x="14866" y="16112"/>
                      <a:pt x="14799" y="15912"/>
                    </a:cubicBezTo>
                    <a:cubicBezTo>
                      <a:pt x="14633" y="14511"/>
                      <a:pt x="14866" y="12209"/>
                      <a:pt x="14899" y="11609"/>
                    </a:cubicBezTo>
                    <a:cubicBezTo>
                      <a:pt x="15033" y="8507"/>
                      <a:pt x="15333" y="5605"/>
                      <a:pt x="13565" y="2903"/>
                    </a:cubicBezTo>
                    <a:cubicBezTo>
                      <a:pt x="12562" y="1386"/>
                      <a:pt x="11020" y="0"/>
                      <a:pt x="9374"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2" name="Google Shape;862;p5"/>
              <p:cNvSpPr/>
              <p:nvPr/>
            </p:nvSpPr>
            <p:spPr>
              <a:xfrm>
                <a:off x="3843221" y="3997668"/>
                <a:ext cx="992112" cy="240064"/>
              </a:xfrm>
              <a:custGeom>
                <a:avLst/>
                <a:gdLst/>
                <a:ahLst/>
                <a:cxnLst/>
                <a:rect l="l" t="t" r="r" b="b"/>
                <a:pathLst>
                  <a:path w="42231" h="13611" extrusionOk="0">
                    <a:moveTo>
                      <a:pt x="21116" y="1"/>
                    </a:moveTo>
                    <a:cubicBezTo>
                      <a:pt x="9441" y="1"/>
                      <a:pt x="0" y="3036"/>
                      <a:pt x="0" y="6806"/>
                    </a:cubicBezTo>
                    <a:cubicBezTo>
                      <a:pt x="0" y="10575"/>
                      <a:pt x="9441" y="13611"/>
                      <a:pt x="21116" y="13611"/>
                    </a:cubicBezTo>
                    <a:cubicBezTo>
                      <a:pt x="32791" y="13611"/>
                      <a:pt x="42231" y="10575"/>
                      <a:pt x="42231" y="6806"/>
                    </a:cubicBezTo>
                    <a:cubicBezTo>
                      <a:pt x="42231" y="3036"/>
                      <a:pt x="32791" y="1"/>
                      <a:pt x="2111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3" name="Google Shape;863;p5"/>
              <p:cNvSpPr/>
              <p:nvPr/>
            </p:nvSpPr>
            <p:spPr>
              <a:xfrm>
                <a:off x="4910250" y="2322735"/>
                <a:ext cx="630069" cy="148919"/>
              </a:xfrm>
              <a:custGeom>
                <a:avLst/>
                <a:gdLst/>
                <a:ahLst/>
                <a:cxnLst/>
                <a:rect l="l" t="t" r="r" b="b"/>
                <a:pathLst>
                  <a:path w="26820" h="6339" extrusionOk="0">
                    <a:moveTo>
                      <a:pt x="2636" y="0"/>
                    </a:moveTo>
                    <a:lnTo>
                      <a:pt x="1" y="4804"/>
                    </a:lnTo>
                    <a:cubicBezTo>
                      <a:pt x="1" y="4804"/>
                      <a:pt x="1435" y="6338"/>
                      <a:pt x="2636" y="6338"/>
                    </a:cubicBezTo>
                    <a:cubicBezTo>
                      <a:pt x="3803" y="6338"/>
                      <a:pt x="7172" y="6004"/>
                      <a:pt x="10508" y="5638"/>
                    </a:cubicBezTo>
                    <a:cubicBezTo>
                      <a:pt x="13877" y="5271"/>
                      <a:pt x="19715" y="3603"/>
                      <a:pt x="19715" y="3603"/>
                    </a:cubicBezTo>
                    <a:lnTo>
                      <a:pt x="19715" y="3569"/>
                    </a:lnTo>
                    <a:cubicBezTo>
                      <a:pt x="21049" y="3803"/>
                      <a:pt x="22383" y="3936"/>
                      <a:pt x="23717" y="3970"/>
                    </a:cubicBezTo>
                    <a:cubicBezTo>
                      <a:pt x="24003" y="3980"/>
                      <a:pt x="24258" y="3985"/>
                      <a:pt x="24486" y="3985"/>
                    </a:cubicBezTo>
                    <a:cubicBezTo>
                      <a:pt x="26422" y="3985"/>
                      <a:pt x="26441" y="3627"/>
                      <a:pt x="26620" y="3269"/>
                    </a:cubicBezTo>
                    <a:cubicBezTo>
                      <a:pt x="26753" y="3069"/>
                      <a:pt x="26820" y="2869"/>
                      <a:pt x="26820" y="2635"/>
                    </a:cubicBezTo>
                    <a:lnTo>
                      <a:pt x="23784" y="1268"/>
                    </a:lnTo>
                    <a:lnTo>
                      <a:pt x="24485" y="1268"/>
                    </a:lnTo>
                    <a:cubicBezTo>
                      <a:pt x="25185" y="1268"/>
                      <a:pt x="26319" y="867"/>
                      <a:pt x="25385" y="467"/>
                    </a:cubicBezTo>
                    <a:cubicBezTo>
                      <a:pt x="24826" y="239"/>
                      <a:pt x="23574" y="102"/>
                      <a:pt x="22632" y="102"/>
                    </a:cubicBezTo>
                    <a:cubicBezTo>
                      <a:pt x="22056" y="102"/>
                      <a:pt x="21596" y="153"/>
                      <a:pt x="21483" y="267"/>
                    </a:cubicBezTo>
                    <a:cubicBezTo>
                      <a:pt x="21182" y="567"/>
                      <a:pt x="18681" y="1468"/>
                      <a:pt x="18681" y="1468"/>
                    </a:cubicBezTo>
                    <a:lnTo>
                      <a:pt x="18681" y="1535"/>
                    </a:lnTo>
                    <a:cubicBezTo>
                      <a:pt x="16946" y="1401"/>
                      <a:pt x="12476" y="1168"/>
                      <a:pt x="10275" y="968"/>
                    </a:cubicBezTo>
                    <a:cubicBezTo>
                      <a:pt x="9541" y="914"/>
                      <a:pt x="8807" y="887"/>
                      <a:pt x="8073" y="887"/>
                    </a:cubicBezTo>
                    <a:cubicBezTo>
                      <a:pt x="6972" y="887"/>
                      <a:pt x="5871" y="947"/>
                      <a:pt x="4771" y="1068"/>
                    </a:cubicBezTo>
                    <a:lnTo>
                      <a:pt x="2636"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4" name="Google Shape;864;p5"/>
              <p:cNvSpPr/>
              <p:nvPr/>
            </p:nvSpPr>
            <p:spPr>
              <a:xfrm>
                <a:off x="5389865" y="2352501"/>
                <a:ext cx="79170" cy="30752"/>
              </a:xfrm>
              <a:custGeom>
                <a:avLst/>
                <a:gdLst/>
                <a:ahLst/>
                <a:cxnLst/>
                <a:rect l="l" t="t" r="r" b="b"/>
                <a:pathLst>
                  <a:path w="3370" h="1309" extrusionOk="0">
                    <a:moveTo>
                      <a:pt x="3369" y="1"/>
                    </a:moveTo>
                    <a:lnTo>
                      <a:pt x="0" y="1302"/>
                    </a:lnTo>
                    <a:cubicBezTo>
                      <a:pt x="53" y="1306"/>
                      <a:pt x="106" y="1308"/>
                      <a:pt x="160" y="1308"/>
                    </a:cubicBezTo>
                    <a:cubicBezTo>
                      <a:pt x="514" y="1308"/>
                      <a:pt x="887" y="1217"/>
                      <a:pt x="1234" y="1102"/>
                    </a:cubicBezTo>
                    <a:cubicBezTo>
                      <a:pt x="1601" y="901"/>
                      <a:pt x="3369" y="1"/>
                      <a:pt x="336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5" name="Google Shape;865;p5"/>
              <p:cNvSpPr/>
              <p:nvPr/>
            </p:nvSpPr>
            <p:spPr>
              <a:xfrm>
                <a:off x="5389865" y="2352501"/>
                <a:ext cx="79170" cy="31386"/>
              </a:xfrm>
              <a:custGeom>
                <a:avLst/>
                <a:gdLst/>
                <a:ahLst/>
                <a:cxnLst/>
                <a:rect l="l" t="t" r="r" b="b"/>
                <a:pathLst>
                  <a:path w="3370" h="1336" fill="none" extrusionOk="0">
                    <a:moveTo>
                      <a:pt x="3369" y="1"/>
                    </a:moveTo>
                    <a:cubicBezTo>
                      <a:pt x="3369" y="1"/>
                      <a:pt x="1601" y="901"/>
                      <a:pt x="1234" y="1102"/>
                    </a:cubicBezTo>
                    <a:cubicBezTo>
                      <a:pt x="834" y="1235"/>
                      <a:pt x="400" y="1335"/>
                      <a:pt x="0" y="130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6" name="Google Shape;866;p5"/>
              <p:cNvSpPr/>
              <p:nvPr/>
            </p:nvSpPr>
            <p:spPr>
              <a:xfrm>
                <a:off x="3998876" y="3896333"/>
                <a:ext cx="124581" cy="240070"/>
              </a:xfrm>
              <a:custGeom>
                <a:avLst/>
                <a:gdLst/>
                <a:ahLst/>
                <a:cxnLst/>
                <a:rect l="l" t="t" r="r" b="b"/>
                <a:pathLst>
                  <a:path w="5303" h="10219" extrusionOk="0">
                    <a:moveTo>
                      <a:pt x="2968" y="0"/>
                    </a:moveTo>
                    <a:lnTo>
                      <a:pt x="1000" y="4437"/>
                    </a:lnTo>
                    <a:cubicBezTo>
                      <a:pt x="29" y="6573"/>
                      <a:pt x="0" y="10218"/>
                      <a:pt x="2042" y="10218"/>
                    </a:cubicBezTo>
                    <a:cubicBezTo>
                      <a:pt x="2104" y="10218"/>
                      <a:pt x="2168" y="10215"/>
                      <a:pt x="2234" y="10208"/>
                    </a:cubicBezTo>
                    <a:cubicBezTo>
                      <a:pt x="4469" y="9974"/>
                      <a:pt x="4469" y="3803"/>
                      <a:pt x="4836" y="2335"/>
                    </a:cubicBezTo>
                    <a:cubicBezTo>
                      <a:pt x="5203" y="868"/>
                      <a:pt x="5303" y="367"/>
                      <a:pt x="5303" y="367"/>
                    </a:cubicBezTo>
                    <a:lnTo>
                      <a:pt x="2968"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7" name="Google Shape;867;p5"/>
              <p:cNvSpPr/>
              <p:nvPr/>
            </p:nvSpPr>
            <p:spPr>
              <a:xfrm>
                <a:off x="4000215" y="4019367"/>
                <a:ext cx="98175" cy="117087"/>
              </a:xfrm>
              <a:custGeom>
                <a:avLst/>
                <a:gdLst/>
                <a:ahLst/>
                <a:cxnLst/>
                <a:rect l="l" t="t" r="r" b="b"/>
                <a:pathLst>
                  <a:path w="4179" h="4984" extrusionOk="0">
                    <a:moveTo>
                      <a:pt x="643" y="1"/>
                    </a:moveTo>
                    <a:lnTo>
                      <a:pt x="643" y="1"/>
                    </a:lnTo>
                    <a:cubicBezTo>
                      <a:pt x="0" y="2121"/>
                      <a:pt x="193" y="4984"/>
                      <a:pt x="1966" y="4984"/>
                    </a:cubicBezTo>
                    <a:cubicBezTo>
                      <a:pt x="2034" y="4984"/>
                      <a:pt x="2104" y="4979"/>
                      <a:pt x="2177" y="4971"/>
                    </a:cubicBezTo>
                    <a:cubicBezTo>
                      <a:pt x="3278" y="4837"/>
                      <a:pt x="3845" y="3169"/>
                      <a:pt x="4179" y="1368"/>
                    </a:cubicBezTo>
                    <a:lnTo>
                      <a:pt x="4179" y="1368"/>
                    </a:lnTo>
                    <a:cubicBezTo>
                      <a:pt x="3175" y="3134"/>
                      <a:pt x="2571" y="3813"/>
                      <a:pt x="2081" y="3813"/>
                    </a:cubicBezTo>
                    <a:cubicBezTo>
                      <a:pt x="1756" y="3813"/>
                      <a:pt x="1482" y="3515"/>
                      <a:pt x="1176" y="3036"/>
                    </a:cubicBezTo>
                    <a:cubicBezTo>
                      <a:pt x="776" y="2436"/>
                      <a:pt x="676" y="1168"/>
                      <a:pt x="64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8" name="Google Shape;868;p5"/>
              <p:cNvSpPr/>
              <p:nvPr/>
            </p:nvSpPr>
            <p:spPr>
              <a:xfrm>
                <a:off x="4498836" y="3896333"/>
                <a:ext cx="218034" cy="206170"/>
              </a:xfrm>
              <a:custGeom>
                <a:avLst/>
                <a:gdLst/>
                <a:ahLst/>
                <a:cxnLst/>
                <a:rect l="l" t="t" r="r" b="b"/>
                <a:pathLst>
                  <a:path w="9281" h="8776" extrusionOk="0">
                    <a:moveTo>
                      <a:pt x="1835" y="0"/>
                    </a:moveTo>
                    <a:cubicBezTo>
                      <a:pt x="1835" y="0"/>
                      <a:pt x="0" y="2569"/>
                      <a:pt x="234" y="3803"/>
                    </a:cubicBezTo>
                    <a:cubicBezTo>
                      <a:pt x="500" y="5037"/>
                      <a:pt x="1735" y="4670"/>
                      <a:pt x="3069" y="5671"/>
                    </a:cubicBezTo>
                    <a:cubicBezTo>
                      <a:pt x="4437" y="6639"/>
                      <a:pt x="4437" y="7139"/>
                      <a:pt x="5904" y="8106"/>
                    </a:cubicBezTo>
                    <a:cubicBezTo>
                      <a:pt x="6528" y="8531"/>
                      <a:pt x="7290" y="8776"/>
                      <a:pt x="7901" y="8776"/>
                    </a:cubicBezTo>
                    <a:cubicBezTo>
                      <a:pt x="8729" y="8776"/>
                      <a:pt x="9281" y="8328"/>
                      <a:pt x="8840" y="7272"/>
                    </a:cubicBezTo>
                    <a:cubicBezTo>
                      <a:pt x="8106" y="5404"/>
                      <a:pt x="5404" y="2736"/>
                      <a:pt x="5304" y="2202"/>
                    </a:cubicBezTo>
                    <a:cubicBezTo>
                      <a:pt x="5137" y="1768"/>
                      <a:pt x="4970" y="1301"/>
                      <a:pt x="4803" y="868"/>
                    </a:cubicBezTo>
                    <a:lnTo>
                      <a:pt x="1835"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9" name="Google Shape;869;p5"/>
              <p:cNvSpPr/>
              <p:nvPr/>
            </p:nvSpPr>
            <p:spPr>
              <a:xfrm>
                <a:off x="4503535" y="3961386"/>
                <a:ext cx="213335" cy="141119"/>
              </a:xfrm>
              <a:custGeom>
                <a:avLst/>
                <a:gdLst/>
                <a:ahLst/>
                <a:cxnLst/>
                <a:rect l="l" t="t" r="r" b="b"/>
                <a:pathLst>
                  <a:path w="9081" h="6007" extrusionOk="0">
                    <a:moveTo>
                      <a:pt x="167" y="0"/>
                    </a:moveTo>
                    <a:cubicBezTo>
                      <a:pt x="34" y="334"/>
                      <a:pt x="0" y="701"/>
                      <a:pt x="34" y="1034"/>
                    </a:cubicBezTo>
                    <a:cubicBezTo>
                      <a:pt x="300" y="2268"/>
                      <a:pt x="1535" y="1901"/>
                      <a:pt x="2869" y="2902"/>
                    </a:cubicBezTo>
                    <a:cubicBezTo>
                      <a:pt x="4237" y="3870"/>
                      <a:pt x="4237" y="4370"/>
                      <a:pt x="5704" y="5337"/>
                    </a:cubicBezTo>
                    <a:cubicBezTo>
                      <a:pt x="6328" y="5762"/>
                      <a:pt x="7090" y="6007"/>
                      <a:pt x="7701" y="6007"/>
                    </a:cubicBezTo>
                    <a:cubicBezTo>
                      <a:pt x="8529" y="6007"/>
                      <a:pt x="9081" y="5559"/>
                      <a:pt x="8640" y="4503"/>
                    </a:cubicBezTo>
                    <a:lnTo>
                      <a:pt x="8640" y="4503"/>
                    </a:lnTo>
                    <a:cubicBezTo>
                      <a:pt x="8171" y="4814"/>
                      <a:pt x="7744" y="4946"/>
                      <a:pt x="7341" y="4946"/>
                    </a:cubicBezTo>
                    <a:cubicBezTo>
                      <a:pt x="5795" y="4946"/>
                      <a:pt x="4616" y="2998"/>
                      <a:pt x="2869" y="1701"/>
                    </a:cubicBezTo>
                    <a:cubicBezTo>
                      <a:pt x="2035" y="1068"/>
                      <a:pt x="1134" y="500"/>
                      <a:pt x="16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0" name="Google Shape;870;p5"/>
              <p:cNvSpPr/>
              <p:nvPr/>
            </p:nvSpPr>
            <p:spPr>
              <a:xfrm>
                <a:off x="4063107" y="2873650"/>
                <a:ext cx="788361" cy="1074383"/>
              </a:xfrm>
              <a:custGeom>
                <a:avLst/>
                <a:gdLst/>
                <a:ahLst/>
                <a:cxnLst/>
                <a:rect l="l" t="t" r="r" b="b"/>
                <a:pathLst>
                  <a:path w="33558" h="45733" extrusionOk="0">
                    <a:moveTo>
                      <a:pt x="30856" y="0"/>
                    </a:moveTo>
                    <a:cubicBezTo>
                      <a:pt x="30856" y="0"/>
                      <a:pt x="24913" y="2599"/>
                      <a:pt x="18225" y="2599"/>
                    </a:cubicBezTo>
                    <a:cubicBezTo>
                      <a:pt x="16307" y="2599"/>
                      <a:pt x="14328" y="2385"/>
                      <a:pt x="12409" y="1835"/>
                    </a:cubicBezTo>
                    <a:cubicBezTo>
                      <a:pt x="12409" y="1835"/>
                      <a:pt x="11542" y="8106"/>
                      <a:pt x="10174" y="12676"/>
                    </a:cubicBezTo>
                    <a:cubicBezTo>
                      <a:pt x="8840" y="17246"/>
                      <a:pt x="7739" y="21282"/>
                      <a:pt x="7239" y="22616"/>
                    </a:cubicBezTo>
                    <a:cubicBezTo>
                      <a:pt x="6739" y="23984"/>
                      <a:pt x="3670" y="28521"/>
                      <a:pt x="3069" y="31990"/>
                    </a:cubicBezTo>
                    <a:cubicBezTo>
                      <a:pt x="2469" y="35426"/>
                      <a:pt x="501" y="43031"/>
                      <a:pt x="234" y="43531"/>
                    </a:cubicBezTo>
                    <a:cubicBezTo>
                      <a:pt x="0" y="44032"/>
                      <a:pt x="1502" y="45733"/>
                      <a:pt x="2702" y="45733"/>
                    </a:cubicBezTo>
                    <a:cubicBezTo>
                      <a:pt x="3903" y="45733"/>
                      <a:pt x="12543" y="29755"/>
                      <a:pt x="13777" y="27687"/>
                    </a:cubicBezTo>
                    <a:cubicBezTo>
                      <a:pt x="15011" y="25585"/>
                      <a:pt x="20115" y="12609"/>
                      <a:pt x="21082" y="11242"/>
                    </a:cubicBezTo>
                    <a:cubicBezTo>
                      <a:pt x="21616" y="10474"/>
                      <a:pt x="22383" y="9907"/>
                      <a:pt x="23250" y="9574"/>
                    </a:cubicBezTo>
                    <a:cubicBezTo>
                      <a:pt x="23250" y="9574"/>
                      <a:pt x="24718" y="19181"/>
                      <a:pt x="24718" y="21883"/>
                    </a:cubicBezTo>
                    <a:cubicBezTo>
                      <a:pt x="24718" y="24618"/>
                      <a:pt x="23350" y="24484"/>
                      <a:pt x="22383" y="27687"/>
                    </a:cubicBezTo>
                    <a:cubicBezTo>
                      <a:pt x="21382" y="30889"/>
                      <a:pt x="20415" y="43165"/>
                      <a:pt x="20415" y="43531"/>
                    </a:cubicBezTo>
                    <a:cubicBezTo>
                      <a:pt x="20415" y="43865"/>
                      <a:pt x="21015" y="44632"/>
                      <a:pt x="21883" y="44999"/>
                    </a:cubicBezTo>
                    <a:cubicBezTo>
                      <a:pt x="22312" y="45176"/>
                      <a:pt x="22780" y="45257"/>
                      <a:pt x="23257" y="45257"/>
                    </a:cubicBezTo>
                    <a:cubicBezTo>
                      <a:pt x="23410" y="45257"/>
                      <a:pt x="23564" y="45249"/>
                      <a:pt x="23717" y="45233"/>
                    </a:cubicBezTo>
                    <a:cubicBezTo>
                      <a:pt x="23717" y="45233"/>
                      <a:pt x="27420" y="34058"/>
                      <a:pt x="28888" y="30622"/>
                    </a:cubicBezTo>
                    <a:cubicBezTo>
                      <a:pt x="30355" y="27153"/>
                      <a:pt x="32223" y="22750"/>
                      <a:pt x="32324" y="20148"/>
                    </a:cubicBezTo>
                    <a:cubicBezTo>
                      <a:pt x="32424" y="17580"/>
                      <a:pt x="33558" y="6772"/>
                      <a:pt x="30856"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1" name="Google Shape;871;p5"/>
              <p:cNvSpPr/>
              <p:nvPr/>
            </p:nvSpPr>
            <p:spPr>
              <a:xfrm>
                <a:off x="4302127" y="2079392"/>
                <a:ext cx="706091" cy="907092"/>
              </a:xfrm>
              <a:custGeom>
                <a:avLst/>
                <a:gdLst/>
                <a:ahLst/>
                <a:cxnLst/>
                <a:rect l="l" t="t" r="r" b="b"/>
                <a:pathLst>
                  <a:path w="30056" h="38612" extrusionOk="0">
                    <a:moveTo>
                      <a:pt x="16020" y="0"/>
                    </a:moveTo>
                    <a:cubicBezTo>
                      <a:pt x="15796" y="0"/>
                      <a:pt x="15560" y="6"/>
                      <a:pt x="15311" y="17"/>
                    </a:cubicBezTo>
                    <a:cubicBezTo>
                      <a:pt x="13143" y="117"/>
                      <a:pt x="11042" y="618"/>
                      <a:pt x="9107" y="1518"/>
                    </a:cubicBezTo>
                    <a:cubicBezTo>
                      <a:pt x="9107" y="1518"/>
                      <a:pt x="4937" y="4020"/>
                      <a:pt x="2402" y="6522"/>
                    </a:cubicBezTo>
                    <a:cubicBezTo>
                      <a:pt x="0" y="8957"/>
                      <a:pt x="267" y="12860"/>
                      <a:pt x="634" y="15629"/>
                    </a:cubicBezTo>
                    <a:cubicBezTo>
                      <a:pt x="968" y="18364"/>
                      <a:pt x="2302" y="29505"/>
                      <a:pt x="2302" y="30206"/>
                    </a:cubicBezTo>
                    <a:cubicBezTo>
                      <a:pt x="2302" y="30940"/>
                      <a:pt x="2035" y="36577"/>
                      <a:pt x="2035" y="36577"/>
                    </a:cubicBezTo>
                    <a:cubicBezTo>
                      <a:pt x="4470" y="37911"/>
                      <a:pt x="7172" y="38612"/>
                      <a:pt x="9941" y="38612"/>
                    </a:cubicBezTo>
                    <a:cubicBezTo>
                      <a:pt x="14611" y="38612"/>
                      <a:pt x="21216" y="34876"/>
                      <a:pt x="21216" y="34876"/>
                    </a:cubicBezTo>
                    <a:cubicBezTo>
                      <a:pt x="21216" y="34876"/>
                      <a:pt x="19648" y="26036"/>
                      <a:pt x="19648" y="23534"/>
                    </a:cubicBezTo>
                    <a:cubicBezTo>
                      <a:pt x="19648" y="20999"/>
                      <a:pt x="20715" y="9658"/>
                      <a:pt x="20715" y="9658"/>
                    </a:cubicBezTo>
                    <a:cubicBezTo>
                      <a:pt x="20715" y="9658"/>
                      <a:pt x="22516" y="13127"/>
                      <a:pt x="23350" y="13961"/>
                    </a:cubicBezTo>
                    <a:lnTo>
                      <a:pt x="25752" y="16329"/>
                    </a:lnTo>
                    <a:lnTo>
                      <a:pt x="30055" y="10492"/>
                    </a:lnTo>
                    <a:cubicBezTo>
                      <a:pt x="30055" y="10492"/>
                      <a:pt x="24785" y="5221"/>
                      <a:pt x="22250" y="3053"/>
                    </a:cubicBezTo>
                    <a:cubicBezTo>
                      <a:pt x="19918" y="1063"/>
                      <a:pt x="19093" y="0"/>
                      <a:pt x="16020"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2" name="Google Shape;872;p5"/>
              <p:cNvSpPr/>
              <p:nvPr/>
            </p:nvSpPr>
            <p:spPr>
              <a:xfrm>
                <a:off x="4787216" y="2205175"/>
                <a:ext cx="34510" cy="101112"/>
              </a:xfrm>
              <a:custGeom>
                <a:avLst/>
                <a:gdLst/>
                <a:ahLst/>
                <a:cxnLst/>
                <a:rect l="l" t="t" r="r" b="b"/>
                <a:pathLst>
                  <a:path w="1469" h="4304" fill="none" extrusionOk="0">
                    <a:moveTo>
                      <a:pt x="0" y="1"/>
                    </a:moveTo>
                    <a:lnTo>
                      <a:pt x="67" y="4304"/>
                    </a:lnTo>
                    <a:lnTo>
                      <a:pt x="1468" y="110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3" name="Google Shape;873;p5"/>
              <p:cNvSpPr/>
              <p:nvPr/>
            </p:nvSpPr>
            <p:spPr>
              <a:xfrm>
                <a:off x="4594430" y="2488080"/>
                <a:ext cx="151268" cy="185755"/>
              </a:xfrm>
              <a:custGeom>
                <a:avLst/>
                <a:gdLst/>
                <a:ahLst/>
                <a:cxnLst/>
                <a:rect l="l" t="t" r="r" b="b"/>
                <a:pathLst>
                  <a:path w="6439" h="7907" fill="none" extrusionOk="0">
                    <a:moveTo>
                      <a:pt x="6439" y="1"/>
                    </a:moveTo>
                    <a:cubicBezTo>
                      <a:pt x="6439" y="1"/>
                      <a:pt x="2102" y="6438"/>
                      <a:pt x="1" y="790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4" name="Google Shape;874;p5"/>
              <p:cNvSpPr/>
              <p:nvPr/>
            </p:nvSpPr>
            <p:spPr>
              <a:xfrm>
                <a:off x="4490214" y="2080567"/>
                <a:ext cx="189655" cy="265512"/>
              </a:xfrm>
              <a:custGeom>
                <a:avLst/>
                <a:gdLst/>
                <a:ahLst/>
                <a:cxnLst/>
                <a:rect l="l" t="t" r="r" b="b"/>
                <a:pathLst>
                  <a:path w="8073" h="11302" extrusionOk="0">
                    <a:moveTo>
                      <a:pt x="7205" y="1"/>
                    </a:moveTo>
                    <a:cubicBezTo>
                      <a:pt x="5104" y="101"/>
                      <a:pt x="3036" y="601"/>
                      <a:pt x="1101" y="1468"/>
                    </a:cubicBezTo>
                    <a:cubicBezTo>
                      <a:pt x="1101" y="1468"/>
                      <a:pt x="767" y="1702"/>
                      <a:pt x="200" y="2036"/>
                    </a:cubicBezTo>
                    <a:cubicBezTo>
                      <a:pt x="0" y="2803"/>
                      <a:pt x="0" y="3603"/>
                      <a:pt x="267" y="4371"/>
                    </a:cubicBezTo>
                    <a:cubicBezTo>
                      <a:pt x="1068" y="6872"/>
                      <a:pt x="2335" y="10542"/>
                      <a:pt x="4904" y="11209"/>
                    </a:cubicBezTo>
                    <a:cubicBezTo>
                      <a:pt x="5155" y="11272"/>
                      <a:pt x="5387" y="11302"/>
                      <a:pt x="5602" y="11302"/>
                    </a:cubicBezTo>
                    <a:cubicBezTo>
                      <a:pt x="7558" y="11302"/>
                      <a:pt x="8073" y="8811"/>
                      <a:pt x="8073" y="5805"/>
                    </a:cubicBezTo>
                    <a:cubicBezTo>
                      <a:pt x="8039" y="3837"/>
                      <a:pt x="7739" y="1869"/>
                      <a:pt x="720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5" name="Google Shape;875;p5"/>
              <p:cNvSpPr/>
              <p:nvPr/>
            </p:nvSpPr>
            <p:spPr>
              <a:xfrm>
                <a:off x="4305252" y="2581348"/>
                <a:ext cx="556420" cy="331503"/>
              </a:xfrm>
              <a:custGeom>
                <a:avLst/>
                <a:gdLst/>
                <a:ahLst/>
                <a:cxnLst/>
                <a:rect l="l" t="t" r="r" b="b"/>
                <a:pathLst>
                  <a:path w="23685" h="14111" extrusionOk="0">
                    <a:moveTo>
                      <a:pt x="1" y="0"/>
                    </a:moveTo>
                    <a:lnTo>
                      <a:pt x="134" y="1768"/>
                    </a:lnTo>
                    <a:cubicBezTo>
                      <a:pt x="701" y="3302"/>
                      <a:pt x="1602" y="4670"/>
                      <a:pt x="2836" y="5737"/>
                    </a:cubicBezTo>
                    <a:cubicBezTo>
                      <a:pt x="4904" y="7672"/>
                      <a:pt x="11542" y="11508"/>
                      <a:pt x="11542" y="11508"/>
                    </a:cubicBezTo>
                    <a:cubicBezTo>
                      <a:pt x="11542" y="11508"/>
                      <a:pt x="13010" y="13043"/>
                      <a:pt x="14344" y="13576"/>
                    </a:cubicBezTo>
                    <a:cubicBezTo>
                      <a:pt x="14800" y="13754"/>
                      <a:pt x="15297" y="13814"/>
                      <a:pt x="15770" y="13814"/>
                    </a:cubicBezTo>
                    <a:cubicBezTo>
                      <a:pt x="16716" y="13814"/>
                      <a:pt x="17569" y="13576"/>
                      <a:pt x="17814" y="13576"/>
                    </a:cubicBezTo>
                    <a:cubicBezTo>
                      <a:pt x="18180" y="13576"/>
                      <a:pt x="21716" y="14110"/>
                      <a:pt x="22584" y="14110"/>
                    </a:cubicBezTo>
                    <a:cubicBezTo>
                      <a:pt x="23451" y="14110"/>
                      <a:pt x="23684" y="13176"/>
                      <a:pt x="23684" y="13176"/>
                    </a:cubicBezTo>
                    <a:cubicBezTo>
                      <a:pt x="23684" y="13176"/>
                      <a:pt x="19648" y="9740"/>
                      <a:pt x="18547" y="9740"/>
                    </a:cubicBezTo>
                    <a:cubicBezTo>
                      <a:pt x="17313" y="9840"/>
                      <a:pt x="16079" y="10007"/>
                      <a:pt x="14845" y="10274"/>
                    </a:cubicBezTo>
                    <a:cubicBezTo>
                      <a:pt x="14845" y="10274"/>
                      <a:pt x="11409" y="7672"/>
                      <a:pt x="9708" y="5337"/>
                    </a:cubicBezTo>
                    <a:cubicBezTo>
                      <a:pt x="8440" y="3703"/>
                      <a:pt x="7039" y="2135"/>
                      <a:pt x="5538" y="667"/>
                    </a:cubicBezTo>
                    <a:lnTo>
                      <a:pt x="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6" name="Google Shape;876;p5"/>
              <p:cNvSpPr/>
              <p:nvPr/>
            </p:nvSpPr>
            <p:spPr>
              <a:xfrm>
                <a:off x="4285658" y="2232615"/>
                <a:ext cx="185755" cy="396530"/>
              </a:xfrm>
              <a:custGeom>
                <a:avLst/>
                <a:gdLst/>
                <a:ahLst/>
                <a:cxnLst/>
                <a:rect l="l" t="t" r="r" b="b"/>
                <a:pathLst>
                  <a:path w="7907" h="16879" extrusionOk="0">
                    <a:moveTo>
                      <a:pt x="3103" y="0"/>
                    </a:moveTo>
                    <a:cubicBezTo>
                      <a:pt x="1869" y="634"/>
                      <a:pt x="968" y="1768"/>
                      <a:pt x="601" y="3136"/>
                    </a:cubicBezTo>
                    <a:cubicBezTo>
                      <a:pt x="1" y="5404"/>
                      <a:pt x="501" y="8273"/>
                      <a:pt x="501" y="9574"/>
                    </a:cubicBezTo>
                    <a:cubicBezTo>
                      <a:pt x="501" y="10908"/>
                      <a:pt x="968" y="15911"/>
                      <a:pt x="968" y="15911"/>
                    </a:cubicBezTo>
                    <a:cubicBezTo>
                      <a:pt x="1969" y="16512"/>
                      <a:pt x="3136" y="16845"/>
                      <a:pt x="4304" y="16879"/>
                    </a:cubicBezTo>
                    <a:cubicBezTo>
                      <a:pt x="5538" y="16812"/>
                      <a:pt x="6739" y="16445"/>
                      <a:pt x="7773" y="15811"/>
                    </a:cubicBezTo>
                    <a:lnTo>
                      <a:pt x="7907" y="6004"/>
                    </a:lnTo>
                    <a:lnTo>
                      <a:pt x="3103"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7" name="Google Shape;877;p5"/>
              <p:cNvSpPr/>
              <p:nvPr/>
            </p:nvSpPr>
            <p:spPr>
              <a:xfrm>
                <a:off x="4285658" y="2232615"/>
                <a:ext cx="185755" cy="396530"/>
              </a:xfrm>
              <a:custGeom>
                <a:avLst/>
                <a:gdLst/>
                <a:ahLst/>
                <a:cxnLst/>
                <a:rect l="l" t="t" r="r" b="b"/>
                <a:pathLst>
                  <a:path w="7907" h="16879" fill="none" extrusionOk="0">
                    <a:moveTo>
                      <a:pt x="3103" y="0"/>
                    </a:moveTo>
                    <a:cubicBezTo>
                      <a:pt x="1869" y="634"/>
                      <a:pt x="968" y="1768"/>
                      <a:pt x="601" y="3136"/>
                    </a:cubicBezTo>
                    <a:cubicBezTo>
                      <a:pt x="1" y="5404"/>
                      <a:pt x="501" y="8273"/>
                      <a:pt x="501" y="9574"/>
                    </a:cubicBezTo>
                    <a:cubicBezTo>
                      <a:pt x="501" y="10908"/>
                      <a:pt x="968" y="15911"/>
                      <a:pt x="968" y="15911"/>
                    </a:cubicBezTo>
                    <a:cubicBezTo>
                      <a:pt x="1969" y="16512"/>
                      <a:pt x="3136" y="16845"/>
                      <a:pt x="4304" y="16879"/>
                    </a:cubicBezTo>
                    <a:cubicBezTo>
                      <a:pt x="5538" y="16812"/>
                      <a:pt x="6739" y="16445"/>
                      <a:pt x="7773" y="15811"/>
                    </a:cubicBezTo>
                    <a:lnTo>
                      <a:pt x="7907" y="6004"/>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8" name="Google Shape;878;p5"/>
              <p:cNvSpPr/>
              <p:nvPr/>
            </p:nvSpPr>
            <p:spPr>
              <a:xfrm>
                <a:off x="4516855" y="2135424"/>
                <a:ext cx="137149" cy="170109"/>
              </a:xfrm>
              <a:custGeom>
                <a:avLst/>
                <a:gdLst/>
                <a:ahLst/>
                <a:cxnLst/>
                <a:rect l="l" t="t" r="r" b="b"/>
                <a:pathLst>
                  <a:path w="5838" h="7241" extrusionOk="0">
                    <a:moveTo>
                      <a:pt x="0" y="1"/>
                    </a:moveTo>
                    <a:lnTo>
                      <a:pt x="0" y="1"/>
                    </a:lnTo>
                    <a:cubicBezTo>
                      <a:pt x="434" y="1702"/>
                      <a:pt x="968" y="3403"/>
                      <a:pt x="1668" y="5038"/>
                    </a:cubicBezTo>
                    <a:cubicBezTo>
                      <a:pt x="2339" y="6541"/>
                      <a:pt x="3257" y="7241"/>
                      <a:pt x="4008" y="7241"/>
                    </a:cubicBezTo>
                    <a:cubicBezTo>
                      <a:pt x="4490" y="7241"/>
                      <a:pt x="4903" y="6953"/>
                      <a:pt x="5137" y="6405"/>
                    </a:cubicBezTo>
                    <a:cubicBezTo>
                      <a:pt x="5738" y="5038"/>
                      <a:pt x="5838" y="2269"/>
                      <a:pt x="5838" y="2269"/>
                    </a:cubicBezTo>
                    <a:lnTo>
                      <a:pt x="5838" y="2269"/>
                    </a:lnTo>
                    <a:cubicBezTo>
                      <a:pt x="5838" y="2269"/>
                      <a:pt x="5195" y="2616"/>
                      <a:pt x="4349" y="2616"/>
                    </a:cubicBezTo>
                    <a:cubicBezTo>
                      <a:pt x="3832" y="2616"/>
                      <a:pt x="3238" y="2486"/>
                      <a:pt x="2669" y="2069"/>
                    </a:cubicBezTo>
                    <a:cubicBezTo>
                      <a:pt x="1168" y="968"/>
                      <a:pt x="0" y="1"/>
                      <a:pt x="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9" name="Google Shape;879;p5"/>
              <p:cNvSpPr/>
              <p:nvPr/>
            </p:nvSpPr>
            <p:spPr>
              <a:xfrm>
                <a:off x="4432209" y="1756361"/>
                <a:ext cx="352669" cy="262200"/>
              </a:xfrm>
              <a:custGeom>
                <a:avLst/>
                <a:gdLst/>
                <a:ahLst/>
                <a:cxnLst/>
                <a:rect l="l" t="t" r="r" b="b"/>
                <a:pathLst>
                  <a:path w="15012" h="11161" extrusionOk="0">
                    <a:moveTo>
                      <a:pt x="5931" y="1"/>
                    </a:moveTo>
                    <a:cubicBezTo>
                      <a:pt x="5732" y="1"/>
                      <a:pt x="5534" y="9"/>
                      <a:pt x="5338" y="24"/>
                    </a:cubicBezTo>
                    <a:cubicBezTo>
                      <a:pt x="1568" y="324"/>
                      <a:pt x="1869" y="2993"/>
                      <a:pt x="1869" y="2993"/>
                    </a:cubicBezTo>
                    <a:cubicBezTo>
                      <a:pt x="1869" y="2993"/>
                      <a:pt x="1" y="3460"/>
                      <a:pt x="1" y="5061"/>
                    </a:cubicBezTo>
                    <a:cubicBezTo>
                      <a:pt x="1" y="6662"/>
                      <a:pt x="301" y="9097"/>
                      <a:pt x="1368" y="10598"/>
                    </a:cubicBezTo>
                    <a:cubicBezTo>
                      <a:pt x="1671" y="11002"/>
                      <a:pt x="1965" y="11161"/>
                      <a:pt x="2246" y="11161"/>
                    </a:cubicBezTo>
                    <a:cubicBezTo>
                      <a:pt x="2986" y="11161"/>
                      <a:pt x="3626" y="10051"/>
                      <a:pt x="4037" y="9398"/>
                    </a:cubicBezTo>
                    <a:cubicBezTo>
                      <a:pt x="4458" y="8754"/>
                      <a:pt x="4640" y="8037"/>
                      <a:pt x="5305" y="8037"/>
                    </a:cubicBezTo>
                    <a:cubicBezTo>
                      <a:pt x="5537" y="8037"/>
                      <a:pt x="5827" y="8124"/>
                      <a:pt x="6205" y="8330"/>
                    </a:cubicBezTo>
                    <a:cubicBezTo>
                      <a:pt x="7706" y="9131"/>
                      <a:pt x="10942" y="9197"/>
                      <a:pt x="10942" y="9197"/>
                    </a:cubicBezTo>
                    <a:lnTo>
                      <a:pt x="11642" y="10198"/>
                    </a:lnTo>
                    <a:cubicBezTo>
                      <a:pt x="11642" y="10198"/>
                      <a:pt x="13143" y="9398"/>
                      <a:pt x="13444" y="8297"/>
                    </a:cubicBezTo>
                    <a:cubicBezTo>
                      <a:pt x="13710" y="7229"/>
                      <a:pt x="13143" y="6729"/>
                      <a:pt x="13143" y="6729"/>
                    </a:cubicBezTo>
                    <a:cubicBezTo>
                      <a:pt x="13143" y="6729"/>
                      <a:pt x="15011" y="5728"/>
                      <a:pt x="14311" y="4060"/>
                    </a:cubicBezTo>
                    <a:cubicBezTo>
                      <a:pt x="13647" y="2480"/>
                      <a:pt x="9539" y="1"/>
                      <a:pt x="5931"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0" name="Google Shape;880;p5"/>
              <p:cNvSpPr/>
              <p:nvPr/>
            </p:nvSpPr>
            <p:spPr>
              <a:xfrm>
                <a:off x="4724512" y="1847820"/>
                <a:ext cx="15716" cy="16492"/>
              </a:xfrm>
              <a:custGeom>
                <a:avLst/>
                <a:gdLst/>
                <a:ahLst/>
                <a:cxnLst/>
                <a:rect l="l" t="t" r="r" b="b"/>
                <a:pathLst>
                  <a:path w="669" h="702" fill="none" extrusionOk="0">
                    <a:moveTo>
                      <a:pt x="668" y="701"/>
                    </a:moveTo>
                    <a:cubicBezTo>
                      <a:pt x="468" y="434"/>
                      <a:pt x="234" y="201"/>
                      <a:pt x="1"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1" name="Google Shape;881;p5"/>
              <p:cNvSpPr/>
              <p:nvPr/>
            </p:nvSpPr>
            <p:spPr>
              <a:xfrm>
                <a:off x="4505085" y="1853317"/>
                <a:ext cx="242184" cy="86217"/>
              </a:xfrm>
              <a:custGeom>
                <a:avLst/>
                <a:gdLst/>
                <a:ahLst/>
                <a:cxnLst/>
                <a:rect l="l" t="t" r="r" b="b"/>
                <a:pathLst>
                  <a:path w="10309" h="3670" fill="none" extrusionOk="0">
                    <a:moveTo>
                      <a:pt x="1" y="0"/>
                    </a:moveTo>
                    <a:cubicBezTo>
                      <a:pt x="1" y="0"/>
                      <a:pt x="4838" y="3669"/>
                      <a:pt x="7139" y="3436"/>
                    </a:cubicBezTo>
                    <a:cubicBezTo>
                      <a:pt x="8740" y="3303"/>
                      <a:pt x="10308" y="2469"/>
                      <a:pt x="10308" y="136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2" name="Google Shape;882;p5"/>
              <p:cNvSpPr/>
              <p:nvPr/>
            </p:nvSpPr>
            <p:spPr>
              <a:xfrm>
                <a:off x="4461200" y="1865064"/>
                <a:ext cx="71347" cy="83868"/>
              </a:xfrm>
              <a:custGeom>
                <a:avLst/>
                <a:gdLst/>
                <a:ahLst/>
                <a:cxnLst/>
                <a:rect l="l" t="t" r="r" b="b"/>
                <a:pathLst>
                  <a:path w="3037" h="3570" fill="none" extrusionOk="0">
                    <a:moveTo>
                      <a:pt x="1235" y="1"/>
                    </a:moveTo>
                    <a:cubicBezTo>
                      <a:pt x="1235" y="1"/>
                      <a:pt x="3036" y="1268"/>
                      <a:pt x="2303" y="2402"/>
                    </a:cubicBezTo>
                    <a:cubicBezTo>
                      <a:pt x="1569" y="3570"/>
                      <a:pt x="1" y="3470"/>
                      <a:pt x="1" y="3470"/>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3" name="Google Shape;883;p5"/>
              <p:cNvSpPr/>
              <p:nvPr/>
            </p:nvSpPr>
            <p:spPr>
              <a:xfrm>
                <a:off x="4426218" y="1887007"/>
                <a:ext cx="286562" cy="330399"/>
              </a:xfrm>
              <a:custGeom>
                <a:avLst/>
                <a:gdLst/>
                <a:ahLst/>
                <a:cxnLst/>
                <a:rect l="l" t="t" r="r" b="b"/>
                <a:pathLst>
                  <a:path w="12198" h="14064" extrusionOk="0">
                    <a:moveTo>
                      <a:pt x="3792" y="1"/>
                    </a:moveTo>
                    <a:cubicBezTo>
                      <a:pt x="3792" y="1"/>
                      <a:pt x="5192" y="1769"/>
                      <a:pt x="4192" y="2536"/>
                    </a:cubicBezTo>
                    <a:cubicBezTo>
                      <a:pt x="3691" y="2969"/>
                      <a:pt x="3191" y="3336"/>
                      <a:pt x="2624" y="3636"/>
                    </a:cubicBezTo>
                    <a:cubicBezTo>
                      <a:pt x="2624" y="3636"/>
                      <a:pt x="2534" y="4951"/>
                      <a:pt x="2270" y="4951"/>
                    </a:cubicBezTo>
                    <a:cubicBezTo>
                      <a:pt x="2255" y="4951"/>
                      <a:pt x="2240" y="4946"/>
                      <a:pt x="2224" y="4937"/>
                    </a:cubicBezTo>
                    <a:cubicBezTo>
                      <a:pt x="1924" y="4737"/>
                      <a:pt x="1256" y="3336"/>
                      <a:pt x="1056" y="2469"/>
                    </a:cubicBezTo>
                    <a:cubicBezTo>
                      <a:pt x="1012" y="2268"/>
                      <a:pt x="932" y="2175"/>
                      <a:pt x="838" y="2175"/>
                    </a:cubicBezTo>
                    <a:cubicBezTo>
                      <a:pt x="509" y="2175"/>
                      <a:pt x="0" y="3305"/>
                      <a:pt x="156" y="4937"/>
                    </a:cubicBezTo>
                    <a:cubicBezTo>
                      <a:pt x="256" y="6138"/>
                      <a:pt x="1156" y="7106"/>
                      <a:pt x="2324" y="7406"/>
                    </a:cubicBezTo>
                    <a:cubicBezTo>
                      <a:pt x="2324" y="7406"/>
                      <a:pt x="4192" y="12042"/>
                      <a:pt x="6093" y="13410"/>
                    </a:cubicBezTo>
                    <a:cubicBezTo>
                      <a:pt x="6718" y="13867"/>
                      <a:pt x="7287" y="14064"/>
                      <a:pt x="7801" y="14064"/>
                    </a:cubicBezTo>
                    <a:cubicBezTo>
                      <a:pt x="8824" y="14064"/>
                      <a:pt x="9630" y="13286"/>
                      <a:pt x="10229" y="12243"/>
                    </a:cubicBezTo>
                    <a:cubicBezTo>
                      <a:pt x="11130" y="10642"/>
                      <a:pt x="12198" y="2469"/>
                      <a:pt x="12198" y="2469"/>
                    </a:cubicBezTo>
                    <a:lnTo>
                      <a:pt x="12198" y="2469"/>
                    </a:lnTo>
                    <a:cubicBezTo>
                      <a:pt x="11548" y="2624"/>
                      <a:pt x="10887" y="2702"/>
                      <a:pt x="10227" y="2702"/>
                    </a:cubicBezTo>
                    <a:cubicBezTo>
                      <a:pt x="9326" y="2702"/>
                      <a:pt x="8427" y="2558"/>
                      <a:pt x="7561" y="2269"/>
                    </a:cubicBezTo>
                    <a:cubicBezTo>
                      <a:pt x="6193" y="1702"/>
                      <a:pt x="4926" y="935"/>
                      <a:pt x="3792"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4" name="Google Shape;884;p5"/>
              <p:cNvSpPr/>
              <p:nvPr/>
            </p:nvSpPr>
            <p:spPr>
              <a:xfrm>
                <a:off x="4608550" y="2032758"/>
                <a:ext cx="43907" cy="72122"/>
              </a:xfrm>
              <a:custGeom>
                <a:avLst/>
                <a:gdLst/>
                <a:ahLst/>
                <a:cxnLst/>
                <a:rect l="l" t="t" r="r" b="b"/>
                <a:pathLst>
                  <a:path w="1869" h="3070" fill="none" extrusionOk="0">
                    <a:moveTo>
                      <a:pt x="1067" y="1"/>
                    </a:moveTo>
                    <a:cubicBezTo>
                      <a:pt x="1067" y="1"/>
                      <a:pt x="1868" y="2469"/>
                      <a:pt x="1368" y="2770"/>
                    </a:cubicBezTo>
                    <a:cubicBezTo>
                      <a:pt x="867" y="3070"/>
                      <a:pt x="0" y="2770"/>
                      <a:pt x="0" y="277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5" name="Google Shape;885;p5"/>
              <p:cNvSpPr/>
              <p:nvPr/>
            </p:nvSpPr>
            <p:spPr>
              <a:xfrm>
                <a:off x="4574061" y="2120529"/>
                <a:ext cx="61926" cy="30587"/>
              </a:xfrm>
              <a:custGeom>
                <a:avLst/>
                <a:gdLst/>
                <a:ahLst/>
                <a:cxnLst/>
                <a:rect l="l" t="t" r="r" b="b"/>
                <a:pathLst>
                  <a:path w="2636" h="1302" fill="none" extrusionOk="0">
                    <a:moveTo>
                      <a:pt x="0" y="1"/>
                    </a:moveTo>
                    <a:cubicBezTo>
                      <a:pt x="0" y="1"/>
                      <a:pt x="667" y="1302"/>
                      <a:pt x="2636" y="7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6" name="Google Shape;886;p5"/>
              <p:cNvSpPr/>
              <p:nvPr/>
            </p:nvSpPr>
            <p:spPr>
              <a:xfrm>
                <a:off x="4574061" y="2013964"/>
                <a:ext cx="15693" cy="35286"/>
              </a:xfrm>
              <a:custGeom>
                <a:avLst/>
                <a:gdLst/>
                <a:ahLst/>
                <a:cxnLst/>
                <a:rect l="l" t="t" r="r" b="b"/>
                <a:pathLst>
                  <a:path w="668" h="1502" extrusionOk="0">
                    <a:moveTo>
                      <a:pt x="334" y="0"/>
                    </a:moveTo>
                    <a:cubicBezTo>
                      <a:pt x="134" y="0"/>
                      <a:pt x="0" y="334"/>
                      <a:pt x="0" y="768"/>
                    </a:cubicBezTo>
                    <a:cubicBezTo>
                      <a:pt x="0" y="1168"/>
                      <a:pt x="134" y="1501"/>
                      <a:pt x="334" y="1501"/>
                    </a:cubicBezTo>
                    <a:cubicBezTo>
                      <a:pt x="534" y="1501"/>
                      <a:pt x="667" y="1168"/>
                      <a:pt x="667" y="768"/>
                    </a:cubicBezTo>
                    <a:cubicBezTo>
                      <a:pt x="667" y="334"/>
                      <a:pt x="501" y="0"/>
                      <a:pt x="33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7" name="Google Shape;887;p5"/>
              <p:cNvSpPr/>
              <p:nvPr/>
            </p:nvSpPr>
            <p:spPr>
              <a:xfrm>
                <a:off x="4651636" y="2010816"/>
                <a:ext cx="15693" cy="34510"/>
              </a:xfrm>
              <a:custGeom>
                <a:avLst/>
                <a:gdLst/>
                <a:ahLst/>
                <a:cxnLst/>
                <a:rect l="l" t="t" r="r" b="b"/>
                <a:pathLst>
                  <a:path w="668" h="1469" extrusionOk="0">
                    <a:moveTo>
                      <a:pt x="334" y="1"/>
                    </a:moveTo>
                    <a:cubicBezTo>
                      <a:pt x="134" y="1"/>
                      <a:pt x="1" y="335"/>
                      <a:pt x="1" y="735"/>
                    </a:cubicBezTo>
                    <a:cubicBezTo>
                      <a:pt x="1" y="1135"/>
                      <a:pt x="134" y="1469"/>
                      <a:pt x="334" y="1469"/>
                    </a:cubicBezTo>
                    <a:cubicBezTo>
                      <a:pt x="534" y="1469"/>
                      <a:pt x="668" y="1168"/>
                      <a:pt x="668" y="735"/>
                    </a:cubicBezTo>
                    <a:cubicBezTo>
                      <a:pt x="668" y="335"/>
                      <a:pt x="534" y="1"/>
                      <a:pt x="33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8" name="Google Shape;888;p5"/>
              <p:cNvSpPr/>
              <p:nvPr/>
            </p:nvSpPr>
            <p:spPr>
              <a:xfrm>
                <a:off x="4548195" y="1975552"/>
                <a:ext cx="43907" cy="18066"/>
              </a:xfrm>
              <a:custGeom>
                <a:avLst/>
                <a:gdLst/>
                <a:ahLst/>
                <a:cxnLst/>
                <a:rect l="l" t="t" r="r" b="b"/>
                <a:pathLst>
                  <a:path w="1869" h="769" fill="none" extrusionOk="0">
                    <a:moveTo>
                      <a:pt x="1" y="768"/>
                    </a:moveTo>
                    <a:cubicBezTo>
                      <a:pt x="468" y="201"/>
                      <a:pt x="1201" y="1"/>
                      <a:pt x="1869" y="1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9" name="Google Shape;889;p5"/>
              <p:cNvSpPr/>
              <p:nvPr/>
            </p:nvSpPr>
            <p:spPr>
              <a:xfrm>
                <a:off x="4645363" y="1972428"/>
                <a:ext cx="36860" cy="34510"/>
              </a:xfrm>
              <a:custGeom>
                <a:avLst/>
                <a:gdLst/>
                <a:ahLst/>
                <a:cxnLst/>
                <a:rect l="l" t="t" r="r" b="b"/>
                <a:pathLst>
                  <a:path w="1569" h="1469" fill="none" extrusionOk="0">
                    <a:moveTo>
                      <a:pt x="1" y="501"/>
                    </a:moveTo>
                    <a:cubicBezTo>
                      <a:pt x="1" y="501"/>
                      <a:pt x="1368" y="0"/>
                      <a:pt x="1569" y="14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0" name="Google Shape;890;p5"/>
              <p:cNvSpPr/>
              <p:nvPr/>
            </p:nvSpPr>
            <p:spPr>
              <a:xfrm>
                <a:off x="3103912" y="4322523"/>
                <a:ext cx="992887" cy="265512"/>
              </a:xfrm>
              <a:custGeom>
                <a:avLst/>
                <a:gdLst/>
                <a:ahLst/>
                <a:cxnLst/>
                <a:rect l="l" t="t" r="r" b="b"/>
                <a:pathLst>
                  <a:path w="42264" h="13644" extrusionOk="0">
                    <a:moveTo>
                      <a:pt x="21149" y="0"/>
                    </a:moveTo>
                    <a:cubicBezTo>
                      <a:pt x="9474" y="0"/>
                      <a:pt x="0" y="3069"/>
                      <a:pt x="0" y="6838"/>
                    </a:cubicBezTo>
                    <a:cubicBezTo>
                      <a:pt x="0" y="10574"/>
                      <a:pt x="9474" y="13643"/>
                      <a:pt x="21149" y="13643"/>
                    </a:cubicBezTo>
                    <a:cubicBezTo>
                      <a:pt x="32790" y="13643"/>
                      <a:pt x="42264" y="10574"/>
                      <a:pt x="42264" y="6838"/>
                    </a:cubicBezTo>
                    <a:cubicBezTo>
                      <a:pt x="42264" y="3069"/>
                      <a:pt x="32790" y="0"/>
                      <a:pt x="2114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1" name="Google Shape;891;p5"/>
              <p:cNvSpPr/>
              <p:nvPr/>
            </p:nvSpPr>
            <p:spPr>
              <a:xfrm>
                <a:off x="4012948" y="2080755"/>
                <a:ext cx="149694" cy="198888"/>
              </a:xfrm>
              <a:custGeom>
                <a:avLst/>
                <a:gdLst/>
                <a:ahLst/>
                <a:cxnLst/>
                <a:rect l="l" t="t" r="r" b="b"/>
                <a:pathLst>
                  <a:path w="6372" h="8466" extrusionOk="0">
                    <a:moveTo>
                      <a:pt x="2208" y="0"/>
                    </a:moveTo>
                    <a:cubicBezTo>
                      <a:pt x="1818" y="0"/>
                      <a:pt x="1505" y="234"/>
                      <a:pt x="1302" y="627"/>
                    </a:cubicBezTo>
                    <a:cubicBezTo>
                      <a:pt x="1268" y="1227"/>
                      <a:pt x="1168" y="1794"/>
                      <a:pt x="1035" y="2361"/>
                    </a:cubicBezTo>
                    <a:cubicBezTo>
                      <a:pt x="734" y="3062"/>
                      <a:pt x="401" y="3729"/>
                      <a:pt x="1" y="4363"/>
                    </a:cubicBezTo>
                    <a:lnTo>
                      <a:pt x="3336" y="8466"/>
                    </a:lnTo>
                    <a:cubicBezTo>
                      <a:pt x="3336" y="8466"/>
                      <a:pt x="4304" y="6531"/>
                      <a:pt x="4804" y="6264"/>
                    </a:cubicBezTo>
                    <a:cubicBezTo>
                      <a:pt x="5304" y="6097"/>
                      <a:pt x="5838" y="6030"/>
                      <a:pt x="6372" y="6030"/>
                    </a:cubicBezTo>
                    <a:cubicBezTo>
                      <a:pt x="5838" y="4496"/>
                      <a:pt x="5171" y="3062"/>
                      <a:pt x="4304" y="1727"/>
                    </a:cubicBezTo>
                    <a:cubicBezTo>
                      <a:pt x="3511" y="499"/>
                      <a:pt x="2778" y="0"/>
                      <a:pt x="220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2" name="Google Shape;892;p5"/>
              <p:cNvSpPr/>
              <p:nvPr/>
            </p:nvSpPr>
            <p:spPr>
              <a:xfrm>
                <a:off x="3902460" y="1767990"/>
                <a:ext cx="423194" cy="344518"/>
              </a:xfrm>
              <a:custGeom>
                <a:avLst/>
                <a:gdLst/>
                <a:ahLst/>
                <a:cxnLst/>
                <a:rect l="l" t="t" r="r" b="b"/>
                <a:pathLst>
                  <a:path w="18014" h="14665" extrusionOk="0">
                    <a:moveTo>
                      <a:pt x="10255" y="0"/>
                    </a:moveTo>
                    <a:cubicBezTo>
                      <a:pt x="6599" y="0"/>
                      <a:pt x="2776" y="1384"/>
                      <a:pt x="1501" y="4499"/>
                    </a:cubicBezTo>
                    <a:cubicBezTo>
                      <a:pt x="0" y="8169"/>
                      <a:pt x="2602" y="12839"/>
                      <a:pt x="4203" y="14006"/>
                    </a:cubicBezTo>
                    <a:cubicBezTo>
                      <a:pt x="4878" y="14498"/>
                      <a:pt x="5476" y="14665"/>
                      <a:pt x="5985" y="14665"/>
                    </a:cubicBezTo>
                    <a:cubicBezTo>
                      <a:pt x="6682" y="14665"/>
                      <a:pt x="7211" y="14352"/>
                      <a:pt x="7539" y="14140"/>
                    </a:cubicBezTo>
                    <a:cubicBezTo>
                      <a:pt x="8106" y="13739"/>
                      <a:pt x="8039" y="12772"/>
                      <a:pt x="8239" y="12705"/>
                    </a:cubicBezTo>
                    <a:cubicBezTo>
                      <a:pt x="8246" y="12703"/>
                      <a:pt x="8253" y="12702"/>
                      <a:pt x="8260" y="12702"/>
                    </a:cubicBezTo>
                    <a:cubicBezTo>
                      <a:pt x="8418" y="12702"/>
                      <a:pt x="8785" y="13190"/>
                      <a:pt x="9351" y="13190"/>
                    </a:cubicBezTo>
                    <a:cubicBezTo>
                      <a:pt x="9573" y="13190"/>
                      <a:pt x="9825" y="13115"/>
                      <a:pt x="10107" y="12905"/>
                    </a:cubicBezTo>
                    <a:cubicBezTo>
                      <a:pt x="11142" y="12138"/>
                      <a:pt x="10241" y="10671"/>
                      <a:pt x="11208" y="9970"/>
                    </a:cubicBezTo>
                    <a:cubicBezTo>
                      <a:pt x="12142" y="9236"/>
                      <a:pt x="12976" y="9203"/>
                      <a:pt x="12943" y="8035"/>
                    </a:cubicBezTo>
                    <a:cubicBezTo>
                      <a:pt x="12909" y="7535"/>
                      <a:pt x="12843" y="7035"/>
                      <a:pt x="12743" y="6568"/>
                    </a:cubicBezTo>
                    <a:lnTo>
                      <a:pt x="14844" y="6434"/>
                    </a:lnTo>
                    <a:cubicBezTo>
                      <a:pt x="14844" y="6434"/>
                      <a:pt x="15945" y="6434"/>
                      <a:pt x="16979" y="4566"/>
                    </a:cubicBezTo>
                    <a:cubicBezTo>
                      <a:pt x="18013" y="2698"/>
                      <a:pt x="16279" y="730"/>
                      <a:pt x="12176" y="130"/>
                    </a:cubicBezTo>
                    <a:cubicBezTo>
                      <a:pt x="11551" y="44"/>
                      <a:pt x="10906" y="0"/>
                      <a:pt x="10255"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3" name="Google Shape;893;p5"/>
              <p:cNvSpPr/>
              <p:nvPr/>
            </p:nvSpPr>
            <p:spPr>
              <a:xfrm>
                <a:off x="3956518" y="1972428"/>
                <a:ext cx="9444" cy="23539"/>
              </a:xfrm>
              <a:custGeom>
                <a:avLst/>
                <a:gdLst/>
                <a:ahLst/>
                <a:cxnLst/>
                <a:rect l="l" t="t" r="r" b="b"/>
                <a:pathLst>
                  <a:path w="402" h="1002" fill="none" extrusionOk="0">
                    <a:moveTo>
                      <a:pt x="401" y="0"/>
                    </a:moveTo>
                    <a:cubicBezTo>
                      <a:pt x="201" y="301"/>
                      <a:pt x="68" y="634"/>
                      <a:pt x="1" y="100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4" name="Google Shape;894;p5"/>
              <p:cNvSpPr/>
              <p:nvPr/>
            </p:nvSpPr>
            <p:spPr>
              <a:xfrm>
                <a:off x="3983958" y="1821179"/>
                <a:ext cx="289968" cy="130101"/>
              </a:xfrm>
              <a:custGeom>
                <a:avLst/>
                <a:gdLst/>
                <a:ahLst/>
                <a:cxnLst/>
                <a:rect l="l" t="t" r="r" b="b"/>
                <a:pathLst>
                  <a:path w="12343" h="5538" fill="none" extrusionOk="0">
                    <a:moveTo>
                      <a:pt x="10775" y="201"/>
                    </a:moveTo>
                    <a:cubicBezTo>
                      <a:pt x="10775" y="201"/>
                      <a:pt x="12343" y="1"/>
                      <a:pt x="11175" y="1468"/>
                    </a:cubicBezTo>
                    <a:cubicBezTo>
                      <a:pt x="10041" y="2903"/>
                      <a:pt x="8273" y="3036"/>
                      <a:pt x="5438" y="3036"/>
                    </a:cubicBezTo>
                    <a:cubicBezTo>
                      <a:pt x="3536" y="3036"/>
                      <a:pt x="1301" y="4237"/>
                      <a:pt x="0" y="553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5" name="Google Shape;895;p5"/>
              <p:cNvSpPr/>
              <p:nvPr/>
            </p:nvSpPr>
            <p:spPr>
              <a:xfrm>
                <a:off x="3973762" y="1944212"/>
                <a:ext cx="155191" cy="71347"/>
              </a:xfrm>
              <a:custGeom>
                <a:avLst/>
                <a:gdLst/>
                <a:ahLst/>
                <a:cxnLst/>
                <a:rect l="l" t="t" r="r" b="b"/>
                <a:pathLst>
                  <a:path w="6606" h="3037" fill="none" extrusionOk="0">
                    <a:moveTo>
                      <a:pt x="6605" y="1"/>
                    </a:moveTo>
                    <a:cubicBezTo>
                      <a:pt x="6605" y="1"/>
                      <a:pt x="1569" y="634"/>
                      <a:pt x="1" y="3036"/>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6" name="Google Shape;896;p5"/>
              <p:cNvSpPr/>
              <p:nvPr/>
            </p:nvSpPr>
            <p:spPr>
              <a:xfrm>
                <a:off x="3965140" y="2145620"/>
                <a:ext cx="207697" cy="186530"/>
              </a:xfrm>
              <a:custGeom>
                <a:avLst/>
                <a:gdLst/>
                <a:ahLst/>
                <a:cxnLst/>
                <a:rect l="l" t="t" r="r" b="b"/>
                <a:pathLst>
                  <a:path w="8841" h="7940" extrusionOk="0">
                    <a:moveTo>
                      <a:pt x="1869" y="0"/>
                    </a:moveTo>
                    <a:lnTo>
                      <a:pt x="1" y="1468"/>
                    </a:lnTo>
                    <a:cubicBezTo>
                      <a:pt x="1" y="1468"/>
                      <a:pt x="5779" y="7940"/>
                      <a:pt x="6035" y="7940"/>
                    </a:cubicBezTo>
                    <a:cubicBezTo>
                      <a:pt x="6036" y="7940"/>
                      <a:pt x="6037" y="7940"/>
                      <a:pt x="6038" y="7939"/>
                    </a:cubicBezTo>
                    <a:cubicBezTo>
                      <a:pt x="6205" y="7873"/>
                      <a:pt x="8840" y="7239"/>
                      <a:pt x="8840" y="7239"/>
                    </a:cubicBezTo>
                    <a:cubicBezTo>
                      <a:pt x="8840" y="7239"/>
                      <a:pt x="6672" y="4871"/>
                      <a:pt x="4938" y="3069"/>
                    </a:cubicBezTo>
                    <a:cubicBezTo>
                      <a:pt x="3203" y="1268"/>
                      <a:pt x="1869" y="0"/>
                      <a:pt x="186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7" name="Google Shape;897;p5"/>
              <p:cNvSpPr/>
              <p:nvPr/>
            </p:nvSpPr>
            <p:spPr>
              <a:xfrm>
                <a:off x="3219088" y="4136927"/>
                <a:ext cx="169287" cy="319075"/>
              </a:xfrm>
              <a:custGeom>
                <a:avLst/>
                <a:gdLst/>
                <a:ahLst/>
                <a:cxnLst/>
                <a:rect l="l" t="t" r="r" b="b"/>
                <a:pathLst>
                  <a:path w="7206" h="13582" extrusionOk="0">
                    <a:moveTo>
                      <a:pt x="4738" y="0"/>
                    </a:moveTo>
                    <a:cubicBezTo>
                      <a:pt x="4738" y="0"/>
                      <a:pt x="1202" y="1001"/>
                      <a:pt x="601" y="1868"/>
                    </a:cubicBezTo>
                    <a:cubicBezTo>
                      <a:pt x="1" y="2735"/>
                      <a:pt x="1268" y="6271"/>
                      <a:pt x="1135" y="8406"/>
                    </a:cubicBezTo>
                    <a:cubicBezTo>
                      <a:pt x="1002" y="10541"/>
                      <a:pt x="735" y="11308"/>
                      <a:pt x="1335" y="11909"/>
                    </a:cubicBezTo>
                    <a:cubicBezTo>
                      <a:pt x="1890" y="12464"/>
                      <a:pt x="3827" y="13582"/>
                      <a:pt x="5241" y="13582"/>
                    </a:cubicBezTo>
                    <a:cubicBezTo>
                      <a:pt x="5441" y="13582"/>
                      <a:pt x="5631" y="13559"/>
                      <a:pt x="5805" y="13510"/>
                    </a:cubicBezTo>
                    <a:cubicBezTo>
                      <a:pt x="7206" y="13109"/>
                      <a:pt x="5672" y="11508"/>
                      <a:pt x="5605" y="10641"/>
                    </a:cubicBezTo>
                    <a:cubicBezTo>
                      <a:pt x="5538" y="9774"/>
                      <a:pt x="6872" y="3970"/>
                      <a:pt x="6972" y="3636"/>
                    </a:cubicBezTo>
                    <a:cubicBezTo>
                      <a:pt x="7073" y="3336"/>
                      <a:pt x="5538" y="634"/>
                      <a:pt x="4738"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8" name="Google Shape;898;p5"/>
              <p:cNvSpPr/>
              <p:nvPr/>
            </p:nvSpPr>
            <p:spPr>
              <a:xfrm>
                <a:off x="3219088" y="4154147"/>
                <a:ext cx="146570" cy="301832"/>
              </a:xfrm>
              <a:custGeom>
                <a:avLst/>
                <a:gdLst/>
                <a:ahLst/>
                <a:cxnLst/>
                <a:rect l="l" t="t" r="r" b="b"/>
                <a:pathLst>
                  <a:path w="6239" h="12848" extrusionOk="0">
                    <a:moveTo>
                      <a:pt x="2569" y="1"/>
                    </a:moveTo>
                    <a:cubicBezTo>
                      <a:pt x="1735" y="335"/>
                      <a:pt x="901" y="735"/>
                      <a:pt x="601" y="1135"/>
                    </a:cubicBezTo>
                    <a:cubicBezTo>
                      <a:pt x="1" y="1969"/>
                      <a:pt x="1268" y="5505"/>
                      <a:pt x="1135" y="7640"/>
                    </a:cubicBezTo>
                    <a:cubicBezTo>
                      <a:pt x="1002" y="9775"/>
                      <a:pt x="735" y="10575"/>
                      <a:pt x="1335" y="11176"/>
                    </a:cubicBezTo>
                    <a:cubicBezTo>
                      <a:pt x="1892" y="11703"/>
                      <a:pt x="3837" y="12848"/>
                      <a:pt x="5252" y="12848"/>
                    </a:cubicBezTo>
                    <a:cubicBezTo>
                      <a:pt x="5448" y="12848"/>
                      <a:pt x="5634" y="12826"/>
                      <a:pt x="5805" y="12777"/>
                    </a:cubicBezTo>
                    <a:cubicBezTo>
                      <a:pt x="5972" y="12743"/>
                      <a:pt x="6105" y="12677"/>
                      <a:pt x="6239" y="12543"/>
                    </a:cubicBezTo>
                    <a:cubicBezTo>
                      <a:pt x="5705" y="12076"/>
                      <a:pt x="4504" y="11009"/>
                      <a:pt x="4337" y="10575"/>
                    </a:cubicBezTo>
                    <a:cubicBezTo>
                      <a:pt x="4137" y="10041"/>
                      <a:pt x="5271" y="4504"/>
                      <a:pt x="4404" y="2169"/>
                    </a:cubicBezTo>
                    <a:cubicBezTo>
                      <a:pt x="4104" y="1235"/>
                      <a:pt x="3437" y="468"/>
                      <a:pt x="2569"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9" name="Google Shape;899;p5"/>
              <p:cNvSpPr/>
              <p:nvPr/>
            </p:nvSpPr>
            <p:spPr>
              <a:xfrm>
                <a:off x="3219887" y="4164343"/>
                <a:ext cx="137948" cy="291636"/>
              </a:xfrm>
              <a:custGeom>
                <a:avLst/>
                <a:gdLst/>
                <a:ahLst/>
                <a:cxnLst/>
                <a:rect l="l" t="t" r="r" b="b"/>
                <a:pathLst>
                  <a:path w="5872" h="12414" extrusionOk="0">
                    <a:moveTo>
                      <a:pt x="1535" y="1"/>
                    </a:moveTo>
                    <a:cubicBezTo>
                      <a:pt x="1168" y="167"/>
                      <a:pt x="834" y="401"/>
                      <a:pt x="567" y="701"/>
                    </a:cubicBezTo>
                    <a:cubicBezTo>
                      <a:pt x="0" y="1535"/>
                      <a:pt x="1234" y="5071"/>
                      <a:pt x="1101" y="7206"/>
                    </a:cubicBezTo>
                    <a:cubicBezTo>
                      <a:pt x="968" y="9341"/>
                      <a:pt x="701" y="10141"/>
                      <a:pt x="1301" y="10742"/>
                    </a:cubicBezTo>
                    <a:cubicBezTo>
                      <a:pt x="1858" y="11269"/>
                      <a:pt x="3803" y="12414"/>
                      <a:pt x="5218" y="12414"/>
                    </a:cubicBezTo>
                    <a:cubicBezTo>
                      <a:pt x="5414" y="12414"/>
                      <a:pt x="5600" y="12392"/>
                      <a:pt x="5771" y="12343"/>
                    </a:cubicBezTo>
                    <a:lnTo>
                      <a:pt x="5871" y="12309"/>
                    </a:lnTo>
                    <a:cubicBezTo>
                      <a:pt x="5037" y="12009"/>
                      <a:pt x="3903" y="11242"/>
                      <a:pt x="3636" y="10541"/>
                    </a:cubicBezTo>
                    <a:cubicBezTo>
                      <a:pt x="3303" y="9607"/>
                      <a:pt x="4103" y="5138"/>
                      <a:pt x="3436" y="2336"/>
                    </a:cubicBezTo>
                    <a:cubicBezTo>
                      <a:pt x="3036" y="668"/>
                      <a:pt x="2202" y="167"/>
                      <a:pt x="153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0" name="Google Shape;900;p5"/>
              <p:cNvSpPr/>
              <p:nvPr/>
            </p:nvSpPr>
            <p:spPr>
              <a:xfrm>
                <a:off x="3330375" y="3005306"/>
                <a:ext cx="539176" cy="1217029"/>
              </a:xfrm>
              <a:custGeom>
                <a:avLst/>
                <a:gdLst/>
                <a:ahLst/>
                <a:cxnLst/>
                <a:rect l="l" t="t" r="r" b="b"/>
                <a:pathLst>
                  <a:path w="22951" h="51805" extrusionOk="0">
                    <a:moveTo>
                      <a:pt x="16379" y="0"/>
                    </a:moveTo>
                    <a:cubicBezTo>
                      <a:pt x="16379" y="0"/>
                      <a:pt x="13177" y="1435"/>
                      <a:pt x="12376" y="4470"/>
                    </a:cubicBezTo>
                    <a:cubicBezTo>
                      <a:pt x="11575" y="7506"/>
                      <a:pt x="12843" y="11342"/>
                      <a:pt x="12509" y="12443"/>
                    </a:cubicBezTo>
                    <a:cubicBezTo>
                      <a:pt x="12209" y="13577"/>
                      <a:pt x="12276" y="22450"/>
                      <a:pt x="12276" y="22450"/>
                    </a:cubicBezTo>
                    <a:cubicBezTo>
                      <a:pt x="12276" y="22450"/>
                      <a:pt x="7339" y="31856"/>
                      <a:pt x="5905" y="35693"/>
                    </a:cubicBezTo>
                    <a:cubicBezTo>
                      <a:pt x="4470" y="39529"/>
                      <a:pt x="1" y="48135"/>
                      <a:pt x="1" y="48135"/>
                    </a:cubicBezTo>
                    <a:lnTo>
                      <a:pt x="2235" y="51804"/>
                    </a:lnTo>
                    <a:cubicBezTo>
                      <a:pt x="2235" y="51804"/>
                      <a:pt x="3503" y="50370"/>
                      <a:pt x="4637" y="48769"/>
                    </a:cubicBezTo>
                    <a:cubicBezTo>
                      <a:pt x="5738" y="47201"/>
                      <a:pt x="16913" y="33291"/>
                      <a:pt x="17713" y="31856"/>
                    </a:cubicBezTo>
                    <a:cubicBezTo>
                      <a:pt x="18514" y="30422"/>
                      <a:pt x="20982" y="26386"/>
                      <a:pt x="21783" y="22049"/>
                    </a:cubicBezTo>
                    <a:cubicBezTo>
                      <a:pt x="22583" y="17746"/>
                      <a:pt x="22950" y="6672"/>
                      <a:pt x="22950" y="6672"/>
                    </a:cubicBezTo>
                    <a:lnTo>
                      <a:pt x="16379"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1" name="Google Shape;901;p5"/>
              <p:cNvSpPr/>
              <p:nvPr/>
            </p:nvSpPr>
            <p:spPr>
              <a:xfrm>
                <a:off x="3330375" y="3005306"/>
                <a:ext cx="539176" cy="1217029"/>
              </a:xfrm>
              <a:custGeom>
                <a:avLst/>
                <a:gdLst/>
                <a:ahLst/>
                <a:cxnLst/>
                <a:rect l="l" t="t" r="r" b="b"/>
                <a:pathLst>
                  <a:path w="22951" h="51805" fill="none" extrusionOk="0">
                    <a:moveTo>
                      <a:pt x="22950" y="6672"/>
                    </a:moveTo>
                    <a:cubicBezTo>
                      <a:pt x="22950" y="6672"/>
                      <a:pt x="22583" y="17746"/>
                      <a:pt x="21783" y="22049"/>
                    </a:cubicBezTo>
                    <a:cubicBezTo>
                      <a:pt x="20982" y="26386"/>
                      <a:pt x="18514" y="30422"/>
                      <a:pt x="17713" y="31856"/>
                    </a:cubicBezTo>
                    <a:cubicBezTo>
                      <a:pt x="16913" y="33291"/>
                      <a:pt x="5738" y="47201"/>
                      <a:pt x="4637" y="48769"/>
                    </a:cubicBezTo>
                    <a:cubicBezTo>
                      <a:pt x="3503" y="50370"/>
                      <a:pt x="2235" y="51804"/>
                      <a:pt x="2235" y="51804"/>
                    </a:cubicBezTo>
                    <a:lnTo>
                      <a:pt x="1" y="48135"/>
                    </a:lnTo>
                    <a:cubicBezTo>
                      <a:pt x="1" y="48135"/>
                      <a:pt x="4470" y="39529"/>
                      <a:pt x="5905" y="35693"/>
                    </a:cubicBezTo>
                    <a:cubicBezTo>
                      <a:pt x="7339" y="31856"/>
                      <a:pt x="12276" y="22450"/>
                      <a:pt x="12276" y="22450"/>
                    </a:cubicBezTo>
                    <a:cubicBezTo>
                      <a:pt x="12276" y="22450"/>
                      <a:pt x="12209" y="13577"/>
                      <a:pt x="12509" y="12443"/>
                    </a:cubicBezTo>
                    <a:cubicBezTo>
                      <a:pt x="12843" y="11342"/>
                      <a:pt x="11575" y="7506"/>
                      <a:pt x="12376" y="4470"/>
                    </a:cubicBezTo>
                    <a:cubicBezTo>
                      <a:pt x="13177" y="1435"/>
                      <a:pt x="16379" y="0"/>
                      <a:pt x="16379"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2" name="Google Shape;902;p5"/>
              <p:cNvSpPr/>
              <p:nvPr/>
            </p:nvSpPr>
            <p:spPr>
              <a:xfrm>
                <a:off x="3854651" y="4384545"/>
                <a:ext cx="316139" cy="154722"/>
              </a:xfrm>
              <a:custGeom>
                <a:avLst/>
                <a:gdLst/>
                <a:ahLst/>
                <a:cxnLst/>
                <a:rect l="l" t="t" r="r" b="b"/>
                <a:pathLst>
                  <a:path w="13457" h="6586" extrusionOk="0">
                    <a:moveTo>
                      <a:pt x="5238" y="1"/>
                    </a:moveTo>
                    <a:cubicBezTo>
                      <a:pt x="4794" y="603"/>
                      <a:pt x="3899" y="761"/>
                      <a:pt x="3081" y="761"/>
                    </a:cubicBezTo>
                    <a:cubicBezTo>
                      <a:pt x="2177" y="761"/>
                      <a:pt x="1368" y="568"/>
                      <a:pt x="1368" y="568"/>
                    </a:cubicBezTo>
                    <a:cubicBezTo>
                      <a:pt x="1368" y="568"/>
                      <a:pt x="0" y="3637"/>
                      <a:pt x="0" y="5238"/>
                    </a:cubicBezTo>
                    <a:cubicBezTo>
                      <a:pt x="0" y="6202"/>
                      <a:pt x="496" y="6585"/>
                      <a:pt x="1189" y="6585"/>
                    </a:cubicBezTo>
                    <a:cubicBezTo>
                      <a:pt x="1647" y="6585"/>
                      <a:pt x="2191" y="6418"/>
                      <a:pt x="2736" y="6139"/>
                    </a:cubicBezTo>
                    <a:cubicBezTo>
                      <a:pt x="4103" y="5472"/>
                      <a:pt x="7372" y="5238"/>
                      <a:pt x="9207" y="4437"/>
                    </a:cubicBezTo>
                    <a:cubicBezTo>
                      <a:pt x="11042" y="3637"/>
                      <a:pt x="13310" y="1702"/>
                      <a:pt x="13410" y="701"/>
                    </a:cubicBezTo>
                    <a:cubicBezTo>
                      <a:pt x="13456" y="342"/>
                      <a:pt x="13346" y="233"/>
                      <a:pt x="13039" y="233"/>
                    </a:cubicBezTo>
                    <a:cubicBezTo>
                      <a:pt x="12558" y="233"/>
                      <a:pt x="11593" y="503"/>
                      <a:pt x="9992" y="503"/>
                    </a:cubicBezTo>
                    <a:cubicBezTo>
                      <a:pt x="9678" y="503"/>
                      <a:pt x="9338" y="493"/>
                      <a:pt x="8974" y="468"/>
                    </a:cubicBezTo>
                    <a:cubicBezTo>
                      <a:pt x="5571" y="234"/>
                      <a:pt x="5238" y="1"/>
                      <a:pt x="5238"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3" name="Google Shape;903;p5"/>
              <p:cNvSpPr/>
              <p:nvPr/>
            </p:nvSpPr>
            <p:spPr>
              <a:xfrm>
                <a:off x="3854651" y="4390818"/>
                <a:ext cx="315833" cy="148449"/>
              </a:xfrm>
              <a:custGeom>
                <a:avLst/>
                <a:gdLst/>
                <a:ahLst/>
                <a:cxnLst/>
                <a:rect l="l" t="t" r="r" b="b"/>
                <a:pathLst>
                  <a:path w="13444" h="6319" extrusionOk="0">
                    <a:moveTo>
                      <a:pt x="13210" y="1"/>
                    </a:moveTo>
                    <a:cubicBezTo>
                      <a:pt x="12776" y="701"/>
                      <a:pt x="12176" y="1302"/>
                      <a:pt x="11475" y="1802"/>
                    </a:cubicBezTo>
                    <a:cubicBezTo>
                      <a:pt x="9541" y="3170"/>
                      <a:pt x="6605" y="3603"/>
                      <a:pt x="3736" y="4637"/>
                    </a:cubicBezTo>
                    <a:cubicBezTo>
                      <a:pt x="3146" y="4867"/>
                      <a:pt x="2524" y="4984"/>
                      <a:pt x="1901" y="4984"/>
                    </a:cubicBezTo>
                    <a:cubicBezTo>
                      <a:pt x="1257" y="4984"/>
                      <a:pt x="611" y="4859"/>
                      <a:pt x="0" y="4604"/>
                    </a:cubicBezTo>
                    <a:lnTo>
                      <a:pt x="0" y="4971"/>
                    </a:lnTo>
                    <a:cubicBezTo>
                      <a:pt x="0" y="5935"/>
                      <a:pt x="496" y="6318"/>
                      <a:pt x="1189" y="6318"/>
                    </a:cubicBezTo>
                    <a:cubicBezTo>
                      <a:pt x="1647" y="6318"/>
                      <a:pt x="2191" y="6151"/>
                      <a:pt x="2736" y="5872"/>
                    </a:cubicBezTo>
                    <a:cubicBezTo>
                      <a:pt x="4103" y="5205"/>
                      <a:pt x="7406" y="4971"/>
                      <a:pt x="9207" y="4204"/>
                    </a:cubicBezTo>
                    <a:cubicBezTo>
                      <a:pt x="11042" y="3403"/>
                      <a:pt x="13310" y="1469"/>
                      <a:pt x="13410" y="434"/>
                    </a:cubicBezTo>
                    <a:cubicBezTo>
                      <a:pt x="13443" y="168"/>
                      <a:pt x="13377" y="34"/>
                      <a:pt x="1321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4" name="Google Shape;904;p5"/>
              <p:cNvSpPr/>
              <p:nvPr/>
            </p:nvSpPr>
            <p:spPr>
              <a:xfrm>
                <a:off x="3785698" y="2994969"/>
                <a:ext cx="341675" cy="1451578"/>
              </a:xfrm>
              <a:custGeom>
                <a:avLst/>
                <a:gdLst/>
                <a:ahLst/>
                <a:cxnLst/>
                <a:rect l="l" t="t" r="r" b="b"/>
                <a:pathLst>
                  <a:path w="14544" h="61789" extrusionOk="0">
                    <a:moveTo>
                      <a:pt x="3083" y="1"/>
                    </a:moveTo>
                    <a:cubicBezTo>
                      <a:pt x="2584" y="1"/>
                      <a:pt x="2174" y="42"/>
                      <a:pt x="1901" y="140"/>
                    </a:cubicBezTo>
                    <a:cubicBezTo>
                      <a:pt x="167" y="774"/>
                      <a:pt x="0" y="3176"/>
                      <a:pt x="167" y="6511"/>
                    </a:cubicBezTo>
                    <a:cubicBezTo>
                      <a:pt x="300" y="9880"/>
                      <a:pt x="4136" y="25658"/>
                      <a:pt x="4136" y="28861"/>
                    </a:cubicBezTo>
                    <a:cubicBezTo>
                      <a:pt x="4136" y="32030"/>
                      <a:pt x="3836" y="48675"/>
                      <a:pt x="3836" y="50610"/>
                    </a:cubicBezTo>
                    <a:cubicBezTo>
                      <a:pt x="3836" y="52511"/>
                      <a:pt x="4203" y="59783"/>
                      <a:pt x="4203" y="60917"/>
                    </a:cubicBezTo>
                    <a:cubicBezTo>
                      <a:pt x="4203" y="61570"/>
                      <a:pt x="4814" y="61789"/>
                      <a:pt x="5513" y="61789"/>
                    </a:cubicBezTo>
                    <a:cubicBezTo>
                      <a:pt x="5992" y="61789"/>
                      <a:pt x="6512" y="61686"/>
                      <a:pt x="6905" y="61551"/>
                    </a:cubicBezTo>
                    <a:cubicBezTo>
                      <a:pt x="7872" y="61250"/>
                      <a:pt x="8506" y="59649"/>
                      <a:pt x="8506" y="59649"/>
                    </a:cubicBezTo>
                    <a:cubicBezTo>
                      <a:pt x="8506" y="59649"/>
                      <a:pt x="9240" y="49475"/>
                      <a:pt x="9874" y="45806"/>
                    </a:cubicBezTo>
                    <a:cubicBezTo>
                      <a:pt x="10508" y="42137"/>
                      <a:pt x="14544" y="30162"/>
                      <a:pt x="13443" y="24091"/>
                    </a:cubicBezTo>
                    <a:cubicBezTo>
                      <a:pt x="12309" y="18020"/>
                      <a:pt x="11175" y="1241"/>
                      <a:pt x="11175" y="1241"/>
                    </a:cubicBezTo>
                    <a:cubicBezTo>
                      <a:pt x="11175" y="1241"/>
                      <a:pt x="5809" y="1"/>
                      <a:pt x="3083"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5" name="Google Shape;905;p5"/>
              <p:cNvSpPr/>
              <p:nvPr/>
            </p:nvSpPr>
            <p:spPr>
              <a:xfrm>
                <a:off x="3907934" y="2625468"/>
                <a:ext cx="194377" cy="445559"/>
              </a:xfrm>
              <a:custGeom>
                <a:avLst/>
                <a:gdLst/>
                <a:ahLst/>
                <a:cxnLst/>
                <a:rect l="l" t="t" r="r" b="b"/>
                <a:pathLst>
                  <a:path w="8274" h="18966" extrusionOk="0">
                    <a:moveTo>
                      <a:pt x="8117" y="1"/>
                    </a:moveTo>
                    <a:cubicBezTo>
                      <a:pt x="6481" y="1"/>
                      <a:pt x="164" y="14440"/>
                      <a:pt x="67" y="16502"/>
                    </a:cubicBezTo>
                    <a:cubicBezTo>
                      <a:pt x="1" y="18670"/>
                      <a:pt x="635" y="18403"/>
                      <a:pt x="1502" y="18737"/>
                    </a:cubicBezTo>
                    <a:cubicBezTo>
                      <a:pt x="2027" y="18891"/>
                      <a:pt x="2572" y="18966"/>
                      <a:pt x="3118" y="18966"/>
                    </a:cubicBezTo>
                    <a:cubicBezTo>
                      <a:pt x="3993" y="18966"/>
                      <a:pt x="4870" y="18773"/>
                      <a:pt x="5671" y="18403"/>
                    </a:cubicBezTo>
                    <a:cubicBezTo>
                      <a:pt x="7173" y="17703"/>
                      <a:pt x="6539" y="14200"/>
                      <a:pt x="6605" y="11565"/>
                    </a:cubicBezTo>
                    <a:cubicBezTo>
                      <a:pt x="6672" y="8930"/>
                      <a:pt x="8273" y="57"/>
                      <a:pt x="8273" y="57"/>
                    </a:cubicBezTo>
                    <a:cubicBezTo>
                      <a:pt x="8227" y="19"/>
                      <a:pt x="8175" y="1"/>
                      <a:pt x="811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6" name="Google Shape;906;p5"/>
              <p:cNvSpPr/>
              <p:nvPr/>
            </p:nvSpPr>
            <p:spPr>
              <a:xfrm>
                <a:off x="3521587" y="2242788"/>
                <a:ext cx="340124" cy="635566"/>
              </a:xfrm>
              <a:custGeom>
                <a:avLst/>
                <a:gdLst/>
                <a:ahLst/>
                <a:cxnLst/>
                <a:rect l="l" t="t" r="r" b="b"/>
                <a:pathLst>
                  <a:path w="14478" h="27054" extrusionOk="0">
                    <a:moveTo>
                      <a:pt x="14478" y="1"/>
                    </a:moveTo>
                    <a:cubicBezTo>
                      <a:pt x="14477" y="1"/>
                      <a:pt x="5138" y="6839"/>
                      <a:pt x="2769" y="8507"/>
                    </a:cubicBezTo>
                    <a:cubicBezTo>
                      <a:pt x="368" y="10175"/>
                      <a:pt x="1" y="12576"/>
                      <a:pt x="368" y="14011"/>
                    </a:cubicBezTo>
                    <a:cubicBezTo>
                      <a:pt x="701" y="15445"/>
                      <a:pt x="5638" y="27053"/>
                      <a:pt x="5638" y="27053"/>
                    </a:cubicBezTo>
                    <a:lnTo>
                      <a:pt x="8373" y="22517"/>
                    </a:lnTo>
                    <a:cubicBezTo>
                      <a:pt x="8373" y="22517"/>
                      <a:pt x="6339" y="14478"/>
                      <a:pt x="6472" y="13410"/>
                    </a:cubicBezTo>
                    <a:cubicBezTo>
                      <a:pt x="6572" y="12343"/>
                      <a:pt x="10041" y="10542"/>
                      <a:pt x="10041" y="10542"/>
                    </a:cubicBezTo>
                    <a:lnTo>
                      <a:pt x="14478"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7" name="Google Shape;907;p5"/>
              <p:cNvSpPr/>
              <p:nvPr/>
            </p:nvSpPr>
            <p:spPr>
              <a:xfrm>
                <a:off x="4623421" y="2769153"/>
                <a:ext cx="278222" cy="146640"/>
              </a:xfrm>
              <a:custGeom>
                <a:avLst/>
                <a:gdLst/>
                <a:ahLst/>
                <a:cxnLst/>
                <a:rect l="l" t="t" r="r" b="b"/>
                <a:pathLst>
                  <a:path w="11843" h="6242" extrusionOk="0">
                    <a:moveTo>
                      <a:pt x="6844" y="1"/>
                    </a:moveTo>
                    <a:cubicBezTo>
                      <a:pt x="6628" y="1"/>
                      <a:pt x="6453" y="44"/>
                      <a:pt x="6339" y="145"/>
                    </a:cubicBezTo>
                    <a:cubicBezTo>
                      <a:pt x="5471" y="846"/>
                      <a:pt x="3003" y="3014"/>
                      <a:pt x="3003" y="3014"/>
                    </a:cubicBezTo>
                    <a:lnTo>
                      <a:pt x="1469" y="2914"/>
                    </a:lnTo>
                    <a:lnTo>
                      <a:pt x="1" y="5349"/>
                    </a:lnTo>
                    <a:cubicBezTo>
                      <a:pt x="1" y="5349"/>
                      <a:pt x="2800" y="6242"/>
                      <a:pt x="4171" y="6242"/>
                    </a:cubicBezTo>
                    <a:cubicBezTo>
                      <a:pt x="4411" y="6242"/>
                      <a:pt x="4608" y="6214"/>
                      <a:pt x="4738" y="6149"/>
                    </a:cubicBezTo>
                    <a:cubicBezTo>
                      <a:pt x="5638" y="5716"/>
                      <a:pt x="8173" y="3114"/>
                      <a:pt x="8240" y="2914"/>
                    </a:cubicBezTo>
                    <a:cubicBezTo>
                      <a:pt x="8340" y="2714"/>
                      <a:pt x="10375" y="2514"/>
                      <a:pt x="11109" y="2180"/>
                    </a:cubicBezTo>
                    <a:cubicBezTo>
                      <a:pt x="11843" y="1846"/>
                      <a:pt x="11175" y="1713"/>
                      <a:pt x="11175" y="1713"/>
                    </a:cubicBezTo>
                    <a:cubicBezTo>
                      <a:pt x="11175" y="1713"/>
                      <a:pt x="8198" y="1"/>
                      <a:pt x="684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8" name="Google Shape;908;p5"/>
              <p:cNvSpPr/>
              <p:nvPr/>
            </p:nvSpPr>
            <p:spPr>
              <a:xfrm>
                <a:off x="3539606" y="2180108"/>
                <a:ext cx="1118290" cy="1132385"/>
              </a:xfrm>
              <a:custGeom>
                <a:avLst/>
                <a:gdLst/>
                <a:ahLst/>
                <a:cxnLst/>
                <a:rect l="l" t="t" r="r" b="b"/>
                <a:pathLst>
                  <a:path w="47602" h="48202" extrusionOk="0">
                    <a:moveTo>
                      <a:pt x="17714" y="0"/>
                    </a:moveTo>
                    <a:cubicBezTo>
                      <a:pt x="9141" y="3970"/>
                      <a:pt x="8073" y="12709"/>
                      <a:pt x="6872" y="19080"/>
                    </a:cubicBezTo>
                    <a:cubicBezTo>
                      <a:pt x="5638" y="25418"/>
                      <a:pt x="1" y="39862"/>
                      <a:pt x="334" y="40396"/>
                    </a:cubicBezTo>
                    <a:cubicBezTo>
                      <a:pt x="635" y="40896"/>
                      <a:pt x="2703" y="42431"/>
                      <a:pt x="6172" y="44866"/>
                    </a:cubicBezTo>
                    <a:cubicBezTo>
                      <a:pt x="9641" y="47334"/>
                      <a:pt x="11476" y="48201"/>
                      <a:pt x="12710" y="48201"/>
                    </a:cubicBezTo>
                    <a:cubicBezTo>
                      <a:pt x="13944" y="48201"/>
                      <a:pt x="14878" y="47267"/>
                      <a:pt x="15412" y="45966"/>
                    </a:cubicBezTo>
                    <a:cubicBezTo>
                      <a:pt x="15912" y="44699"/>
                      <a:pt x="17146" y="38961"/>
                      <a:pt x="18314" y="34425"/>
                    </a:cubicBezTo>
                    <a:cubicBezTo>
                      <a:pt x="19448" y="29855"/>
                      <a:pt x="24418" y="18480"/>
                      <a:pt x="24418" y="18480"/>
                    </a:cubicBezTo>
                    <a:cubicBezTo>
                      <a:pt x="24418" y="18480"/>
                      <a:pt x="26687" y="20381"/>
                      <a:pt x="29822" y="22583"/>
                    </a:cubicBezTo>
                    <a:cubicBezTo>
                      <a:pt x="32991" y="24785"/>
                      <a:pt x="37261" y="27453"/>
                      <a:pt x="41697" y="29221"/>
                    </a:cubicBezTo>
                    <a:cubicBezTo>
                      <a:pt x="44193" y="30234"/>
                      <a:pt x="45538" y="30456"/>
                      <a:pt x="46237" y="30456"/>
                    </a:cubicBezTo>
                    <a:cubicBezTo>
                      <a:pt x="46781" y="30456"/>
                      <a:pt x="46934" y="30322"/>
                      <a:pt x="46934" y="30322"/>
                    </a:cubicBezTo>
                    <a:lnTo>
                      <a:pt x="47602" y="27953"/>
                    </a:lnTo>
                    <a:cubicBezTo>
                      <a:pt x="47602" y="27953"/>
                      <a:pt x="45834" y="26586"/>
                      <a:pt x="41030" y="23017"/>
                    </a:cubicBezTo>
                    <a:cubicBezTo>
                      <a:pt x="36260" y="19447"/>
                      <a:pt x="26820" y="8073"/>
                      <a:pt x="24318" y="5838"/>
                    </a:cubicBezTo>
                    <a:cubicBezTo>
                      <a:pt x="21816" y="3603"/>
                      <a:pt x="17714" y="0"/>
                      <a:pt x="17714"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9" name="Google Shape;909;p5"/>
              <p:cNvSpPr/>
              <p:nvPr/>
            </p:nvSpPr>
            <p:spPr>
              <a:xfrm>
                <a:off x="3910283" y="2564104"/>
                <a:ext cx="202200" cy="71323"/>
              </a:xfrm>
              <a:custGeom>
                <a:avLst/>
                <a:gdLst/>
                <a:ahLst/>
                <a:cxnLst/>
                <a:rect l="l" t="t" r="r" b="b"/>
                <a:pathLst>
                  <a:path w="8607" h="3036" fill="none" extrusionOk="0">
                    <a:moveTo>
                      <a:pt x="3703" y="0"/>
                    </a:moveTo>
                    <a:lnTo>
                      <a:pt x="8607" y="2135"/>
                    </a:lnTo>
                    <a:lnTo>
                      <a:pt x="1" y="303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0" name="Google Shape;910;p5"/>
              <p:cNvSpPr/>
              <p:nvPr/>
            </p:nvSpPr>
            <p:spPr>
              <a:xfrm>
                <a:off x="3978460" y="2307840"/>
                <a:ext cx="113657" cy="44683"/>
              </a:xfrm>
              <a:custGeom>
                <a:avLst/>
                <a:gdLst/>
                <a:ahLst/>
                <a:cxnLst/>
                <a:rect l="l" t="t" r="r" b="b"/>
                <a:pathLst>
                  <a:path w="4838" h="1902" fill="none" extrusionOk="0">
                    <a:moveTo>
                      <a:pt x="4838" y="434"/>
                    </a:moveTo>
                    <a:cubicBezTo>
                      <a:pt x="3070" y="0"/>
                      <a:pt x="1235" y="567"/>
                      <a:pt x="1" y="190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1" name="Google Shape;911;p5"/>
              <p:cNvSpPr/>
              <p:nvPr/>
            </p:nvSpPr>
            <p:spPr>
              <a:xfrm>
                <a:off x="3795096" y="2883823"/>
                <a:ext cx="207674" cy="406749"/>
              </a:xfrm>
              <a:custGeom>
                <a:avLst/>
                <a:gdLst/>
                <a:ahLst/>
                <a:cxnLst/>
                <a:rect l="l" t="t" r="r" b="b"/>
                <a:pathLst>
                  <a:path w="8840" h="17314" extrusionOk="0">
                    <a:moveTo>
                      <a:pt x="8840" y="1"/>
                    </a:moveTo>
                    <a:cubicBezTo>
                      <a:pt x="8840" y="2"/>
                      <a:pt x="5671" y="7673"/>
                      <a:pt x="3503" y="10442"/>
                    </a:cubicBezTo>
                    <a:cubicBezTo>
                      <a:pt x="1368" y="13244"/>
                      <a:pt x="0" y="14912"/>
                      <a:pt x="0" y="14912"/>
                    </a:cubicBezTo>
                    <a:cubicBezTo>
                      <a:pt x="0" y="14912"/>
                      <a:pt x="4403" y="15946"/>
                      <a:pt x="3603" y="17313"/>
                    </a:cubicBezTo>
                    <a:cubicBezTo>
                      <a:pt x="3603" y="17313"/>
                      <a:pt x="4237" y="16846"/>
                      <a:pt x="5504" y="12510"/>
                    </a:cubicBezTo>
                    <a:cubicBezTo>
                      <a:pt x="6772" y="8207"/>
                      <a:pt x="8840" y="2"/>
                      <a:pt x="8840"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2" name="Google Shape;912;p5"/>
              <p:cNvSpPr/>
              <p:nvPr/>
            </p:nvSpPr>
            <p:spPr>
              <a:xfrm>
                <a:off x="4038016" y="1900703"/>
                <a:ext cx="255504" cy="337611"/>
              </a:xfrm>
              <a:custGeom>
                <a:avLst/>
                <a:gdLst/>
                <a:ahLst/>
                <a:cxnLst/>
                <a:rect l="l" t="t" r="r" b="b"/>
                <a:pathLst>
                  <a:path w="10876" h="14371" extrusionOk="0">
                    <a:moveTo>
                      <a:pt x="7645" y="1"/>
                    </a:moveTo>
                    <a:cubicBezTo>
                      <a:pt x="6750" y="1"/>
                      <a:pt x="5739" y="126"/>
                      <a:pt x="5238" y="385"/>
                    </a:cubicBezTo>
                    <a:cubicBezTo>
                      <a:pt x="4271" y="919"/>
                      <a:pt x="6072" y="1419"/>
                      <a:pt x="5805" y="2253"/>
                    </a:cubicBezTo>
                    <a:cubicBezTo>
                      <a:pt x="5538" y="3087"/>
                      <a:pt x="4004" y="3420"/>
                      <a:pt x="3870" y="3921"/>
                    </a:cubicBezTo>
                    <a:cubicBezTo>
                      <a:pt x="3784" y="4351"/>
                      <a:pt x="4291" y="6363"/>
                      <a:pt x="3605" y="6363"/>
                    </a:cubicBezTo>
                    <a:cubicBezTo>
                      <a:pt x="3494" y="6363"/>
                      <a:pt x="3351" y="6310"/>
                      <a:pt x="3170" y="6189"/>
                    </a:cubicBezTo>
                    <a:cubicBezTo>
                      <a:pt x="3170" y="6189"/>
                      <a:pt x="2936" y="4054"/>
                      <a:pt x="1569" y="3687"/>
                    </a:cubicBezTo>
                    <a:cubicBezTo>
                      <a:pt x="1499" y="3666"/>
                      <a:pt x="1432" y="3656"/>
                      <a:pt x="1369" y="3656"/>
                    </a:cubicBezTo>
                    <a:cubicBezTo>
                      <a:pt x="209" y="3656"/>
                      <a:pt x="1" y="6952"/>
                      <a:pt x="601" y="8090"/>
                    </a:cubicBezTo>
                    <a:cubicBezTo>
                      <a:pt x="1002" y="8824"/>
                      <a:pt x="1702" y="9325"/>
                      <a:pt x="2536" y="9458"/>
                    </a:cubicBezTo>
                    <a:cubicBezTo>
                      <a:pt x="2536" y="9458"/>
                      <a:pt x="4004" y="12994"/>
                      <a:pt x="5238" y="13961"/>
                    </a:cubicBezTo>
                    <a:cubicBezTo>
                      <a:pt x="5626" y="14255"/>
                      <a:pt x="5934" y="14370"/>
                      <a:pt x="6197" y="14370"/>
                    </a:cubicBezTo>
                    <a:cubicBezTo>
                      <a:pt x="6771" y="14370"/>
                      <a:pt x="7126" y="13818"/>
                      <a:pt x="7606" y="13361"/>
                    </a:cubicBezTo>
                    <a:cubicBezTo>
                      <a:pt x="8307" y="12727"/>
                      <a:pt x="9074" y="8491"/>
                      <a:pt x="9074" y="8491"/>
                    </a:cubicBezTo>
                    <a:cubicBezTo>
                      <a:pt x="9074" y="8491"/>
                      <a:pt x="10875" y="8090"/>
                      <a:pt x="10742" y="7390"/>
                    </a:cubicBezTo>
                    <a:cubicBezTo>
                      <a:pt x="10642" y="6689"/>
                      <a:pt x="9341" y="5655"/>
                      <a:pt x="9541" y="5022"/>
                    </a:cubicBezTo>
                    <a:cubicBezTo>
                      <a:pt x="9741" y="4388"/>
                      <a:pt x="10175" y="3787"/>
                      <a:pt x="10175" y="3287"/>
                    </a:cubicBezTo>
                    <a:cubicBezTo>
                      <a:pt x="10042" y="2286"/>
                      <a:pt x="9741" y="1286"/>
                      <a:pt x="9341" y="318"/>
                    </a:cubicBezTo>
                    <a:cubicBezTo>
                      <a:pt x="9212" y="109"/>
                      <a:pt x="8479" y="1"/>
                      <a:pt x="7645"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3" name="Google Shape;913;p5"/>
              <p:cNvSpPr/>
              <p:nvPr/>
            </p:nvSpPr>
            <p:spPr>
              <a:xfrm>
                <a:off x="4234725" y="1977737"/>
                <a:ext cx="32161" cy="12733"/>
              </a:xfrm>
              <a:custGeom>
                <a:avLst/>
                <a:gdLst/>
                <a:ahLst/>
                <a:cxnLst/>
                <a:rect l="l" t="t" r="r" b="b"/>
                <a:pathLst>
                  <a:path w="1369" h="542" extrusionOk="0">
                    <a:moveTo>
                      <a:pt x="850" y="1"/>
                    </a:moveTo>
                    <a:cubicBezTo>
                      <a:pt x="642" y="1"/>
                      <a:pt x="363" y="131"/>
                      <a:pt x="1" y="542"/>
                    </a:cubicBezTo>
                    <a:lnTo>
                      <a:pt x="1368" y="408"/>
                    </a:lnTo>
                    <a:cubicBezTo>
                      <a:pt x="1368" y="408"/>
                      <a:pt x="1219" y="1"/>
                      <a:pt x="85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4" name="Google Shape;914;p5"/>
              <p:cNvSpPr/>
              <p:nvPr/>
            </p:nvSpPr>
            <p:spPr>
              <a:xfrm>
                <a:off x="4234725" y="1963806"/>
                <a:ext cx="32161" cy="26664"/>
              </a:xfrm>
              <a:custGeom>
                <a:avLst/>
                <a:gdLst/>
                <a:ahLst/>
                <a:cxnLst/>
                <a:rect l="l" t="t" r="r" b="b"/>
                <a:pathLst>
                  <a:path w="1369" h="1135" fill="none" extrusionOk="0">
                    <a:moveTo>
                      <a:pt x="1368" y="1001"/>
                    </a:moveTo>
                    <a:cubicBezTo>
                      <a:pt x="1368" y="1001"/>
                      <a:pt x="1001" y="1"/>
                      <a:pt x="1" y="11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5" name="Google Shape;915;p5"/>
              <p:cNvSpPr/>
              <p:nvPr/>
            </p:nvSpPr>
            <p:spPr>
              <a:xfrm>
                <a:off x="4187715" y="2115830"/>
                <a:ext cx="32936" cy="19616"/>
              </a:xfrm>
              <a:custGeom>
                <a:avLst/>
                <a:gdLst/>
                <a:ahLst/>
                <a:cxnLst/>
                <a:rect l="l" t="t" r="r" b="b"/>
                <a:pathLst>
                  <a:path w="1402" h="835" extrusionOk="0">
                    <a:moveTo>
                      <a:pt x="0" y="1"/>
                    </a:moveTo>
                    <a:cubicBezTo>
                      <a:pt x="267" y="501"/>
                      <a:pt x="834" y="835"/>
                      <a:pt x="1401" y="835"/>
                    </a:cubicBezTo>
                    <a:lnTo>
                      <a:pt x="0"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6" name="Google Shape;916;p5"/>
              <p:cNvSpPr/>
              <p:nvPr/>
            </p:nvSpPr>
            <p:spPr>
              <a:xfrm>
                <a:off x="4187715" y="2115830"/>
                <a:ext cx="32936" cy="19616"/>
              </a:xfrm>
              <a:custGeom>
                <a:avLst/>
                <a:gdLst/>
                <a:ahLst/>
                <a:cxnLst/>
                <a:rect l="l" t="t" r="r" b="b"/>
                <a:pathLst>
                  <a:path w="1402" h="835" fill="none" extrusionOk="0">
                    <a:moveTo>
                      <a:pt x="0" y="1"/>
                    </a:moveTo>
                    <a:cubicBezTo>
                      <a:pt x="267" y="501"/>
                      <a:pt x="834" y="835"/>
                      <a:pt x="1401" y="8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7" name="Google Shape;917;p5"/>
              <p:cNvSpPr/>
              <p:nvPr/>
            </p:nvSpPr>
            <p:spPr>
              <a:xfrm>
                <a:off x="4232375" y="2007691"/>
                <a:ext cx="15693" cy="35286"/>
              </a:xfrm>
              <a:custGeom>
                <a:avLst/>
                <a:gdLst/>
                <a:ahLst/>
                <a:cxnLst/>
                <a:rect l="l" t="t" r="r" b="b"/>
                <a:pathLst>
                  <a:path w="668" h="1502" extrusionOk="0">
                    <a:moveTo>
                      <a:pt x="334" y="1"/>
                    </a:moveTo>
                    <a:cubicBezTo>
                      <a:pt x="134" y="1"/>
                      <a:pt x="1" y="334"/>
                      <a:pt x="1" y="768"/>
                    </a:cubicBezTo>
                    <a:cubicBezTo>
                      <a:pt x="1" y="1168"/>
                      <a:pt x="134" y="1502"/>
                      <a:pt x="334" y="1502"/>
                    </a:cubicBezTo>
                    <a:cubicBezTo>
                      <a:pt x="534" y="1502"/>
                      <a:pt x="668" y="1168"/>
                      <a:pt x="668" y="768"/>
                    </a:cubicBezTo>
                    <a:cubicBezTo>
                      <a:pt x="668" y="334"/>
                      <a:pt x="534" y="1"/>
                      <a:pt x="33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8" name="Google Shape;918;p5"/>
              <p:cNvSpPr/>
              <p:nvPr/>
            </p:nvSpPr>
            <p:spPr>
              <a:xfrm>
                <a:off x="3674411" y="3299183"/>
                <a:ext cx="168512" cy="202200"/>
              </a:xfrm>
              <a:custGeom>
                <a:avLst/>
                <a:gdLst/>
                <a:ahLst/>
                <a:cxnLst/>
                <a:rect l="l" t="t" r="r" b="b"/>
                <a:pathLst>
                  <a:path w="7173" h="8607" fill="none" extrusionOk="0">
                    <a:moveTo>
                      <a:pt x="7172" y="8606"/>
                    </a:moveTo>
                    <a:lnTo>
                      <a:pt x="3069" y="1068"/>
                    </a:lnTo>
                    <a:lnTo>
                      <a:pt x="0" y="0"/>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9" name="Google Shape;919;p5"/>
              <p:cNvSpPr/>
              <p:nvPr/>
            </p:nvSpPr>
            <p:spPr>
              <a:xfrm>
                <a:off x="4936903" y="4099526"/>
                <a:ext cx="992112" cy="240098"/>
              </a:xfrm>
              <a:custGeom>
                <a:avLst/>
                <a:gdLst/>
                <a:ahLst/>
                <a:cxnLst/>
                <a:rect l="l" t="t" r="r" b="b"/>
                <a:pathLst>
                  <a:path w="42231" h="13611" extrusionOk="0">
                    <a:moveTo>
                      <a:pt x="21116" y="0"/>
                    </a:moveTo>
                    <a:cubicBezTo>
                      <a:pt x="9441" y="0"/>
                      <a:pt x="1" y="3036"/>
                      <a:pt x="1" y="6805"/>
                    </a:cubicBezTo>
                    <a:cubicBezTo>
                      <a:pt x="1" y="10575"/>
                      <a:pt x="9441" y="13610"/>
                      <a:pt x="21116" y="13610"/>
                    </a:cubicBezTo>
                    <a:cubicBezTo>
                      <a:pt x="32791" y="13610"/>
                      <a:pt x="42231" y="10575"/>
                      <a:pt x="42231" y="6805"/>
                    </a:cubicBezTo>
                    <a:cubicBezTo>
                      <a:pt x="42231" y="3036"/>
                      <a:pt x="32791" y="0"/>
                      <a:pt x="2111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0" name="Google Shape;920;p5"/>
              <p:cNvSpPr/>
              <p:nvPr/>
            </p:nvSpPr>
            <p:spPr>
              <a:xfrm>
                <a:off x="4996447" y="1841994"/>
                <a:ext cx="932558" cy="983842"/>
              </a:xfrm>
              <a:custGeom>
                <a:avLst/>
                <a:gdLst/>
                <a:ahLst/>
                <a:cxnLst/>
                <a:rect l="l" t="t" r="r" b="b"/>
                <a:pathLst>
                  <a:path w="39696" h="41879" extrusionOk="0">
                    <a:moveTo>
                      <a:pt x="13448" y="1"/>
                    </a:moveTo>
                    <a:cubicBezTo>
                      <a:pt x="11987" y="1"/>
                      <a:pt x="10389" y="276"/>
                      <a:pt x="8840" y="816"/>
                    </a:cubicBezTo>
                    <a:cubicBezTo>
                      <a:pt x="5538" y="1917"/>
                      <a:pt x="2469" y="4085"/>
                      <a:pt x="1402" y="6920"/>
                    </a:cubicBezTo>
                    <a:cubicBezTo>
                      <a:pt x="1" y="10623"/>
                      <a:pt x="6972" y="11790"/>
                      <a:pt x="8840" y="14559"/>
                    </a:cubicBezTo>
                    <a:cubicBezTo>
                      <a:pt x="10675" y="17361"/>
                      <a:pt x="7439" y="19429"/>
                      <a:pt x="7673" y="23632"/>
                    </a:cubicBezTo>
                    <a:cubicBezTo>
                      <a:pt x="7906" y="27802"/>
                      <a:pt x="15779" y="25500"/>
                      <a:pt x="19515" y="29670"/>
                    </a:cubicBezTo>
                    <a:cubicBezTo>
                      <a:pt x="23217" y="33839"/>
                      <a:pt x="19748" y="35240"/>
                      <a:pt x="24385" y="38943"/>
                    </a:cubicBezTo>
                    <a:cubicBezTo>
                      <a:pt x="26732" y="40834"/>
                      <a:pt x="28668" y="41879"/>
                      <a:pt x="30368" y="41879"/>
                    </a:cubicBezTo>
                    <a:cubicBezTo>
                      <a:pt x="32026" y="41879"/>
                      <a:pt x="33458" y="40884"/>
                      <a:pt x="34826" y="38710"/>
                    </a:cubicBezTo>
                    <a:cubicBezTo>
                      <a:pt x="37628" y="34306"/>
                      <a:pt x="39696" y="28969"/>
                      <a:pt x="35526" y="24533"/>
                    </a:cubicBezTo>
                    <a:cubicBezTo>
                      <a:pt x="31357" y="20130"/>
                      <a:pt x="23918" y="18962"/>
                      <a:pt x="24385" y="15726"/>
                    </a:cubicBezTo>
                    <a:cubicBezTo>
                      <a:pt x="24852" y="12457"/>
                      <a:pt x="28321" y="8054"/>
                      <a:pt x="24151" y="4352"/>
                    </a:cubicBezTo>
                    <a:cubicBezTo>
                      <a:pt x="21616" y="2183"/>
                      <a:pt x="18514" y="716"/>
                      <a:pt x="15212" y="149"/>
                    </a:cubicBezTo>
                    <a:cubicBezTo>
                      <a:pt x="14657" y="50"/>
                      <a:pt x="14065" y="1"/>
                      <a:pt x="13448"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1" name="Google Shape;921;p5"/>
              <p:cNvSpPr/>
              <p:nvPr/>
            </p:nvSpPr>
            <p:spPr>
              <a:xfrm>
                <a:off x="5118706" y="1868188"/>
                <a:ext cx="227290" cy="119154"/>
              </a:xfrm>
              <a:custGeom>
                <a:avLst/>
                <a:gdLst/>
                <a:ahLst/>
                <a:cxnLst/>
                <a:rect l="l" t="t" r="r" b="b"/>
                <a:pathLst>
                  <a:path w="9675" h="5072" fill="none" extrusionOk="0">
                    <a:moveTo>
                      <a:pt x="2903" y="5071"/>
                    </a:moveTo>
                    <a:cubicBezTo>
                      <a:pt x="2903" y="5071"/>
                      <a:pt x="1" y="4838"/>
                      <a:pt x="101" y="2803"/>
                    </a:cubicBezTo>
                    <a:cubicBezTo>
                      <a:pt x="201" y="802"/>
                      <a:pt x="7072" y="1"/>
                      <a:pt x="9674"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2" name="Google Shape;922;p5"/>
              <p:cNvSpPr/>
              <p:nvPr/>
            </p:nvSpPr>
            <p:spPr>
              <a:xfrm>
                <a:off x="5171213" y="1955184"/>
                <a:ext cx="404376" cy="151268"/>
              </a:xfrm>
              <a:custGeom>
                <a:avLst/>
                <a:gdLst/>
                <a:ahLst/>
                <a:cxnLst/>
                <a:rect l="l" t="t" r="r" b="b"/>
                <a:pathLst>
                  <a:path w="17213" h="6439" fill="none" extrusionOk="0">
                    <a:moveTo>
                      <a:pt x="0" y="34"/>
                    </a:moveTo>
                    <a:cubicBezTo>
                      <a:pt x="2502" y="1"/>
                      <a:pt x="4904" y="935"/>
                      <a:pt x="6739" y="2602"/>
                    </a:cubicBezTo>
                    <a:cubicBezTo>
                      <a:pt x="9908" y="5404"/>
                      <a:pt x="14277" y="6439"/>
                      <a:pt x="17213" y="553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3" name="Google Shape;923;p5"/>
              <p:cNvSpPr/>
              <p:nvPr/>
            </p:nvSpPr>
            <p:spPr>
              <a:xfrm>
                <a:off x="5041906" y="2016313"/>
                <a:ext cx="121480" cy="87016"/>
              </a:xfrm>
              <a:custGeom>
                <a:avLst/>
                <a:gdLst/>
                <a:ahLst/>
                <a:cxnLst/>
                <a:rect l="l" t="t" r="r" b="b"/>
                <a:pathLst>
                  <a:path w="5171" h="3704" fill="none" extrusionOk="0">
                    <a:moveTo>
                      <a:pt x="5171" y="0"/>
                    </a:moveTo>
                    <a:cubicBezTo>
                      <a:pt x="5171" y="0"/>
                      <a:pt x="1" y="334"/>
                      <a:pt x="1001" y="2035"/>
                    </a:cubicBezTo>
                    <a:cubicBezTo>
                      <a:pt x="2002" y="3703"/>
                      <a:pt x="4404" y="3603"/>
                      <a:pt x="4404" y="3603"/>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4" name="Google Shape;924;p5"/>
              <p:cNvSpPr/>
              <p:nvPr/>
            </p:nvSpPr>
            <p:spPr>
              <a:xfrm>
                <a:off x="4708067" y="2331357"/>
                <a:ext cx="564243" cy="597955"/>
              </a:xfrm>
              <a:custGeom>
                <a:avLst/>
                <a:gdLst/>
                <a:ahLst/>
                <a:cxnLst/>
                <a:rect l="l" t="t" r="r" b="b"/>
                <a:pathLst>
                  <a:path w="24018" h="25453" extrusionOk="0">
                    <a:moveTo>
                      <a:pt x="24018" y="0"/>
                    </a:moveTo>
                    <a:lnTo>
                      <a:pt x="24018" y="0"/>
                    </a:lnTo>
                    <a:cubicBezTo>
                      <a:pt x="24017" y="0"/>
                      <a:pt x="21149" y="1434"/>
                      <a:pt x="20648" y="2302"/>
                    </a:cubicBezTo>
                    <a:cubicBezTo>
                      <a:pt x="20148" y="3169"/>
                      <a:pt x="16245" y="12309"/>
                      <a:pt x="16245" y="12309"/>
                    </a:cubicBezTo>
                    <a:cubicBezTo>
                      <a:pt x="16245" y="12309"/>
                      <a:pt x="13143" y="14510"/>
                      <a:pt x="9941" y="17279"/>
                    </a:cubicBezTo>
                    <a:cubicBezTo>
                      <a:pt x="8840" y="18146"/>
                      <a:pt x="7606" y="18780"/>
                      <a:pt x="6305" y="19214"/>
                    </a:cubicBezTo>
                    <a:cubicBezTo>
                      <a:pt x="6305" y="19214"/>
                      <a:pt x="3169" y="19914"/>
                      <a:pt x="2402" y="20181"/>
                    </a:cubicBezTo>
                    <a:cubicBezTo>
                      <a:pt x="1602" y="20481"/>
                      <a:pt x="401" y="22950"/>
                      <a:pt x="201" y="23951"/>
                    </a:cubicBezTo>
                    <a:cubicBezTo>
                      <a:pt x="0" y="24951"/>
                      <a:pt x="901" y="25352"/>
                      <a:pt x="1702" y="25452"/>
                    </a:cubicBezTo>
                    <a:cubicBezTo>
                      <a:pt x="1711" y="25452"/>
                      <a:pt x="1721" y="25453"/>
                      <a:pt x="1730" y="25453"/>
                    </a:cubicBezTo>
                    <a:cubicBezTo>
                      <a:pt x="2524" y="25453"/>
                      <a:pt x="4740" y="22814"/>
                      <a:pt x="4937" y="22583"/>
                    </a:cubicBezTo>
                    <a:cubicBezTo>
                      <a:pt x="5102" y="22501"/>
                      <a:pt x="5289" y="22441"/>
                      <a:pt x="5481" y="22441"/>
                    </a:cubicBezTo>
                    <a:cubicBezTo>
                      <a:pt x="5522" y="22441"/>
                      <a:pt x="5563" y="22444"/>
                      <a:pt x="5604" y="22449"/>
                    </a:cubicBezTo>
                    <a:cubicBezTo>
                      <a:pt x="5604" y="22449"/>
                      <a:pt x="3836" y="24384"/>
                      <a:pt x="3836" y="24584"/>
                    </a:cubicBezTo>
                    <a:cubicBezTo>
                      <a:pt x="3836" y="24758"/>
                      <a:pt x="3947" y="25096"/>
                      <a:pt x="4235" y="25096"/>
                    </a:cubicBezTo>
                    <a:cubicBezTo>
                      <a:pt x="4335" y="25096"/>
                      <a:pt x="4457" y="25055"/>
                      <a:pt x="4604" y="24951"/>
                    </a:cubicBezTo>
                    <a:cubicBezTo>
                      <a:pt x="5171" y="24518"/>
                      <a:pt x="5671" y="23817"/>
                      <a:pt x="6672" y="22883"/>
                    </a:cubicBezTo>
                    <a:cubicBezTo>
                      <a:pt x="7639" y="21949"/>
                      <a:pt x="9074" y="20615"/>
                      <a:pt x="9574" y="20114"/>
                    </a:cubicBezTo>
                    <a:cubicBezTo>
                      <a:pt x="10074" y="19614"/>
                      <a:pt x="14477" y="17613"/>
                      <a:pt x="16345" y="16479"/>
                    </a:cubicBezTo>
                    <a:cubicBezTo>
                      <a:pt x="17513" y="15811"/>
                      <a:pt x="18580" y="14977"/>
                      <a:pt x="19514" y="13977"/>
                    </a:cubicBezTo>
                    <a:cubicBezTo>
                      <a:pt x="19948" y="13510"/>
                      <a:pt x="23717" y="6805"/>
                      <a:pt x="23717" y="6805"/>
                    </a:cubicBezTo>
                    <a:lnTo>
                      <a:pt x="24018"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5" name="Google Shape;925;p5"/>
              <p:cNvSpPr/>
              <p:nvPr/>
            </p:nvSpPr>
            <p:spPr>
              <a:xfrm>
                <a:off x="4716689" y="2832890"/>
                <a:ext cx="43109" cy="70548"/>
              </a:xfrm>
              <a:custGeom>
                <a:avLst/>
                <a:gdLst/>
                <a:ahLst/>
                <a:cxnLst/>
                <a:rect l="l" t="t" r="r" b="b"/>
                <a:pathLst>
                  <a:path w="1835" h="3003" fill="none" extrusionOk="0">
                    <a:moveTo>
                      <a:pt x="0" y="3003"/>
                    </a:moveTo>
                    <a:cubicBezTo>
                      <a:pt x="0" y="3003"/>
                      <a:pt x="1368" y="468"/>
                      <a:pt x="1835"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6" name="Google Shape;926;p5"/>
              <p:cNvSpPr/>
              <p:nvPr/>
            </p:nvSpPr>
            <p:spPr>
              <a:xfrm>
                <a:off x="4726086" y="2839938"/>
                <a:ext cx="54103" cy="82318"/>
              </a:xfrm>
              <a:custGeom>
                <a:avLst/>
                <a:gdLst/>
                <a:ahLst/>
                <a:cxnLst/>
                <a:rect l="l" t="t" r="r" b="b"/>
                <a:pathLst>
                  <a:path w="2303" h="3504" fill="none" extrusionOk="0">
                    <a:moveTo>
                      <a:pt x="1" y="3503"/>
                    </a:moveTo>
                    <a:cubicBezTo>
                      <a:pt x="1" y="3503"/>
                      <a:pt x="1969" y="201"/>
                      <a:pt x="2302"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7" name="Google Shape;927;p5"/>
              <p:cNvSpPr/>
              <p:nvPr/>
            </p:nvSpPr>
            <p:spPr>
              <a:xfrm>
                <a:off x="4740206" y="2843086"/>
                <a:ext cx="61127" cy="83868"/>
              </a:xfrm>
              <a:custGeom>
                <a:avLst/>
                <a:gdLst/>
                <a:ahLst/>
                <a:cxnLst/>
                <a:rect l="l" t="t" r="r" b="b"/>
                <a:pathLst>
                  <a:path w="2602" h="3570" fill="none" extrusionOk="0">
                    <a:moveTo>
                      <a:pt x="0" y="3570"/>
                    </a:moveTo>
                    <a:cubicBezTo>
                      <a:pt x="0" y="3570"/>
                      <a:pt x="2135" y="234"/>
                      <a:pt x="2602"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8" name="Google Shape;928;p5"/>
              <p:cNvSpPr/>
              <p:nvPr/>
            </p:nvSpPr>
            <p:spPr>
              <a:xfrm>
                <a:off x="5112433" y="2331357"/>
                <a:ext cx="159890" cy="290743"/>
              </a:xfrm>
              <a:custGeom>
                <a:avLst/>
                <a:gdLst/>
                <a:ahLst/>
                <a:cxnLst/>
                <a:rect l="l" t="t" r="r" b="b"/>
                <a:pathLst>
                  <a:path w="6806" h="12376" extrusionOk="0">
                    <a:moveTo>
                      <a:pt x="6806" y="0"/>
                    </a:moveTo>
                    <a:cubicBezTo>
                      <a:pt x="6805" y="0"/>
                      <a:pt x="3937" y="1434"/>
                      <a:pt x="3436" y="2302"/>
                    </a:cubicBezTo>
                    <a:cubicBezTo>
                      <a:pt x="3103" y="2869"/>
                      <a:pt x="1168" y="7305"/>
                      <a:pt x="1" y="10074"/>
                    </a:cubicBezTo>
                    <a:cubicBezTo>
                      <a:pt x="1068" y="10908"/>
                      <a:pt x="2169" y="11675"/>
                      <a:pt x="3336" y="12376"/>
                    </a:cubicBezTo>
                    <a:cubicBezTo>
                      <a:pt x="4571" y="10241"/>
                      <a:pt x="6505" y="6838"/>
                      <a:pt x="6505" y="6838"/>
                    </a:cubicBezTo>
                    <a:lnTo>
                      <a:pt x="6806"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9" name="Google Shape;929;p5"/>
              <p:cNvSpPr/>
              <p:nvPr/>
            </p:nvSpPr>
            <p:spPr>
              <a:xfrm>
                <a:off x="5495655" y="3516260"/>
                <a:ext cx="313484" cy="874367"/>
              </a:xfrm>
              <a:custGeom>
                <a:avLst/>
                <a:gdLst/>
                <a:ahLst/>
                <a:cxnLst/>
                <a:rect l="l" t="t" r="r" b="b"/>
                <a:pathLst>
                  <a:path w="13344" h="37219" extrusionOk="0">
                    <a:moveTo>
                      <a:pt x="6605" y="0"/>
                    </a:moveTo>
                    <a:cubicBezTo>
                      <a:pt x="6605" y="0"/>
                      <a:pt x="3422" y="664"/>
                      <a:pt x="1211" y="664"/>
                    </a:cubicBezTo>
                    <a:cubicBezTo>
                      <a:pt x="754" y="664"/>
                      <a:pt x="338" y="636"/>
                      <a:pt x="0" y="567"/>
                    </a:cubicBezTo>
                    <a:lnTo>
                      <a:pt x="0" y="567"/>
                    </a:lnTo>
                    <a:cubicBezTo>
                      <a:pt x="0" y="568"/>
                      <a:pt x="4537" y="16312"/>
                      <a:pt x="5971" y="19881"/>
                    </a:cubicBezTo>
                    <a:cubicBezTo>
                      <a:pt x="7372" y="23417"/>
                      <a:pt x="7506" y="29121"/>
                      <a:pt x="7372" y="30822"/>
                    </a:cubicBezTo>
                    <a:cubicBezTo>
                      <a:pt x="7239" y="32523"/>
                      <a:pt x="5871" y="35292"/>
                      <a:pt x="5471" y="36360"/>
                    </a:cubicBezTo>
                    <a:cubicBezTo>
                      <a:pt x="5229" y="36956"/>
                      <a:pt x="5652" y="37219"/>
                      <a:pt x="6236" y="37219"/>
                    </a:cubicBezTo>
                    <a:cubicBezTo>
                      <a:pt x="6698" y="37219"/>
                      <a:pt x="7260" y="37054"/>
                      <a:pt x="7672" y="36760"/>
                    </a:cubicBezTo>
                    <a:cubicBezTo>
                      <a:pt x="8573" y="36126"/>
                      <a:pt x="11275" y="35125"/>
                      <a:pt x="11909" y="33024"/>
                    </a:cubicBezTo>
                    <a:cubicBezTo>
                      <a:pt x="12576" y="30889"/>
                      <a:pt x="11909" y="28320"/>
                      <a:pt x="12076" y="27320"/>
                    </a:cubicBezTo>
                    <a:cubicBezTo>
                      <a:pt x="12209" y="26352"/>
                      <a:pt x="13343" y="26352"/>
                      <a:pt x="12209" y="24651"/>
                    </a:cubicBezTo>
                    <a:cubicBezTo>
                      <a:pt x="11075" y="22917"/>
                      <a:pt x="9374" y="21382"/>
                      <a:pt x="9140" y="20482"/>
                    </a:cubicBezTo>
                    <a:cubicBezTo>
                      <a:pt x="8940" y="19581"/>
                      <a:pt x="7873" y="15411"/>
                      <a:pt x="8440" y="11375"/>
                    </a:cubicBezTo>
                    <a:cubicBezTo>
                      <a:pt x="9007" y="7339"/>
                      <a:pt x="7506" y="2836"/>
                      <a:pt x="7172" y="1568"/>
                    </a:cubicBezTo>
                    <a:cubicBezTo>
                      <a:pt x="7039" y="1034"/>
                      <a:pt x="6872" y="501"/>
                      <a:pt x="660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0" name="Google Shape;930;p5"/>
              <p:cNvSpPr/>
              <p:nvPr/>
            </p:nvSpPr>
            <p:spPr>
              <a:xfrm>
                <a:off x="5618924" y="4056979"/>
                <a:ext cx="190219" cy="333664"/>
              </a:xfrm>
              <a:custGeom>
                <a:avLst/>
                <a:gdLst/>
                <a:ahLst/>
                <a:cxnLst/>
                <a:rect l="l" t="t" r="r" b="b"/>
                <a:pathLst>
                  <a:path w="8097" h="14203" extrusionOk="0">
                    <a:moveTo>
                      <a:pt x="5761" y="1"/>
                    </a:moveTo>
                    <a:lnTo>
                      <a:pt x="5761" y="1669"/>
                    </a:lnTo>
                    <a:cubicBezTo>
                      <a:pt x="5761" y="3170"/>
                      <a:pt x="5628" y="7206"/>
                      <a:pt x="4460" y="8507"/>
                    </a:cubicBezTo>
                    <a:cubicBezTo>
                      <a:pt x="3996" y="9027"/>
                      <a:pt x="3428" y="9175"/>
                      <a:pt x="2918" y="9175"/>
                    </a:cubicBezTo>
                    <a:cubicBezTo>
                      <a:pt x="2512" y="9175"/>
                      <a:pt x="2143" y="9081"/>
                      <a:pt x="1892" y="9007"/>
                    </a:cubicBezTo>
                    <a:cubicBezTo>
                      <a:pt x="1425" y="10475"/>
                      <a:pt x="858" y="11909"/>
                      <a:pt x="224" y="13344"/>
                    </a:cubicBezTo>
                    <a:cubicBezTo>
                      <a:pt x="0" y="13940"/>
                      <a:pt x="422" y="14203"/>
                      <a:pt x="1000" y="14203"/>
                    </a:cubicBezTo>
                    <a:cubicBezTo>
                      <a:pt x="1458" y="14203"/>
                      <a:pt x="2013" y="14038"/>
                      <a:pt x="2425" y="13744"/>
                    </a:cubicBezTo>
                    <a:cubicBezTo>
                      <a:pt x="3359" y="13110"/>
                      <a:pt x="6061" y="12109"/>
                      <a:pt x="6695" y="10008"/>
                    </a:cubicBezTo>
                    <a:cubicBezTo>
                      <a:pt x="7329" y="7873"/>
                      <a:pt x="6695" y="5304"/>
                      <a:pt x="6829" y="4304"/>
                    </a:cubicBezTo>
                    <a:cubicBezTo>
                      <a:pt x="6962" y="3303"/>
                      <a:pt x="8096" y="3303"/>
                      <a:pt x="6962" y="1602"/>
                    </a:cubicBezTo>
                    <a:cubicBezTo>
                      <a:pt x="6595" y="1035"/>
                      <a:pt x="6161" y="501"/>
                      <a:pt x="5761"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1" name="Google Shape;931;p5"/>
              <p:cNvSpPr/>
              <p:nvPr/>
            </p:nvSpPr>
            <p:spPr>
              <a:xfrm>
                <a:off x="5039557" y="3476274"/>
                <a:ext cx="357368" cy="767500"/>
              </a:xfrm>
              <a:custGeom>
                <a:avLst/>
                <a:gdLst/>
                <a:ahLst/>
                <a:cxnLst/>
                <a:rect l="l" t="t" r="r" b="b"/>
                <a:pathLst>
                  <a:path w="15212" h="32670" extrusionOk="0">
                    <a:moveTo>
                      <a:pt x="9574" y="1"/>
                    </a:moveTo>
                    <a:lnTo>
                      <a:pt x="9607" y="401"/>
                    </a:lnTo>
                    <a:cubicBezTo>
                      <a:pt x="9607" y="401"/>
                      <a:pt x="8607" y="12477"/>
                      <a:pt x="7839" y="17013"/>
                    </a:cubicBezTo>
                    <a:cubicBezTo>
                      <a:pt x="7039" y="21550"/>
                      <a:pt x="6105" y="25953"/>
                      <a:pt x="5404" y="26954"/>
                    </a:cubicBezTo>
                    <a:cubicBezTo>
                      <a:pt x="4704" y="27954"/>
                      <a:pt x="1301" y="30656"/>
                      <a:pt x="634" y="31157"/>
                    </a:cubicBezTo>
                    <a:cubicBezTo>
                      <a:pt x="0" y="31657"/>
                      <a:pt x="634" y="32291"/>
                      <a:pt x="1068" y="32491"/>
                    </a:cubicBezTo>
                    <a:cubicBezTo>
                      <a:pt x="1217" y="32578"/>
                      <a:pt x="1665" y="32669"/>
                      <a:pt x="2266" y="32669"/>
                    </a:cubicBezTo>
                    <a:cubicBezTo>
                      <a:pt x="3282" y="32669"/>
                      <a:pt x="4731" y="32408"/>
                      <a:pt x="5905" y="31423"/>
                    </a:cubicBezTo>
                    <a:cubicBezTo>
                      <a:pt x="7739" y="29856"/>
                      <a:pt x="8040" y="28922"/>
                      <a:pt x="8740" y="28655"/>
                    </a:cubicBezTo>
                    <a:cubicBezTo>
                      <a:pt x="9441" y="28388"/>
                      <a:pt x="10008" y="28321"/>
                      <a:pt x="10241" y="26587"/>
                    </a:cubicBezTo>
                    <a:cubicBezTo>
                      <a:pt x="10441" y="24885"/>
                      <a:pt x="9240" y="24052"/>
                      <a:pt x="9874" y="22284"/>
                    </a:cubicBezTo>
                    <a:cubicBezTo>
                      <a:pt x="10575" y="20215"/>
                      <a:pt x="11409" y="18247"/>
                      <a:pt x="12376" y="16313"/>
                    </a:cubicBezTo>
                    <a:cubicBezTo>
                      <a:pt x="13810" y="13310"/>
                      <a:pt x="15211" y="10175"/>
                      <a:pt x="15211" y="7907"/>
                    </a:cubicBezTo>
                    <a:cubicBezTo>
                      <a:pt x="15211" y="5638"/>
                      <a:pt x="14911" y="3237"/>
                      <a:pt x="14911" y="2670"/>
                    </a:cubicBezTo>
                    <a:cubicBezTo>
                      <a:pt x="14978" y="2036"/>
                      <a:pt x="15045" y="1435"/>
                      <a:pt x="15211" y="835"/>
                    </a:cubicBezTo>
                    <a:lnTo>
                      <a:pt x="9574"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2" name="Google Shape;932;p5"/>
              <p:cNvSpPr/>
              <p:nvPr/>
            </p:nvSpPr>
            <p:spPr>
              <a:xfrm>
                <a:off x="5039557" y="4062477"/>
                <a:ext cx="242161" cy="181315"/>
              </a:xfrm>
              <a:custGeom>
                <a:avLst/>
                <a:gdLst/>
                <a:ahLst/>
                <a:cxnLst/>
                <a:rect l="l" t="t" r="r" b="b"/>
                <a:pathLst>
                  <a:path w="10308" h="7718" extrusionOk="0">
                    <a:moveTo>
                      <a:pt x="10041" y="0"/>
                    </a:moveTo>
                    <a:cubicBezTo>
                      <a:pt x="9874" y="200"/>
                      <a:pt x="9741" y="434"/>
                      <a:pt x="9641" y="667"/>
                    </a:cubicBezTo>
                    <a:cubicBezTo>
                      <a:pt x="9149" y="1717"/>
                      <a:pt x="6819" y="4539"/>
                      <a:pt x="5568" y="4539"/>
                    </a:cubicBezTo>
                    <a:cubicBezTo>
                      <a:pt x="5546" y="4539"/>
                      <a:pt x="5525" y="4538"/>
                      <a:pt x="5504" y="4537"/>
                    </a:cubicBezTo>
                    <a:cubicBezTo>
                      <a:pt x="4771" y="4437"/>
                      <a:pt x="4070" y="4237"/>
                      <a:pt x="3403" y="3936"/>
                    </a:cubicBezTo>
                    <a:cubicBezTo>
                      <a:pt x="2269" y="4937"/>
                      <a:pt x="1001" y="5904"/>
                      <a:pt x="668" y="6205"/>
                    </a:cubicBezTo>
                    <a:cubicBezTo>
                      <a:pt x="0" y="6705"/>
                      <a:pt x="668" y="7339"/>
                      <a:pt x="1068" y="7539"/>
                    </a:cubicBezTo>
                    <a:cubicBezTo>
                      <a:pt x="1229" y="7626"/>
                      <a:pt x="1686" y="7717"/>
                      <a:pt x="2290" y="7717"/>
                    </a:cubicBezTo>
                    <a:cubicBezTo>
                      <a:pt x="3310" y="7717"/>
                      <a:pt x="4752" y="7456"/>
                      <a:pt x="5905" y="6471"/>
                    </a:cubicBezTo>
                    <a:cubicBezTo>
                      <a:pt x="7739" y="4904"/>
                      <a:pt x="8040" y="3970"/>
                      <a:pt x="8740" y="3703"/>
                    </a:cubicBezTo>
                    <a:cubicBezTo>
                      <a:pt x="9441" y="3436"/>
                      <a:pt x="10008" y="3369"/>
                      <a:pt x="10241" y="1635"/>
                    </a:cubicBezTo>
                    <a:cubicBezTo>
                      <a:pt x="10308" y="1101"/>
                      <a:pt x="10241" y="534"/>
                      <a:pt x="10041"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3" name="Google Shape;933;p5"/>
              <p:cNvSpPr/>
              <p:nvPr/>
            </p:nvSpPr>
            <p:spPr>
              <a:xfrm>
                <a:off x="5088141" y="2298255"/>
                <a:ext cx="921587" cy="1252949"/>
              </a:xfrm>
              <a:custGeom>
                <a:avLst/>
                <a:gdLst/>
                <a:ahLst/>
                <a:cxnLst/>
                <a:rect l="l" t="t" r="r" b="b"/>
                <a:pathLst>
                  <a:path w="39229" h="53334" extrusionOk="0">
                    <a:moveTo>
                      <a:pt x="11192" y="1"/>
                    </a:moveTo>
                    <a:cubicBezTo>
                      <a:pt x="11085" y="1"/>
                      <a:pt x="10979" y="3"/>
                      <a:pt x="10875" y="8"/>
                    </a:cubicBezTo>
                    <a:cubicBezTo>
                      <a:pt x="10875" y="8"/>
                      <a:pt x="8940" y="909"/>
                      <a:pt x="8073" y="1276"/>
                    </a:cubicBezTo>
                    <a:cubicBezTo>
                      <a:pt x="7239" y="1609"/>
                      <a:pt x="6739" y="3711"/>
                      <a:pt x="7106" y="4978"/>
                    </a:cubicBezTo>
                    <a:cubicBezTo>
                      <a:pt x="7439" y="6279"/>
                      <a:pt x="6972" y="10883"/>
                      <a:pt x="7473" y="12650"/>
                    </a:cubicBezTo>
                    <a:cubicBezTo>
                      <a:pt x="7940" y="14418"/>
                      <a:pt x="11142" y="16353"/>
                      <a:pt x="11876" y="17120"/>
                    </a:cubicBezTo>
                    <a:cubicBezTo>
                      <a:pt x="12343" y="17721"/>
                      <a:pt x="12710" y="18388"/>
                      <a:pt x="12943" y="19122"/>
                    </a:cubicBezTo>
                    <a:lnTo>
                      <a:pt x="8607" y="26660"/>
                    </a:lnTo>
                    <a:cubicBezTo>
                      <a:pt x="6972" y="29496"/>
                      <a:pt x="1" y="45274"/>
                      <a:pt x="1" y="45274"/>
                    </a:cubicBezTo>
                    <a:cubicBezTo>
                      <a:pt x="1" y="45274"/>
                      <a:pt x="2002" y="50444"/>
                      <a:pt x="12576" y="52646"/>
                    </a:cubicBezTo>
                    <a:cubicBezTo>
                      <a:pt x="14929" y="53136"/>
                      <a:pt x="17312" y="53333"/>
                      <a:pt x="19612" y="53333"/>
                    </a:cubicBezTo>
                    <a:cubicBezTo>
                      <a:pt x="27648" y="53333"/>
                      <a:pt x="34674" y="50922"/>
                      <a:pt x="35893" y="50144"/>
                    </a:cubicBezTo>
                    <a:cubicBezTo>
                      <a:pt x="37060" y="49310"/>
                      <a:pt x="38195" y="48409"/>
                      <a:pt x="39229" y="47375"/>
                    </a:cubicBezTo>
                    <a:cubicBezTo>
                      <a:pt x="39229" y="47375"/>
                      <a:pt x="34659" y="36234"/>
                      <a:pt x="31390" y="30030"/>
                    </a:cubicBezTo>
                    <a:cubicBezTo>
                      <a:pt x="28121" y="23858"/>
                      <a:pt x="23284" y="17954"/>
                      <a:pt x="23284" y="17954"/>
                    </a:cubicBezTo>
                    <a:lnTo>
                      <a:pt x="23017" y="12984"/>
                    </a:lnTo>
                    <a:cubicBezTo>
                      <a:pt x="23017" y="12984"/>
                      <a:pt x="22183" y="5812"/>
                      <a:pt x="21516" y="4378"/>
                    </a:cubicBezTo>
                    <a:cubicBezTo>
                      <a:pt x="20849" y="2944"/>
                      <a:pt x="17546" y="1176"/>
                      <a:pt x="15779" y="742"/>
                    </a:cubicBezTo>
                    <a:cubicBezTo>
                      <a:pt x="14111" y="371"/>
                      <a:pt x="12529" y="1"/>
                      <a:pt x="11192"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4" name="Google Shape;934;p5"/>
              <p:cNvSpPr/>
              <p:nvPr/>
            </p:nvSpPr>
            <p:spPr>
              <a:xfrm>
                <a:off x="5307568" y="2546061"/>
                <a:ext cx="134823" cy="25113"/>
              </a:xfrm>
              <a:custGeom>
                <a:avLst/>
                <a:gdLst/>
                <a:ahLst/>
                <a:cxnLst/>
                <a:rect l="l" t="t" r="r" b="b"/>
                <a:pathLst>
                  <a:path w="5739" h="1069" fill="none" extrusionOk="0">
                    <a:moveTo>
                      <a:pt x="1" y="1"/>
                    </a:moveTo>
                    <a:cubicBezTo>
                      <a:pt x="1" y="1"/>
                      <a:pt x="3236" y="1068"/>
                      <a:pt x="5738" y="90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5" name="Google Shape;935;p5"/>
              <p:cNvSpPr/>
              <p:nvPr/>
            </p:nvSpPr>
            <p:spPr>
              <a:xfrm>
                <a:off x="5286400" y="2765488"/>
                <a:ext cx="130900" cy="336225"/>
              </a:xfrm>
              <a:custGeom>
                <a:avLst/>
                <a:gdLst/>
                <a:ahLst/>
                <a:cxnLst/>
                <a:rect l="l" t="t" r="r" b="b"/>
                <a:pathLst>
                  <a:path w="5572" h="14312" fill="none" extrusionOk="0">
                    <a:moveTo>
                      <a:pt x="5572" y="1"/>
                    </a:moveTo>
                    <a:cubicBezTo>
                      <a:pt x="5572" y="1"/>
                      <a:pt x="1068" y="11076"/>
                      <a:pt x="1" y="1431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6" name="Google Shape;936;p5"/>
              <p:cNvSpPr/>
              <p:nvPr/>
            </p:nvSpPr>
            <p:spPr>
              <a:xfrm>
                <a:off x="5425128" y="2785880"/>
                <a:ext cx="25865" cy="138723"/>
              </a:xfrm>
              <a:custGeom>
                <a:avLst/>
                <a:gdLst/>
                <a:ahLst/>
                <a:cxnLst/>
                <a:rect l="l" t="t" r="r" b="b"/>
                <a:pathLst>
                  <a:path w="1101" h="5905" fill="none" extrusionOk="0">
                    <a:moveTo>
                      <a:pt x="1101" y="0"/>
                    </a:moveTo>
                    <a:lnTo>
                      <a:pt x="0" y="5904"/>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7" name="Google Shape;937;p5"/>
              <p:cNvSpPr/>
              <p:nvPr/>
            </p:nvSpPr>
            <p:spPr>
              <a:xfrm>
                <a:off x="5585775" y="2798402"/>
                <a:ext cx="46257" cy="344846"/>
              </a:xfrm>
              <a:custGeom>
                <a:avLst/>
                <a:gdLst/>
                <a:ahLst/>
                <a:cxnLst/>
                <a:rect l="l" t="t" r="r" b="b"/>
                <a:pathLst>
                  <a:path w="1969" h="14679" fill="none" extrusionOk="0">
                    <a:moveTo>
                      <a:pt x="0" y="1"/>
                    </a:moveTo>
                    <a:cubicBezTo>
                      <a:pt x="0" y="1"/>
                      <a:pt x="1602" y="10575"/>
                      <a:pt x="1968" y="1467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8" name="Google Shape;938;p5"/>
              <p:cNvSpPr/>
              <p:nvPr/>
            </p:nvSpPr>
            <p:spPr>
              <a:xfrm>
                <a:off x="5610842" y="2807024"/>
                <a:ext cx="96413" cy="210046"/>
              </a:xfrm>
              <a:custGeom>
                <a:avLst/>
                <a:gdLst/>
                <a:ahLst/>
                <a:cxnLst/>
                <a:rect l="l" t="t" r="r" b="b"/>
                <a:pathLst>
                  <a:path w="4104" h="8941" fill="none" extrusionOk="0">
                    <a:moveTo>
                      <a:pt x="1" y="1"/>
                    </a:moveTo>
                    <a:lnTo>
                      <a:pt x="4104" y="8941"/>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9" name="Google Shape;939;p5"/>
              <p:cNvSpPr/>
              <p:nvPr/>
            </p:nvSpPr>
            <p:spPr>
              <a:xfrm>
                <a:off x="5278577" y="2298396"/>
                <a:ext cx="214745" cy="190477"/>
              </a:xfrm>
              <a:custGeom>
                <a:avLst/>
                <a:gdLst/>
                <a:ahLst/>
                <a:cxnLst/>
                <a:rect l="l" t="t" r="r" b="b"/>
                <a:pathLst>
                  <a:path w="9141" h="8108" extrusionOk="0">
                    <a:moveTo>
                      <a:pt x="2935" y="0"/>
                    </a:moveTo>
                    <a:cubicBezTo>
                      <a:pt x="2879" y="0"/>
                      <a:pt x="2824" y="1"/>
                      <a:pt x="2769" y="2"/>
                    </a:cubicBezTo>
                    <a:cubicBezTo>
                      <a:pt x="2769" y="2"/>
                      <a:pt x="1702" y="502"/>
                      <a:pt x="634" y="1003"/>
                    </a:cubicBezTo>
                    <a:cubicBezTo>
                      <a:pt x="434" y="1637"/>
                      <a:pt x="301" y="2304"/>
                      <a:pt x="201" y="3004"/>
                    </a:cubicBezTo>
                    <a:cubicBezTo>
                      <a:pt x="0" y="4639"/>
                      <a:pt x="768" y="7174"/>
                      <a:pt x="768" y="7174"/>
                    </a:cubicBezTo>
                    <a:lnTo>
                      <a:pt x="7406" y="8108"/>
                    </a:lnTo>
                    <a:cubicBezTo>
                      <a:pt x="7406" y="8108"/>
                      <a:pt x="7606" y="6207"/>
                      <a:pt x="8039" y="4138"/>
                    </a:cubicBezTo>
                    <a:cubicBezTo>
                      <a:pt x="8206" y="3138"/>
                      <a:pt x="8607" y="2170"/>
                      <a:pt x="9140" y="1303"/>
                    </a:cubicBezTo>
                    <a:cubicBezTo>
                      <a:pt x="8673" y="1103"/>
                      <a:pt x="8173" y="936"/>
                      <a:pt x="7673" y="803"/>
                    </a:cubicBezTo>
                    <a:cubicBezTo>
                      <a:pt x="5942" y="386"/>
                      <a:pt x="4303" y="0"/>
                      <a:pt x="293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0" name="Google Shape;940;p5"/>
              <p:cNvSpPr/>
              <p:nvPr/>
            </p:nvSpPr>
            <p:spPr>
              <a:xfrm>
                <a:off x="5498779" y="2342328"/>
                <a:ext cx="131675" cy="295700"/>
              </a:xfrm>
              <a:custGeom>
                <a:avLst/>
                <a:gdLst/>
                <a:ahLst/>
                <a:cxnLst/>
                <a:rect l="l" t="t" r="r" b="b"/>
                <a:pathLst>
                  <a:path w="5605" h="12587" extrusionOk="0">
                    <a:moveTo>
                      <a:pt x="935" y="0"/>
                    </a:moveTo>
                    <a:cubicBezTo>
                      <a:pt x="334" y="1801"/>
                      <a:pt x="1" y="3703"/>
                      <a:pt x="1" y="5604"/>
                    </a:cubicBezTo>
                    <a:cubicBezTo>
                      <a:pt x="1" y="8940"/>
                      <a:pt x="1569" y="11442"/>
                      <a:pt x="3770" y="12409"/>
                    </a:cubicBezTo>
                    <a:cubicBezTo>
                      <a:pt x="4037" y="12528"/>
                      <a:pt x="4317" y="12587"/>
                      <a:pt x="4596" y="12587"/>
                    </a:cubicBezTo>
                    <a:cubicBezTo>
                      <a:pt x="4944" y="12587"/>
                      <a:pt x="5290" y="12494"/>
                      <a:pt x="5605" y="12309"/>
                    </a:cubicBezTo>
                    <a:lnTo>
                      <a:pt x="5538" y="11141"/>
                    </a:lnTo>
                    <a:cubicBezTo>
                      <a:pt x="5538" y="11141"/>
                      <a:pt x="4704" y="3970"/>
                      <a:pt x="4037" y="2535"/>
                    </a:cubicBezTo>
                    <a:cubicBezTo>
                      <a:pt x="3670" y="1701"/>
                      <a:pt x="2336" y="734"/>
                      <a:pt x="935"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1" name="Google Shape;941;p5"/>
              <p:cNvSpPr/>
              <p:nvPr/>
            </p:nvSpPr>
            <p:spPr>
              <a:xfrm>
                <a:off x="5303644" y="2253759"/>
                <a:ext cx="146570" cy="202693"/>
              </a:xfrm>
              <a:custGeom>
                <a:avLst/>
                <a:gdLst/>
                <a:ahLst/>
                <a:cxnLst/>
                <a:rect l="l" t="t" r="r" b="b"/>
                <a:pathLst>
                  <a:path w="6239" h="8628" extrusionOk="0">
                    <a:moveTo>
                      <a:pt x="3270" y="1"/>
                    </a:moveTo>
                    <a:cubicBezTo>
                      <a:pt x="2202" y="1"/>
                      <a:pt x="1335" y="701"/>
                      <a:pt x="835" y="1769"/>
                    </a:cubicBezTo>
                    <a:cubicBezTo>
                      <a:pt x="368" y="3303"/>
                      <a:pt x="68" y="4904"/>
                      <a:pt x="1" y="6505"/>
                    </a:cubicBezTo>
                    <a:cubicBezTo>
                      <a:pt x="1" y="7876"/>
                      <a:pt x="207" y="8256"/>
                      <a:pt x="540" y="8256"/>
                    </a:cubicBezTo>
                    <a:cubicBezTo>
                      <a:pt x="726" y="8256"/>
                      <a:pt x="951" y="8138"/>
                      <a:pt x="1202" y="8006"/>
                    </a:cubicBezTo>
                    <a:cubicBezTo>
                      <a:pt x="1835" y="7573"/>
                      <a:pt x="2436" y="7072"/>
                      <a:pt x="2970" y="6505"/>
                    </a:cubicBezTo>
                    <a:cubicBezTo>
                      <a:pt x="2970" y="6505"/>
                      <a:pt x="4494" y="8628"/>
                      <a:pt x="5025" y="8628"/>
                    </a:cubicBezTo>
                    <a:cubicBezTo>
                      <a:pt x="5055" y="8628"/>
                      <a:pt x="5081" y="8621"/>
                      <a:pt x="5104" y="8607"/>
                    </a:cubicBezTo>
                    <a:cubicBezTo>
                      <a:pt x="5538" y="8340"/>
                      <a:pt x="6239" y="4104"/>
                      <a:pt x="5905" y="2336"/>
                    </a:cubicBezTo>
                    <a:cubicBezTo>
                      <a:pt x="5538" y="568"/>
                      <a:pt x="4337" y="1"/>
                      <a:pt x="327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2" name="Google Shape;942;p5"/>
              <p:cNvSpPr/>
              <p:nvPr/>
            </p:nvSpPr>
            <p:spPr>
              <a:xfrm>
                <a:off x="5298171" y="2200476"/>
                <a:ext cx="101887" cy="207744"/>
              </a:xfrm>
              <a:custGeom>
                <a:avLst/>
                <a:gdLst/>
                <a:ahLst/>
                <a:cxnLst/>
                <a:rect l="l" t="t" r="r" b="b"/>
                <a:pathLst>
                  <a:path w="4337" h="8843" extrusionOk="0">
                    <a:moveTo>
                      <a:pt x="3203" y="0"/>
                    </a:moveTo>
                    <a:cubicBezTo>
                      <a:pt x="3203" y="0"/>
                      <a:pt x="482" y="3771"/>
                      <a:pt x="12" y="3771"/>
                    </a:cubicBezTo>
                    <a:cubicBezTo>
                      <a:pt x="8" y="3771"/>
                      <a:pt x="4" y="3770"/>
                      <a:pt x="0" y="3770"/>
                    </a:cubicBezTo>
                    <a:lnTo>
                      <a:pt x="0" y="3770"/>
                    </a:lnTo>
                    <a:cubicBezTo>
                      <a:pt x="0" y="3770"/>
                      <a:pt x="1301" y="5738"/>
                      <a:pt x="1501" y="6605"/>
                    </a:cubicBezTo>
                    <a:cubicBezTo>
                      <a:pt x="1685" y="7372"/>
                      <a:pt x="2546" y="8842"/>
                      <a:pt x="3072" y="8842"/>
                    </a:cubicBezTo>
                    <a:cubicBezTo>
                      <a:pt x="3118" y="8842"/>
                      <a:pt x="3162" y="8831"/>
                      <a:pt x="3203" y="8807"/>
                    </a:cubicBezTo>
                    <a:cubicBezTo>
                      <a:pt x="3703" y="8507"/>
                      <a:pt x="4337" y="5471"/>
                      <a:pt x="4337" y="4103"/>
                    </a:cubicBezTo>
                    <a:cubicBezTo>
                      <a:pt x="4337" y="2769"/>
                      <a:pt x="3203" y="0"/>
                      <a:pt x="3203"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3" name="Google Shape;943;p5"/>
              <p:cNvSpPr/>
              <p:nvPr/>
            </p:nvSpPr>
            <p:spPr>
              <a:xfrm>
                <a:off x="5116356" y="2087333"/>
                <a:ext cx="43907" cy="77901"/>
              </a:xfrm>
              <a:custGeom>
                <a:avLst/>
                <a:gdLst/>
                <a:ahLst/>
                <a:cxnLst/>
                <a:rect l="l" t="t" r="r" b="b"/>
                <a:pathLst>
                  <a:path w="1869" h="3316" extrusionOk="0">
                    <a:moveTo>
                      <a:pt x="1191" y="0"/>
                    </a:moveTo>
                    <a:cubicBezTo>
                      <a:pt x="1036" y="0"/>
                      <a:pt x="849" y="139"/>
                      <a:pt x="634" y="547"/>
                    </a:cubicBezTo>
                    <a:cubicBezTo>
                      <a:pt x="0" y="1814"/>
                      <a:pt x="1868" y="3315"/>
                      <a:pt x="1868" y="3315"/>
                    </a:cubicBezTo>
                    <a:lnTo>
                      <a:pt x="1702" y="613"/>
                    </a:lnTo>
                    <a:cubicBezTo>
                      <a:pt x="1702" y="613"/>
                      <a:pt x="1518" y="0"/>
                      <a:pt x="1191"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4" name="Google Shape;944;p5"/>
              <p:cNvSpPr/>
              <p:nvPr/>
            </p:nvSpPr>
            <p:spPr>
              <a:xfrm>
                <a:off x="5146921" y="1976798"/>
                <a:ext cx="314706" cy="329835"/>
              </a:xfrm>
              <a:custGeom>
                <a:avLst/>
                <a:gdLst/>
                <a:ahLst/>
                <a:cxnLst/>
                <a:rect l="l" t="t" r="r" b="b"/>
                <a:pathLst>
                  <a:path w="13396" h="14040" extrusionOk="0">
                    <a:moveTo>
                      <a:pt x="3303" y="1"/>
                    </a:moveTo>
                    <a:cubicBezTo>
                      <a:pt x="2918" y="1"/>
                      <a:pt x="2517" y="33"/>
                      <a:pt x="2102" y="81"/>
                    </a:cubicBezTo>
                    <a:cubicBezTo>
                      <a:pt x="1335" y="548"/>
                      <a:pt x="768" y="1249"/>
                      <a:pt x="467" y="2083"/>
                    </a:cubicBezTo>
                    <a:cubicBezTo>
                      <a:pt x="0" y="4017"/>
                      <a:pt x="401" y="8054"/>
                      <a:pt x="567" y="8988"/>
                    </a:cubicBezTo>
                    <a:cubicBezTo>
                      <a:pt x="697" y="9859"/>
                      <a:pt x="3885" y="14039"/>
                      <a:pt x="5844" y="14039"/>
                    </a:cubicBezTo>
                    <a:cubicBezTo>
                      <a:pt x="5910" y="14039"/>
                      <a:pt x="5975" y="14034"/>
                      <a:pt x="6038" y="14025"/>
                    </a:cubicBezTo>
                    <a:cubicBezTo>
                      <a:pt x="7939" y="13758"/>
                      <a:pt x="10008" y="9121"/>
                      <a:pt x="10008" y="9121"/>
                    </a:cubicBezTo>
                    <a:cubicBezTo>
                      <a:pt x="10008" y="9121"/>
                      <a:pt x="12843" y="8054"/>
                      <a:pt x="13143" y="6986"/>
                    </a:cubicBezTo>
                    <a:cubicBezTo>
                      <a:pt x="13396" y="5975"/>
                      <a:pt x="12721" y="4605"/>
                      <a:pt x="11798" y="4605"/>
                    </a:cubicBezTo>
                    <a:cubicBezTo>
                      <a:pt x="11747" y="4605"/>
                      <a:pt x="11695" y="4609"/>
                      <a:pt x="11642" y="4618"/>
                    </a:cubicBezTo>
                    <a:cubicBezTo>
                      <a:pt x="11308" y="4651"/>
                      <a:pt x="10975" y="4818"/>
                      <a:pt x="10708" y="5018"/>
                    </a:cubicBezTo>
                    <a:cubicBezTo>
                      <a:pt x="10308" y="5485"/>
                      <a:pt x="9941" y="5852"/>
                      <a:pt x="9941" y="5852"/>
                    </a:cubicBezTo>
                    <a:cubicBezTo>
                      <a:pt x="8573" y="4551"/>
                      <a:pt x="7372" y="3083"/>
                      <a:pt x="6338" y="1549"/>
                    </a:cubicBezTo>
                    <a:cubicBezTo>
                      <a:pt x="5577" y="331"/>
                      <a:pt x="4526" y="1"/>
                      <a:pt x="330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5" name="Google Shape;945;p5"/>
              <p:cNvSpPr/>
              <p:nvPr/>
            </p:nvSpPr>
            <p:spPr>
              <a:xfrm>
                <a:off x="5200204" y="2118978"/>
                <a:ext cx="36860" cy="58003"/>
              </a:xfrm>
              <a:custGeom>
                <a:avLst/>
                <a:gdLst/>
                <a:ahLst/>
                <a:cxnLst/>
                <a:rect l="l" t="t" r="r" b="b"/>
                <a:pathLst>
                  <a:path w="1569" h="2469" fill="none" extrusionOk="0">
                    <a:moveTo>
                      <a:pt x="1202" y="0"/>
                    </a:moveTo>
                    <a:cubicBezTo>
                      <a:pt x="1202" y="0"/>
                      <a:pt x="1568" y="200"/>
                      <a:pt x="1202" y="701"/>
                    </a:cubicBezTo>
                    <a:cubicBezTo>
                      <a:pt x="835" y="1201"/>
                      <a:pt x="1" y="1835"/>
                      <a:pt x="334" y="2102"/>
                    </a:cubicBezTo>
                    <a:cubicBezTo>
                      <a:pt x="634" y="2302"/>
                      <a:pt x="935" y="2435"/>
                      <a:pt x="1268" y="24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6" name="Google Shape;946;p5"/>
              <p:cNvSpPr/>
              <p:nvPr/>
            </p:nvSpPr>
            <p:spPr>
              <a:xfrm>
                <a:off x="5243314" y="2194979"/>
                <a:ext cx="59577" cy="28238"/>
              </a:xfrm>
              <a:custGeom>
                <a:avLst/>
                <a:gdLst/>
                <a:ahLst/>
                <a:cxnLst/>
                <a:rect l="l" t="t" r="r" b="b"/>
                <a:pathLst>
                  <a:path w="2536" h="1202" fill="none" extrusionOk="0">
                    <a:moveTo>
                      <a:pt x="0" y="501"/>
                    </a:moveTo>
                    <a:cubicBezTo>
                      <a:pt x="0" y="501"/>
                      <a:pt x="1535" y="1202"/>
                      <a:pt x="2535"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7" name="Google Shape;947;p5"/>
              <p:cNvSpPr/>
              <p:nvPr/>
            </p:nvSpPr>
            <p:spPr>
              <a:xfrm>
                <a:off x="5260558" y="2095462"/>
                <a:ext cx="18817" cy="39984"/>
              </a:xfrm>
              <a:custGeom>
                <a:avLst/>
                <a:gdLst/>
                <a:ahLst/>
                <a:cxnLst/>
                <a:rect l="l" t="t" r="r" b="b"/>
                <a:pathLst>
                  <a:path w="801" h="1702" extrusionOk="0">
                    <a:moveTo>
                      <a:pt x="400" y="1"/>
                    </a:moveTo>
                    <a:cubicBezTo>
                      <a:pt x="167" y="1"/>
                      <a:pt x="0" y="401"/>
                      <a:pt x="0" y="868"/>
                    </a:cubicBezTo>
                    <a:cubicBezTo>
                      <a:pt x="0" y="1301"/>
                      <a:pt x="167" y="1702"/>
                      <a:pt x="400" y="1702"/>
                    </a:cubicBezTo>
                    <a:cubicBezTo>
                      <a:pt x="601" y="1702"/>
                      <a:pt x="801" y="1335"/>
                      <a:pt x="801" y="868"/>
                    </a:cubicBezTo>
                    <a:cubicBezTo>
                      <a:pt x="801" y="367"/>
                      <a:pt x="601" y="1"/>
                      <a:pt x="40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8" name="Google Shape;948;p5"/>
              <p:cNvSpPr/>
              <p:nvPr/>
            </p:nvSpPr>
            <p:spPr>
              <a:xfrm>
                <a:off x="5190031" y="2089988"/>
                <a:ext cx="18817" cy="39984"/>
              </a:xfrm>
              <a:custGeom>
                <a:avLst/>
                <a:gdLst/>
                <a:ahLst/>
                <a:cxnLst/>
                <a:rect l="l" t="t" r="r" b="b"/>
                <a:pathLst>
                  <a:path w="801" h="1702" extrusionOk="0">
                    <a:moveTo>
                      <a:pt x="400" y="0"/>
                    </a:moveTo>
                    <a:cubicBezTo>
                      <a:pt x="167" y="0"/>
                      <a:pt x="0" y="367"/>
                      <a:pt x="0" y="834"/>
                    </a:cubicBezTo>
                    <a:cubicBezTo>
                      <a:pt x="0" y="1301"/>
                      <a:pt x="167" y="1701"/>
                      <a:pt x="400" y="1701"/>
                    </a:cubicBezTo>
                    <a:cubicBezTo>
                      <a:pt x="600" y="1701"/>
                      <a:pt x="801" y="1301"/>
                      <a:pt x="801" y="834"/>
                    </a:cubicBezTo>
                    <a:cubicBezTo>
                      <a:pt x="801" y="367"/>
                      <a:pt x="600" y="0"/>
                      <a:pt x="400"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9" name="Google Shape;949;p5"/>
              <p:cNvSpPr/>
              <p:nvPr/>
            </p:nvSpPr>
            <p:spPr>
              <a:xfrm>
                <a:off x="5261333" y="2047653"/>
                <a:ext cx="47032" cy="32161"/>
              </a:xfrm>
              <a:custGeom>
                <a:avLst/>
                <a:gdLst/>
                <a:ahLst/>
                <a:cxnLst/>
                <a:rect l="l" t="t" r="r" b="b"/>
                <a:pathLst>
                  <a:path w="2002" h="1369" fill="none" extrusionOk="0">
                    <a:moveTo>
                      <a:pt x="1" y="935"/>
                    </a:moveTo>
                    <a:cubicBezTo>
                      <a:pt x="1" y="935"/>
                      <a:pt x="935" y="1"/>
                      <a:pt x="2002" y="13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0" name="Google Shape;950;p5"/>
              <p:cNvSpPr/>
              <p:nvPr/>
            </p:nvSpPr>
            <p:spPr>
              <a:xfrm>
                <a:off x="5181409" y="2039830"/>
                <a:ext cx="39984" cy="29788"/>
              </a:xfrm>
              <a:custGeom>
                <a:avLst/>
                <a:gdLst/>
                <a:ahLst/>
                <a:cxnLst/>
                <a:rect l="l" t="t" r="r" b="b"/>
                <a:pathLst>
                  <a:path w="1702" h="1268" fill="none" extrusionOk="0">
                    <a:moveTo>
                      <a:pt x="1701" y="1268"/>
                    </a:moveTo>
                    <a:cubicBezTo>
                      <a:pt x="1701" y="1268"/>
                      <a:pt x="734" y="0"/>
                      <a:pt x="0" y="12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1" name="Google Shape;951;p5"/>
              <p:cNvSpPr/>
              <p:nvPr/>
            </p:nvSpPr>
            <p:spPr>
              <a:xfrm>
                <a:off x="5528569" y="2353605"/>
                <a:ext cx="214745" cy="316303"/>
              </a:xfrm>
              <a:custGeom>
                <a:avLst/>
                <a:gdLst/>
                <a:ahLst/>
                <a:cxnLst/>
                <a:rect l="l" t="t" r="r" b="b"/>
                <a:pathLst>
                  <a:path w="9141" h="13464" extrusionOk="0">
                    <a:moveTo>
                      <a:pt x="419" y="1"/>
                    </a:moveTo>
                    <a:cubicBezTo>
                      <a:pt x="165" y="1"/>
                      <a:pt x="0" y="20"/>
                      <a:pt x="0" y="20"/>
                    </a:cubicBezTo>
                    <a:lnTo>
                      <a:pt x="734" y="8393"/>
                    </a:lnTo>
                    <a:lnTo>
                      <a:pt x="5471" y="13463"/>
                    </a:lnTo>
                    <a:lnTo>
                      <a:pt x="9140" y="10328"/>
                    </a:lnTo>
                    <a:cubicBezTo>
                      <a:pt x="9140" y="10328"/>
                      <a:pt x="3636" y="2055"/>
                      <a:pt x="2769" y="921"/>
                    </a:cubicBezTo>
                    <a:cubicBezTo>
                      <a:pt x="2178" y="118"/>
                      <a:pt x="1035" y="1"/>
                      <a:pt x="41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2" name="Google Shape;952;p5"/>
              <p:cNvSpPr/>
              <p:nvPr/>
            </p:nvSpPr>
            <p:spPr>
              <a:xfrm>
                <a:off x="5528569" y="2348577"/>
                <a:ext cx="214745" cy="321330"/>
              </a:xfrm>
              <a:custGeom>
                <a:avLst/>
                <a:gdLst/>
                <a:ahLst/>
                <a:cxnLst/>
                <a:rect l="l" t="t" r="r" b="b"/>
                <a:pathLst>
                  <a:path w="9141" h="13678" fill="none" extrusionOk="0">
                    <a:moveTo>
                      <a:pt x="0" y="234"/>
                    </a:moveTo>
                    <a:cubicBezTo>
                      <a:pt x="0" y="234"/>
                      <a:pt x="1935" y="1"/>
                      <a:pt x="2769" y="1135"/>
                    </a:cubicBezTo>
                    <a:cubicBezTo>
                      <a:pt x="3636" y="2269"/>
                      <a:pt x="9140" y="10542"/>
                      <a:pt x="9140" y="10542"/>
                    </a:cubicBezTo>
                    <a:lnTo>
                      <a:pt x="5471" y="13677"/>
                    </a:lnTo>
                    <a:lnTo>
                      <a:pt x="734" y="8607"/>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3" name="Google Shape;953;p5"/>
              <p:cNvSpPr/>
              <p:nvPr/>
            </p:nvSpPr>
            <p:spPr>
              <a:xfrm>
                <a:off x="5440798" y="2596219"/>
                <a:ext cx="372239" cy="622974"/>
              </a:xfrm>
              <a:custGeom>
                <a:avLst/>
                <a:gdLst/>
                <a:ahLst/>
                <a:cxnLst/>
                <a:rect l="l" t="t" r="r" b="b"/>
                <a:pathLst>
                  <a:path w="15845" h="26518" extrusionOk="0">
                    <a:moveTo>
                      <a:pt x="12876" y="1"/>
                    </a:moveTo>
                    <a:cubicBezTo>
                      <a:pt x="11208" y="368"/>
                      <a:pt x="9841" y="1535"/>
                      <a:pt x="9207" y="3136"/>
                    </a:cubicBezTo>
                    <a:cubicBezTo>
                      <a:pt x="10041" y="4271"/>
                      <a:pt x="10708" y="5238"/>
                      <a:pt x="10708" y="5238"/>
                    </a:cubicBezTo>
                    <a:cubicBezTo>
                      <a:pt x="10708" y="5238"/>
                      <a:pt x="9307" y="9141"/>
                      <a:pt x="8573" y="11976"/>
                    </a:cubicBezTo>
                    <a:cubicBezTo>
                      <a:pt x="8106" y="13944"/>
                      <a:pt x="6372" y="16646"/>
                      <a:pt x="5404" y="18080"/>
                    </a:cubicBezTo>
                    <a:cubicBezTo>
                      <a:pt x="5071" y="18447"/>
                      <a:pt x="4504" y="19048"/>
                      <a:pt x="4070" y="19148"/>
                    </a:cubicBezTo>
                    <a:cubicBezTo>
                      <a:pt x="3469" y="19281"/>
                      <a:pt x="3336" y="19014"/>
                      <a:pt x="2669" y="19615"/>
                    </a:cubicBezTo>
                    <a:cubicBezTo>
                      <a:pt x="1968" y="20215"/>
                      <a:pt x="968" y="21183"/>
                      <a:pt x="467" y="21516"/>
                    </a:cubicBezTo>
                    <a:cubicBezTo>
                      <a:pt x="0" y="21850"/>
                      <a:pt x="768" y="22150"/>
                      <a:pt x="1168" y="22217"/>
                    </a:cubicBezTo>
                    <a:cubicBezTo>
                      <a:pt x="1175" y="22217"/>
                      <a:pt x="1183" y="22218"/>
                      <a:pt x="1191" y="22218"/>
                    </a:cubicBezTo>
                    <a:cubicBezTo>
                      <a:pt x="1639" y="22218"/>
                      <a:pt x="2669" y="21316"/>
                      <a:pt x="2669" y="21316"/>
                    </a:cubicBezTo>
                    <a:lnTo>
                      <a:pt x="3403" y="21316"/>
                    </a:lnTo>
                    <a:lnTo>
                      <a:pt x="1235" y="24785"/>
                    </a:lnTo>
                    <a:cubicBezTo>
                      <a:pt x="1235" y="24785"/>
                      <a:pt x="901" y="25319"/>
                      <a:pt x="1501" y="25319"/>
                    </a:cubicBezTo>
                    <a:cubicBezTo>
                      <a:pt x="2102" y="25319"/>
                      <a:pt x="3403" y="23418"/>
                      <a:pt x="3403" y="23418"/>
                    </a:cubicBezTo>
                    <a:lnTo>
                      <a:pt x="4003" y="23418"/>
                    </a:lnTo>
                    <a:cubicBezTo>
                      <a:pt x="4003" y="23418"/>
                      <a:pt x="2469" y="25586"/>
                      <a:pt x="2469" y="25853"/>
                    </a:cubicBezTo>
                    <a:cubicBezTo>
                      <a:pt x="2469" y="26046"/>
                      <a:pt x="2713" y="26186"/>
                      <a:pt x="2949" y="26186"/>
                    </a:cubicBezTo>
                    <a:cubicBezTo>
                      <a:pt x="3040" y="26186"/>
                      <a:pt x="3129" y="26166"/>
                      <a:pt x="3203" y="26120"/>
                    </a:cubicBezTo>
                    <a:cubicBezTo>
                      <a:pt x="3469" y="25986"/>
                      <a:pt x="4970" y="23952"/>
                      <a:pt x="4971" y="23951"/>
                    </a:cubicBezTo>
                    <a:lnTo>
                      <a:pt x="4971" y="23951"/>
                    </a:lnTo>
                    <a:lnTo>
                      <a:pt x="3936" y="26286"/>
                    </a:lnTo>
                    <a:cubicBezTo>
                      <a:pt x="3936" y="26286"/>
                      <a:pt x="4029" y="26518"/>
                      <a:pt x="4350" y="26518"/>
                    </a:cubicBezTo>
                    <a:cubicBezTo>
                      <a:pt x="4414" y="26518"/>
                      <a:pt x="4487" y="26509"/>
                      <a:pt x="4570" y="26486"/>
                    </a:cubicBezTo>
                    <a:cubicBezTo>
                      <a:pt x="5037" y="26320"/>
                      <a:pt x="5971" y="24252"/>
                      <a:pt x="5971" y="24252"/>
                    </a:cubicBezTo>
                    <a:lnTo>
                      <a:pt x="5971" y="24252"/>
                    </a:lnTo>
                    <a:cubicBezTo>
                      <a:pt x="5971" y="24252"/>
                      <a:pt x="5504" y="25986"/>
                      <a:pt x="5905" y="26053"/>
                    </a:cubicBezTo>
                    <a:cubicBezTo>
                      <a:pt x="5910" y="26054"/>
                      <a:pt x="5916" y="26054"/>
                      <a:pt x="5922" y="26054"/>
                    </a:cubicBezTo>
                    <a:cubicBezTo>
                      <a:pt x="6319" y="26054"/>
                      <a:pt x="6805" y="23885"/>
                      <a:pt x="6805" y="23885"/>
                    </a:cubicBezTo>
                    <a:lnTo>
                      <a:pt x="7472" y="19748"/>
                    </a:lnTo>
                    <a:lnTo>
                      <a:pt x="8139" y="18814"/>
                    </a:lnTo>
                    <a:cubicBezTo>
                      <a:pt x="9240" y="17513"/>
                      <a:pt x="11642" y="14578"/>
                      <a:pt x="12843" y="12777"/>
                    </a:cubicBezTo>
                    <a:cubicBezTo>
                      <a:pt x="14411" y="10408"/>
                      <a:pt x="15611" y="5104"/>
                      <a:pt x="15778" y="4237"/>
                    </a:cubicBezTo>
                    <a:cubicBezTo>
                      <a:pt x="15845" y="3770"/>
                      <a:pt x="14344" y="1869"/>
                      <a:pt x="1287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4" name="Google Shape;954;p5"/>
              <p:cNvSpPr/>
              <p:nvPr/>
            </p:nvSpPr>
            <p:spPr>
              <a:xfrm>
                <a:off x="4980777" y="3032723"/>
                <a:ext cx="13344" cy="14918"/>
              </a:xfrm>
              <a:custGeom>
                <a:avLst/>
                <a:gdLst/>
                <a:ahLst/>
                <a:cxnLst/>
                <a:rect l="l" t="t" r="r" b="b"/>
                <a:pathLst>
                  <a:path w="568" h="635" fill="none" extrusionOk="0">
                    <a:moveTo>
                      <a:pt x="1" y="1"/>
                    </a:moveTo>
                    <a:lnTo>
                      <a:pt x="568" y="63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5" name="Google Shape;955;p5"/>
              <p:cNvSpPr/>
              <p:nvPr/>
            </p:nvSpPr>
            <p:spPr>
              <a:xfrm>
                <a:off x="4911824" y="2954373"/>
                <a:ext cx="53304" cy="60352"/>
              </a:xfrm>
              <a:custGeom>
                <a:avLst/>
                <a:gdLst/>
                <a:ahLst/>
                <a:cxnLst/>
                <a:rect l="l" t="t" r="r" b="b"/>
                <a:pathLst>
                  <a:path w="2269" h="2569" fill="none" extrusionOk="0">
                    <a:moveTo>
                      <a:pt x="0" y="0"/>
                    </a:moveTo>
                    <a:lnTo>
                      <a:pt x="2269" y="25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6" name="Google Shape;956;p5"/>
              <p:cNvSpPr/>
              <p:nvPr/>
            </p:nvSpPr>
            <p:spPr>
              <a:xfrm>
                <a:off x="5019963" y="2840736"/>
                <a:ext cx="61926" cy="10196"/>
              </a:xfrm>
              <a:custGeom>
                <a:avLst/>
                <a:gdLst/>
                <a:ahLst/>
                <a:cxnLst/>
                <a:rect l="l" t="t" r="r" b="b"/>
                <a:pathLst>
                  <a:path w="2636" h="434" fill="none" extrusionOk="0">
                    <a:moveTo>
                      <a:pt x="1" y="0"/>
                    </a:moveTo>
                    <a:lnTo>
                      <a:pt x="2636" y="434"/>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7" name="Google Shape;957;p5"/>
              <p:cNvSpPr/>
              <p:nvPr/>
            </p:nvSpPr>
            <p:spPr>
              <a:xfrm>
                <a:off x="4828752" y="2587597"/>
                <a:ext cx="41558" cy="77619"/>
              </a:xfrm>
              <a:custGeom>
                <a:avLst/>
                <a:gdLst/>
                <a:ahLst/>
                <a:cxnLst/>
                <a:rect l="l" t="t" r="r" b="b"/>
                <a:pathLst>
                  <a:path w="1769" h="3304" fill="none" extrusionOk="0">
                    <a:moveTo>
                      <a:pt x="0" y="3303"/>
                    </a:moveTo>
                    <a:lnTo>
                      <a:pt x="1768"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8" name="Google Shape;958;p5"/>
              <p:cNvSpPr/>
              <p:nvPr/>
            </p:nvSpPr>
            <p:spPr>
              <a:xfrm>
                <a:off x="4333467" y="2876775"/>
                <a:ext cx="87016" cy="12568"/>
              </a:xfrm>
              <a:custGeom>
                <a:avLst/>
                <a:gdLst/>
                <a:ahLst/>
                <a:cxnLst/>
                <a:rect l="l" t="t" r="r" b="b"/>
                <a:pathLst>
                  <a:path w="3704" h="535" fill="none" extrusionOk="0">
                    <a:moveTo>
                      <a:pt x="1" y="534"/>
                    </a:moveTo>
                    <a:lnTo>
                      <a:pt x="3703"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9" name="Google Shape;959;p5"/>
              <p:cNvSpPr/>
              <p:nvPr/>
            </p:nvSpPr>
            <p:spPr>
              <a:xfrm>
                <a:off x="4276261" y="2894794"/>
                <a:ext cx="21965" cy="3171"/>
              </a:xfrm>
              <a:custGeom>
                <a:avLst/>
                <a:gdLst/>
                <a:ahLst/>
                <a:cxnLst/>
                <a:rect l="l" t="t" r="r" b="b"/>
                <a:pathLst>
                  <a:path w="935" h="135" fill="none" extrusionOk="0">
                    <a:moveTo>
                      <a:pt x="1" y="134"/>
                    </a:moveTo>
                    <a:lnTo>
                      <a:pt x="935"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0" name="Google Shape;960;p5"/>
              <p:cNvSpPr/>
              <p:nvPr/>
            </p:nvSpPr>
            <p:spPr>
              <a:xfrm>
                <a:off x="4673579" y="3124417"/>
                <a:ext cx="7071" cy="26664"/>
              </a:xfrm>
              <a:custGeom>
                <a:avLst/>
                <a:gdLst/>
                <a:ahLst/>
                <a:cxnLst/>
                <a:rect l="l" t="t" r="r" b="b"/>
                <a:pathLst>
                  <a:path w="301" h="1135" fill="none" extrusionOk="0">
                    <a:moveTo>
                      <a:pt x="301" y="1"/>
                    </a:moveTo>
                    <a:lnTo>
                      <a:pt x="1" y="1135"/>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1" name="Google Shape;961;p5"/>
              <p:cNvSpPr/>
              <p:nvPr/>
            </p:nvSpPr>
            <p:spPr>
              <a:xfrm>
                <a:off x="4690048" y="2995886"/>
                <a:ext cx="25090" cy="94863"/>
              </a:xfrm>
              <a:custGeom>
                <a:avLst/>
                <a:gdLst/>
                <a:ahLst/>
                <a:cxnLst/>
                <a:rect l="l" t="t" r="r" b="b"/>
                <a:pathLst>
                  <a:path w="1068" h="4038" fill="none" extrusionOk="0">
                    <a:moveTo>
                      <a:pt x="1068" y="1"/>
                    </a:moveTo>
                    <a:lnTo>
                      <a:pt x="0" y="4037"/>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2" name="Google Shape;962;p5"/>
              <p:cNvSpPr/>
              <p:nvPr/>
            </p:nvSpPr>
            <p:spPr>
              <a:xfrm>
                <a:off x="4394596" y="2938680"/>
                <a:ext cx="124628" cy="72921"/>
              </a:xfrm>
              <a:custGeom>
                <a:avLst/>
                <a:gdLst/>
                <a:ahLst/>
                <a:cxnLst/>
                <a:rect l="l" t="t" r="r" b="b"/>
                <a:pathLst>
                  <a:path w="5305" h="3104" fill="none" extrusionOk="0">
                    <a:moveTo>
                      <a:pt x="5304" y="1"/>
                    </a:moveTo>
                    <a:lnTo>
                      <a:pt x="1" y="3103"/>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963" name="Google Shape;963;p5"/>
          <p:cNvSpPr/>
          <p:nvPr/>
        </p:nvSpPr>
        <p:spPr>
          <a:xfrm>
            <a:off x="152400" y="4629150"/>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7"/>
        <p:cNvGrpSpPr/>
        <p:nvPr/>
      </p:nvGrpSpPr>
      <p:grpSpPr>
        <a:xfrm>
          <a:off x="0" y="0"/>
          <a:ext cx="0" cy="0"/>
          <a:chOff x="0" y="0"/>
          <a:chExt cx="0" cy="0"/>
        </a:xfrm>
      </p:grpSpPr>
      <p:sp>
        <p:nvSpPr>
          <p:cNvPr id="968" name="Google Shape;968;p6"/>
          <p:cNvSpPr txBox="1">
            <a:spLocks noGrp="1"/>
          </p:cNvSpPr>
          <p:nvPr>
            <p:ph type="subTitle" idx="1"/>
          </p:nvPr>
        </p:nvSpPr>
        <p:spPr>
          <a:xfrm>
            <a:off x="381000" y="3373131"/>
            <a:ext cx="2162407" cy="409869"/>
          </a:xfrm>
          <a:prstGeom prst="rect">
            <a:avLst/>
          </a:prstGeom>
          <a:noFill/>
          <a:ln>
            <a:noFill/>
          </a:ln>
        </p:spPr>
        <p:txBody>
          <a:bodyPr spcFirstLastPara="1" wrap="square" lIns="91425" tIns="91425" rIns="91425" bIns="91425" anchor="b" anchorCtr="0">
            <a:noAutofit/>
          </a:bodyPr>
          <a:lstStyle/>
          <a:p>
            <a:pPr marL="457200" lvl="0" indent="-317500" algn="l" rtl="0">
              <a:lnSpc>
                <a:spcPct val="100000"/>
              </a:lnSpc>
              <a:spcBef>
                <a:spcPts val="0"/>
              </a:spcBef>
              <a:spcAft>
                <a:spcPts val="0"/>
              </a:spcAft>
              <a:buSzPts val="1400"/>
              <a:buNone/>
            </a:pPr>
            <a:r>
              <a:rPr lang="en-US"/>
              <a:t>Organizing :</a:t>
            </a:r>
            <a:endParaRPr/>
          </a:p>
        </p:txBody>
      </p:sp>
      <p:sp>
        <p:nvSpPr>
          <p:cNvPr id="969" name="Google Shape;969;p6"/>
          <p:cNvSpPr txBox="1">
            <a:spLocks noGrp="1"/>
          </p:cNvSpPr>
          <p:nvPr>
            <p:ph type="subTitle" idx="2"/>
          </p:nvPr>
        </p:nvSpPr>
        <p:spPr>
          <a:xfrm>
            <a:off x="70374" y="3591354"/>
            <a:ext cx="3021648" cy="981214"/>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None/>
            </a:pPr>
            <a:r>
              <a:rPr lang="en-US"/>
              <a:t>This is where you put your plan into action by establishing a system of authority or hierarchy in the context of your organizational structure.</a:t>
            </a:r>
            <a:endParaRPr/>
          </a:p>
        </p:txBody>
      </p:sp>
      <p:sp>
        <p:nvSpPr>
          <p:cNvPr id="970" name="Google Shape;970;p6"/>
          <p:cNvSpPr txBox="1">
            <a:spLocks noGrp="1"/>
          </p:cNvSpPr>
          <p:nvPr>
            <p:ph type="subTitle" idx="5"/>
          </p:nvPr>
        </p:nvSpPr>
        <p:spPr>
          <a:xfrm>
            <a:off x="5969271" y="2052138"/>
            <a:ext cx="2834950" cy="37307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None/>
            </a:pPr>
            <a:r>
              <a:rPr lang="en-US"/>
              <a:t>You have to assign tasks based on each team member’s knowledge, skills and abilities. You have to be careful here because you may have to hire new talent for specific tasks that require specific technical expertise.</a:t>
            </a:r>
            <a:endParaRPr/>
          </a:p>
        </p:txBody>
      </p:sp>
      <p:sp>
        <p:nvSpPr>
          <p:cNvPr id="971" name="Google Shape;971;p6"/>
          <p:cNvSpPr txBox="1">
            <a:spLocks noGrp="1"/>
          </p:cNvSpPr>
          <p:nvPr>
            <p:ph type="subTitle" idx="13"/>
          </p:nvPr>
        </p:nvSpPr>
        <p:spPr>
          <a:xfrm>
            <a:off x="762000" y="1358595"/>
            <a:ext cx="1885800" cy="408300"/>
          </a:xfrm>
          <a:prstGeom prst="rect">
            <a:avLst/>
          </a:prstGeom>
          <a:noFill/>
          <a:ln>
            <a:noFill/>
          </a:ln>
        </p:spPr>
        <p:txBody>
          <a:bodyPr spcFirstLastPara="1" wrap="square" lIns="91425" tIns="91425" rIns="91425" bIns="91425" anchor="b" anchorCtr="0">
            <a:noAutofit/>
          </a:bodyPr>
          <a:lstStyle/>
          <a:p>
            <a:pPr marL="457200" lvl="0" indent="-317500" algn="l" rtl="0">
              <a:lnSpc>
                <a:spcPct val="100000"/>
              </a:lnSpc>
              <a:spcBef>
                <a:spcPts val="0"/>
              </a:spcBef>
              <a:spcAft>
                <a:spcPts val="0"/>
              </a:spcAft>
              <a:buSzPts val="1400"/>
              <a:buNone/>
            </a:pPr>
            <a:r>
              <a:rPr lang="en-US"/>
              <a:t>Planning :</a:t>
            </a:r>
            <a:endParaRPr/>
          </a:p>
        </p:txBody>
      </p:sp>
      <p:sp>
        <p:nvSpPr>
          <p:cNvPr id="972" name="Google Shape;972;p6"/>
          <p:cNvSpPr txBox="1">
            <a:spLocks noGrp="1"/>
          </p:cNvSpPr>
          <p:nvPr>
            <p:ph type="subTitle" idx="14"/>
          </p:nvPr>
        </p:nvSpPr>
        <p:spPr>
          <a:xfrm>
            <a:off x="-352353" y="1609605"/>
            <a:ext cx="3810009" cy="481593"/>
          </a:xfrm>
          <a:prstGeom prst="rect">
            <a:avLst/>
          </a:prstGeom>
          <a:noFill/>
          <a:ln>
            <a:noFill/>
          </a:ln>
        </p:spPr>
        <p:txBody>
          <a:bodyPr spcFirstLastPara="1" wrap="square" lIns="91425" tIns="91425" rIns="91425" bIns="91425" anchor="t" anchorCtr="0">
            <a:noAutofit/>
          </a:bodyPr>
          <a:lstStyle/>
          <a:p>
            <a:pPr marL="457200" lvl="0" indent="-317500" algn="ctr" rtl="0">
              <a:lnSpc>
                <a:spcPct val="100000"/>
              </a:lnSpc>
              <a:spcBef>
                <a:spcPts val="0"/>
              </a:spcBef>
              <a:spcAft>
                <a:spcPts val="0"/>
              </a:spcAft>
              <a:buSzPts val="1400"/>
              <a:buNone/>
            </a:pPr>
            <a:r>
              <a:rPr lang="en-US"/>
              <a:t>Planning is an important function of management because it sets the pace for all subsequent steps in the managerial process. You need to develop a roadmap for the future—predefined steps—to accomplish organizational goals</a:t>
            </a:r>
            <a:endParaRPr/>
          </a:p>
        </p:txBody>
      </p:sp>
      <p:sp>
        <p:nvSpPr>
          <p:cNvPr id="973" name="Google Shape;973;p6"/>
          <p:cNvSpPr txBox="1">
            <a:spLocks noGrp="1"/>
          </p:cNvSpPr>
          <p:nvPr>
            <p:ph type="subTitle" idx="15"/>
          </p:nvPr>
        </p:nvSpPr>
        <p:spPr>
          <a:xfrm>
            <a:off x="6313363" y="1784048"/>
            <a:ext cx="1885800" cy="408300"/>
          </a:xfrm>
          <a:prstGeom prst="rect">
            <a:avLst/>
          </a:prstGeom>
          <a:noFill/>
          <a:ln>
            <a:noFill/>
          </a:ln>
        </p:spPr>
        <p:txBody>
          <a:bodyPr spcFirstLastPara="1" wrap="square" lIns="91425" tIns="91425" rIns="91425" bIns="91425" anchor="b" anchorCtr="0">
            <a:noAutofit/>
          </a:bodyPr>
          <a:lstStyle/>
          <a:p>
            <a:pPr marL="457200" lvl="0" indent="-317500" algn="r" rtl="0">
              <a:lnSpc>
                <a:spcPct val="100000"/>
              </a:lnSpc>
              <a:spcBef>
                <a:spcPts val="0"/>
              </a:spcBef>
              <a:spcAft>
                <a:spcPts val="0"/>
              </a:spcAft>
              <a:buSzPts val="1400"/>
              <a:buNone/>
            </a:pPr>
            <a:r>
              <a:rPr lang="en-US"/>
              <a:t>Staffing :</a:t>
            </a:r>
            <a:endParaRPr/>
          </a:p>
        </p:txBody>
      </p:sp>
      <p:sp>
        <p:nvSpPr>
          <p:cNvPr id="974" name="Google Shape;974;p6"/>
          <p:cNvSpPr txBox="1">
            <a:spLocks noGrp="1"/>
          </p:cNvSpPr>
          <p:nvPr>
            <p:ph type="title"/>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a:t>Functions of management </a:t>
            </a:r>
            <a:endParaRPr/>
          </a:p>
        </p:txBody>
      </p:sp>
      <p:grpSp>
        <p:nvGrpSpPr>
          <p:cNvPr id="975" name="Google Shape;975;p6"/>
          <p:cNvGrpSpPr/>
          <p:nvPr/>
        </p:nvGrpSpPr>
        <p:grpSpPr>
          <a:xfrm>
            <a:off x="3078578" y="1540468"/>
            <a:ext cx="3221341" cy="3235337"/>
            <a:chOff x="3140955" y="1512013"/>
            <a:chExt cx="2862085" cy="3027518"/>
          </a:xfrm>
        </p:grpSpPr>
        <p:sp>
          <p:nvSpPr>
            <p:cNvPr id="976" name="Google Shape;976;p6"/>
            <p:cNvSpPr/>
            <p:nvPr/>
          </p:nvSpPr>
          <p:spPr>
            <a:xfrm>
              <a:off x="3140955" y="1512013"/>
              <a:ext cx="2862085" cy="2402788"/>
            </a:xfrm>
            <a:custGeom>
              <a:avLst/>
              <a:gdLst/>
              <a:ahLst/>
              <a:cxnLst/>
              <a:rect l="l" t="t" r="r" b="b"/>
              <a:pathLst>
                <a:path w="159581" h="133972" extrusionOk="0">
                  <a:moveTo>
                    <a:pt x="113396" y="0"/>
                  </a:moveTo>
                  <a:cubicBezTo>
                    <a:pt x="111280" y="0"/>
                    <a:pt x="109166" y="174"/>
                    <a:pt x="107077" y="551"/>
                  </a:cubicBezTo>
                  <a:cubicBezTo>
                    <a:pt x="92866" y="3086"/>
                    <a:pt x="82059" y="14227"/>
                    <a:pt x="70017" y="22133"/>
                  </a:cubicBezTo>
                  <a:cubicBezTo>
                    <a:pt x="62078" y="27337"/>
                    <a:pt x="53338" y="31206"/>
                    <a:pt x="44198" y="33641"/>
                  </a:cubicBezTo>
                  <a:cubicBezTo>
                    <a:pt x="34591" y="36176"/>
                    <a:pt x="24184" y="37244"/>
                    <a:pt x="16145" y="43115"/>
                  </a:cubicBezTo>
                  <a:cubicBezTo>
                    <a:pt x="9073" y="48252"/>
                    <a:pt x="4804" y="56491"/>
                    <a:pt x="2635" y="64964"/>
                  </a:cubicBezTo>
                  <a:cubicBezTo>
                    <a:pt x="0" y="75304"/>
                    <a:pt x="267" y="86579"/>
                    <a:pt x="4770" y="96253"/>
                  </a:cubicBezTo>
                  <a:cubicBezTo>
                    <a:pt x="9574" y="106660"/>
                    <a:pt x="18780" y="114366"/>
                    <a:pt x="28520" y="120337"/>
                  </a:cubicBezTo>
                  <a:cubicBezTo>
                    <a:pt x="41968" y="128509"/>
                    <a:pt x="57521" y="133971"/>
                    <a:pt x="73105" y="133971"/>
                  </a:cubicBezTo>
                  <a:cubicBezTo>
                    <a:pt x="76540" y="133971"/>
                    <a:pt x="79977" y="133706"/>
                    <a:pt x="83393" y="133146"/>
                  </a:cubicBezTo>
                  <a:cubicBezTo>
                    <a:pt x="94367" y="131378"/>
                    <a:pt x="104708" y="126608"/>
                    <a:pt x="113848" y="120337"/>
                  </a:cubicBezTo>
                  <a:cubicBezTo>
                    <a:pt x="131127" y="108495"/>
                    <a:pt x="144136" y="91116"/>
                    <a:pt x="151975" y="71768"/>
                  </a:cubicBezTo>
                  <a:cubicBezTo>
                    <a:pt x="155411" y="63329"/>
                    <a:pt x="159581" y="52688"/>
                    <a:pt x="159280" y="43415"/>
                  </a:cubicBezTo>
                  <a:cubicBezTo>
                    <a:pt x="159014" y="34909"/>
                    <a:pt x="155011" y="25635"/>
                    <a:pt x="149974" y="18931"/>
                  </a:cubicBezTo>
                  <a:cubicBezTo>
                    <a:pt x="143436" y="10224"/>
                    <a:pt x="133896" y="3720"/>
                    <a:pt x="123288" y="1185"/>
                  </a:cubicBezTo>
                  <a:cubicBezTo>
                    <a:pt x="120047" y="430"/>
                    <a:pt x="116719" y="0"/>
                    <a:pt x="113396"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7" name="Google Shape;977;p6"/>
            <p:cNvSpPr/>
            <p:nvPr/>
          </p:nvSpPr>
          <p:spPr>
            <a:xfrm>
              <a:off x="3342563" y="4193726"/>
              <a:ext cx="2537838" cy="345805"/>
            </a:xfrm>
            <a:custGeom>
              <a:avLst/>
              <a:gdLst/>
              <a:ahLst/>
              <a:cxnLst/>
              <a:rect l="l" t="t" r="r" b="b"/>
              <a:pathLst>
                <a:path w="141502" h="19281" extrusionOk="0">
                  <a:moveTo>
                    <a:pt x="70751" y="0"/>
                  </a:moveTo>
                  <a:cubicBezTo>
                    <a:pt x="31690" y="0"/>
                    <a:pt x="0" y="4337"/>
                    <a:pt x="0" y="9640"/>
                  </a:cubicBezTo>
                  <a:cubicBezTo>
                    <a:pt x="0" y="14977"/>
                    <a:pt x="31690" y="19281"/>
                    <a:pt x="70751" y="19281"/>
                  </a:cubicBezTo>
                  <a:cubicBezTo>
                    <a:pt x="109846" y="19281"/>
                    <a:pt x="141501" y="14977"/>
                    <a:pt x="141501" y="9640"/>
                  </a:cubicBezTo>
                  <a:cubicBezTo>
                    <a:pt x="141501" y="4337"/>
                    <a:pt x="109846" y="0"/>
                    <a:pt x="70751"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8" name="Google Shape;978;p6"/>
            <p:cNvSpPr/>
            <p:nvPr/>
          </p:nvSpPr>
          <p:spPr>
            <a:xfrm>
              <a:off x="4512158" y="4030983"/>
              <a:ext cx="1042795" cy="18"/>
            </a:xfrm>
            <a:custGeom>
              <a:avLst/>
              <a:gdLst/>
              <a:ahLst/>
              <a:cxnLst/>
              <a:rect l="l" t="t" r="r" b="b"/>
              <a:pathLst>
                <a:path w="58143" h="1" extrusionOk="0">
                  <a:moveTo>
                    <a:pt x="1" y="1"/>
                  </a:moveTo>
                  <a:lnTo>
                    <a:pt x="58142"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9" name="Google Shape;979;p6"/>
            <p:cNvSpPr/>
            <p:nvPr/>
          </p:nvSpPr>
          <p:spPr>
            <a:xfrm>
              <a:off x="4512158" y="4030983"/>
              <a:ext cx="1042795" cy="18"/>
            </a:xfrm>
            <a:custGeom>
              <a:avLst/>
              <a:gdLst/>
              <a:ahLst/>
              <a:cxnLst/>
              <a:rect l="l" t="t" r="r" b="b"/>
              <a:pathLst>
                <a:path w="58143" h="1" fill="none" extrusionOk="0">
                  <a:moveTo>
                    <a:pt x="1" y="1"/>
                  </a:moveTo>
                  <a:lnTo>
                    <a:pt x="58142"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0" name="Google Shape;980;p6"/>
            <p:cNvSpPr/>
            <p:nvPr/>
          </p:nvSpPr>
          <p:spPr>
            <a:xfrm>
              <a:off x="3560330" y="4030983"/>
              <a:ext cx="813657" cy="18"/>
            </a:xfrm>
            <a:custGeom>
              <a:avLst/>
              <a:gdLst/>
              <a:ahLst/>
              <a:cxnLst/>
              <a:rect l="l" t="t" r="r" b="b"/>
              <a:pathLst>
                <a:path w="45367" h="1" extrusionOk="0">
                  <a:moveTo>
                    <a:pt x="0" y="1"/>
                  </a:moveTo>
                  <a:lnTo>
                    <a:pt x="45366"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1" name="Google Shape;981;p6"/>
            <p:cNvSpPr/>
            <p:nvPr/>
          </p:nvSpPr>
          <p:spPr>
            <a:xfrm>
              <a:off x="3560330" y="4030983"/>
              <a:ext cx="813657" cy="18"/>
            </a:xfrm>
            <a:custGeom>
              <a:avLst/>
              <a:gdLst/>
              <a:ahLst/>
              <a:cxnLst/>
              <a:rect l="l" t="t" r="r" b="b"/>
              <a:pathLst>
                <a:path w="45367" h="1" fill="none" extrusionOk="0">
                  <a:moveTo>
                    <a:pt x="0" y="1"/>
                  </a:moveTo>
                  <a:lnTo>
                    <a:pt x="45366"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2" name="Google Shape;982;p6"/>
            <p:cNvSpPr/>
            <p:nvPr/>
          </p:nvSpPr>
          <p:spPr>
            <a:xfrm>
              <a:off x="4705408" y="3237091"/>
              <a:ext cx="676634" cy="846568"/>
            </a:xfrm>
            <a:custGeom>
              <a:avLst/>
              <a:gdLst/>
              <a:ahLst/>
              <a:cxnLst/>
              <a:rect l="l" t="t" r="r" b="b"/>
              <a:pathLst>
                <a:path w="37727" h="47202" extrusionOk="0">
                  <a:moveTo>
                    <a:pt x="0" y="1"/>
                  </a:moveTo>
                  <a:lnTo>
                    <a:pt x="0" y="47201"/>
                  </a:lnTo>
                  <a:lnTo>
                    <a:pt x="37727" y="47201"/>
                  </a:lnTo>
                  <a:lnTo>
                    <a:pt x="37727"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3" name="Google Shape;983;p6"/>
            <p:cNvSpPr/>
            <p:nvPr/>
          </p:nvSpPr>
          <p:spPr>
            <a:xfrm>
              <a:off x="4879485" y="3237091"/>
              <a:ext cx="528885" cy="846568"/>
            </a:xfrm>
            <a:custGeom>
              <a:avLst/>
              <a:gdLst/>
              <a:ahLst/>
              <a:cxnLst/>
              <a:rect l="l" t="t" r="r" b="b"/>
              <a:pathLst>
                <a:path w="29489" h="47202" extrusionOk="0">
                  <a:moveTo>
                    <a:pt x="1" y="1"/>
                  </a:moveTo>
                  <a:lnTo>
                    <a:pt x="1" y="47201"/>
                  </a:lnTo>
                  <a:lnTo>
                    <a:pt x="29489" y="47201"/>
                  </a:lnTo>
                  <a:lnTo>
                    <a:pt x="29489"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4" name="Google Shape;984;p6"/>
            <p:cNvSpPr/>
            <p:nvPr/>
          </p:nvSpPr>
          <p:spPr>
            <a:xfrm>
              <a:off x="4940517" y="3290340"/>
              <a:ext cx="415805" cy="265653"/>
            </a:xfrm>
            <a:custGeom>
              <a:avLst/>
              <a:gdLst/>
              <a:ahLst/>
              <a:cxnLst/>
              <a:rect l="l" t="t" r="r" b="b"/>
              <a:pathLst>
                <a:path w="23184" h="14812" extrusionOk="0">
                  <a:moveTo>
                    <a:pt x="0" y="1"/>
                  </a:moveTo>
                  <a:lnTo>
                    <a:pt x="0" y="14811"/>
                  </a:lnTo>
                  <a:lnTo>
                    <a:pt x="23184" y="14811"/>
                  </a:lnTo>
                  <a:lnTo>
                    <a:pt x="23184"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5" name="Google Shape;985;p6"/>
            <p:cNvSpPr/>
            <p:nvPr/>
          </p:nvSpPr>
          <p:spPr>
            <a:xfrm>
              <a:off x="5042819" y="3397430"/>
              <a:ext cx="211203" cy="50864"/>
            </a:xfrm>
            <a:custGeom>
              <a:avLst/>
              <a:gdLst/>
              <a:ahLst/>
              <a:cxnLst/>
              <a:rect l="l" t="t" r="r" b="b"/>
              <a:pathLst>
                <a:path w="11776" h="2836" extrusionOk="0">
                  <a:moveTo>
                    <a:pt x="0" y="1"/>
                  </a:moveTo>
                  <a:lnTo>
                    <a:pt x="0" y="2836"/>
                  </a:lnTo>
                  <a:lnTo>
                    <a:pt x="11776" y="2836"/>
                  </a:lnTo>
                  <a:lnTo>
                    <a:pt x="11776"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6" name="Google Shape;986;p6"/>
            <p:cNvSpPr/>
            <p:nvPr/>
          </p:nvSpPr>
          <p:spPr>
            <a:xfrm>
              <a:off x="4940517" y="3654689"/>
              <a:ext cx="415805" cy="265043"/>
            </a:xfrm>
            <a:custGeom>
              <a:avLst/>
              <a:gdLst/>
              <a:ahLst/>
              <a:cxnLst/>
              <a:rect l="l" t="t" r="r" b="b"/>
              <a:pathLst>
                <a:path w="23184" h="14778" extrusionOk="0">
                  <a:moveTo>
                    <a:pt x="0" y="0"/>
                  </a:moveTo>
                  <a:lnTo>
                    <a:pt x="0" y="14777"/>
                  </a:lnTo>
                  <a:lnTo>
                    <a:pt x="23184" y="14777"/>
                  </a:lnTo>
                  <a:lnTo>
                    <a:pt x="23184"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7" name="Google Shape;987;p6"/>
            <p:cNvSpPr/>
            <p:nvPr/>
          </p:nvSpPr>
          <p:spPr>
            <a:xfrm>
              <a:off x="5042819" y="3761779"/>
              <a:ext cx="211203" cy="50864"/>
            </a:xfrm>
            <a:custGeom>
              <a:avLst/>
              <a:gdLst/>
              <a:ahLst/>
              <a:cxnLst/>
              <a:rect l="l" t="t" r="r" b="b"/>
              <a:pathLst>
                <a:path w="11776" h="2836" extrusionOk="0">
                  <a:moveTo>
                    <a:pt x="0" y="0"/>
                  </a:moveTo>
                  <a:lnTo>
                    <a:pt x="0" y="2836"/>
                  </a:lnTo>
                  <a:lnTo>
                    <a:pt x="11776" y="2836"/>
                  </a:lnTo>
                  <a:lnTo>
                    <a:pt x="11776"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8" name="Google Shape;988;p6"/>
            <p:cNvSpPr/>
            <p:nvPr/>
          </p:nvSpPr>
          <p:spPr>
            <a:xfrm>
              <a:off x="3373680" y="3852118"/>
              <a:ext cx="464265" cy="70610"/>
            </a:xfrm>
            <a:custGeom>
              <a:avLst/>
              <a:gdLst/>
              <a:ahLst/>
              <a:cxnLst/>
              <a:rect l="l" t="t" r="r" b="b"/>
              <a:pathLst>
                <a:path w="25886" h="3937" extrusionOk="0">
                  <a:moveTo>
                    <a:pt x="12943" y="0"/>
                  </a:moveTo>
                  <a:cubicBezTo>
                    <a:pt x="5804" y="0"/>
                    <a:pt x="0" y="867"/>
                    <a:pt x="0" y="1968"/>
                  </a:cubicBezTo>
                  <a:cubicBezTo>
                    <a:pt x="0" y="3036"/>
                    <a:pt x="5838" y="3936"/>
                    <a:pt x="12943" y="3936"/>
                  </a:cubicBezTo>
                  <a:cubicBezTo>
                    <a:pt x="20081" y="3936"/>
                    <a:pt x="25885" y="3036"/>
                    <a:pt x="25885" y="1968"/>
                  </a:cubicBezTo>
                  <a:cubicBezTo>
                    <a:pt x="25885" y="867"/>
                    <a:pt x="20114" y="0"/>
                    <a:pt x="12943"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89" name="Google Shape;989;p6"/>
            <p:cNvGrpSpPr/>
            <p:nvPr/>
          </p:nvGrpSpPr>
          <p:grpSpPr>
            <a:xfrm>
              <a:off x="3373680" y="3865874"/>
              <a:ext cx="464265" cy="276414"/>
              <a:chOff x="3373680" y="3865874"/>
              <a:chExt cx="464265" cy="276414"/>
            </a:xfrm>
          </p:grpSpPr>
          <p:sp>
            <p:nvSpPr>
              <p:cNvPr id="990" name="Google Shape;990;p6"/>
              <p:cNvSpPr/>
              <p:nvPr/>
            </p:nvSpPr>
            <p:spPr>
              <a:xfrm>
                <a:off x="3425118" y="4087228"/>
                <a:ext cx="361372" cy="55060"/>
              </a:xfrm>
              <a:custGeom>
                <a:avLst/>
                <a:gdLst/>
                <a:ahLst/>
                <a:cxnLst/>
                <a:rect l="l" t="t" r="r" b="b"/>
                <a:pathLst>
                  <a:path w="20149" h="3070" extrusionOk="0">
                    <a:moveTo>
                      <a:pt x="10075" y="0"/>
                    </a:moveTo>
                    <a:cubicBezTo>
                      <a:pt x="4504" y="0"/>
                      <a:pt x="1" y="701"/>
                      <a:pt x="1" y="1535"/>
                    </a:cubicBezTo>
                    <a:cubicBezTo>
                      <a:pt x="1" y="2369"/>
                      <a:pt x="4504" y="3069"/>
                      <a:pt x="10075" y="3069"/>
                    </a:cubicBezTo>
                    <a:cubicBezTo>
                      <a:pt x="15612" y="3069"/>
                      <a:pt x="20148" y="2369"/>
                      <a:pt x="20148" y="1535"/>
                    </a:cubicBezTo>
                    <a:cubicBezTo>
                      <a:pt x="20148" y="701"/>
                      <a:pt x="15612" y="0"/>
                      <a:pt x="10075"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1" name="Google Shape;991;p6"/>
              <p:cNvSpPr/>
              <p:nvPr/>
            </p:nvSpPr>
            <p:spPr>
              <a:xfrm>
                <a:off x="3373680" y="3887414"/>
                <a:ext cx="464265" cy="227344"/>
              </a:xfrm>
              <a:custGeom>
                <a:avLst/>
                <a:gdLst/>
                <a:ahLst/>
                <a:cxnLst/>
                <a:rect l="l" t="t" r="r" b="b"/>
                <a:pathLst>
                  <a:path w="25886" h="12676" extrusionOk="0">
                    <a:moveTo>
                      <a:pt x="0" y="0"/>
                    </a:moveTo>
                    <a:lnTo>
                      <a:pt x="2869" y="12676"/>
                    </a:lnTo>
                    <a:lnTo>
                      <a:pt x="23016" y="12676"/>
                    </a:lnTo>
                    <a:lnTo>
                      <a:pt x="25885"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2" name="Google Shape;992;p6"/>
              <p:cNvSpPr/>
              <p:nvPr/>
            </p:nvSpPr>
            <p:spPr>
              <a:xfrm>
                <a:off x="3417944" y="3865874"/>
                <a:ext cx="375128" cy="40192"/>
              </a:xfrm>
              <a:custGeom>
                <a:avLst/>
                <a:gdLst/>
                <a:ahLst/>
                <a:cxnLst/>
                <a:rect l="l" t="t" r="r" b="b"/>
                <a:pathLst>
                  <a:path w="20916" h="2241" extrusionOk="0">
                    <a:moveTo>
                      <a:pt x="10475" y="0"/>
                    </a:moveTo>
                    <a:cubicBezTo>
                      <a:pt x="4704" y="0"/>
                      <a:pt x="0" y="501"/>
                      <a:pt x="0" y="1134"/>
                    </a:cubicBezTo>
                    <a:cubicBezTo>
                      <a:pt x="0" y="1401"/>
                      <a:pt x="868" y="1635"/>
                      <a:pt x="2302" y="1835"/>
                    </a:cubicBezTo>
                    <a:cubicBezTo>
                      <a:pt x="4734" y="2105"/>
                      <a:pt x="7193" y="2240"/>
                      <a:pt x="9654" y="2240"/>
                    </a:cubicBezTo>
                    <a:cubicBezTo>
                      <a:pt x="9928" y="2240"/>
                      <a:pt x="10201" y="2239"/>
                      <a:pt x="10475" y="2235"/>
                    </a:cubicBezTo>
                    <a:cubicBezTo>
                      <a:pt x="10748" y="2239"/>
                      <a:pt x="11022" y="2240"/>
                      <a:pt x="11295" y="2240"/>
                    </a:cubicBezTo>
                    <a:cubicBezTo>
                      <a:pt x="13757" y="2240"/>
                      <a:pt x="16215" y="2105"/>
                      <a:pt x="18647" y="1835"/>
                    </a:cubicBezTo>
                    <a:cubicBezTo>
                      <a:pt x="20081" y="1635"/>
                      <a:pt x="20915" y="1401"/>
                      <a:pt x="20915" y="1101"/>
                    </a:cubicBezTo>
                    <a:cubicBezTo>
                      <a:pt x="20915" y="501"/>
                      <a:pt x="16245" y="0"/>
                      <a:pt x="1047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3" name="Google Shape;993;p6"/>
              <p:cNvSpPr/>
              <p:nvPr/>
            </p:nvSpPr>
            <p:spPr>
              <a:xfrm>
                <a:off x="3459230" y="3886212"/>
                <a:ext cx="293166" cy="19854"/>
              </a:xfrm>
              <a:custGeom>
                <a:avLst/>
                <a:gdLst/>
                <a:ahLst/>
                <a:cxnLst/>
                <a:rect l="l" t="t" r="r" b="b"/>
                <a:pathLst>
                  <a:path w="16346" h="1107" extrusionOk="0">
                    <a:moveTo>
                      <a:pt x="8173" y="0"/>
                    </a:moveTo>
                    <a:cubicBezTo>
                      <a:pt x="4170" y="0"/>
                      <a:pt x="834" y="267"/>
                      <a:pt x="0" y="701"/>
                    </a:cubicBezTo>
                    <a:cubicBezTo>
                      <a:pt x="2432" y="971"/>
                      <a:pt x="4891" y="1106"/>
                      <a:pt x="7352" y="1106"/>
                    </a:cubicBezTo>
                    <a:cubicBezTo>
                      <a:pt x="7626" y="1106"/>
                      <a:pt x="7899" y="1105"/>
                      <a:pt x="8173" y="1101"/>
                    </a:cubicBezTo>
                    <a:cubicBezTo>
                      <a:pt x="8446" y="1105"/>
                      <a:pt x="8720" y="1106"/>
                      <a:pt x="8993" y="1106"/>
                    </a:cubicBezTo>
                    <a:cubicBezTo>
                      <a:pt x="11455" y="1106"/>
                      <a:pt x="13913" y="971"/>
                      <a:pt x="16345" y="701"/>
                    </a:cubicBezTo>
                    <a:cubicBezTo>
                      <a:pt x="15511" y="267"/>
                      <a:pt x="12175" y="0"/>
                      <a:pt x="8173"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4" name="Google Shape;994;p6"/>
              <p:cNvSpPr/>
              <p:nvPr/>
            </p:nvSpPr>
            <p:spPr>
              <a:xfrm>
                <a:off x="3767335" y="3949630"/>
                <a:ext cx="56244" cy="11981"/>
              </a:xfrm>
              <a:custGeom>
                <a:avLst/>
                <a:gdLst/>
                <a:ahLst/>
                <a:cxnLst/>
                <a:rect l="l" t="t" r="r" b="b"/>
                <a:pathLst>
                  <a:path w="3136" h="668" fill="none" extrusionOk="0">
                    <a:moveTo>
                      <a:pt x="0" y="667"/>
                    </a:moveTo>
                    <a:cubicBezTo>
                      <a:pt x="1034" y="467"/>
                      <a:pt x="2102" y="234"/>
                      <a:pt x="3136" y="0"/>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5" name="Google Shape;995;p6"/>
              <p:cNvSpPr/>
              <p:nvPr/>
            </p:nvSpPr>
            <p:spPr>
              <a:xfrm>
                <a:off x="3468789" y="3966382"/>
                <a:ext cx="226160" cy="10779"/>
              </a:xfrm>
              <a:custGeom>
                <a:avLst/>
                <a:gdLst/>
                <a:ahLst/>
                <a:cxnLst/>
                <a:rect l="l" t="t" r="r" b="b"/>
                <a:pathLst>
                  <a:path w="12610" h="601" fill="none" extrusionOk="0">
                    <a:moveTo>
                      <a:pt x="1" y="0"/>
                    </a:moveTo>
                    <a:cubicBezTo>
                      <a:pt x="4170" y="501"/>
                      <a:pt x="8407" y="601"/>
                      <a:pt x="12610" y="267"/>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6" name="Google Shape;996;p6"/>
              <p:cNvSpPr/>
              <p:nvPr/>
            </p:nvSpPr>
            <p:spPr>
              <a:xfrm>
                <a:off x="3388620" y="3953217"/>
                <a:ext cx="56854" cy="10187"/>
              </a:xfrm>
              <a:custGeom>
                <a:avLst/>
                <a:gdLst/>
                <a:ahLst/>
                <a:cxnLst/>
                <a:rect l="l" t="t" r="r" b="b"/>
                <a:pathLst>
                  <a:path w="3170" h="568" fill="none" extrusionOk="0">
                    <a:moveTo>
                      <a:pt x="1" y="0"/>
                    </a:moveTo>
                    <a:cubicBezTo>
                      <a:pt x="1" y="0"/>
                      <a:pt x="1168" y="267"/>
                      <a:pt x="3170" y="568"/>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97" name="Google Shape;997;p6"/>
            <p:cNvSpPr/>
            <p:nvPr/>
          </p:nvSpPr>
          <p:spPr>
            <a:xfrm>
              <a:off x="3501108" y="2402521"/>
              <a:ext cx="168715" cy="245315"/>
            </a:xfrm>
            <a:custGeom>
              <a:avLst/>
              <a:gdLst/>
              <a:ahLst/>
              <a:cxnLst/>
              <a:rect l="l" t="t" r="r" b="b"/>
              <a:pathLst>
                <a:path w="9407" h="13678" extrusionOk="0">
                  <a:moveTo>
                    <a:pt x="7906" y="1"/>
                  </a:moveTo>
                  <a:cubicBezTo>
                    <a:pt x="7906" y="1"/>
                    <a:pt x="5971" y="1702"/>
                    <a:pt x="3002" y="4671"/>
                  </a:cubicBezTo>
                  <a:cubicBezTo>
                    <a:pt x="0" y="7673"/>
                    <a:pt x="0" y="9808"/>
                    <a:pt x="0" y="9808"/>
                  </a:cubicBezTo>
                  <a:lnTo>
                    <a:pt x="0" y="13677"/>
                  </a:lnTo>
                  <a:cubicBezTo>
                    <a:pt x="2368" y="11942"/>
                    <a:pt x="4570" y="10008"/>
                    <a:pt x="6638" y="7906"/>
                  </a:cubicBezTo>
                  <a:cubicBezTo>
                    <a:pt x="9407" y="4904"/>
                    <a:pt x="7906" y="1"/>
                    <a:pt x="7906"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8" name="Google Shape;998;p6"/>
            <p:cNvSpPr/>
            <p:nvPr/>
          </p:nvSpPr>
          <p:spPr>
            <a:xfrm>
              <a:off x="3578874" y="2641828"/>
              <a:ext cx="168732" cy="244705"/>
            </a:xfrm>
            <a:custGeom>
              <a:avLst/>
              <a:gdLst/>
              <a:ahLst/>
              <a:cxnLst/>
              <a:rect l="l" t="t" r="r" b="b"/>
              <a:pathLst>
                <a:path w="9408" h="13644" extrusionOk="0">
                  <a:moveTo>
                    <a:pt x="7906" y="0"/>
                  </a:moveTo>
                  <a:cubicBezTo>
                    <a:pt x="7906" y="1"/>
                    <a:pt x="5971" y="1702"/>
                    <a:pt x="3003" y="4670"/>
                  </a:cubicBezTo>
                  <a:cubicBezTo>
                    <a:pt x="1" y="7673"/>
                    <a:pt x="1" y="9807"/>
                    <a:pt x="1" y="9807"/>
                  </a:cubicBezTo>
                  <a:lnTo>
                    <a:pt x="1" y="13644"/>
                  </a:lnTo>
                  <a:cubicBezTo>
                    <a:pt x="2369" y="11909"/>
                    <a:pt x="4570" y="10008"/>
                    <a:pt x="6639" y="7873"/>
                  </a:cubicBezTo>
                  <a:cubicBezTo>
                    <a:pt x="9407" y="4904"/>
                    <a:pt x="7906" y="1"/>
                    <a:pt x="7906"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9" name="Google Shape;999;p6"/>
            <p:cNvSpPr/>
            <p:nvPr/>
          </p:nvSpPr>
          <p:spPr>
            <a:xfrm>
              <a:off x="3327605" y="2483283"/>
              <a:ext cx="184282" cy="229155"/>
            </a:xfrm>
            <a:custGeom>
              <a:avLst/>
              <a:gdLst/>
              <a:ahLst/>
              <a:cxnLst/>
              <a:rect l="l" t="t" r="r" b="b"/>
              <a:pathLst>
                <a:path w="10275" h="12777" extrusionOk="0">
                  <a:moveTo>
                    <a:pt x="968" y="1"/>
                  </a:moveTo>
                  <a:cubicBezTo>
                    <a:pt x="968" y="1"/>
                    <a:pt x="1" y="5038"/>
                    <a:pt x="3069" y="7740"/>
                  </a:cubicBezTo>
                  <a:cubicBezTo>
                    <a:pt x="5338" y="9608"/>
                    <a:pt x="7739" y="11276"/>
                    <a:pt x="10275" y="12777"/>
                  </a:cubicBezTo>
                  <a:lnTo>
                    <a:pt x="9874" y="8941"/>
                  </a:lnTo>
                  <a:cubicBezTo>
                    <a:pt x="9874" y="8941"/>
                    <a:pt x="9641" y="6839"/>
                    <a:pt x="6338" y="4170"/>
                  </a:cubicBezTo>
                  <a:cubicBezTo>
                    <a:pt x="3036" y="1502"/>
                    <a:pt x="968" y="1"/>
                    <a:pt x="968"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0" name="Google Shape;1000;p6"/>
            <p:cNvSpPr/>
            <p:nvPr/>
          </p:nvSpPr>
          <p:spPr>
            <a:xfrm>
              <a:off x="3415558" y="2783622"/>
              <a:ext cx="197428" cy="210001"/>
            </a:xfrm>
            <a:custGeom>
              <a:avLst/>
              <a:gdLst/>
              <a:ahLst/>
              <a:cxnLst/>
              <a:rect l="l" t="t" r="r" b="b"/>
              <a:pathLst>
                <a:path w="11008" h="11709" extrusionOk="0">
                  <a:moveTo>
                    <a:pt x="400" y="0"/>
                  </a:moveTo>
                  <a:cubicBezTo>
                    <a:pt x="400" y="0"/>
                    <a:pt x="0" y="5137"/>
                    <a:pt x="3336" y="7472"/>
                  </a:cubicBezTo>
                  <a:cubicBezTo>
                    <a:pt x="5771" y="9107"/>
                    <a:pt x="8339" y="10508"/>
                    <a:pt x="11008" y="11709"/>
                  </a:cubicBezTo>
                  <a:lnTo>
                    <a:pt x="10207" y="7972"/>
                  </a:lnTo>
                  <a:cubicBezTo>
                    <a:pt x="10207" y="7972"/>
                    <a:pt x="9740" y="5904"/>
                    <a:pt x="6204" y="3569"/>
                  </a:cubicBezTo>
                  <a:cubicBezTo>
                    <a:pt x="2635" y="1268"/>
                    <a:pt x="400" y="0"/>
                    <a:pt x="400"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1" name="Google Shape;1001;p6"/>
            <p:cNvSpPr/>
            <p:nvPr/>
          </p:nvSpPr>
          <p:spPr>
            <a:xfrm>
              <a:off x="3412563" y="3058225"/>
              <a:ext cx="168123" cy="245297"/>
            </a:xfrm>
            <a:custGeom>
              <a:avLst/>
              <a:gdLst/>
              <a:ahLst/>
              <a:cxnLst/>
              <a:rect l="l" t="t" r="r" b="b"/>
              <a:pathLst>
                <a:path w="9374" h="13677" extrusionOk="0">
                  <a:moveTo>
                    <a:pt x="1501" y="0"/>
                  </a:moveTo>
                  <a:cubicBezTo>
                    <a:pt x="1501" y="0"/>
                    <a:pt x="0" y="4904"/>
                    <a:pt x="2769" y="7939"/>
                  </a:cubicBezTo>
                  <a:cubicBezTo>
                    <a:pt x="4804" y="10007"/>
                    <a:pt x="7005" y="11942"/>
                    <a:pt x="9374" y="13677"/>
                  </a:cubicBezTo>
                  <a:lnTo>
                    <a:pt x="9374" y="9840"/>
                  </a:lnTo>
                  <a:cubicBezTo>
                    <a:pt x="9374" y="9840"/>
                    <a:pt x="9374" y="7672"/>
                    <a:pt x="6405" y="4703"/>
                  </a:cubicBezTo>
                  <a:cubicBezTo>
                    <a:pt x="3403" y="1701"/>
                    <a:pt x="1501" y="0"/>
                    <a:pt x="1501"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2" name="Google Shape;1002;p6"/>
            <p:cNvSpPr/>
            <p:nvPr/>
          </p:nvSpPr>
          <p:spPr>
            <a:xfrm>
              <a:off x="3576489" y="3114451"/>
              <a:ext cx="159747" cy="263250"/>
            </a:xfrm>
            <a:custGeom>
              <a:avLst/>
              <a:gdLst/>
              <a:ahLst/>
              <a:cxnLst/>
              <a:rect l="l" t="t" r="r" b="b"/>
              <a:pathLst>
                <a:path w="8907" h="14678" extrusionOk="0">
                  <a:moveTo>
                    <a:pt x="6705" y="1"/>
                  </a:moveTo>
                  <a:lnTo>
                    <a:pt x="6705" y="1"/>
                  </a:lnTo>
                  <a:cubicBezTo>
                    <a:pt x="6705" y="1"/>
                    <a:pt x="5037" y="1969"/>
                    <a:pt x="2535" y="5371"/>
                  </a:cubicBezTo>
                  <a:cubicBezTo>
                    <a:pt x="0" y="8740"/>
                    <a:pt x="300" y="10875"/>
                    <a:pt x="300" y="10875"/>
                  </a:cubicBezTo>
                  <a:lnTo>
                    <a:pt x="834" y="14678"/>
                  </a:lnTo>
                  <a:cubicBezTo>
                    <a:pt x="2936" y="12643"/>
                    <a:pt x="4837" y="10408"/>
                    <a:pt x="6571" y="8006"/>
                  </a:cubicBezTo>
                  <a:cubicBezTo>
                    <a:pt x="8906" y="4671"/>
                    <a:pt x="6705" y="1"/>
                    <a:pt x="670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3" name="Google Shape;1003;p6"/>
            <p:cNvSpPr/>
            <p:nvPr/>
          </p:nvSpPr>
          <p:spPr>
            <a:xfrm>
              <a:off x="3465812" y="3356143"/>
              <a:ext cx="168715" cy="245315"/>
            </a:xfrm>
            <a:custGeom>
              <a:avLst/>
              <a:gdLst/>
              <a:ahLst/>
              <a:cxnLst/>
              <a:rect l="l" t="t" r="r" b="b"/>
              <a:pathLst>
                <a:path w="9407" h="13678" extrusionOk="0">
                  <a:moveTo>
                    <a:pt x="1501" y="1"/>
                  </a:moveTo>
                  <a:cubicBezTo>
                    <a:pt x="1501" y="1"/>
                    <a:pt x="0" y="4905"/>
                    <a:pt x="2802" y="7907"/>
                  </a:cubicBezTo>
                  <a:cubicBezTo>
                    <a:pt x="4837" y="10008"/>
                    <a:pt x="7038" y="11943"/>
                    <a:pt x="9407" y="13677"/>
                  </a:cubicBezTo>
                  <a:lnTo>
                    <a:pt x="9407" y="9808"/>
                  </a:lnTo>
                  <a:cubicBezTo>
                    <a:pt x="9407" y="9808"/>
                    <a:pt x="9407" y="7673"/>
                    <a:pt x="6438" y="4671"/>
                  </a:cubicBezTo>
                  <a:cubicBezTo>
                    <a:pt x="3436" y="1702"/>
                    <a:pt x="1501" y="1"/>
                    <a:pt x="1501"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4" name="Google Shape;1004;p6"/>
            <p:cNvSpPr/>
            <p:nvPr/>
          </p:nvSpPr>
          <p:spPr>
            <a:xfrm>
              <a:off x="3458028" y="3527853"/>
              <a:ext cx="150780" cy="272827"/>
            </a:xfrm>
            <a:custGeom>
              <a:avLst/>
              <a:gdLst/>
              <a:ahLst/>
              <a:cxnLst/>
              <a:rect l="l" t="t" r="r" b="b"/>
              <a:pathLst>
                <a:path w="8407" h="15212" extrusionOk="0">
                  <a:moveTo>
                    <a:pt x="2702" y="0"/>
                  </a:moveTo>
                  <a:cubicBezTo>
                    <a:pt x="2702" y="0"/>
                    <a:pt x="0" y="4404"/>
                    <a:pt x="1935" y="7973"/>
                  </a:cubicBezTo>
                  <a:cubicBezTo>
                    <a:pt x="3369" y="10508"/>
                    <a:pt x="5037" y="12943"/>
                    <a:pt x="6872" y="15211"/>
                  </a:cubicBezTo>
                  <a:lnTo>
                    <a:pt x="7839" y="11509"/>
                  </a:lnTo>
                  <a:cubicBezTo>
                    <a:pt x="7839" y="11509"/>
                    <a:pt x="8406" y="9441"/>
                    <a:pt x="6272" y="5805"/>
                  </a:cubicBezTo>
                  <a:cubicBezTo>
                    <a:pt x="4137" y="2135"/>
                    <a:pt x="2702" y="0"/>
                    <a:pt x="2702"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5" name="Google Shape;1005;p6"/>
            <p:cNvSpPr/>
            <p:nvPr/>
          </p:nvSpPr>
          <p:spPr>
            <a:xfrm>
              <a:off x="3496325" y="2568825"/>
              <a:ext cx="152573" cy="1330845"/>
            </a:xfrm>
            <a:custGeom>
              <a:avLst/>
              <a:gdLst/>
              <a:ahLst/>
              <a:cxnLst/>
              <a:rect l="l" t="t" r="r" b="b"/>
              <a:pathLst>
                <a:path w="8507" h="75189" fill="none" extrusionOk="0">
                  <a:moveTo>
                    <a:pt x="2802" y="75188"/>
                  </a:moveTo>
                  <a:cubicBezTo>
                    <a:pt x="2802" y="75188"/>
                    <a:pt x="6939" y="62379"/>
                    <a:pt x="7739" y="57676"/>
                  </a:cubicBezTo>
                  <a:cubicBezTo>
                    <a:pt x="8506" y="52972"/>
                    <a:pt x="5771" y="49003"/>
                    <a:pt x="4837" y="41898"/>
                  </a:cubicBezTo>
                  <a:cubicBezTo>
                    <a:pt x="3936" y="34826"/>
                    <a:pt x="7339" y="27721"/>
                    <a:pt x="6138" y="22217"/>
                  </a:cubicBezTo>
                  <a:cubicBezTo>
                    <a:pt x="4937" y="16679"/>
                    <a:pt x="2002" y="12743"/>
                    <a:pt x="834" y="6639"/>
                  </a:cubicBezTo>
                  <a:cubicBezTo>
                    <a:pt x="434" y="4437"/>
                    <a:pt x="167" y="2236"/>
                    <a:pt x="0" y="1"/>
                  </a:cubicBezTo>
                </a:path>
              </a:pathLst>
            </a:custGeom>
            <a:solidFill>
              <a:schemeClr val="lt1"/>
            </a:solidFill>
            <a:ln w="108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6" name="Google Shape;1006;p6"/>
            <p:cNvSpPr/>
            <p:nvPr/>
          </p:nvSpPr>
          <p:spPr>
            <a:xfrm>
              <a:off x="3447249" y="2625077"/>
              <a:ext cx="58056" cy="44282"/>
            </a:xfrm>
            <a:custGeom>
              <a:avLst/>
              <a:gdLst/>
              <a:ahLst/>
              <a:cxnLst/>
              <a:rect l="l" t="t" r="r" b="b"/>
              <a:pathLst>
                <a:path w="3237" h="2469" fill="none" extrusionOk="0">
                  <a:moveTo>
                    <a:pt x="1" y="0"/>
                  </a:moveTo>
                  <a:lnTo>
                    <a:pt x="3237" y="24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7" name="Google Shape;1007;p6"/>
            <p:cNvSpPr/>
            <p:nvPr/>
          </p:nvSpPr>
          <p:spPr>
            <a:xfrm>
              <a:off x="3502292" y="2574823"/>
              <a:ext cx="24553" cy="43098"/>
            </a:xfrm>
            <a:custGeom>
              <a:avLst/>
              <a:gdLst/>
              <a:ahLst/>
              <a:cxnLst/>
              <a:rect l="l" t="t" r="r" b="b"/>
              <a:pathLst>
                <a:path w="1369" h="2403" fill="none" extrusionOk="0">
                  <a:moveTo>
                    <a:pt x="1368" y="0"/>
                  </a:moveTo>
                  <a:lnTo>
                    <a:pt x="1" y="2402"/>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8" name="Google Shape;1008;p6"/>
            <p:cNvSpPr/>
            <p:nvPr/>
          </p:nvSpPr>
          <p:spPr>
            <a:xfrm>
              <a:off x="3475371" y="3150357"/>
              <a:ext cx="103521" cy="138207"/>
            </a:xfrm>
            <a:custGeom>
              <a:avLst/>
              <a:gdLst/>
              <a:ahLst/>
              <a:cxnLst/>
              <a:rect l="l" t="t" r="r" b="b"/>
              <a:pathLst>
                <a:path w="5772" h="7706" fill="none" extrusionOk="0">
                  <a:moveTo>
                    <a:pt x="1" y="0"/>
                  </a:moveTo>
                  <a:cubicBezTo>
                    <a:pt x="2302" y="2268"/>
                    <a:pt x="4237" y="4870"/>
                    <a:pt x="5772" y="770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9" name="Google Shape;1009;p6"/>
            <p:cNvSpPr/>
            <p:nvPr/>
          </p:nvSpPr>
          <p:spPr>
            <a:xfrm>
              <a:off x="3588452" y="3195822"/>
              <a:ext cx="84366" cy="146583"/>
            </a:xfrm>
            <a:custGeom>
              <a:avLst/>
              <a:gdLst/>
              <a:ahLst/>
              <a:cxnLst/>
              <a:rect l="l" t="t" r="r" b="b"/>
              <a:pathLst>
                <a:path w="4704" h="8173" fill="none" extrusionOk="0">
                  <a:moveTo>
                    <a:pt x="4704" y="0"/>
                  </a:moveTo>
                  <a:cubicBezTo>
                    <a:pt x="4704" y="0"/>
                    <a:pt x="4503" y="334"/>
                    <a:pt x="2902" y="2635"/>
                  </a:cubicBezTo>
                  <a:cubicBezTo>
                    <a:pt x="1802" y="4403"/>
                    <a:pt x="801" y="6271"/>
                    <a:pt x="0" y="817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0" name="Google Shape;1010;p6"/>
            <p:cNvSpPr/>
            <p:nvPr/>
          </p:nvSpPr>
          <p:spPr>
            <a:xfrm>
              <a:off x="3755965" y="2964281"/>
              <a:ext cx="100526" cy="169342"/>
            </a:xfrm>
            <a:custGeom>
              <a:avLst/>
              <a:gdLst/>
              <a:ahLst/>
              <a:cxnLst/>
              <a:rect l="l" t="t" r="r" b="b"/>
              <a:pathLst>
                <a:path w="5605" h="9442" extrusionOk="0">
                  <a:moveTo>
                    <a:pt x="1468" y="1"/>
                  </a:moveTo>
                  <a:cubicBezTo>
                    <a:pt x="1468" y="1"/>
                    <a:pt x="0" y="2936"/>
                    <a:pt x="1435" y="5105"/>
                  </a:cubicBezTo>
                  <a:cubicBezTo>
                    <a:pt x="2469" y="6639"/>
                    <a:pt x="3670" y="8107"/>
                    <a:pt x="4970" y="9441"/>
                  </a:cubicBezTo>
                  <a:lnTo>
                    <a:pt x="5371" y="7039"/>
                  </a:lnTo>
                  <a:cubicBezTo>
                    <a:pt x="5371" y="7039"/>
                    <a:pt x="5604" y="5705"/>
                    <a:pt x="4036" y="3504"/>
                  </a:cubicBezTo>
                  <a:cubicBezTo>
                    <a:pt x="2502" y="1302"/>
                    <a:pt x="1468" y="1"/>
                    <a:pt x="1468"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1" name="Google Shape;1011;p6"/>
            <p:cNvSpPr/>
            <p:nvPr/>
          </p:nvSpPr>
          <p:spPr>
            <a:xfrm>
              <a:off x="3681176" y="3106075"/>
              <a:ext cx="100526" cy="169324"/>
            </a:xfrm>
            <a:custGeom>
              <a:avLst/>
              <a:gdLst/>
              <a:ahLst/>
              <a:cxnLst/>
              <a:rect l="l" t="t" r="r" b="b"/>
              <a:pathLst>
                <a:path w="5605" h="9441" extrusionOk="0">
                  <a:moveTo>
                    <a:pt x="1468" y="1"/>
                  </a:moveTo>
                  <a:cubicBezTo>
                    <a:pt x="1468" y="1"/>
                    <a:pt x="1" y="2903"/>
                    <a:pt x="1435" y="5104"/>
                  </a:cubicBezTo>
                  <a:cubicBezTo>
                    <a:pt x="2469" y="6639"/>
                    <a:pt x="3670" y="8073"/>
                    <a:pt x="4971" y="9441"/>
                  </a:cubicBezTo>
                  <a:lnTo>
                    <a:pt x="5371" y="7006"/>
                  </a:lnTo>
                  <a:cubicBezTo>
                    <a:pt x="5371" y="7006"/>
                    <a:pt x="5605" y="5671"/>
                    <a:pt x="4037" y="3470"/>
                  </a:cubicBezTo>
                  <a:cubicBezTo>
                    <a:pt x="2502" y="1268"/>
                    <a:pt x="1468" y="1"/>
                    <a:pt x="1468"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2" name="Google Shape;1012;p6"/>
            <p:cNvSpPr/>
            <p:nvPr/>
          </p:nvSpPr>
          <p:spPr>
            <a:xfrm>
              <a:off x="3830736" y="3047446"/>
              <a:ext cx="131051" cy="125653"/>
            </a:xfrm>
            <a:custGeom>
              <a:avLst/>
              <a:gdLst/>
              <a:ahLst/>
              <a:cxnLst/>
              <a:rect l="l" t="t" r="r" b="b"/>
              <a:pathLst>
                <a:path w="7307" h="7006" extrusionOk="0">
                  <a:moveTo>
                    <a:pt x="7239" y="1"/>
                  </a:moveTo>
                  <a:cubicBezTo>
                    <a:pt x="7239" y="1"/>
                    <a:pt x="5772" y="735"/>
                    <a:pt x="3403" y="2035"/>
                  </a:cubicBezTo>
                  <a:cubicBezTo>
                    <a:pt x="1068" y="3336"/>
                    <a:pt x="701" y="4671"/>
                    <a:pt x="701" y="4671"/>
                  </a:cubicBezTo>
                  <a:lnTo>
                    <a:pt x="1" y="7006"/>
                  </a:lnTo>
                  <a:cubicBezTo>
                    <a:pt x="1769" y="6339"/>
                    <a:pt x="3470" y="5571"/>
                    <a:pt x="5071" y="4637"/>
                  </a:cubicBezTo>
                  <a:cubicBezTo>
                    <a:pt x="7306" y="3270"/>
                    <a:pt x="7239" y="1"/>
                    <a:pt x="723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3" name="Google Shape;1013;p6"/>
            <p:cNvSpPr/>
            <p:nvPr/>
          </p:nvSpPr>
          <p:spPr>
            <a:xfrm>
              <a:off x="3736810" y="3227531"/>
              <a:ext cx="142404" cy="111287"/>
            </a:xfrm>
            <a:custGeom>
              <a:avLst/>
              <a:gdLst/>
              <a:ahLst/>
              <a:cxnLst/>
              <a:rect l="l" t="t" r="r" b="b"/>
              <a:pathLst>
                <a:path w="7940" h="6205" extrusionOk="0">
                  <a:moveTo>
                    <a:pt x="7940" y="0"/>
                  </a:moveTo>
                  <a:cubicBezTo>
                    <a:pt x="7940" y="0"/>
                    <a:pt x="6405" y="534"/>
                    <a:pt x="3904" y="1601"/>
                  </a:cubicBezTo>
                  <a:cubicBezTo>
                    <a:pt x="1435" y="2669"/>
                    <a:pt x="935" y="3903"/>
                    <a:pt x="935" y="3903"/>
                  </a:cubicBezTo>
                  <a:lnTo>
                    <a:pt x="1" y="6205"/>
                  </a:lnTo>
                  <a:cubicBezTo>
                    <a:pt x="1835" y="5738"/>
                    <a:pt x="3603" y="5104"/>
                    <a:pt x="5305" y="4370"/>
                  </a:cubicBezTo>
                  <a:cubicBezTo>
                    <a:pt x="7640" y="3236"/>
                    <a:pt x="7940" y="0"/>
                    <a:pt x="7940"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4" name="Google Shape;1014;p6"/>
            <p:cNvSpPr/>
            <p:nvPr/>
          </p:nvSpPr>
          <p:spPr>
            <a:xfrm>
              <a:off x="3723646" y="3397430"/>
              <a:ext cx="122675" cy="138817"/>
            </a:xfrm>
            <a:custGeom>
              <a:avLst/>
              <a:gdLst/>
              <a:ahLst/>
              <a:cxnLst/>
              <a:rect l="l" t="t" r="r" b="b"/>
              <a:pathLst>
                <a:path w="6840" h="7740" extrusionOk="0">
                  <a:moveTo>
                    <a:pt x="6439" y="1"/>
                  </a:moveTo>
                  <a:cubicBezTo>
                    <a:pt x="6439" y="1"/>
                    <a:pt x="5038" y="868"/>
                    <a:pt x="2836" y="2402"/>
                  </a:cubicBezTo>
                  <a:cubicBezTo>
                    <a:pt x="635" y="3970"/>
                    <a:pt x="401" y="5304"/>
                    <a:pt x="401" y="5304"/>
                  </a:cubicBezTo>
                  <a:lnTo>
                    <a:pt x="1" y="7739"/>
                  </a:lnTo>
                  <a:cubicBezTo>
                    <a:pt x="1669" y="6906"/>
                    <a:pt x="3270" y="5905"/>
                    <a:pt x="4771" y="4804"/>
                  </a:cubicBezTo>
                  <a:cubicBezTo>
                    <a:pt x="6839" y="3236"/>
                    <a:pt x="6439" y="1"/>
                    <a:pt x="643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5" name="Google Shape;1015;p6"/>
            <p:cNvSpPr/>
            <p:nvPr/>
          </p:nvSpPr>
          <p:spPr>
            <a:xfrm>
              <a:off x="3637504" y="3405213"/>
              <a:ext cx="92150" cy="176498"/>
            </a:xfrm>
            <a:custGeom>
              <a:avLst/>
              <a:gdLst/>
              <a:ahLst/>
              <a:cxnLst/>
              <a:rect l="l" t="t" r="r" b="b"/>
              <a:pathLst>
                <a:path w="5138" h="9841" extrusionOk="0">
                  <a:moveTo>
                    <a:pt x="1869" y="0"/>
                  </a:moveTo>
                  <a:cubicBezTo>
                    <a:pt x="1869" y="0"/>
                    <a:pt x="1" y="2702"/>
                    <a:pt x="1101" y="5037"/>
                  </a:cubicBezTo>
                  <a:cubicBezTo>
                    <a:pt x="1935" y="6705"/>
                    <a:pt x="2903" y="8340"/>
                    <a:pt x="3970" y="9841"/>
                  </a:cubicBezTo>
                  <a:lnTo>
                    <a:pt x="4737" y="7506"/>
                  </a:lnTo>
                  <a:cubicBezTo>
                    <a:pt x="4737" y="7506"/>
                    <a:pt x="5138" y="6238"/>
                    <a:pt x="3937" y="3836"/>
                  </a:cubicBezTo>
                  <a:cubicBezTo>
                    <a:pt x="2702" y="1435"/>
                    <a:pt x="1869" y="0"/>
                    <a:pt x="1869"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6" name="Google Shape;1016;p6"/>
            <p:cNvSpPr/>
            <p:nvPr/>
          </p:nvSpPr>
          <p:spPr>
            <a:xfrm>
              <a:off x="3542377" y="3632557"/>
              <a:ext cx="117887" cy="144789"/>
            </a:xfrm>
            <a:custGeom>
              <a:avLst/>
              <a:gdLst/>
              <a:ahLst/>
              <a:cxnLst/>
              <a:rect l="l" t="t" r="r" b="b"/>
              <a:pathLst>
                <a:path w="6573" h="8073" extrusionOk="0">
                  <a:moveTo>
                    <a:pt x="568" y="0"/>
                  </a:moveTo>
                  <a:cubicBezTo>
                    <a:pt x="568" y="0"/>
                    <a:pt x="1" y="3236"/>
                    <a:pt x="1969" y="4904"/>
                  </a:cubicBezTo>
                  <a:cubicBezTo>
                    <a:pt x="3403" y="6071"/>
                    <a:pt x="4938" y="7138"/>
                    <a:pt x="6572" y="8072"/>
                  </a:cubicBezTo>
                  <a:lnTo>
                    <a:pt x="6272" y="5637"/>
                  </a:lnTo>
                  <a:cubicBezTo>
                    <a:pt x="6272" y="5637"/>
                    <a:pt x="6138" y="4270"/>
                    <a:pt x="4037" y="2602"/>
                  </a:cubicBezTo>
                  <a:cubicBezTo>
                    <a:pt x="1902" y="934"/>
                    <a:pt x="568" y="0"/>
                    <a:pt x="568"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7" name="Google Shape;1017;p6"/>
            <p:cNvSpPr/>
            <p:nvPr/>
          </p:nvSpPr>
          <p:spPr>
            <a:xfrm>
              <a:off x="3657250" y="3578699"/>
              <a:ext cx="123249" cy="138225"/>
            </a:xfrm>
            <a:custGeom>
              <a:avLst/>
              <a:gdLst/>
              <a:ahLst/>
              <a:cxnLst/>
              <a:rect l="l" t="t" r="r" b="b"/>
              <a:pathLst>
                <a:path w="6872" h="7707" extrusionOk="0">
                  <a:moveTo>
                    <a:pt x="6472" y="1"/>
                  </a:moveTo>
                  <a:lnTo>
                    <a:pt x="6472" y="1"/>
                  </a:lnTo>
                  <a:cubicBezTo>
                    <a:pt x="6471" y="1"/>
                    <a:pt x="5070" y="868"/>
                    <a:pt x="2869" y="2403"/>
                  </a:cubicBezTo>
                  <a:cubicBezTo>
                    <a:pt x="667" y="3937"/>
                    <a:pt x="434" y="5305"/>
                    <a:pt x="434" y="5305"/>
                  </a:cubicBezTo>
                  <a:lnTo>
                    <a:pt x="0" y="7706"/>
                  </a:lnTo>
                  <a:cubicBezTo>
                    <a:pt x="1668" y="6872"/>
                    <a:pt x="3269" y="5905"/>
                    <a:pt x="4804" y="4804"/>
                  </a:cubicBezTo>
                  <a:cubicBezTo>
                    <a:pt x="6872" y="3237"/>
                    <a:pt x="6472" y="1"/>
                    <a:pt x="6472"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8" name="Google Shape;1018;p6"/>
            <p:cNvSpPr/>
            <p:nvPr/>
          </p:nvSpPr>
          <p:spPr>
            <a:xfrm>
              <a:off x="3663223" y="3685197"/>
              <a:ext cx="104722" cy="163334"/>
            </a:xfrm>
            <a:custGeom>
              <a:avLst/>
              <a:gdLst/>
              <a:ahLst/>
              <a:cxnLst/>
              <a:rect l="l" t="t" r="r" b="b"/>
              <a:pathLst>
                <a:path w="5839" h="9107" extrusionOk="0">
                  <a:moveTo>
                    <a:pt x="4604" y="0"/>
                  </a:moveTo>
                  <a:lnTo>
                    <a:pt x="4604" y="0"/>
                  </a:lnTo>
                  <a:cubicBezTo>
                    <a:pt x="4604" y="1"/>
                    <a:pt x="3470" y="1201"/>
                    <a:pt x="1735" y="3236"/>
                  </a:cubicBezTo>
                  <a:cubicBezTo>
                    <a:pt x="1" y="5304"/>
                    <a:pt x="134" y="6639"/>
                    <a:pt x="134" y="6639"/>
                  </a:cubicBezTo>
                  <a:lnTo>
                    <a:pt x="334" y="9107"/>
                  </a:lnTo>
                  <a:cubicBezTo>
                    <a:pt x="1735" y="7873"/>
                    <a:pt x="3036" y="6505"/>
                    <a:pt x="4237" y="5071"/>
                  </a:cubicBezTo>
                  <a:cubicBezTo>
                    <a:pt x="5838" y="3036"/>
                    <a:pt x="4604" y="1"/>
                    <a:pt x="4604"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9" name="Google Shape;1019;p6"/>
            <p:cNvSpPr/>
            <p:nvPr/>
          </p:nvSpPr>
          <p:spPr>
            <a:xfrm>
              <a:off x="3657258" y="3077796"/>
              <a:ext cx="199240" cy="829564"/>
            </a:xfrm>
            <a:custGeom>
              <a:avLst/>
              <a:gdLst/>
              <a:ahLst/>
              <a:cxnLst/>
              <a:rect l="l" t="t" r="r" b="b"/>
              <a:pathLst>
                <a:path w="11109" h="46868" fill="none" extrusionOk="0">
                  <a:moveTo>
                    <a:pt x="1201" y="46868"/>
                  </a:moveTo>
                  <a:cubicBezTo>
                    <a:pt x="1201" y="46868"/>
                    <a:pt x="0" y="38395"/>
                    <a:pt x="0" y="35326"/>
                  </a:cubicBezTo>
                  <a:cubicBezTo>
                    <a:pt x="0" y="32291"/>
                    <a:pt x="2202" y="30122"/>
                    <a:pt x="3503" y="25753"/>
                  </a:cubicBezTo>
                  <a:cubicBezTo>
                    <a:pt x="4837" y="21416"/>
                    <a:pt x="3503" y="16579"/>
                    <a:pt x="4837" y="13244"/>
                  </a:cubicBezTo>
                  <a:cubicBezTo>
                    <a:pt x="6171" y="9908"/>
                    <a:pt x="8440" y="7773"/>
                    <a:pt x="9841" y="4070"/>
                  </a:cubicBezTo>
                  <a:cubicBezTo>
                    <a:pt x="10341" y="2736"/>
                    <a:pt x="10741" y="1402"/>
                    <a:pt x="11108" y="1"/>
                  </a:cubicBezTo>
                </a:path>
              </a:pathLst>
            </a:custGeom>
            <a:solidFill>
              <a:schemeClr val="lt1"/>
            </a:solidFill>
            <a:ln w="108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0" name="Google Shape;1020;p6"/>
            <p:cNvSpPr/>
            <p:nvPr/>
          </p:nvSpPr>
          <p:spPr>
            <a:xfrm>
              <a:off x="3839721" y="3125230"/>
              <a:ext cx="41286" cy="21540"/>
            </a:xfrm>
            <a:custGeom>
              <a:avLst/>
              <a:gdLst/>
              <a:ahLst/>
              <a:cxnLst/>
              <a:rect l="l" t="t" r="r" b="b"/>
              <a:pathLst>
                <a:path w="2302" h="1201" fill="none" extrusionOk="0">
                  <a:moveTo>
                    <a:pt x="2302" y="0"/>
                  </a:moveTo>
                  <a:lnTo>
                    <a:pt x="0" y="120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1" name="Google Shape;1021;p6"/>
            <p:cNvSpPr/>
            <p:nvPr/>
          </p:nvSpPr>
          <p:spPr>
            <a:xfrm>
              <a:off x="3836726" y="3085737"/>
              <a:ext cx="10187" cy="29342"/>
            </a:xfrm>
            <a:custGeom>
              <a:avLst/>
              <a:gdLst/>
              <a:ahLst/>
              <a:cxnLst/>
              <a:rect l="l" t="t" r="r" b="b"/>
              <a:pathLst>
                <a:path w="568" h="1636" fill="none" extrusionOk="0">
                  <a:moveTo>
                    <a:pt x="0" y="1"/>
                  </a:moveTo>
                  <a:lnTo>
                    <a:pt x="568" y="163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2" name="Google Shape;1022;p6"/>
            <p:cNvSpPr/>
            <p:nvPr/>
          </p:nvSpPr>
          <p:spPr>
            <a:xfrm>
              <a:off x="3746387" y="3284959"/>
              <a:ext cx="69408" cy="34722"/>
            </a:xfrm>
            <a:custGeom>
              <a:avLst/>
              <a:gdLst/>
              <a:ahLst/>
              <a:cxnLst/>
              <a:rect l="l" t="t" r="r" b="b"/>
              <a:pathLst>
                <a:path w="3870" h="1936" fill="none" extrusionOk="0">
                  <a:moveTo>
                    <a:pt x="3870" y="0"/>
                  </a:moveTo>
                  <a:cubicBezTo>
                    <a:pt x="1935" y="968"/>
                    <a:pt x="1" y="1935"/>
                    <a:pt x="1" y="19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3" name="Google Shape;1023;p6"/>
            <p:cNvSpPr/>
            <p:nvPr/>
          </p:nvSpPr>
          <p:spPr>
            <a:xfrm>
              <a:off x="3730228" y="3183250"/>
              <a:ext cx="40103" cy="92150"/>
            </a:xfrm>
            <a:custGeom>
              <a:avLst/>
              <a:gdLst/>
              <a:ahLst/>
              <a:cxnLst/>
              <a:rect l="l" t="t" r="r" b="b"/>
              <a:pathLst>
                <a:path w="2236" h="5138" fill="none" extrusionOk="0">
                  <a:moveTo>
                    <a:pt x="1" y="1"/>
                  </a:moveTo>
                  <a:cubicBezTo>
                    <a:pt x="902" y="1635"/>
                    <a:pt x="1669" y="3336"/>
                    <a:pt x="2236" y="513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4" name="Google Shape;1024;p6"/>
            <p:cNvSpPr/>
            <p:nvPr/>
          </p:nvSpPr>
          <p:spPr>
            <a:xfrm>
              <a:off x="3726049" y="3451880"/>
              <a:ext cx="80187" cy="75399"/>
            </a:xfrm>
            <a:custGeom>
              <a:avLst/>
              <a:gdLst/>
              <a:ahLst/>
              <a:cxnLst/>
              <a:rect l="l" t="t" r="r" b="b"/>
              <a:pathLst>
                <a:path w="4471" h="4204" fill="none" extrusionOk="0">
                  <a:moveTo>
                    <a:pt x="4470" y="0"/>
                  </a:moveTo>
                  <a:cubicBezTo>
                    <a:pt x="2769" y="1168"/>
                    <a:pt x="1268" y="2602"/>
                    <a:pt x="0" y="420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5" name="Google Shape;1025;p6"/>
            <p:cNvSpPr/>
            <p:nvPr/>
          </p:nvSpPr>
          <p:spPr>
            <a:xfrm>
              <a:off x="3676997" y="3459054"/>
              <a:ext cx="37699" cy="101118"/>
            </a:xfrm>
            <a:custGeom>
              <a:avLst/>
              <a:gdLst/>
              <a:ahLst/>
              <a:cxnLst/>
              <a:rect l="l" t="t" r="r" b="b"/>
              <a:pathLst>
                <a:path w="2102" h="5638" fill="none" extrusionOk="0">
                  <a:moveTo>
                    <a:pt x="0" y="0"/>
                  </a:moveTo>
                  <a:cubicBezTo>
                    <a:pt x="0" y="0"/>
                    <a:pt x="100" y="201"/>
                    <a:pt x="834" y="1835"/>
                  </a:cubicBezTo>
                  <a:cubicBezTo>
                    <a:pt x="1368" y="3069"/>
                    <a:pt x="1801" y="4337"/>
                    <a:pt x="2102" y="563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6" name="Google Shape;1026;p6"/>
            <p:cNvSpPr/>
            <p:nvPr/>
          </p:nvSpPr>
          <p:spPr>
            <a:xfrm>
              <a:off x="3501108" y="2402521"/>
              <a:ext cx="168715" cy="245315"/>
            </a:xfrm>
            <a:custGeom>
              <a:avLst/>
              <a:gdLst/>
              <a:ahLst/>
              <a:cxnLst/>
              <a:rect l="l" t="t" r="r" b="b"/>
              <a:pathLst>
                <a:path w="9407" h="13678" extrusionOk="0">
                  <a:moveTo>
                    <a:pt x="7906" y="1"/>
                  </a:moveTo>
                  <a:cubicBezTo>
                    <a:pt x="7906" y="1"/>
                    <a:pt x="5971" y="1702"/>
                    <a:pt x="3002" y="4671"/>
                  </a:cubicBezTo>
                  <a:cubicBezTo>
                    <a:pt x="0" y="7673"/>
                    <a:pt x="0" y="9808"/>
                    <a:pt x="0" y="9808"/>
                  </a:cubicBezTo>
                  <a:lnTo>
                    <a:pt x="0" y="13677"/>
                  </a:lnTo>
                  <a:cubicBezTo>
                    <a:pt x="2368" y="11942"/>
                    <a:pt x="4570" y="10008"/>
                    <a:pt x="6638" y="7906"/>
                  </a:cubicBezTo>
                  <a:cubicBezTo>
                    <a:pt x="9407" y="4904"/>
                    <a:pt x="7906" y="1"/>
                    <a:pt x="790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7" name="Google Shape;1027;p6"/>
            <p:cNvSpPr/>
            <p:nvPr/>
          </p:nvSpPr>
          <p:spPr>
            <a:xfrm>
              <a:off x="3327605" y="2483283"/>
              <a:ext cx="184282" cy="229155"/>
            </a:xfrm>
            <a:custGeom>
              <a:avLst/>
              <a:gdLst/>
              <a:ahLst/>
              <a:cxnLst/>
              <a:rect l="l" t="t" r="r" b="b"/>
              <a:pathLst>
                <a:path w="10275" h="12777" extrusionOk="0">
                  <a:moveTo>
                    <a:pt x="968" y="1"/>
                  </a:moveTo>
                  <a:cubicBezTo>
                    <a:pt x="968" y="1"/>
                    <a:pt x="1" y="5038"/>
                    <a:pt x="3069" y="7740"/>
                  </a:cubicBezTo>
                  <a:cubicBezTo>
                    <a:pt x="5338" y="9608"/>
                    <a:pt x="7739" y="11276"/>
                    <a:pt x="10275" y="12777"/>
                  </a:cubicBezTo>
                  <a:lnTo>
                    <a:pt x="9874" y="8941"/>
                  </a:lnTo>
                  <a:cubicBezTo>
                    <a:pt x="9874" y="8941"/>
                    <a:pt x="9641" y="6839"/>
                    <a:pt x="6338" y="4170"/>
                  </a:cubicBezTo>
                  <a:cubicBezTo>
                    <a:pt x="3036" y="1502"/>
                    <a:pt x="968" y="1"/>
                    <a:pt x="96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8" name="Google Shape;1028;p6"/>
            <p:cNvSpPr/>
            <p:nvPr/>
          </p:nvSpPr>
          <p:spPr>
            <a:xfrm>
              <a:off x="3415871" y="2782722"/>
              <a:ext cx="197428" cy="210001"/>
            </a:xfrm>
            <a:custGeom>
              <a:avLst/>
              <a:gdLst/>
              <a:ahLst/>
              <a:cxnLst/>
              <a:rect l="l" t="t" r="r" b="b"/>
              <a:pathLst>
                <a:path w="11008" h="11709" extrusionOk="0">
                  <a:moveTo>
                    <a:pt x="400" y="0"/>
                  </a:moveTo>
                  <a:cubicBezTo>
                    <a:pt x="400" y="0"/>
                    <a:pt x="0" y="5137"/>
                    <a:pt x="3336" y="7472"/>
                  </a:cubicBezTo>
                  <a:cubicBezTo>
                    <a:pt x="5771" y="9107"/>
                    <a:pt x="8339" y="10508"/>
                    <a:pt x="11008" y="11709"/>
                  </a:cubicBezTo>
                  <a:lnTo>
                    <a:pt x="10207" y="7972"/>
                  </a:lnTo>
                  <a:cubicBezTo>
                    <a:pt x="10207" y="7972"/>
                    <a:pt x="9740" y="5904"/>
                    <a:pt x="6204" y="3569"/>
                  </a:cubicBezTo>
                  <a:cubicBezTo>
                    <a:pt x="2635" y="1268"/>
                    <a:pt x="400" y="0"/>
                    <a:pt x="40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9" name="Google Shape;1029;p6"/>
            <p:cNvSpPr/>
            <p:nvPr/>
          </p:nvSpPr>
          <p:spPr>
            <a:xfrm>
              <a:off x="3412563" y="3058225"/>
              <a:ext cx="168123" cy="245297"/>
            </a:xfrm>
            <a:custGeom>
              <a:avLst/>
              <a:gdLst/>
              <a:ahLst/>
              <a:cxnLst/>
              <a:rect l="l" t="t" r="r" b="b"/>
              <a:pathLst>
                <a:path w="9374" h="13677" extrusionOk="0">
                  <a:moveTo>
                    <a:pt x="1501" y="0"/>
                  </a:moveTo>
                  <a:cubicBezTo>
                    <a:pt x="1501" y="0"/>
                    <a:pt x="0" y="4904"/>
                    <a:pt x="2769" y="7939"/>
                  </a:cubicBezTo>
                  <a:cubicBezTo>
                    <a:pt x="4804" y="10007"/>
                    <a:pt x="7005" y="11942"/>
                    <a:pt x="9374" y="13677"/>
                  </a:cubicBezTo>
                  <a:lnTo>
                    <a:pt x="9374" y="9840"/>
                  </a:lnTo>
                  <a:cubicBezTo>
                    <a:pt x="9374" y="9840"/>
                    <a:pt x="9374" y="7672"/>
                    <a:pt x="6405" y="4703"/>
                  </a:cubicBezTo>
                  <a:cubicBezTo>
                    <a:pt x="3403" y="1701"/>
                    <a:pt x="1501" y="0"/>
                    <a:pt x="150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0" name="Google Shape;1030;p6"/>
            <p:cNvSpPr/>
            <p:nvPr/>
          </p:nvSpPr>
          <p:spPr>
            <a:xfrm>
              <a:off x="3468812" y="3357343"/>
              <a:ext cx="168715" cy="245315"/>
            </a:xfrm>
            <a:custGeom>
              <a:avLst/>
              <a:gdLst/>
              <a:ahLst/>
              <a:cxnLst/>
              <a:rect l="l" t="t" r="r" b="b"/>
              <a:pathLst>
                <a:path w="9407" h="13678" extrusionOk="0">
                  <a:moveTo>
                    <a:pt x="1501" y="1"/>
                  </a:moveTo>
                  <a:cubicBezTo>
                    <a:pt x="1501" y="1"/>
                    <a:pt x="0" y="4905"/>
                    <a:pt x="2802" y="7907"/>
                  </a:cubicBezTo>
                  <a:cubicBezTo>
                    <a:pt x="4837" y="10008"/>
                    <a:pt x="7038" y="11943"/>
                    <a:pt x="9407" y="13677"/>
                  </a:cubicBezTo>
                  <a:lnTo>
                    <a:pt x="9407" y="9808"/>
                  </a:lnTo>
                  <a:cubicBezTo>
                    <a:pt x="9407" y="9808"/>
                    <a:pt x="9407" y="7673"/>
                    <a:pt x="6438" y="4671"/>
                  </a:cubicBezTo>
                  <a:cubicBezTo>
                    <a:pt x="3436" y="1702"/>
                    <a:pt x="1501" y="1"/>
                    <a:pt x="150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1" name="Google Shape;1031;p6"/>
            <p:cNvSpPr/>
            <p:nvPr/>
          </p:nvSpPr>
          <p:spPr>
            <a:xfrm>
              <a:off x="3755965" y="2964281"/>
              <a:ext cx="100526" cy="169342"/>
            </a:xfrm>
            <a:custGeom>
              <a:avLst/>
              <a:gdLst/>
              <a:ahLst/>
              <a:cxnLst/>
              <a:rect l="l" t="t" r="r" b="b"/>
              <a:pathLst>
                <a:path w="5605" h="9442" extrusionOk="0">
                  <a:moveTo>
                    <a:pt x="1468" y="1"/>
                  </a:moveTo>
                  <a:cubicBezTo>
                    <a:pt x="1468" y="1"/>
                    <a:pt x="0" y="2936"/>
                    <a:pt x="1435" y="5105"/>
                  </a:cubicBezTo>
                  <a:cubicBezTo>
                    <a:pt x="2469" y="6639"/>
                    <a:pt x="3670" y="8107"/>
                    <a:pt x="4970" y="9441"/>
                  </a:cubicBezTo>
                  <a:lnTo>
                    <a:pt x="5371" y="7039"/>
                  </a:lnTo>
                  <a:cubicBezTo>
                    <a:pt x="5371" y="7039"/>
                    <a:pt x="5604" y="5705"/>
                    <a:pt x="4036" y="3504"/>
                  </a:cubicBezTo>
                  <a:cubicBezTo>
                    <a:pt x="2502" y="1302"/>
                    <a:pt x="1468" y="1"/>
                    <a:pt x="146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2" name="Google Shape;1032;p6"/>
            <p:cNvSpPr/>
            <p:nvPr/>
          </p:nvSpPr>
          <p:spPr>
            <a:xfrm>
              <a:off x="3576489" y="3106075"/>
              <a:ext cx="205212" cy="271626"/>
            </a:xfrm>
            <a:custGeom>
              <a:avLst/>
              <a:gdLst/>
              <a:ahLst/>
              <a:cxnLst/>
              <a:rect l="l" t="t" r="r" b="b"/>
              <a:pathLst>
                <a:path w="11442" h="15145" extrusionOk="0">
                  <a:moveTo>
                    <a:pt x="7305" y="1"/>
                  </a:moveTo>
                  <a:cubicBezTo>
                    <a:pt x="7172" y="334"/>
                    <a:pt x="7038" y="668"/>
                    <a:pt x="6938" y="1035"/>
                  </a:cubicBezTo>
                  <a:cubicBezTo>
                    <a:pt x="6805" y="701"/>
                    <a:pt x="6705" y="501"/>
                    <a:pt x="6705" y="501"/>
                  </a:cubicBezTo>
                  <a:cubicBezTo>
                    <a:pt x="6705" y="501"/>
                    <a:pt x="5037" y="2469"/>
                    <a:pt x="2535" y="5838"/>
                  </a:cubicBezTo>
                  <a:cubicBezTo>
                    <a:pt x="0" y="9241"/>
                    <a:pt x="300" y="11342"/>
                    <a:pt x="300" y="11342"/>
                  </a:cubicBezTo>
                  <a:lnTo>
                    <a:pt x="834" y="15145"/>
                  </a:lnTo>
                  <a:cubicBezTo>
                    <a:pt x="2936" y="13110"/>
                    <a:pt x="4837" y="10875"/>
                    <a:pt x="6571" y="8473"/>
                  </a:cubicBezTo>
                  <a:cubicBezTo>
                    <a:pt x="7172" y="7606"/>
                    <a:pt x="7505" y="6605"/>
                    <a:pt x="7606" y="5571"/>
                  </a:cubicBezTo>
                  <a:cubicBezTo>
                    <a:pt x="8573" y="6939"/>
                    <a:pt x="9640" y="8207"/>
                    <a:pt x="10808" y="9407"/>
                  </a:cubicBezTo>
                  <a:lnTo>
                    <a:pt x="11208" y="7006"/>
                  </a:lnTo>
                  <a:cubicBezTo>
                    <a:pt x="11208" y="7006"/>
                    <a:pt x="11442" y="5671"/>
                    <a:pt x="9907" y="3470"/>
                  </a:cubicBezTo>
                  <a:cubicBezTo>
                    <a:pt x="8339" y="1268"/>
                    <a:pt x="7305" y="1"/>
                    <a:pt x="730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3" name="Google Shape;1033;p6"/>
            <p:cNvSpPr/>
            <p:nvPr/>
          </p:nvSpPr>
          <p:spPr>
            <a:xfrm>
              <a:off x="3830736" y="3047446"/>
              <a:ext cx="131051" cy="125653"/>
            </a:xfrm>
            <a:custGeom>
              <a:avLst/>
              <a:gdLst/>
              <a:ahLst/>
              <a:cxnLst/>
              <a:rect l="l" t="t" r="r" b="b"/>
              <a:pathLst>
                <a:path w="7307" h="7006" extrusionOk="0">
                  <a:moveTo>
                    <a:pt x="7239" y="1"/>
                  </a:moveTo>
                  <a:cubicBezTo>
                    <a:pt x="7239" y="1"/>
                    <a:pt x="5772" y="735"/>
                    <a:pt x="3403" y="2035"/>
                  </a:cubicBezTo>
                  <a:cubicBezTo>
                    <a:pt x="1068" y="3336"/>
                    <a:pt x="701" y="4671"/>
                    <a:pt x="701" y="4671"/>
                  </a:cubicBezTo>
                  <a:lnTo>
                    <a:pt x="1" y="7006"/>
                  </a:lnTo>
                  <a:cubicBezTo>
                    <a:pt x="1769" y="6339"/>
                    <a:pt x="3470" y="5571"/>
                    <a:pt x="5071" y="4637"/>
                  </a:cubicBezTo>
                  <a:cubicBezTo>
                    <a:pt x="7306" y="3270"/>
                    <a:pt x="7239" y="1"/>
                    <a:pt x="723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4" name="Google Shape;1034;p6"/>
            <p:cNvSpPr/>
            <p:nvPr/>
          </p:nvSpPr>
          <p:spPr>
            <a:xfrm>
              <a:off x="3736810" y="3227531"/>
              <a:ext cx="142404" cy="111287"/>
            </a:xfrm>
            <a:custGeom>
              <a:avLst/>
              <a:gdLst/>
              <a:ahLst/>
              <a:cxnLst/>
              <a:rect l="l" t="t" r="r" b="b"/>
              <a:pathLst>
                <a:path w="7940" h="6205" extrusionOk="0">
                  <a:moveTo>
                    <a:pt x="7940" y="0"/>
                  </a:moveTo>
                  <a:cubicBezTo>
                    <a:pt x="7940" y="0"/>
                    <a:pt x="6405" y="534"/>
                    <a:pt x="3904" y="1601"/>
                  </a:cubicBezTo>
                  <a:cubicBezTo>
                    <a:pt x="1435" y="2669"/>
                    <a:pt x="935" y="3903"/>
                    <a:pt x="935" y="3903"/>
                  </a:cubicBezTo>
                  <a:lnTo>
                    <a:pt x="1" y="6205"/>
                  </a:lnTo>
                  <a:cubicBezTo>
                    <a:pt x="1835" y="5738"/>
                    <a:pt x="3603" y="5104"/>
                    <a:pt x="5305" y="4370"/>
                  </a:cubicBezTo>
                  <a:cubicBezTo>
                    <a:pt x="7640" y="3236"/>
                    <a:pt x="7940" y="0"/>
                    <a:pt x="794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5" name="Google Shape;1035;p6"/>
            <p:cNvSpPr/>
            <p:nvPr/>
          </p:nvSpPr>
          <p:spPr>
            <a:xfrm>
              <a:off x="3723646" y="3397430"/>
              <a:ext cx="122675" cy="138817"/>
            </a:xfrm>
            <a:custGeom>
              <a:avLst/>
              <a:gdLst/>
              <a:ahLst/>
              <a:cxnLst/>
              <a:rect l="l" t="t" r="r" b="b"/>
              <a:pathLst>
                <a:path w="6840" h="7740" extrusionOk="0">
                  <a:moveTo>
                    <a:pt x="6439" y="1"/>
                  </a:moveTo>
                  <a:cubicBezTo>
                    <a:pt x="6439" y="1"/>
                    <a:pt x="5038" y="868"/>
                    <a:pt x="2836" y="2402"/>
                  </a:cubicBezTo>
                  <a:cubicBezTo>
                    <a:pt x="635" y="3970"/>
                    <a:pt x="401" y="5304"/>
                    <a:pt x="401" y="5304"/>
                  </a:cubicBezTo>
                  <a:lnTo>
                    <a:pt x="1" y="7739"/>
                  </a:lnTo>
                  <a:cubicBezTo>
                    <a:pt x="1669" y="6906"/>
                    <a:pt x="3270" y="5905"/>
                    <a:pt x="4771" y="4804"/>
                  </a:cubicBezTo>
                  <a:cubicBezTo>
                    <a:pt x="6839" y="3236"/>
                    <a:pt x="6439" y="1"/>
                    <a:pt x="643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6" name="Google Shape;1036;p6"/>
            <p:cNvSpPr/>
            <p:nvPr/>
          </p:nvSpPr>
          <p:spPr>
            <a:xfrm>
              <a:off x="3637504" y="3405213"/>
              <a:ext cx="92150" cy="176498"/>
            </a:xfrm>
            <a:custGeom>
              <a:avLst/>
              <a:gdLst/>
              <a:ahLst/>
              <a:cxnLst/>
              <a:rect l="l" t="t" r="r" b="b"/>
              <a:pathLst>
                <a:path w="5138" h="9841" extrusionOk="0">
                  <a:moveTo>
                    <a:pt x="1869" y="0"/>
                  </a:moveTo>
                  <a:cubicBezTo>
                    <a:pt x="1869" y="0"/>
                    <a:pt x="1" y="2702"/>
                    <a:pt x="1101" y="5037"/>
                  </a:cubicBezTo>
                  <a:cubicBezTo>
                    <a:pt x="1935" y="6705"/>
                    <a:pt x="2903" y="8340"/>
                    <a:pt x="3970" y="9841"/>
                  </a:cubicBezTo>
                  <a:lnTo>
                    <a:pt x="4737" y="7506"/>
                  </a:lnTo>
                  <a:cubicBezTo>
                    <a:pt x="4737" y="7506"/>
                    <a:pt x="5138" y="6238"/>
                    <a:pt x="3937" y="3836"/>
                  </a:cubicBezTo>
                  <a:cubicBezTo>
                    <a:pt x="2702" y="1435"/>
                    <a:pt x="1869" y="0"/>
                    <a:pt x="186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7" name="Google Shape;1037;p6"/>
            <p:cNvSpPr/>
            <p:nvPr/>
          </p:nvSpPr>
          <p:spPr>
            <a:xfrm>
              <a:off x="3479568" y="1640338"/>
              <a:ext cx="2263827" cy="1212101"/>
            </a:xfrm>
            <a:custGeom>
              <a:avLst/>
              <a:gdLst/>
              <a:ahLst/>
              <a:cxnLst/>
              <a:rect l="l" t="t" r="r" b="b"/>
              <a:pathLst>
                <a:path w="126224" h="67583" extrusionOk="0">
                  <a:moveTo>
                    <a:pt x="0" y="0"/>
                  </a:moveTo>
                  <a:lnTo>
                    <a:pt x="0" y="67582"/>
                  </a:lnTo>
                  <a:lnTo>
                    <a:pt x="126224" y="67582"/>
                  </a:lnTo>
                  <a:lnTo>
                    <a:pt x="126224"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8" name="Google Shape;1038;p6"/>
            <p:cNvSpPr/>
            <p:nvPr/>
          </p:nvSpPr>
          <p:spPr>
            <a:xfrm>
              <a:off x="3541193" y="1704957"/>
              <a:ext cx="2142981" cy="1088242"/>
            </a:xfrm>
            <a:custGeom>
              <a:avLst/>
              <a:gdLst/>
              <a:ahLst/>
              <a:cxnLst/>
              <a:rect l="l" t="t" r="r" b="b"/>
              <a:pathLst>
                <a:path w="119486" h="60677" extrusionOk="0">
                  <a:moveTo>
                    <a:pt x="0" y="0"/>
                  </a:moveTo>
                  <a:lnTo>
                    <a:pt x="0" y="60677"/>
                  </a:lnTo>
                  <a:lnTo>
                    <a:pt x="119485" y="60677"/>
                  </a:lnTo>
                  <a:lnTo>
                    <a:pt x="119485"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9" name="Google Shape;1039;p6"/>
            <p:cNvSpPr/>
            <p:nvPr/>
          </p:nvSpPr>
          <p:spPr>
            <a:xfrm>
              <a:off x="4187301" y="1779728"/>
              <a:ext cx="18" cy="862709"/>
            </a:xfrm>
            <a:custGeom>
              <a:avLst/>
              <a:gdLst/>
              <a:ahLst/>
              <a:cxnLst/>
              <a:rect l="l" t="t" r="r" b="b"/>
              <a:pathLst>
                <a:path w="1" h="48102" fill="none" extrusionOk="0">
                  <a:moveTo>
                    <a:pt x="1" y="1"/>
                  </a:moveTo>
                  <a:lnTo>
                    <a:pt x="1" y="48102"/>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0" name="Google Shape;1040;p6"/>
            <p:cNvSpPr/>
            <p:nvPr/>
          </p:nvSpPr>
          <p:spPr>
            <a:xfrm>
              <a:off x="4917184" y="1779728"/>
              <a:ext cx="18" cy="892625"/>
            </a:xfrm>
            <a:custGeom>
              <a:avLst/>
              <a:gdLst/>
              <a:ahLst/>
              <a:cxnLst/>
              <a:rect l="l" t="t" r="r" b="b"/>
              <a:pathLst>
                <a:path w="1" h="49770" fill="none" extrusionOk="0">
                  <a:moveTo>
                    <a:pt x="0" y="1"/>
                  </a:moveTo>
                  <a:lnTo>
                    <a:pt x="0" y="4977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1" name="Google Shape;1041;p6"/>
            <p:cNvSpPr/>
            <p:nvPr/>
          </p:nvSpPr>
          <p:spPr>
            <a:xfrm>
              <a:off x="3727842" y="1955025"/>
              <a:ext cx="1700866" cy="18"/>
            </a:xfrm>
            <a:custGeom>
              <a:avLst/>
              <a:gdLst/>
              <a:ahLst/>
              <a:cxnLst/>
              <a:rect l="l" t="t" r="r" b="b"/>
              <a:pathLst>
                <a:path w="94835" h="1" fill="none" extrusionOk="0">
                  <a:moveTo>
                    <a:pt x="0" y="0"/>
                  </a:moveTo>
                  <a:lnTo>
                    <a:pt x="94835"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2" name="Google Shape;1042;p6"/>
            <p:cNvSpPr/>
            <p:nvPr/>
          </p:nvSpPr>
          <p:spPr>
            <a:xfrm>
              <a:off x="3812191" y="1812047"/>
              <a:ext cx="61643" cy="72404"/>
            </a:xfrm>
            <a:custGeom>
              <a:avLst/>
              <a:gdLst/>
              <a:ahLst/>
              <a:cxnLst/>
              <a:rect l="l" t="t" r="r" b="b"/>
              <a:pathLst>
                <a:path w="3437" h="4037" extrusionOk="0">
                  <a:moveTo>
                    <a:pt x="1" y="0"/>
                  </a:moveTo>
                  <a:lnTo>
                    <a:pt x="1" y="634"/>
                  </a:lnTo>
                  <a:lnTo>
                    <a:pt x="1335" y="634"/>
                  </a:lnTo>
                  <a:lnTo>
                    <a:pt x="1335" y="4036"/>
                  </a:lnTo>
                  <a:lnTo>
                    <a:pt x="2102" y="4036"/>
                  </a:lnTo>
                  <a:lnTo>
                    <a:pt x="2102" y="634"/>
                  </a:lnTo>
                  <a:lnTo>
                    <a:pt x="3437" y="634"/>
                  </a:lnTo>
                  <a:lnTo>
                    <a:pt x="3437"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3" name="Google Shape;1043;p6"/>
            <p:cNvSpPr/>
            <p:nvPr/>
          </p:nvSpPr>
          <p:spPr>
            <a:xfrm>
              <a:off x="3871807" y="1826395"/>
              <a:ext cx="69624" cy="59275"/>
            </a:xfrm>
            <a:custGeom>
              <a:avLst/>
              <a:gdLst/>
              <a:ahLst/>
              <a:cxnLst/>
              <a:rect l="l" t="t" r="r" b="b"/>
              <a:pathLst>
                <a:path w="3882" h="3305" extrusionOk="0">
                  <a:moveTo>
                    <a:pt x="1664" y="827"/>
                  </a:moveTo>
                  <a:cubicBezTo>
                    <a:pt x="2121" y="827"/>
                    <a:pt x="2559" y="1168"/>
                    <a:pt x="2581" y="1702"/>
                  </a:cubicBezTo>
                  <a:cubicBezTo>
                    <a:pt x="2648" y="2236"/>
                    <a:pt x="2214" y="2669"/>
                    <a:pt x="1680" y="2669"/>
                  </a:cubicBezTo>
                  <a:cubicBezTo>
                    <a:pt x="880" y="2669"/>
                    <a:pt x="446" y="1702"/>
                    <a:pt x="1013" y="1101"/>
                  </a:cubicBezTo>
                  <a:cubicBezTo>
                    <a:pt x="1202" y="912"/>
                    <a:pt x="1436" y="827"/>
                    <a:pt x="1664" y="827"/>
                  </a:cubicBezTo>
                  <a:close/>
                  <a:moveTo>
                    <a:pt x="1684" y="0"/>
                  </a:moveTo>
                  <a:cubicBezTo>
                    <a:pt x="820" y="0"/>
                    <a:pt x="0" y="693"/>
                    <a:pt x="46" y="1702"/>
                  </a:cubicBezTo>
                  <a:cubicBezTo>
                    <a:pt x="13" y="2583"/>
                    <a:pt x="746" y="3304"/>
                    <a:pt x="1621" y="3304"/>
                  </a:cubicBezTo>
                  <a:cubicBezTo>
                    <a:pt x="1641" y="3304"/>
                    <a:pt x="1661" y="3304"/>
                    <a:pt x="1680" y="3303"/>
                  </a:cubicBezTo>
                  <a:cubicBezTo>
                    <a:pt x="3148" y="3303"/>
                    <a:pt x="3882" y="1502"/>
                    <a:pt x="2815" y="468"/>
                  </a:cubicBezTo>
                  <a:cubicBezTo>
                    <a:pt x="2480" y="144"/>
                    <a:pt x="2078" y="0"/>
                    <a:pt x="168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4" name="Google Shape;1044;p6"/>
            <p:cNvSpPr/>
            <p:nvPr/>
          </p:nvSpPr>
          <p:spPr>
            <a:xfrm>
              <a:off x="3958182" y="1807259"/>
              <a:ext cx="68817" cy="77264"/>
            </a:xfrm>
            <a:custGeom>
              <a:avLst/>
              <a:gdLst/>
              <a:ahLst/>
              <a:cxnLst/>
              <a:rect l="l" t="t" r="r" b="b"/>
              <a:pathLst>
                <a:path w="3837" h="4308" extrusionOk="0">
                  <a:moveTo>
                    <a:pt x="2171" y="1894"/>
                  </a:moveTo>
                  <a:cubicBezTo>
                    <a:pt x="2628" y="1894"/>
                    <a:pt x="3080" y="2235"/>
                    <a:pt x="3102" y="2769"/>
                  </a:cubicBezTo>
                  <a:cubicBezTo>
                    <a:pt x="3136" y="3303"/>
                    <a:pt x="2735" y="3736"/>
                    <a:pt x="2202" y="3736"/>
                  </a:cubicBezTo>
                  <a:cubicBezTo>
                    <a:pt x="1368" y="3736"/>
                    <a:pt x="967" y="2769"/>
                    <a:pt x="1534" y="2168"/>
                  </a:cubicBezTo>
                  <a:cubicBezTo>
                    <a:pt x="1712" y="1979"/>
                    <a:pt x="1942" y="1894"/>
                    <a:pt x="2171" y="1894"/>
                  </a:cubicBezTo>
                  <a:close/>
                  <a:moveTo>
                    <a:pt x="3102" y="0"/>
                  </a:moveTo>
                  <a:lnTo>
                    <a:pt x="3102" y="1568"/>
                  </a:lnTo>
                  <a:cubicBezTo>
                    <a:pt x="2858" y="1324"/>
                    <a:pt x="2530" y="1163"/>
                    <a:pt x="2195" y="1163"/>
                  </a:cubicBezTo>
                  <a:cubicBezTo>
                    <a:pt x="2164" y="1163"/>
                    <a:pt x="2133" y="1165"/>
                    <a:pt x="2101" y="1168"/>
                  </a:cubicBezTo>
                  <a:cubicBezTo>
                    <a:pt x="2090" y="1167"/>
                    <a:pt x="2080" y="1167"/>
                    <a:pt x="2069" y="1167"/>
                  </a:cubicBezTo>
                  <a:cubicBezTo>
                    <a:pt x="0" y="1167"/>
                    <a:pt x="11" y="4303"/>
                    <a:pt x="2101" y="4303"/>
                  </a:cubicBezTo>
                  <a:cubicBezTo>
                    <a:pt x="2136" y="4306"/>
                    <a:pt x="2169" y="4307"/>
                    <a:pt x="2203" y="4307"/>
                  </a:cubicBezTo>
                  <a:cubicBezTo>
                    <a:pt x="2564" y="4307"/>
                    <a:pt x="2891" y="4147"/>
                    <a:pt x="3136" y="3903"/>
                  </a:cubicBezTo>
                  <a:lnTo>
                    <a:pt x="3136" y="4303"/>
                  </a:lnTo>
                  <a:lnTo>
                    <a:pt x="3836" y="4303"/>
                  </a:lnTo>
                  <a:lnTo>
                    <a:pt x="3836" y="34"/>
                  </a:lnTo>
                  <a:lnTo>
                    <a:pt x="3102"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5" name="Google Shape;1045;p6"/>
            <p:cNvSpPr/>
            <p:nvPr/>
          </p:nvSpPr>
          <p:spPr>
            <a:xfrm>
              <a:off x="4038530" y="1826395"/>
              <a:ext cx="69821" cy="59275"/>
            </a:xfrm>
            <a:custGeom>
              <a:avLst/>
              <a:gdLst/>
              <a:ahLst/>
              <a:cxnLst/>
              <a:rect l="l" t="t" r="r" b="b"/>
              <a:pathLst>
                <a:path w="3893" h="3305" extrusionOk="0">
                  <a:moveTo>
                    <a:pt x="1660" y="827"/>
                  </a:moveTo>
                  <a:cubicBezTo>
                    <a:pt x="2117" y="827"/>
                    <a:pt x="2569" y="1168"/>
                    <a:pt x="2592" y="1702"/>
                  </a:cubicBezTo>
                  <a:cubicBezTo>
                    <a:pt x="2625" y="2236"/>
                    <a:pt x="2191" y="2669"/>
                    <a:pt x="1658" y="2669"/>
                  </a:cubicBezTo>
                  <a:cubicBezTo>
                    <a:pt x="857" y="2669"/>
                    <a:pt x="457" y="1702"/>
                    <a:pt x="1024" y="1101"/>
                  </a:cubicBezTo>
                  <a:cubicBezTo>
                    <a:pt x="1202" y="912"/>
                    <a:pt x="1432" y="827"/>
                    <a:pt x="1660" y="827"/>
                  </a:cubicBezTo>
                  <a:close/>
                  <a:moveTo>
                    <a:pt x="1694" y="0"/>
                  </a:moveTo>
                  <a:cubicBezTo>
                    <a:pt x="828" y="0"/>
                    <a:pt x="0" y="693"/>
                    <a:pt x="23" y="1702"/>
                  </a:cubicBezTo>
                  <a:cubicBezTo>
                    <a:pt x="23" y="2583"/>
                    <a:pt x="725" y="3304"/>
                    <a:pt x="1630" y="3304"/>
                  </a:cubicBezTo>
                  <a:cubicBezTo>
                    <a:pt x="1650" y="3304"/>
                    <a:pt x="1671" y="3304"/>
                    <a:pt x="1691" y="3303"/>
                  </a:cubicBezTo>
                  <a:cubicBezTo>
                    <a:pt x="3159" y="3303"/>
                    <a:pt x="3893" y="1502"/>
                    <a:pt x="2825" y="468"/>
                  </a:cubicBezTo>
                  <a:cubicBezTo>
                    <a:pt x="2491" y="144"/>
                    <a:pt x="2088" y="0"/>
                    <a:pt x="169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6" name="Google Shape;1046;p6"/>
            <p:cNvSpPr/>
            <p:nvPr/>
          </p:nvSpPr>
          <p:spPr>
            <a:xfrm>
              <a:off x="4402683" y="1812047"/>
              <a:ext cx="70610" cy="72404"/>
            </a:xfrm>
            <a:custGeom>
              <a:avLst/>
              <a:gdLst/>
              <a:ahLst/>
              <a:cxnLst/>
              <a:rect l="l" t="t" r="r" b="b"/>
              <a:pathLst>
                <a:path w="3937" h="4037" extrusionOk="0">
                  <a:moveTo>
                    <a:pt x="1831" y="631"/>
                  </a:moveTo>
                  <a:cubicBezTo>
                    <a:pt x="3671" y="631"/>
                    <a:pt x="3671" y="3405"/>
                    <a:pt x="1831" y="3405"/>
                  </a:cubicBezTo>
                  <a:cubicBezTo>
                    <a:pt x="1800" y="3405"/>
                    <a:pt x="1768" y="3404"/>
                    <a:pt x="1735" y="3402"/>
                  </a:cubicBezTo>
                  <a:lnTo>
                    <a:pt x="768" y="3402"/>
                  </a:lnTo>
                  <a:lnTo>
                    <a:pt x="768" y="634"/>
                  </a:lnTo>
                  <a:lnTo>
                    <a:pt x="1735" y="634"/>
                  </a:lnTo>
                  <a:cubicBezTo>
                    <a:pt x="1768" y="632"/>
                    <a:pt x="1800" y="631"/>
                    <a:pt x="1831" y="631"/>
                  </a:cubicBezTo>
                  <a:close/>
                  <a:moveTo>
                    <a:pt x="0" y="0"/>
                  </a:moveTo>
                  <a:lnTo>
                    <a:pt x="0" y="4036"/>
                  </a:lnTo>
                  <a:lnTo>
                    <a:pt x="1735" y="4036"/>
                  </a:lnTo>
                  <a:cubicBezTo>
                    <a:pt x="3036" y="4036"/>
                    <a:pt x="3936" y="3236"/>
                    <a:pt x="3936" y="2035"/>
                  </a:cubicBezTo>
                  <a:cubicBezTo>
                    <a:pt x="3936" y="801"/>
                    <a:pt x="3036" y="0"/>
                    <a:pt x="1735"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7" name="Google Shape;1047;p6"/>
            <p:cNvSpPr/>
            <p:nvPr/>
          </p:nvSpPr>
          <p:spPr>
            <a:xfrm>
              <a:off x="4481417" y="1826395"/>
              <a:ext cx="69642" cy="59275"/>
            </a:xfrm>
            <a:custGeom>
              <a:avLst/>
              <a:gdLst/>
              <a:ahLst/>
              <a:cxnLst/>
              <a:rect l="l" t="t" r="r" b="b"/>
              <a:pathLst>
                <a:path w="3883" h="3305" extrusionOk="0">
                  <a:moveTo>
                    <a:pt x="1694" y="837"/>
                  </a:moveTo>
                  <a:cubicBezTo>
                    <a:pt x="2154" y="837"/>
                    <a:pt x="2593" y="1176"/>
                    <a:pt x="2615" y="1702"/>
                  </a:cubicBezTo>
                  <a:cubicBezTo>
                    <a:pt x="2649" y="2236"/>
                    <a:pt x="2215" y="2669"/>
                    <a:pt x="1681" y="2669"/>
                  </a:cubicBezTo>
                  <a:cubicBezTo>
                    <a:pt x="881" y="2669"/>
                    <a:pt x="480" y="1702"/>
                    <a:pt x="1014" y="1135"/>
                  </a:cubicBezTo>
                  <a:cubicBezTo>
                    <a:pt x="1209" y="929"/>
                    <a:pt x="1454" y="837"/>
                    <a:pt x="1694" y="837"/>
                  </a:cubicBezTo>
                  <a:close/>
                  <a:moveTo>
                    <a:pt x="1685" y="0"/>
                  </a:moveTo>
                  <a:cubicBezTo>
                    <a:pt x="821" y="0"/>
                    <a:pt x="1" y="693"/>
                    <a:pt x="47" y="1702"/>
                  </a:cubicBezTo>
                  <a:cubicBezTo>
                    <a:pt x="47" y="2583"/>
                    <a:pt x="749" y="3304"/>
                    <a:pt x="1622" y="3304"/>
                  </a:cubicBezTo>
                  <a:cubicBezTo>
                    <a:pt x="1642" y="3304"/>
                    <a:pt x="1662" y="3304"/>
                    <a:pt x="1681" y="3303"/>
                  </a:cubicBezTo>
                  <a:cubicBezTo>
                    <a:pt x="3182" y="3270"/>
                    <a:pt x="3883" y="1468"/>
                    <a:pt x="2815" y="468"/>
                  </a:cubicBezTo>
                  <a:cubicBezTo>
                    <a:pt x="2481" y="144"/>
                    <a:pt x="2079" y="0"/>
                    <a:pt x="1685"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8" name="Google Shape;1048;p6"/>
            <p:cNvSpPr/>
            <p:nvPr/>
          </p:nvSpPr>
          <p:spPr>
            <a:xfrm>
              <a:off x="4551687" y="1804802"/>
              <a:ext cx="16733" cy="79649"/>
            </a:xfrm>
            <a:custGeom>
              <a:avLst/>
              <a:gdLst/>
              <a:ahLst/>
              <a:cxnLst/>
              <a:rect l="l" t="t" r="r" b="b"/>
              <a:pathLst>
                <a:path w="933" h="4441" extrusionOk="0">
                  <a:moveTo>
                    <a:pt x="414" y="0"/>
                  </a:moveTo>
                  <a:cubicBezTo>
                    <a:pt x="199" y="0"/>
                    <a:pt x="1" y="190"/>
                    <a:pt x="32" y="437"/>
                  </a:cubicBezTo>
                  <a:cubicBezTo>
                    <a:pt x="48" y="704"/>
                    <a:pt x="265" y="838"/>
                    <a:pt x="482" y="838"/>
                  </a:cubicBezTo>
                  <a:cubicBezTo>
                    <a:pt x="699" y="838"/>
                    <a:pt x="916" y="704"/>
                    <a:pt x="932" y="437"/>
                  </a:cubicBezTo>
                  <a:cubicBezTo>
                    <a:pt x="932" y="190"/>
                    <a:pt x="760" y="0"/>
                    <a:pt x="523" y="0"/>
                  </a:cubicBezTo>
                  <a:cubicBezTo>
                    <a:pt x="504" y="0"/>
                    <a:pt x="485" y="1"/>
                    <a:pt x="465" y="4"/>
                  </a:cubicBezTo>
                  <a:cubicBezTo>
                    <a:pt x="448" y="1"/>
                    <a:pt x="431" y="0"/>
                    <a:pt x="414" y="0"/>
                  </a:cubicBezTo>
                  <a:close/>
                  <a:moveTo>
                    <a:pt x="98" y="1371"/>
                  </a:moveTo>
                  <a:lnTo>
                    <a:pt x="98" y="4440"/>
                  </a:lnTo>
                  <a:lnTo>
                    <a:pt x="832" y="4440"/>
                  </a:lnTo>
                  <a:lnTo>
                    <a:pt x="832" y="137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9" name="Google Shape;1049;p6"/>
            <p:cNvSpPr/>
            <p:nvPr/>
          </p:nvSpPr>
          <p:spPr>
            <a:xfrm>
              <a:off x="4583360" y="1829301"/>
              <a:ext cx="56190" cy="55150"/>
            </a:xfrm>
            <a:custGeom>
              <a:avLst/>
              <a:gdLst/>
              <a:ahLst/>
              <a:cxnLst/>
              <a:rect l="l" t="t" r="r" b="b"/>
              <a:pathLst>
                <a:path w="3133" h="3075" extrusionOk="0">
                  <a:moveTo>
                    <a:pt x="1874" y="1"/>
                  </a:moveTo>
                  <a:cubicBezTo>
                    <a:pt x="1839" y="1"/>
                    <a:pt x="1804" y="2"/>
                    <a:pt x="1768" y="5"/>
                  </a:cubicBezTo>
                  <a:cubicBezTo>
                    <a:pt x="1734" y="3"/>
                    <a:pt x="1700" y="1"/>
                    <a:pt x="1666" y="1"/>
                  </a:cubicBezTo>
                  <a:cubicBezTo>
                    <a:pt x="1301" y="1"/>
                    <a:pt x="945" y="162"/>
                    <a:pt x="701" y="406"/>
                  </a:cubicBezTo>
                  <a:lnTo>
                    <a:pt x="701" y="5"/>
                  </a:lnTo>
                  <a:lnTo>
                    <a:pt x="0" y="5"/>
                  </a:lnTo>
                  <a:lnTo>
                    <a:pt x="0" y="3074"/>
                  </a:lnTo>
                  <a:lnTo>
                    <a:pt x="734" y="3074"/>
                  </a:lnTo>
                  <a:lnTo>
                    <a:pt x="734" y="1506"/>
                  </a:lnTo>
                  <a:cubicBezTo>
                    <a:pt x="667" y="1006"/>
                    <a:pt x="1101" y="572"/>
                    <a:pt x="1601" y="572"/>
                  </a:cubicBezTo>
                  <a:cubicBezTo>
                    <a:pt x="2068" y="572"/>
                    <a:pt x="2335" y="873"/>
                    <a:pt x="2335" y="1406"/>
                  </a:cubicBezTo>
                  <a:lnTo>
                    <a:pt x="2335" y="3074"/>
                  </a:lnTo>
                  <a:lnTo>
                    <a:pt x="3069" y="3074"/>
                  </a:lnTo>
                  <a:lnTo>
                    <a:pt x="3069" y="1306"/>
                  </a:lnTo>
                  <a:cubicBezTo>
                    <a:pt x="3133" y="608"/>
                    <a:pt x="2562" y="1"/>
                    <a:pt x="187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0" name="Google Shape;1050;p6"/>
            <p:cNvSpPr/>
            <p:nvPr/>
          </p:nvSpPr>
          <p:spPr>
            <a:xfrm>
              <a:off x="4641954" y="1829319"/>
              <a:ext cx="68852" cy="76152"/>
            </a:xfrm>
            <a:custGeom>
              <a:avLst/>
              <a:gdLst/>
              <a:ahLst/>
              <a:cxnLst/>
              <a:rect l="l" t="t" r="r" b="b"/>
              <a:pathLst>
                <a:path w="3839" h="4246" extrusionOk="0">
                  <a:moveTo>
                    <a:pt x="2176" y="456"/>
                  </a:moveTo>
                  <a:cubicBezTo>
                    <a:pt x="2680" y="456"/>
                    <a:pt x="3151" y="858"/>
                    <a:pt x="3104" y="1439"/>
                  </a:cubicBezTo>
                  <a:cubicBezTo>
                    <a:pt x="3104" y="1952"/>
                    <a:pt x="2704" y="2341"/>
                    <a:pt x="2229" y="2341"/>
                  </a:cubicBezTo>
                  <a:cubicBezTo>
                    <a:pt x="2209" y="2341"/>
                    <a:pt x="2190" y="2341"/>
                    <a:pt x="2170" y="2339"/>
                  </a:cubicBezTo>
                  <a:cubicBezTo>
                    <a:pt x="1303" y="2306"/>
                    <a:pt x="903" y="1272"/>
                    <a:pt x="1537" y="705"/>
                  </a:cubicBezTo>
                  <a:cubicBezTo>
                    <a:pt x="1729" y="532"/>
                    <a:pt x="1956" y="456"/>
                    <a:pt x="2176" y="456"/>
                  </a:cubicBezTo>
                  <a:close/>
                  <a:moveTo>
                    <a:pt x="2172" y="0"/>
                  </a:moveTo>
                  <a:cubicBezTo>
                    <a:pt x="2138" y="0"/>
                    <a:pt x="2104" y="2"/>
                    <a:pt x="2070" y="4"/>
                  </a:cubicBezTo>
                  <a:cubicBezTo>
                    <a:pt x="2027" y="2"/>
                    <a:pt x="1985" y="0"/>
                    <a:pt x="1944" y="0"/>
                  </a:cubicBezTo>
                  <a:cubicBezTo>
                    <a:pt x="1" y="0"/>
                    <a:pt x="11" y="2975"/>
                    <a:pt x="1975" y="2975"/>
                  </a:cubicBezTo>
                  <a:cubicBezTo>
                    <a:pt x="2006" y="2975"/>
                    <a:pt x="2038" y="2975"/>
                    <a:pt x="2070" y="2973"/>
                  </a:cubicBezTo>
                  <a:cubicBezTo>
                    <a:pt x="2437" y="2973"/>
                    <a:pt x="2838" y="2840"/>
                    <a:pt x="3104" y="2573"/>
                  </a:cubicBezTo>
                  <a:lnTo>
                    <a:pt x="3104" y="2706"/>
                  </a:lnTo>
                  <a:cubicBezTo>
                    <a:pt x="3104" y="3340"/>
                    <a:pt x="2804" y="3640"/>
                    <a:pt x="2104" y="3640"/>
                  </a:cubicBezTo>
                  <a:cubicBezTo>
                    <a:pt x="2063" y="3644"/>
                    <a:pt x="2023" y="3645"/>
                    <a:pt x="1982" y="3645"/>
                  </a:cubicBezTo>
                  <a:cubicBezTo>
                    <a:pt x="1623" y="3645"/>
                    <a:pt x="1269" y="3513"/>
                    <a:pt x="970" y="3273"/>
                  </a:cubicBezTo>
                  <a:lnTo>
                    <a:pt x="636" y="3840"/>
                  </a:lnTo>
                  <a:cubicBezTo>
                    <a:pt x="1056" y="4111"/>
                    <a:pt x="1531" y="4246"/>
                    <a:pt x="2010" y="4246"/>
                  </a:cubicBezTo>
                  <a:cubicBezTo>
                    <a:pt x="2064" y="4246"/>
                    <a:pt x="2117" y="4244"/>
                    <a:pt x="2170" y="4241"/>
                  </a:cubicBezTo>
                  <a:cubicBezTo>
                    <a:pt x="3238" y="4241"/>
                    <a:pt x="3838" y="3740"/>
                    <a:pt x="3838" y="2606"/>
                  </a:cubicBezTo>
                  <a:lnTo>
                    <a:pt x="3838" y="4"/>
                  </a:lnTo>
                  <a:lnTo>
                    <a:pt x="3138" y="4"/>
                  </a:lnTo>
                  <a:lnTo>
                    <a:pt x="3138" y="438"/>
                  </a:lnTo>
                  <a:cubicBezTo>
                    <a:pt x="2893" y="163"/>
                    <a:pt x="2537" y="0"/>
                    <a:pt x="2172"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1" name="Google Shape;1051;p6"/>
            <p:cNvSpPr/>
            <p:nvPr/>
          </p:nvSpPr>
          <p:spPr>
            <a:xfrm>
              <a:off x="5090687" y="1812047"/>
              <a:ext cx="71202" cy="72404"/>
            </a:xfrm>
            <a:custGeom>
              <a:avLst/>
              <a:gdLst/>
              <a:ahLst/>
              <a:cxnLst/>
              <a:rect l="l" t="t" r="r" b="b"/>
              <a:pathLst>
                <a:path w="3970" h="4037" extrusionOk="0">
                  <a:moveTo>
                    <a:pt x="1831" y="631"/>
                  </a:moveTo>
                  <a:cubicBezTo>
                    <a:pt x="3671" y="631"/>
                    <a:pt x="3671" y="3405"/>
                    <a:pt x="1831" y="3405"/>
                  </a:cubicBezTo>
                  <a:cubicBezTo>
                    <a:pt x="1799" y="3405"/>
                    <a:pt x="1767" y="3404"/>
                    <a:pt x="1735" y="3402"/>
                  </a:cubicBezTo>
                  <a:lnTo>
                    <a:pt x="767" y="3402"/>
                  </a:lnTo>
                  <a:lnTo>
                    <a:pt x="767" y="634"/>
                  </a:lnTo>
                  <a:lnTo>
                    <a:pt x="1735" y="634"/>
                  </a:lnTo>
                  <a:cubicBezTo>
                    <a:pt x="1767" y="632"/>
                    <a:pt x="1799" y="631"/>
                    <a:pt x="1831" y="631"/>
                  </a:cubicBezTo>
                  <a:close/>
                  <a:moveTo>
                    <a:pt x="0" y="0"/>
                  </a:moveTo>
                  <a:lnTo>
                    <a:pt x="0" y="4036"/>
                  </a:lnTo>
                  <a:lnTo>
                    <a:pt x="1768" y="4036"/>
                  </a:lnTo>
                  <a:cubicBezTo>
                    <a:pt x="3102" y="4036"/>
                    <a:pt x="3970" y="3236"/>
                    <a:pt x="3970" y="2035"/>
                  </a:cubicBezTo>
                  <a:cubicBezTo>
                    <a:pt x="3970" y="801"/>
                    <a:pt x="3102" y="0"/>
                    <a:pt x="1768"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2" name="Google Shape;1052;p6"/>
            <p:cNvSpPr/>
            <p:nvPr/>
          </p:nvSpPr>
          <p:spPr>
            <a:xfrm>
              <a:off x="5170032" y="1826395"/>
              <a:ext cx="69624" cy="59275"/>
            </a:xfrm>
            <a:custGeom>
              <a:avLst/>
              <a:gdLst/>
              <a:ahLst/>
              <a:cxnLst/>
              <a:rect l="l" t="t" r="r" b="b"/>
              <a:pathLst>
                <a:path w="3882" h="3305" extrusionOk="0">
                  <a:moveTo>
                    <a:pt x="1684" y="837"/>
                  </a:moveTo>
                  <a:cubicBezTo>
                    <a:pt x="2134" y="837"/>
                    <a:pt x="2559" y="1176"/>
                    <a:pt x="2581" y="1702"/>
                  </a:cubicBezTo>
                  <a:cubicBezTo>
                    <a:pt x="2648" y="2236"/>
                    <a:pt x="2214" y="2669"/>
                    <a:pt x="1680" y="2669"/>
                  </a:cubicBezTo>
                  <a:cubicBezTo>
                    <a:pt x="880" y="2669"/>
                    <a:pt x="446" y="1702"/>
                    <a:pt x="1013" y="1135"/>
                  </a:cubicBezTo>
                  <a:cubicBezTo>
                    <a:pt x="1208" y="929"/>
                    <a:pt x="1449" y="837"/>
                    <a:pt x="1684" y="837"/>
                  </a:cubicBezTo>
                  <a:close/>
                  <a:moveTo>
                    <a:pt x="1684" y="0"/>
                  </a:moveTo>
                  <a:cubicBezTo>
                    <a:pt x="820" y="0"/>
                    <a:pt x="0" y="693"/>
                    <a:pt x="46" y="1702"/>
                  </a:cubicBezTo>
                  <a:cubicBezTo>
                    <a:pt x="13" y="2583"/>
                    <a:pt x="747" y="3304"/>
                    <a:pt x="1621" y="3304"/>
                  </a:cubicBezTo>
                  <a:cubicBezTo>
                    <a:pt x="1641" y="3304"/>
                    <a:pt x="1661" y="3304"/>
                    <a:pt x="1680" y="3303"/>
                  </a:cubicBezTo>
                  <a:cubicBezTo>
                    <a:pt x="3148" y="3303"/>
                    <a:pt x="3882" y="1468"/>
                    <a:pt x="2815" y="468"/>
                  </a:cubicBezTo>
                  <a:cubicBezTo>
                    <a:pt x="2480" y="144"/>
                    <a:pt x="2078" y="0"/>
                    <a:pt x="168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3" name="Google Shape;1053;p6"/>
            <p:cNvSpPr/>
            <p:nvPr/>
          </p:nvSpPr>
          <p:spPr>
            <a:xfrm>
              <a:off x="5242041" y="1829301"/>
              <a:ext cx="55599" cy="55150"/>
            </a:xfrm>
            <a:custGeom>
              <a:avLst/>
              <a:gdLst/>
              <a:ahLst/>
              <a:cxnLst/>
              <a:rect l="l" t="t" r="r" b="b"/>
              <a:pathLst>
                <a:path w="3100" h="3075" extrusionOk="0">
                  <a:moveTo>
                    <a:pt x="1874" y="1"/>
                  </a:moveTo>
                  <a:cubicBezTo>
                    <a:pt x="1839" y="1"/>
                    <a:pt x="1804" y="2"/>
                    <a:pt x="1768" y="5"/>
                  </a:cubicBezTo>
                  <a:cubicBezTo>
                    <a:pt x="1734" y="3"/>
                    <a:pt x="1700" y="1"/>
                    <a:pt x="1666" y="1"/>
                  </a:cubicBezTo>
                  <a:cubicBezTo>
                    <a:pt x="1301" y="1"/>
                    <a:pt x="945" y="162"/>
                    <a:pt x="701" y="406"/>
                  </a:cubicBezTo>
                  <a:lnTo>
                    <a:pt x="701" y="5"/>
                  </a:lnTo>
                  <a:lnTo>
                    <a:pt x="0" y="5"/>
                  </a:lnTo>
                  <a:lnTo>
                    <a:pt x="0" y="3074"/>
                  </a:lnTo>
                  <a:lnTo>
                    <a:pt x="734" y="3074"/>
                  </a:lnTo>
                  <a:lnTo>
                    <a:pt x="734" y="1506"/>
                  </a:lnTo>
                  <a:cubicBezTo>
                    <a:pt x="668" y="1006"/>
                    <a:pt x="1068" y="572"/>
                    <a:pt x="1602" y="572"/>
                  </a:cubicBezTo>
                  <a:cubicBezTo>
                    <a:pt x="2035" y="572"/>
                    <a:pt x="2335" y="873"/>
                    <a:pt x="2335" y="1406"/>
                  </a:cubicBezTo>
                  <a:lnTo>
                    <a:pt x="2335" y="3074"/>
                  </a:lnTo>
                  <a:lnTo>
                    <a:pt x="3036" y="3074"/>
                  </a:lnTo>
                  <a:lnTo>
                    <a:pt x="3036" y="1306"/>
                  </a:lnTo>
                  <a:cubicBezTo>
                    <a:pt x="3099" y="608"/>
                    <a:pt x="2559" y="1"/>
                    <a:pt x="187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4" name="Google Shape;1054;p6"/>
            <p:cNvSpPr/>
            <p:nvPr/>
          </p:nvSpPr>
          <p:spPr>
            <a:xfrm>
              <a:off x="5308454" y="1828763"/>
              <a:ext cx="58020" cy="56872"/>
            </a:xfrm>
            <a:custGeom>
              <a:avLst/>
              <a:gdLst/>
              <a:ahLst/>
              <a:cxnLst/>
              <a:rect l="l" t="t" r="r" b="b"/>
              <a:pathLst>
                <a:path w="3235" h="3171" extrusionOk="0">
                  <a:moveTo>
                    <a:pt x="1639" y="561"/>
                  </a:moveTo>
                  <a:cubicBezTo>
                    <a:pt x="2043" y="561"/>
                    <a:pt x="2452" y="819"/>
                    <a:pt x="2535" y="1336"/>
                  </a:cubicBezTo>
                  <a:lnTo>
                    <a:pt x="767" y="1336"/>
                  </a:lnTo>
                  <a:cubicBezTo>
                    <a:pt x="834" y="819"/>
                    <a:pt x="1234" y="561"/>
                    <a:pt x="1639" y="561"/>
                  </a:cubicBezTo>
                  <a:close/>
                  <a:moveTo>
                    <a:pt x="1542" y="1"/>
                  </a:moveTo>
                  <a:cubicBezTo>
                    <a:pt x="701" y="1"/>
                    <a:pt x="1" y="690"/>
                    <a:pt x="33" y="1570"/>
                  </a:cubicBezTo>
                  <a:cubicBezTo>
                    <a:pt x="100" y="2548"/>
                    <a:pt x="923" y="3171"/>
                    <a:pt x="1770" y="3171"/>
                  </a:cubicBezTo>
                  <a:cubicBezTo>
                    <a:pt x="2194" y="3171"/>
                    <a:pt x="2624" y="3015"/>
                    <a:pt x="2969" y="2671"/>
                  </a:cubicBezTo>
                  <a:lnTo>
                    <a:pt x="2602" y="2204"/>
                  </a:lnTo>
                  <a:cubicBezTo>
                    <a:pt x="2368" y="2437"/>
                    <a:pt x="2068" y="2537"/>
                    <a:pt x="1768" y="2537"/>
                  </a:cubicBezTo>
                  <a:cubicBezTo>
                    <a:pt x="1743" y="2539"/>
                    <a:pt x="1718" y="2540"/>
                    <a:pt x="1693" y="2540"/>
                  </a:cubicBezTo>
                  <a:cubicBezTo>
                    <a:pt x="1228" y="2540"/>
                    <a:pt x="862" y="2247"/>
                    <a:pt x="767" y="1803"/>
                  </a:cubicBezTo>
                  <a:lnTo>
                    <a:pt x="3169" y="1803"/>
                  </a:lnTo>
                  <a:cubicBezTo>
                    <a:pt x="3169" y="1737"/>
                    <a:pt x="3202" y="1637"/>
                    <a:pt x="3169" y="1603"/>
                  </a:cubicBezTo>
                  <a:cubicBezTo>
                    <a:pt x="3234" y="722"/>
                    <a:pt x="2534" y="1"/>
                    <a:pt x="1660" y="1"/>
                  </a:cubicBezTo>
                  <a:cubicBezTo>
                    <a:pt x="1641" y="1"/>
                    <a:pt x="1621" y="1"/>
                    <a:pt x="1601" y="2"/>
                  </a:cubicBezTo>
                  <a:cubicBezTo>
                    <a:pt x="1581" y="1"/>
                    <a:pt x="1562" y="1"/>
                    <a:pt x="1542"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5" name="Google Shape;1055;p6"/>
            <p:cNvSpPr/>
            <p:nvPr/>
          </p:nvSpPr>
          <p:spPr>
            <a:xfrm>
              <a:off x="3730838" y="2056734"/>
              <a:ext cx="109493" cy="109493"/>
            </a:xfrm>
            <a:custGeom>
              <a:avLst/>
              <a:gdLst/>
              <a:ahLst/>
              <a:cxnLst/>
              <a:rect l="l" t="t" r="r" b="b"/>
              <a:pathLst>
                <a:path w="6105" h="6105" extrusionOk="0">
                  <a:moveTo>
                    <a:pt x="5437" y="0"/>
                  </a:moveTo>
                  <a:lnTo>
                    <a:pt x="1168" y="601"/>
                  </a:lnTo>
                  <a:cubicBezTo>
                    <a:pt x="1168" y="601"/>
                    <a:pt x="0" y="3069"/>
                    <a:pt x="1701" y="6104"/>
                  </a:cubicBezTo>
                  <a:lnTo>
                    <a:pt x="6105" y="5604"/>
                  </a:lnTo>
                  <a:cubicBezTo>
                    <a:pt x="6105" y="5604"/>
                    <a:pt x="5404" y="1535"/>
                    <a:pt x="5437" y="0"/>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6" name="Google Shape;1056;p6"/>
            <p:cNvSpPr/>
            <p:nvPr/>
          </p:nvSpPr>
          <p:spPr>
            <a:xfrm>
              <a:off x="3751768" y="2056734"/>
              <a:ext cx="95737" cy="87361"/>
            </a:xfrm>
            <a:custGeom>
              <a:avLst/>
              <a:gdLst/>
              <a:ahLst/>
              <a:cxnLst/>
              <a:rect l="l" t="t" r="r" b="b"/>
              <a:pathLst>
                <a:path w="5338" h="4871" extrusionOk="0">
                  <a:moveTo>
                    <a:pt x="4270" y="0"/>
                  </a:moveTo>
                  <a:lnTo>
                    <a:pt x="1" y="334"/>
                  </a:lnTo>
                  <a:cubicBezTo>
                    <a:pt x="134" y="1901"/>
                    <a:pt x="501" y="3403"/>
                    <a:pt x="1001" y="4870"/>
                  </a:cubicBezTo>
                  <a:lnTo>
                    <a:pt x="5338" y="4337"/>
                  </a:lnTo>
                  <a:cubicBezTo>
                    <a:pt x="4804" y="2936"/>
                    <a:pt x="4471" y="1468"/>
                    <a:pt x="4270"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7" name="Google Shape;1057;p6"/>
            <p:cNvSpPr/>
            <p:nvPr/>
          </p:nvSpPr>
          <p:spPr>
            <a:xfrm>
              <a:off x="3863646" y="2200914"/>
              <a:ext cx="96347" cy="87361"/>
            </a:xfrm>
            <a:custGeom>
              <a:avLst/>
              <a:gdLst/>
              <a:ahLst/>
              <a:cxnLst/>
              <a:rect l="l" t="t" r="r" b="b"/>
              <a:pathLst>
                <a:path w="5372" h="4871" extrusionOk="0">
                  <a:moveTo>
                    <a:pt x="4270" y="0"/>
                  </a:moveTo>
                  <a:lnTo>
                    <a:pt x="1" y="334"/>
                  </a:lnTo>
                  <a:cubicBezTo>
                    <a:pt x="167" y="1868"/>
                    <a:pt x="501" y="3403"/>
                    <a:pt x="1035" y="4870"/>
                  </a:cubicBezTo>
                  <a:lnTo>
                    <a:pt x="5371" y="4337"/>
                  </a:lnTo>
                  <a:cubicBezTo>
                    <a:pt x="4837" y="2936"/>
                    <a:pt x="4470" y="1468"/>
                    <a:pt x="4270" y="0"/>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8" name="Google Shape;1058;p6"/>
            <p:cNvSpPr/>
            <p:nvPr/>
          </p:nvSpPr>
          <p:spPr>
            <a:xfrm>
              <a:off x="3885186" y="2351066"/>
              <a:ext cx="95737" cy="87971"/>
            </a:xfrm>
            <a:custGeom>
              <a:avLst/>
              <a:gdLst/>
              <a:ahLst/>
              <a:cxnLst/>
              <a:rect l="l" t="t" r="r" b="b"/>
              <a:pathLst>
                <a:path w="5338" h="4905" extrusionOk="0">
                  <a:moveTo>
                    <a:pt x="4270" y="1"/>
                  </a:moveTo>
                  <a:lnTo>
                    <a:pt x="0" y="334"/>
                  </a:lnTo>
                  <a:cubicBezTo>
                    <a:pt x="134" y="1902"/>
                    <a:pt x="501" y="3437"/>
                    <a:pt x="1001" y="4904"/>
                  </a:cubicBezTo>
                  <a:lnTo>
                    <a:pt x="5338" y="4337"/>
                  </a:lnTo>
                  <a:cubicBezTo>
                    <a:pt x="4804" y="2936"/>
                    <a:pt x="4470" y="1502"/>
                    <a:pt x="4270" y="1"/>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9" name="Google Shape;1059;p6"/>
            <p:cNvSpPr/>
            <p:nvPr/>
          </p:nvSpPr>
          <p:spPr>
            <a:xfrm>
              <a:off x="3968351" y="2056734"/>
              <a:ext cx="100526" cy="101118"/>
            </a:xfrm>
            <a:custGeom>
              <a:avLst/>
              <a:gdLst/>
              <a:ahLst/>
              <a:cxnLst/>
              <a:rect l="l" t="t" r="r" b="b"/>
              <a:pathLst>
                <a:path w="5605" h="5638" extrusionOk="0">
                  <a:moveTo>
                    <a:pt x="4770" y="0"/>
                  </a:moveTo>
                  <a:lnTo>
                    <a:pt x="0" y="300"/>
                  </a:lnTo>
                  <a:cubicBezTo>
                    <a:pt x="0" y="4337"/>
                    <a:pt x="867" y="5637"/>
                    <a:pt x="867" y="5637"/>
                  </a:cubicBezTo>
                  <a:lnTo>
                    <a:pt x="5604" y="5104"/>
                  </a:lnTo>
                  <a:cubicBezTo>
                    <a:pt x="5037" y="3469"/>
                    <a:pt x="4737" y="1735"/>
                    <a:pt x="4770"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0" name="Google Shape;1060;p6"/>
            <p:cNvSpPr/>
            <p:nvPr/>
          </p:nvSpPr>
          <p:spPr>
            <a:xfrm>
              <a:off x="3980905" y="2042960"/>
              <a:ext cx="101118" cy="101727"/>
            </a:xfrm>
            <a:custGeom>
              <a:avLst/>
              <a:gdLst/>
              <a:ahLst/>
              <a:cxnLst/>
              <a:rect l="l" t="t" r="r" b="b"/>
              <a:pathLst>
                <a:path w="5638" h="5672" extrusionOk="0">
                  <a:moveTo>
                    <a:pt x="4804" y="1"/>
                  </a:moveTo>
                  <a:lnTo>
                    <a:pt x="1" y="334"/>
                  </a:lnTo>
                  <a:cubicBezTo>
                    <a:pt x="1" y="4337"/>
                    <a:pt x="901" y="5672"/>
                    <a:pt x="901" y="5672"/>
                  </a:cubicBezTo>
                  <a:lnTo>
                    <a:pt x="5638" y="5105"/>
                  </a:lnTo>
                  <a:cubicBezTo>
                    <a:pt x="5037" y="3470"/>
                    <a:pt x="4771" y="1735"/>
                    <a:pt x="4804"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1" name="Google Shape;1061;p6"/>
            <p:cNvSpPr/>
            <p:nvPr/>
          </p:nvSpPr>
          <p:spPr>
            <a:xfrm>
              <a:off x="4038333" y="2063209"/>
              <a:ext cx="10187" cy="9685"/>
            </a:xfrm>
            <a:custGeom>
              <a:avLst/>
              <a:gdLst/>
              <a:ahLst/>
              <a:cxnLst/>
              <a:rect l="l" t="t" r="r" b="b"/>
              <a:pathLst>
                <a:path w="568" h="540" extrusionOk="0">
                  <a:moveTo>
                    <a:pt x="343" y="1"/>
                  </a:moveTo>
                  <a:cubicBezTo>
                    <a:pt x="329" y="1"/>
                    <a:pt x="315" y="3"/>
                    <a:pt x="301" y="6"/>
                  </a:cubicBezTo>
                  <a:cubicBezTo>
                    <a:pt x="134" y="6"/>
                    <a:pt x="34" y="106"/>
                    <a:pt x="34" y="273"/>
                  </a:cubicBezTo>
                  <a:cubicBezTo>
                    <a:pt x="1" y="406"/>
                    <a:pt x="134" y="540"/>
                    <a:pt x="301" y="540"/>
                  </a:cubicBezTo>
                  <a:cubicBezTo>
                    <a:pt x="434" y="540"/>
                    <a:pt x="568" y="406"/>
                    <a:pt x="568" y="273"/>
                  </a:cubicBezTo>
                  <a:cubicBezTo>
                    <a:pt x="568" y="124"/>
                    <a:pt x="461" y="1"/>
                    <a:pt x="343"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2" name="Google Shape;1062;p6"/>
            <p:cNvSpPr/>
            <p:nvPr/>
          </p:nvSpPr>
          <p:spPr>
            <a:xfrm>
              <a:off x="3803223" y="2072876"/>
              <a:ext cx="10187" cy="10187"/>
            </a:xfrm>
            <a:custGeom>
              <a:avLst/>
              <a:gdLst/>
              <a:ahLst/>
              <a:cxnLst/>
              <a:rect l="l" t="t" r="r" b="b"/>
              <a:pathLst>
                <a:path w="568" h="568" extrusionOk="0">
                  <a:moveTo>
                    <a:pt x="267" y="1"/>
                  </a:moveTo>
                  <a:cubicBezTo>
                    <a:pt x="134" y="1"/>
                    <a:pt x="0" y="134"/>
                    <a:pt x="0" y="301"/>
                  </a:cubicBezTo>
                  <a:cubicBezTo>
                    <a:pt x="0" y="434"/>
                    <a:pt x="134" y="568"/>
                    <a:pt x="267" y="568"/>
                  </a:cubicBezTo>
                  <a:cubicBezTo>
                    <a:pt x="434" y="568"/>
                    <a:pt x="568" y="434"/>
                    <a:pt x="568" y="301"/>
                  </a:cubicBezTo>
                  <a:cubicBezTo>
                    <a:pt x="568" y="134"/>
                    <a:pt x="434" y="1"/>
                    <a:pt x="26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3" name="Google Shape;1063;p6"/>
            <p:cNvSpPr/>
            <p:nvPr/>
          </p:nvSpPr>
          <p:spPr>
            <a:xfrm>
              <a:off x="3894764" y="2215262"/>
              <a:ext cx="11371" cy="9739"/>
            </a:xfrm>
            <a:custGeom>
              <a:avLst/>
              <a:gdLst/>
              <a:ahLst/>
              <a:cxnLst/>
              <a:rect l="l" t="t" r="r" b="b"/>
              <a:pathLst>
                <a:path w="634" h="543" extrusionOk="0">
                  <a:moveTo>
                    <a:pt x="367" y="1"/>
                  </a:moveTo>
                  <a:cubicBezTo>
                    <a:pt x="134" y="1"/>
                    <a:pt x="0" y="301"/>
                    <a:pt x="167" y="468"/>
                  </a:cubicBezTo>
                  <a:cubicBezTo>
                    <a:pt x="219" y="519"/>
                    <a:pt x="283" y="542"/>
                    <a:pt x="347" y="542"/>
                  </a:cubicBezTo>
                  <a:cubicBezTo>
                    <a:pt x="491" y="542"/>
                    <a:pt x="634" y="429"/>
                    <a:pt x="634" y="268"/>
                  </a:cubicBezTo>
                  <a:cubicBezTo>
                    <a:pt x="634" y="101"/>
                    <a:pt x="534" y="1"/>
                    <a:pt x="36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4" name="Google Shape;1064;p6"/>
            <p:cNvSpPr/>
            <p:nvPr/>
          </p:nvSpPr>
          <p:spPr>
            <a:xfrm>
              <a:off x="4017403" y="2225431"/>
              <a:ext cx="89155" cy="104722"/>
            </a:xfrm>
            <a:custGeom>
              <a:avLst/>
              <a:gdLst/>
              <a:ahLst/>
              <a:cxnLst/>
              <a:rect l="l" t="t" r="r" b="b"/>
              <a:pathLst>
                <a:path w="4971" h="5839" extrusionOk="0">
                  <a:moveTo>
                    <a:pt x="4170" y="1"/>
                  </a:moveTo>
                  <a:lnTo>
                    <a:pt x="67" y="401"/>
                  </a:lnTo>
                  <a:cubicBezTo>
                    <a:pt x="0" y="3904"/>
                    <a:pt x="768" y="5838"/>
                    <a:pt x="768" y="5838"/>
                  </a:cubicBezTo>
                  <a:lnTo>
                    <a:pt x="4971" y="5471"/>
                  </a:lnTo>
                  <a:cubicBezTo>
                    <a:pt x="4470" y="3670"/>
                    <a:pt x="4203" y="1835"/>
                    <a:pt x="4170" y="1"/>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5" name="Google Shape;1065;p6"/>
            <p:cNvSpPr/>
            <p:nvPr/>
          </p:nvSpPr>
          <p:spPr>
            <a:xfrm>
              <a:off x="3667419" y="2249374"/>
              <a:ext cx="116685" cy="125043"/>
            </a:xfrm>
            <a:custGeom>
              <a:avLst/>
              <a:gdLst/>
              <a:ahLst/>
              <a:cxnLst/>
              <a:rect l="l" t="t" r="r" b="b"/>
              <a:pathLst>
                <a:path w="6506" h="6972" extrusionOk="0">
                  <a:moveTo>
                    <a:pt x="6038" y="0"/>
                  </a:moveTo>
                  <a:lnTo>
                    <a:pt x="1902" y="200"/>
                  </a:lnTo>
                  <a:cubicBezTo>
                    <a:pt x="1902" y="200"/>
                    <a:pt x="0" y="3569"/>
                    <a:pt x="2169" y="6972"/>
                  </a:cubicBezTo>
                  <a:lnTo>
                    <a:pt x="6505" y="6471"/>
                  </a:lnTo>
                  <a:cubicBezTo>
                    <a:pt x="6505" y="6471"/>
                    <a:pt x="5371" y="2535"/>
                    <a:pt x="6038"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6" name="Google Shape;1066;p6"/>
            <p:cNvSpPr/>
            <p:nvPr/>
          </p:nvSpPr>
          <p:spPr>
            <a:xfrm>
              <a:off x="3693748" y="2248765"/>
              <a:ext cx="93944" cy="102319"/>
            </a:xfrm>
            <a:custGeom>
              <a:avLst/>
              <a:gdLst/>
              <a:ahLst/>
              <a:cxnLst/>
              <a:rect l="l" t="t" r="r" b="b"/>
              <a:pathLst>
                <a:path w="5238" h="5705" extrusionOk="0">
                  <a:moveTo>
                    <a:pt x="4570" y="1"/>
                  </a:moveTo>
                  <a:lnTo>
                    <a:pt x="434" y="234"/>
                  </a:lnTo>
                  <a:cubicBezTo>
                    <a:pt x="0" y="4404"/>
                    <a:pt x="1068" y="5705"/>
                    <a:pt x="1068" y="5705"/>
                  </a:cubicBezTo>
                  <a:lnTo>
                    <a:pt x="5237" y="5138"/>
                  </a:lnTo>
                  <a:cubicBezTo>
                    <a:pt x="4770" y="3470"/>
                    <a:pt x="4570" y="1735"/>
                    <a:pt x="4570"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7" name="Google Shape;1067;p6"/>
            <p:cNvSpPr/>
            <p:nvPr/>
          </p:nvSpPr>
          <p:spPr>
            <a:xfrm>
              <a:off x="3738012" y="2261337"/>
              <a:ext cx="11981" cy="10115"/>
            </a:xfrm>
            <a:custGeom>
              <a:avLst/>
              <a:gdLst/>
              <a:ahLst/>
              <a:cxnLst/>
              <a:rect l="l" t="t" r="r" b="b"/>
              <a:pathLst>
                <a:path w="668" h="564" extrusionOk="0">
                  <a:moveTo>
                    <a:pt x="367" y="0"/>
                  </a:moveTo>
                  <a:cubicBezTo>
                    <a:pt x="134" y="0"/>
                    <a:pt x="1" y="300"/>
                    <a:pt x="167" y="467"/>
                  </a:cubicBezTo>
                  <a:cubicBezTo>
                    <a:pt x="234" y="534"/>
                    <a:pt x="312" y="564"/>
                    <a:pt x="386" y="564"/>
                  </a:cubicBezTo>
                  <a:cubicBezTo>
                    <a:pt x="534" y="564"/>
                    <a:pt x="668" y="445"/>
                    <a:pt x="668" y="267"/>
                  </a:cubicBezTo>
                  <a:cubicBezTo>
                    <a:pt x="668" y="134"/>
                    <a:pt x="534" y="0"/>
                    <a:pt x="367"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8" name="Google Shape;1068;p6"/>
            <p:cNvSpPr/>
            <p:nvPr/>
          </p:nvSpPr>
          <p:spPr>
            <a:xfrm>
              <a:off x="4068859" y="2239707"/>
              <a:ext cx="9577" cy="9685"/>
            </a:xfrm>
            <a:custGeom>
              <a:avLst/>
              <a:gdLst/>
              <a:ahLst/>
              <a:cxnLst/>
              <a:rect l="l" t="t" r="r" b="b"/>
              <a:pathLst>
                <a:path w="534" h="540" extrusionOk="0">
                  <a:moveTo>
                    <a:pt x="217" y="0"/>
                  </a:moveTo>
                  <a:cubicBezTo>
                    <a:pt x="80" y="0"/>
                    <a:pt x="0" y="123"/>
                    <a:pt x="0" y="272"/>
                  </a:cubicBezTo>
                  <a:cubicBezTo>
                    <a:pt x="0" y="406"/>
                    <a:pt x="100" y="539"/>
                    <a:pt x="267" y="539"/>
                  </a:cubicBezTo>
                  <a:cubicBezTo>
                    <a:pt x="434" y="539"/>
                    <a:pt x="534" y="406"/>
                    <a:pt x="534" y="272"/>
                  </a:cubicBezTo>
                  <a:cubicBezTo>
                    <a:pt x="534" y="123"/>
                    <a:pt x="427" y="0"/>
                    <a:pt x="309" y="0"/>
                  </a:cubicBezTo>
                  <a:cubicBezTo>
                    <a:pt x="295" y="0"/>
                    <a:pt x="281" y="2"/>
                    <a:pt x="267" y="5"/>
                  </a:cubicBezTo>
                  <a:cubicBezTo>
                    <a:pt x="249" y="2"/>
                    <a:pt x="233" y="0"/>
                    <a:pt x="217"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9" name="Google Shape;1069;p6"/>
            <p:cNvSpPr/>
            <p:nvPr/>
          </p:nvSpPr>
          <p:spPr>
            <a:xfrm>
              <a:off x="3941717" y="2365127"/>
              <a:ext cx="10797" cy="8555"/>
            </a:xfrm>
            <a:custGeom>
              <a:avLst/>
              <a:gdLst/>
              <a:ahLst/>
              <a:cxnLst/>
              <a:rect l="l" t="t" r="r" b="b"/>
              <a:pathLst>
                <a:path w="602" h="477" extrusionOk="0">
                  <a:moveTo>
                    <a:pt x="301" y="1"/>
                  </a:moveTo>
                  <a:cubicBezTo>
                    <a:pt x="167" y="1"/>
                    <a:pt x="34" y="84"/>
                    <a:pt x="17" y="251"/>
                  </a:cubicBezTo>
                  <a:cubicBezTo>
                    <a:pt x="1" y="401"/>
                    <a:pt x="151" y="476"/>
                    <a:pt x="301" y="476"/>
                  </a:cubicBezTo>
                  <a:cubicBezTo>
                    <a:pt x="451" y="476"/>
                    <a:pt x="601" y="401"/>
                    <a:pt x="584" y="251"/>
                  </a:cubicBezTo>
                  <a:cubicBezTo>
                    <a:pt x="568" y="84"/>
                    <a:pt x="434" y="1"/>
                    <a:pt x="301"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0" name="Google Shape;1070;p6"/>
            <p:cNvSpPr/>
            <p:nvPr/>
          </p:nvSpPr>
          <p:spPr>
            <a:xfrm>
              <a:off x="4326692" y="2277478"/>
              <a:ext cx="95755" cy="87379"/>
            </a:xfrm>
            <a:custGeom>
              <a:avLst/>
              <a:gdLst/>
              <a:ahLst/>
              <a:cxnLst/>
              <a:rect l="l" t="t" r="r" b="b"/>
              <a:pathLst>
                <a:path w="5339" h="4872" extrusionOk="0">
                  <a:moveTo>
                    <a:pt x="4271" y="1"/>
                  </a:moveTo>
                  <a:lnTo>
                    <a:pt x="1" y="334"/>
                  </a:lnTo>
                  <a:cubicBezTo>
                    <a:pt x="134" y="1869"/>
                    <a:pt x="468" y="3403"/>
                    <a:pt x="1002" y="4871"/>
                  </a:cubicBezTo>
                  <a:lnTo>
                    <a:pt x="5338" y="4337"/>
                  </a:lnTo>
                  <a:cubicBezTo>
                    <a:pt x="4804" y="2936"/>
                    <a:pt x="4437" y="1469"/>
                    <a:pt x="4271"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1" name="Google Shape;1071;p6"/>
            <p:cNvSpPr/>
            <p:nvPr/>
          </p:nvSpPr>
          <p:spPr>
            <a:xfrm>
              <a:off x="4345847" y="2457564"/>
              <a:ext cx="96329" cy="87361"/>
            </a:xfrm>
            <a:custGeom>
              <a:avLst/>
              <a:gdLst/>
              <a:ahLst/>
              <a:cxnLst/>
              <a:rect l="l" t="t" r="r" b="b"/>
              <a:pathLst>
                <a:path w="5371" h="4871" extrusionOk="0">
                  <a:moveTo>
                    <a:pt x="4270" y="0"/>
                  </a:moveTo>
                  <a:lnTo>
                    <a:pt x="0" y="334"/>
                  </a:lnTo>
                  <a:cubicBezTo>
                    <a:pt x="167" y="1868"/>
                    <a:pt x="501" y="3403"/>
                    <a:pt x="1034" y="4871"/>
                  </a:cubicBezTo>
                  <a:lnTo>
                    <a:pt x="5371" y="4337"/>
                  </a:lnTo>
                  <a:cubicBezTo>
                    <a:pt x="4837" y="2936"/>
                    <a:pt x="4470" y="1468"/>
                    <a:pt x="4270"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2" name="Google Shape;1072;p6"/>
            <p:cNvSpPr/>
            <p:nvPr/>
          </p:nvSpPr>
          <p:spPr>
            <a:xfrm>
              <a:off x="4612666" y="2056734"/>
              <a:ext cx="100526" cy="101118"/>
            </a:xfrm>
            <a:custGeom>
              <a:avLst/>
              <a:gdLst/>
              <a:ahLst/>
              <a:cxnLst/>
              <a:rect l="l" t="t" r="r" b="b"/>
              <a:pathLst>
                <a:path w="5605" h="5638" extrusionOk="0">
                  <a:moveTo>
                    <a:pt x="4771" y="0"/>
                  </a:moveTo>
                  <a:lnTo>
                    <a:pt x="1" y="300"/>
                  </a:lnTo>
                  <a:cubicBezTo>
                    <a:pt x="1" y="4337"/>
                    <a:pt x="868" y="5637"/>
                    <a:pt x="868" y="5637"/>
                  </a:cubicBezTo>
                  <a:lnTo>
                    <a:pt x="5605" y="5104"/>
                  </a:lnTo>
                  <a:cubicBezTo>
                    <a:pt x="5004" y="3469"/>
                    <a:pt x="4737" y="1735"/>
                    <a:pt x="4771"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3" name="Google Shape;1073;p6"/>
            <p:cNvSpPr/>
            <p:nvPr/>
          </p:nvSpPr>
          <p:spPr>
            <a:xfrm>
              <a:off x="4625238" y="2042960"/>
              <a:ext cx="100526" cy="101135"/>
            </a:xfrm>
            <a:custGeom>
              <a:avLst/>
              <a:gdLst/>
              <a:ahLst/>
              <a:cxnLst/>
              <a:rect l="l" t="t" r="r" b="b"/>
              <a:pathLst>
                <a:path w="5605" h="5639" extrusionOk="0">
                  <a:moveTo>
                    <a:pt x="4770" y="1"/>
                  </a:moveTo>
                  <a:lnTo>
                    <a:pt x="0" y="334"/>
                  </a:lnTo>
                  <a:cubicBezTo>
                    <a:pt x="0" y="4337"/>
                    <a:pt x="867" y="5638"/>
                    <a:pt x="867" y="5638"/>
                  </a:cubicBezTo>
                  <a:lnTo>
                    <a:pt x="5604" y="5105"/>
                  </a:lnTo>
                  <a:cubicBezTo>
                    <a:pt x="5037" y="3470"/>
                    <a:pt x="4737" y="1735"/>
                    <a:pt x="4770"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4" name="Google Shape;1074;p6"/>
            <p:cNvSpPr/>
            <p:nvPr/>
          </p:nvSpPr>
          <p:spPr>
            <a:xfrm>
              <a:off x="4682666" y="2063155"/>
              <a:ext cx="10187" cy="9900"/>
            </a:xfrm>
            <a:custGeom>
              <a:avLst/>
              <a:gdLst/>
              <a:ahLst/>
              <a:cxnLst/>
              <a:rect l="l" t="t" r="r" b="b"/>
              <a:pathLst>
                <a:path w="568" h="552" extrusionOk="0">
                  <a:moveTo>
                    <a:pt x="284" y="1"/>
                  </a:moveTo>
                  <a:cubicBezTo>
                    <a:pt x="142" y="1"/>
                    <a:pt x="0" y="92"/>
                    <a:pt x="0" y="276"/>
                  </a:cubicBezTo>
                  <a:cubicBezTo>
                    <a:pt x="0" y="459"/>
                    <a:pt x="142" y="551"/>
                    <a:pt x="284" y="551"/>
                  </a:cubicBezTo>
                  <a:cubicBezTo>
                    <a:pt x="426" y="551"/>
                    <a:pt x="568" y="459"/>
                    <a:pt x="568" y="276"/>
                  </a:cubicBezTo>
                  <a:cubicBezTo>
                    <a:pt x="568" y="92"/>
                    <a:pt x="426" y="1"/>
                    <a:pt x="28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5" name="Google Shape;1075;p6"/>
            <p:cNvSpPr/>
            <p:nvPr/>
          </p:nvSpPr>
          <p:spPr>
            <a:xfrm>
              <a:off x="4359011" y="2291844"/>
              <a:ext cx="10187" cy="9595"/>
            </a:xfrm>
            <a:custGeom>
              <a:avLst/>
              <a:gdLst/>
              <a:ahLst/>
              <a:cxnLst/>
              <a:rect l="l" t="t" r="r" b="b"/>
              <a:pathLst>
                <a:path w="568" h="535" extrusionOk="0">
                  <a:moveTo>
                    <a:pt x="300" y="0"/>
                  </a:moveTo>
                  <a:cubicBezTo>
                    <a:pt x="134" y="0"/>
                    <a:pt x="0" y="101"/>
                    <a:pt x="0" y="267"/>
                  </a:cubicBezTo>
                  <a:cubicBezTo>
                    <a:pt x="0" y="434"/>
                    <a:pt x="134" y="534"/>
                    <a:pt x="300" y="534"/>
                  </a:cubicBezTo>
                  <a:cubicBezTo>
                    <a:pt x="434" y="534"/>
                    <a:pt x="567" y="434"/>
                    <a:pt x="567" y="267"/>
                  </a:cubicBezTo>
                  <a:cubicBezTo>
                    <a:pt x="567" y="101"/>
                    <a:pt x="434" y="0"/>
                    <a:pt x="300"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6" name="Google Shape;1076;p6"/>
            <p:cNvSpPr/>
            <p:nvPr/>
          </p:nvSpPr>
          <p:spPr>
            <a:xfrm>
              <a:off x="4496608" y="2259543"/>
              <a:ext cx="88563" cy="104705"/>
            </a:xfrm>
            <a:custGeom>
              <a:avLst/>
              <a:gdLst/>
              <a:ahLst/>
              <a:cxnLst/>
              <a:rect l="l" t="t" r="r" b="b"/>
              <a:pathLst>
                <a:path w="4938" h="5838" extrusionOk="0">
                  <a:moveTo>
                    <a:pt x="4137" y="0"/>
                  </a:moveTo>
                  <a:lnTo>
                    <a:pt x="34" y="434"/>
                  </a:lnTo>
                  <a:cubicBezTo>
                    <a:pt x="0" y="3903"/>
                    <a:pt x="734" y="5838"/>
                    <a:pt x="734" y="5838"/>
                  </a:cubicBezTo>
                  <a:lnTo>
                    <a:pt x="4937" y="5471"/>
                  </a:lnTo>
                  <a:cubicBezTo>
                    <a:pt x="4437" y="3703"/>
                    <a:pt x="4170" y="1868"/>
                    <a:pt x="4137"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7" name="Google Shape;1077;p6"/>
            <p:cNvSpPr/>
            <p:nvPr/>
          </p:nvSpPr>
          <p:spPr>
            <a:xfrm>
              <a:off x="4545661" y="2273748"/>
              <a:ext cx="11981" cy="10331"/>
            </a:xfrm>
            <a:custGeom>
              <a:avLst/>
              <a:gdLst/>
              <a:ahLst/>
              <a:cxnLst/>
              <a:rect l="l" t="t" r="r" b="b"/>
              <a:pathLst>
                <a:path w="668" h="576" extrusionOk="0">
                  <a:moveTo>
                    <a:pt x="370" y="1"/>
                  </a:moveTo>
                  <a:cubicBezTo>
                    <a:pt x="301" y="1"/>
                    <a:pt x="229" y="24"/>
                    <a:pt x="167" y="75"/>
                  </a:cubicBezTo>
                  <a:cubicBezTo>
                    <a:pt x="1" y="276"/>
                    <a:pt x="134" y="576"/>
                    <a:pt x="368" y="576"/>
                  </a:cubicBezTo>
                  <a:cubicBezTo>
                    <a:pt x="534" y="576"/>
                    <a:pt x="668" y="442"/>
                    <a:pt x="668" y="276"/>
                  </a:cubicBezTo>
                  <a:cubicBezTo>
                    <a:pt x="668" y="114"/>
                    <a:pt x="525" y="1"/>
                    <a:pt x="37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8" name="Google Shape;1078;p6"/>
            <p:cNvSpPr/>
            <p:nvPr/>
          </p:nvSpPr>
          <p:spPr>
            <a:xfrm>
              <a:off x="4388622" y="2472217"/>
              <a:ext cx="10779" cy="9003"/>
            </a:xfrm>
            <a:custGeom>
              <a:avLst/>
              <a:gdLst/>
              <a:ahLst/>
              <a:cxnLst/>
              <a:rect l="l" t="t" r="r" b="b"/>
              <a:pathLst>
                <a:path w="601" h="502" extrusionOk="0">
                  <a:moveTo>
                    <a:pt x="301" y="1"/>
                  </a:moveTo>
                  <a:cubicBezTo>
                    <a:pt x="167" y="1"/>
                    <a:pt x="34" y="84"/>
                    <a:pt x="17" y="251"/>
                  </a:cubicBezTo>
                  <a:cubicBezTo>
                    <a:pt x="0" y="418"/>
                    <a:pt x="151" y="501"/>
                    <a:pt x="301" y="501"/>
                  </a:cubicBezTo>
                  <a:cubicBezTo>
                    <a:pt x="451" y="501"/>
                    <a:pt x="601" y="418"/>
                    <a:pt x="584" y="251"/>
                  </a:cubicBezTo>
                  <a:cubicBezTo>
                    <a:pt x="568" y="84"/>
                    <a:pt x="434" y="1"/>
                    <a:pt x="301"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9" name="Google Shape;1079;p6"/>
            <p:cNvSpPr/>
            <p:nvPr/>
          </p:nvSpPr>
          <p:spPr>
            <a:xfrm>
              <a:off x="5084697" y="2056734"/>
              <a:ext cx="95737" cy="87361"/>
            </a:xfrm>
            <a:custGeom>
              <a:avLst/>
              <a:gdLst/>
              <a:ahLst/>
              <a:cxnLst/>
              <a:rect l="l" t="t" r="r" b="b"/>
              <a:pathLst>
                <a:path w="5338" h="4871" extrusionOk="0">
                  <a:moveTo>
                    <a:pt x="4270" y="0"/>
                  </a:moveTo>
                  <a:lnTo>
                    <a:pt x="0" y="334"/>
                  </a:lnTo>
                  <a:cubicBezTo>
                    <a:pt x="134" y="1901"/>
                    <a:pt x="467" y="3403"/>
                    <a:pt x="1001" y="4870"/>
                  </a:cubicBezTo>
                  <a:lnTo>
                    <a:pt x="5338" y="4337"/>
                  </a:lnTo>
                  <a:cubicBezTo>
                    <a:pt x="4804" y="2936"/>
                    <a:pt x="4437" y="1468"/>
                    <a:pt x="4270" y="0"/>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0" name="Google Shape;1080;p6"/>
            <p:cNvSpPr/>
            <p:nvPr/>
          </p:nvSpPr>
          <p:spPr>
            <a:xfrm>
              <a:off x="5218115" y="2351066"/>
              <a:ext cx="95737" cy="87971"/>
            </a:xfrm>
            <a:custGeom>
              <a:avLst/>
              <a:gdLst/>
              <a:ahLst/>
              <a:cxnLst/>
              <a:rect l="l" t="t" r="r" b="b"/>
              <a:pathLst>
                <a:path w="5338" h="4905" extrusionOk="0">
                  <a:moveTo>
                    <a:pt x="4270" y="1"/>
                  </a:moveTo>
                  <a:lnTo>
                    <a:pt x="0" y="334"/>
                  </a:lnTo>
                  <a:cubicBezTo>
                    <a:pt x="134" y="1902"/>
                    <a:pt x="467" y="3437"/>
                    <a:pt x="1001" y="4904"/>
                  </a:cubicBezTo>
                  <a:lnTo>
                    <a:pt x="5337" y="4337"/>
                  </a:lnTo>
                  <a:cubicBezTo>
                    <a:pt x="4804" y="2936"/>
                    <a:pt x="4437" y="1502"/>
                    <a:pt x="4270"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1" name="Google Shape;1081;p6"/>
            <p:cNvSpPr/>
            <p:nvPr/>
          </p:nvSpPr>
          <p:spPr>
            <a:xfrm>
              <a:off x="5313835" y="2042960"/>
              <a:ext cx="99916" cy="101727"/>
            </a:xfrm>
            <a:custGeom>
              <a:avLst/>
              <a:gdLst/>
              <a:ahLst/>
              <a:cxnLst/>
              <a:rect l="l" t="t" r="r" b="b"/>
              <a:pathLst>
                <a:path w="5571" h="5672" extrusionOk="0">
                  <a:moveTo>
                    <a:pt x="4770" y="1"/>
                  </a:moveTo>
                  <a:lnTo>
                    <a:pt x="0" y="334"/>
                  </a:lnTo>
                  <a:cubicBezTo>
                    <a:pt x="0" y="4337"/>
                    <a:pt x="834" y="5672"/>
                    <a:pt x="834" y="5672"/>
                  </a:cubicBezTo>
                  <a:lnTo>
                    <a:pt x="5571" y="5105"/>
                  </a:lnTo>
                  <a:cubicBezTo>
                    <a:pt x="5004" y="3470"/>
                    <a:pt x="4737" y="1735"/>
                    <a:pt x="4770"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2" name="Google Shape;1082;p6"/>
            <p:cNvSpPr/>
            <p:nvPr/>
          </p:nvSpPr>
          <p:spPr>
            <a:xfrm>
              <a:off x="5371262" y="2063209"/>
              <a:ext cx="10187" cy="9685"/>
            </a:xfrm>
            <a:custGeom>
              <a:avLst/>
              <a:gdLst/>
              <a:ahLst/>
              <a:cxnLst/>
              <a:rect l="l" t="t" r="r" b="b"/>
              <a:pathLst>
                <a:path w="568" h="540" extrusionOk="0">
                  <a:moveTo>
                    <a:pt x="226" y="1"/>
                  </a:moveTo>
                  <a:cubicBezTo>
                    <a:pt x="108" y="1"/>
                    <a:pt x="1" y="124"/>
                    <a:pt x="1" y="273"/>
                  </a:cubicBezTo>
                  <a:cubicBezTo>
                    <a:pt x="1" y="406"/>
                    <a:pt x="134" y="540"/>
                    <a:pt x="267" y="540"/>
                  </a:cubicBezTo>
                  <a:cubicBezTo>
                    <a:pt x="434" y="540"/>
                    <a:pt x="568" y="406"/>
                    <a:pt x="568" y="273"/>
                  </a:cubicBezTo>
                  <a:cubicBezTo>
                    <a:pt x="568" y="106"/>
                    <a:pt x="434" y="6"/>
                    <a:pt x="267" y="6"/>
                  </a:cubicBezTo>
                  <a:cubicBezTo>
                    <a:pt x="253" y="3"/>
                    <a:pt x="240" y="1"/>
                    <a:pt x="22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3" name="Google Shape;1083;p6"/>
            <p:cNvSpPr/>
            <p:nvPr/>
          </p:nvSpPr>
          <p:spPr>
            <a:xfrm>
              <a:off x="5135543" y="2072876"/>
              <a:ext cx="10187" cy="10348"/>
            </a:xfrm>
            <a:custGeom>
              <a:avLst/>
              <a:gdLst/>
              <a:ahLst/>
              <a:cxnLst/>
              <a:rect l="l" t="t" r="r" b="b"/>
              <a:pathLst>
                <a:path w="568" h="577" extrusionOk="0">
                  <a:moveTo>
                    <a:pt x="284" y="1"/>
                  </a:moveTo>
                  <a:cubicBezTo>
                    <a:pt x="143" y="1"/>
                    <a:pt x="1" y="101"/>
                    <a:pt x="1" y="301"/>
                  </a:cubicBezTo>
                  <a:cubicBezTo>
                    <a:pt x="1" y="484"/>
                    <a:pt x="143" y="576"/>
                    <a:pt x="284" y="576"/>
                  </a:cubicBezTo>
                  <a:cubicBezTo>
                    <a:pt x="426" y="576"/>
                    <a:pt x="568" y="484"/>
                    <a:pt x="568" y="301"/>
                  </a:cubicBezTo>
                  <a:cubicBezTo>
                    <a:pt x="568" y="101"/>
                    <a:pt x="426" y="1"/>
                    <a:pt x="28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4" name="Google Shape;1084;p6"/>
            <p:cNvSpPr/>
            <p:nvPr/>
          </p:nvSpPr>
          <p:spPr>
            <a:xfrm>
              <a:off x="5026659" y="2248765"/>
              <a:ext cx="93352" cy="102319"/>
            </a:xfrm>
            <a:custGeom>
              <a:avLst/>
              <a:gdLst/>
              <a:ahLst/>
              <a:cxnLst/>
              <a:rect l="l" t="t" r="r" b="b"/>
              <a:pathLst>
                <a:path w="5205" h="5705" extrusionOk="0">
                  <a:moveTo>
                    <a:pt x="4537" y="1"/>
                  </a:moveTo>
                  <a:lnTo>
                    <a:pt x="401" y="234"/>
                  </a:lnTo>
                  <a:cubicBezTo>
                    <a:pt x="1" y="4404"/>
                    <a:pt x="1068" y="5705"/>
                    <a:pt x="1068" y="5705"/>
                  </a:cubicBezTo>
                  <a:lnTo>
                    <a:pt x="5205" y="5138"/>
                  </a:lnTo>
                  <a:cubicBezTo>
                    <a:pt x="4771" y="3470"/>
                    <a:pt x="4537" y="1735"/>
                    <a:pt x="4537"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5" name="Google Shape;1085;p6"/>
            <p:cNvSpPr/>
            <p:nvPr/>
          </p:nvSpPr>
          <p:spPr>
            <a:xfrm>
              <a:off x="5072125" y="2261337"/>
              <a:ext cx="10205" cy="10187"/>
            </a:xfrm>
            <a:custGeom>
              <a:avLst/>
              <a:gdLst/>
              <a:ahLst/>
              <a:cxnLst/>
              <a:rect l="l" t="t" r="r" b="b"/>
              <a:pathLst>
                <a:path w="569" h="568" extrusionOk="0">
                  <a:moveTo>
                    <a:pt x="301" y="0"/>
                  </a:moveTo>
                  <a:cubicBezTo>
                    <a:pt x="134" y="0"/>
                    <a:pt x="1" y="134"/>
                    <a:pt x="1" y="267"/>
                  </a:cubicBezTo>
                  <a:cubicBezTo>
                    <a:pt x="1" y="434"/>
                    <a:pt x="134" y="567"/>
                    <a:pt x="301" y="567"/>
                  </a:cubicBezTo>
                  <a:cubicBezTo>
                    <a:pt x="435" y="567"/>
                    <a:pt x="568" y="434"/>
                    <a:pt x="568" y="267"/>
                  </a:cubicBezTo>
                  <a:cubicBezTo>
                    <a:pt x="568" y="134"/>
                    <a:pt x="435" y="0"/>
                    <a:pt x="301"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6" name="Google Shape;1086;p6"/>
            <p:cNvSpPr/>
            <p:nvPr/>
          </p:nvSpPr>
          <p:spPr>
            <a:xfrm>
              <a:off x="5273140" y="2364840"/>
              <a:ext cx="11389" cy="9846"/>
            </a:xfrm>
            <a:custGeom>
              <a:avLst/>
              <a:gdLst/>
              <a:ahLst/>
              <a:cxnLst/>
              <a:rect l="l" t="t" r="r" b="b"/>
              <a:pathLst>
                <a:path w="635" h="549" extrusionOk="0">
                  <a:moveTo>
                    <a:pt x="368" y="0"/>
                  </a:moveTo>
                  <a:cubicBezTo>
                    <a:pt x="134" y="0"/>
                    <a:pt x="1" y="300"/>
                    <a:pt x="168" y="467"/>
                  </a:cubicBezTo>
                  <a:cubicBezTo>
                    <a:pt x="223" y="523"/>
                    <a:pt x="294" y="549"/>
                    <a:pt x="363" y="549"/>
                  </a:cubicBezTo>
                  <a:cubicBezTo>
                    <a:pt x="501" y="549"/>
                    <a:pt x="635" y="445"/>
                    <a:pt x="635" y="267"/>
                  </a:cubicBezTo>
                  <a:cubicBezTo>
                    <a:pt x="635" y="100"/>
                    <a:pt x="535" y="0"/>
                    <a:pt x="368"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7" name="Google Shape;1087;p6"/>
            <p:cNvSpPr/>
            <p:nvPr/>
          </p:nvSpPr>
          <p:spPr>
            <a:xfrm>
              <a:off x="3479568" y="1646328"/>
              <a:ext cx="61643" cy="1206111"/>
            </a:xfrm>
            <a:custGeom>
              <a:avLst/>
              <a:gdLst/>
              <a:ahLst/>
              <a:cxnLst/>
              <a:rect l="l" t="t" r="r" b="b"/>
              <a:pathLst>
                <a:path w="3437" h="67249" extrusionOk="0">
                  <a:moveTo>
                    <a:pt x="0" y="0"/>
                  </a:moveTo>
                  <a:lnTo>
                    <a:pt x="0" y="67248"/>
                  </a:lnTo>
                  <a:lnTo>
                    <a:pt x="3436" y="63946"/>
                  </a:lnTo>
                  <a:lnTo>
                    <a:pt x="3436" y="3269"/>
                  </a:lnTo>
                  <a:lnTo>
                    <a:pt x="0" y="0"/>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8" name="Google Shape;1088;p6"/>
            <p:cNvSpPr/>
            <p:nvPr/>
          </p:nvSpPr>
          <p:spPr>
            <a:xfrm>
              <a:off x="5684156" y="1640338"/>
              <a:ext cx="59239" cy="1206703"/>
            </a:xfrm>
            <a:custGeom>
              <a:avLst/>
              <a:gdLst/>
              <a:ahLst/>
              <a:cxnLst/>
              <a:rect l="l" t="t" r="r" b="b"/>
              <a:pathLst>
                <a:path w="3303" h="67282" extrusionOk="0">
                  <a:moveTo>
                    <a:pt x="3303" y="0"/>
                  </a:moveTo>
                  <a:lnTo>
                    <a:pt x="0" y="3603"/>
                  </a:lnTo>
                  <a:lnTo>
                    <a:pt x="0" y="64280"/>
                  </a:lnTo>
                  <a:lnTo>
                    <a:pt x="3303" y="67282"/>
                  </a:lnTo>
                  <a:lnTo>
                    <a:pt x="3303" y="0"/>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9" name="Google Shape;1089;p6"/>
            <p:cNvSpPr/>
            <p:nvPr/>
          </p:nvSpPr>
          <p:spPr>
            <a:xfrm>
              <a:off x="4277048" y="2042960"/>
              <a:ext cx="160949" cy="11389"/>
            </a:xfrm>
            <a:custGeom>
              <a:avLst/>
              <a:gdLst/>
              <a:ahLst/>
              <a:cxnLst/>
              <a:rect l="l" t="t" r="r" b="b"/>
              <a:pathLst>
                <a:path w="8974" h="635" fill="none" extrusionOk="0">
                  <a:moveTo>
                    <a:pt x="0" y="635"/>
                  </a:moveTo>
                  <a:lnTo>
                    <a:pt x="8973"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0" name="Google Shape;1090;p6"/>
            <p:cNvSpPr/>
            <p:nvPr/>
          </p:nvSpPr>
          <p:spPr>
            <a:xfrm>
              <a:off x="4277048" y="2072284"/>
              <a:ext cx="160949" cy="11389"/>
            </a:xfrm>
            <a:custGeom>
              <a:avLst/>
              <a:gdLst/>
              <a:ahLst/>
              <a:cxnLst/>
              <a:rect l="l" t="t" r="r" b="b"/>
              <a:pathLst>
                <a:path w="8974" h="635" fill="none" extrusionOk="0">
                  <a:moveTo>
                    <a:pt x="0" y="634"/>
                  </a:moveTo>
                  <a:lnTo>
                    <a:pt x="8973"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1" name="Google Shape;1091;p6"/>
            <p:cNvSpPr/>
            <p:nvPr/>
          </p:nvSpPr>
          <p:spPr>
            <a:xfrm>
              <a:off x="4277048" y="2101590"/>
              <a:ext cx="160949" cy="11389"/>
            </a:xfrm>
            <a:custGeom>
              <a:avLst/>
              <a:gdLst/>
              <a:ahLst/>
              <a:cxnLst/>
              <a:rect l="l" t="t" r="r" b="b"/>
              <a:pathLst>
                <a:path w="8974" h="635" fill="none" extrusionOk="0">
                  <a:moveTo>
                    <a:pt x="0" y="635"/>
                  </a:moveTo>
                  <a:lnTo>
                    <a:pt x="8973"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2" name="Google Shape;1092;p6"/>
            <p:cNvSpPr/>
            <p:nvPr/>
          </p:nvSpPr>
          <p:spPr>
            <a:xfrm>
              <a:off x="4670703" y="2270304"/>
              <a:ext cx="201625" cy="223775"/>
            </a:xfrm>
            <a:custGeom>
              <a:avLst/>
              <a:gdLst/>
              <a:ahLst/>
              <a:cxnLst/>
              <a:rect l="l" t="t" r="r" b="b"/>
              <a:pathLst>
                <a:path w="11242" h="12477" fill="none" extrusionOk="0">
                  <a:moveTo>
                    <a:pt x="134" y="4270"/>
                  </a:moveTo>
                  <a:cubicBezTo>
                    <a:pt x="567" y="2769"/>
                    <a:pt x="1902" y="1702"/>
                    <a:pt x="3369" y="1135"/>
                  </a:cubicBezTo>
                  <a:cubicBezTo>
                    <a:pt x="6372" y="1"/>
                    <a:pt x="9374" y="1201"/>
                    <a:pt x="10474" y="4270"/>
                  </a:cubicBezTo>
                  <a:cubicBezTo>
                    <a:pt x="11242" y="6539"/>
                    <a:pt x="11075" y="9474"/>
                    <a:pt x="8973" y="10942"/>
                  </a:cubicBezTo>
                  <a:cubicBezTo>
                    <a:pt x="7172" y="12176"/>
                    <a:pt x="4937" y="12476"/>
                    <a:pt x="2836" y="11842"/>
                  </a:cubicBezTo>
                  <a:cubicBezTo>
                    <a:pt x="1301" y="11342"/>
                    <a:pt x="0" y="9841"/>
                    <a:pt x="167" y="824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3" name="Google Shape;1093;p6"/>
            <p:cNvSpPr/>
            <p:nvPr/>
          </p:nvSpPr>
          <p:spPr>
            <a:xfrm>
              <a:off x="4804714" y="2157834"/>
              <a:ext cx="28140" cy="116075"/>
            </a:xfrm>
            <a:custGeom>
              <a:avLst/>
              <a:gdLst/>
              <a:ahLst/>
              <a:cxnLst/>
              <a:rect l="l" t="t" r="r" b="b"/>
              <a:pathLst>
                <a:path w="1569" h="6472" fill="none" extrusionOk="0">
                  <a:moveTo>
                    <a:pt x="1568" y="0"/>
                  </a:moveTo>
                  <a:cubicBezTo>
                    <a:pt x="1034" y="2169"/>
                    <a:pt x="501" y="4304"/>
                    <a:pt x="0" y="647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4" name="Google Shape;1094;p6"/>
            <p:cNvSpPr/>
            <p:nvPr/>
          </p:nvSpPr>
          <p:spPr>
            <a:xfrm>
              <a:off x="4778385" y="2231421"/>
              <a:ext cx="59849" cy="46075"/>
            </a:xfrm>
            <a:custGeom>
              <a:avLst/>
              <a:gdLst/>
              <a:ahLst/>
              <a:cxnLst/>
              <a:rect l="l" t="t" r="r" b="b"/>
              <a:pathLst>
                <a:path w="3337" h="2569" fill="none" extrusionOk="0">
                  <a:moveTo>
                    <a:pt x="1" y="0"/>
                  </a:moveTo>
                  <a:cubicBezTo>
                    <a:pt x="301" y="901"/>
                    <a:pt x="701" y="1768"/>
                    <a:pt x="1235" y="2569"/>
                  </a:cubicBezTo>
                  <a:cubicBezTo>
                    <a:pt x="2102" y="2235"/>
                    <a:pt x="2836" y="1635"/>
                    <a:pt x="3336" y="83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5" name="Google Shape;1095;p6"/>
            <p:cNvSpPr/>
            <p:nvPr/>
          </p:nvSpPr>
          <p:spPr>
            <a:xfrm>
              <a:off x="4721549" y="2348089"/>
              <a:ext cx="95737" cy="87953"/>
            </a:xfrm>
            <a:custGeom>
              <a:avLst/>
              <a:gdLst/>
              <a:ahLst/>
              <a:cxnLst/>
              <a:rect l="l" t="t" r="r" b="b"/>
              <a:pathLst>
                <a:path w="5338" h="4904" extrusionOk="0">
                  <a:moveTo>
                    <a:pt x="4270" y="0"/>
                  </a:moveTo>
                  <a:lnTo>
                    <a:pt x="1" y="367"/>
                  </a:lnTo>
                  <a:cubicBezTo>
                    <a:pt x="134" y="1901"/>
                    <a:pt x="501" y="3436"/>
                    <a:pt x="1035" y="4904"/>
                  </a:cubicBezTo>
                  <a:lnTo>
                    <a:pt x="5338" y="4370"/>
                  </a:lnTo>
                  <a:cubicBezTo>
                    <a:pt x="4804" y="2969"/>
                    <a:pt x="4471" y="1501"/>
                    <a:pt x="4270" y="0"/>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6" name="Google Shape;1096;p6"/>
            <p:cNvSpPr/>
            <p:nvPr/>
          </p:nvSpPr>
          <p:spPr>
            <a:xfrm>
              <a:off x="4753850" y="2362437"/>
              <a:ext cx="10205" cy="10187"/>
            </a:xfrm>
            <a:custGeom>
              <a:avLst/>
              <a:gdLst/>
              <a:ahLst/>
              <a:cxnLst/>
              <a:rect l="l" t="t" r="r" b="b"/>
              <a:pathLst>
                <a:path w="569" h="568" extrusionOk="0">
                  <a:moveTo>
                    <a:pt x="301" y="1"/>
                  </a:moveTo>
                  <a:cubicBezTo>
                    <a:pt x="134" y="1"/>
                    <a:pt x="1" y="134"/>
                    <a:pt x="1" y="301"/>
                  </a:cubicBezTo>
                  <a:cubicBezTo>
                    <a:pt x="1" y="434"/>
                    <a:pt x="134" y="568"/>
                    <a:pt x="301" y="568"/>
                  </a:cubicBezTo>
                  <a:cubicBezTo>
                    <a:pt x="435" y="568"/>
                    <a:pt x="568" y="434"/>
                    <a:pt x="568" y="301"/>
                  </a:cubicBezTo>
                  <a:cubicBezTo>
                    <a:pt x="568" y="134"/>
                    <a:pt x="435" y="1"/>
                    <a:pt x="301"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7" name="Google Shape;1097;p6"/>
            <p:cNvSpPr/>
            <p:nvPr/>
          </p:nvSpPr>
          <p:spPr>
            <a:xfrm>
              <a:off x="4130465" y="4321441"/>
              <a:ext cx="277616" cy="135320"/>
            </a:xfrm>
            <a:custGeom>
              <a:avLst/>
              <a:gdLst/>
              <a:ahLst/>
              <a:cxnLst/>
              <a:rect l="l" t="t" r="r" b="b"/>
              <a:pathLst>
                <a:path w="15479" h="7545" extrusionOk="0">
                  <a:moveTo>
                    <a:pt x="6175" y="1"/>
                  </a:moveTo>
                  <a:cubicBezTo>
                    <a:pt x="4740" y="1"/>
                    <a:pt x="268" y="2152"/>
                    <a:pt x="268" y="2152"/>
                  </a:cubicBezTo>
                  <a:cubicBezTo>
                    <a:pt x="268" y="2152"/>
                    <a:pt x="1" y="4521"/>
                    <a:pt x="535" y="6089"/>
                  </a:cubicBezTo>
                  <a:cubicBezTo>
                    <a:pt x="635" y="6589"/>
                    <a:pt x="968" y="7056"/>
                    <a:pt x="1435" y="7323"/>
                  </a:cubicBezTo>
                  <a:cubicBezTo>
                    <a:pt x="1809" y="7480"/>
                    <a:pt x="2250" y="7545"/>
                    <a:pt x="2734" y="7545"/>
                  </a:cubicBezTo>
                  <a:cubicBezTo>
                    <a:pt x="4406" y="7545"/>
                    <a:pt x="6584" y="6769"/>
                    <a:pt x="8240" y="6355"/>
                  </a:cubicBezTo>
                  <a:cubicBezTo>
                    <a:pt x="10375" y="5822"/>
                    <a:pt x="14978" y="4254"/>
                    <a:pt x="15412" y="2453"/>
                  </a:cubicBezTo>
                  <a:cubicBezTo>
                    <a:pt x="15479" y="2186"/>
                    <a:pt x="15445" y="1919"/>
                    <a:pt x="15378" y="1652"/>
                  </a:cubicBezTo>
                  <a:cubicBezTo>
                    <a:pt x="15049" y="883"/>
                    <a:pt x="13792" y="815"/>
                    <a:pt x="12725" y="815"/>
                  </a:cubicBezTo>
                  <a:cubicBezTo>
                    <a:pt x="12496" y="815"/>
                    <a:pt x="12276" y="818"/>
                    <a:pt x="12076" y="818"/>
                  </a:cubicBezTo>
                  <a:cubicBezTo>
                    <a:pt x="10708" y="818"/>
                    <a:pt x="7406" y="451"/>
                    <a:pt x="6472" y="51"/>
                  </a:cubicBezTo>
                  <a:cubicBezTo>
                    <a:pt x="6399" y="17"/>
                    <a:pt x="6298" y="1"/>
                    <a:pt x="617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8" name="Google Shape;1098;p6"/>
            <p:cNvSpPr/>
            <p:nvPr/>
          </p:nvSpPr>
          <p:spPr>
            <a:xfrm>
              <a:off x="3921074" y="4237900"/>
              <a:ext cx="162150" cy="127966"/>
            </a:xfrm>
            <a:custGeom>
              <a:avLst/>
              <a:gdLst/>
              <a:ahLst/>
              <a:cxnLst/>
              <a:rect l="l" t="t" r="r" b="b"/>
              <a:pathLst>
                <a:path w="9041" h="7135" extrusionOk="0">
                  <a:moveTo>
                    <a:pt x="7902" y="0"/>
                  </a:moveTo>
                  <a:cubicBezTo>
                    <a:pt x="6892" y="0"/>
                    <a:pt x="4971" y="673"/>
                    <a:pt x="4971" y="673"/>
                  </a:cubicBezTo>
                  <a:lnTo>
                    <a:pt x="868" y="6"/>
                  </a:lnTo>
                  <a:cubicBezTo>
                    <a:pt x="868" y="6"/>
                    <a:pt x="568" y="1507"/>
                    <a:pt x="301" y="2908"/>
                  </a:cubicBezTo>
                  <a:cubicBezTo>
                    <a:pt x="101" y="3808"/>
                    <a:pt x="1" y="5009"/>
                    <a:pt x="301" y="5910"/>
                  </a:cubicBezTo>
                  <a:cubicBezTo>
                    <a:pt x="468" y="6410"/>
                    <a:pt x="901" y="6844"/>
                    <a:pt x="1402" y="7011"/>
                  </a:cubicBezTo>
                  <a:cubicBezTo>
                    <a:pt x="1681" y="7096"/>
                    <a:pt x="1937" y="7134"/>
                    <a:pt x="2174" y="7134"/>
                  </a:cubicBezTo>
                  <a:cubicBezTo>
                    <a:pt x="3240" y="7134"/>
                    <a:pt x="3922" y="6355"/>
                    <a:pt x="4604" y="5509"/>
                  </a:cubicBezTo>
                  <a:cubicBezTo>
                    <a:pt x="5438" y="4509"/>
                    <a:pt x="6305" y="4275"/>
                    <a:pt x="7640" y="3341"/>
                  </a:cubicBezTo>
                  <a:cubicBezTo>
                    <a:pt x="8941" y="2407"/>
                    <a:pt x="9041" y="573"/>
                    <a:pt x="8407" y="139"/>
                  </a:cubicBezTo>
                  <a:cubicBezTo>
                    <a:pt x="8373" y="106"/>
                    <a:pt x="8340" y="106"/>
                    <a:pt x="8340" y="72"/>
                  </a:cubicBezTo>
                  <a:cubicBezTo>
                    <a:pt x="8234" y="22"/>
                    <a:pt x="8083" y="0"/>
                    <a:pt x="7902"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9" name="Google Shape;1099;p6"/>
            <p:cNvSpPr/>
            <p:nvPr/>
          </p:nvSpPr>
          <p:spPr>
            <a:xfrm>
              <a:off x="3926473" y="4240375"/>
              <a:ext cx="156752" cy="125491"/>
            </a:xfrm>
            <a:custGeom>
              <a:avLst/>
              <a:gdLst/>
              <a:ahLst/>
              <a:cxnLst/>
              <a:rect l="l" t="t" r="r" b="b"/>
              <a:pathLst>
                <a:path w="8740" h="6997" extrusionOk="0">
                  <a:moveTo>
                    <a:pt x="8106" y="1"/>
                  </a:moveTo>
                  <a:lnTo>
                    <a:pt x="8106" y="1"/>
                  </a:lnTo>
                  <a:cubicBezTo>
                    <a:pt x="8206" y="735"/>
                    <a:pt x="8039" y="1469"/>
                    <a:pt x="7605" y="2069"/>
                  </a:cubicBezTo>
                  <a:cubicBezTo>
                    <a:pt x="7105" y="2736"/>
                    <a:pt x="6505" y="3303"/>
                    <a:pt x="5838" y="3737"/>
                  </a:cubicBezTo>
                  <a:cubicBezTo>
                    <a:pt x="5137" y="4204"/>
                    <a:pt x="4503" y="4704"/>
                    <a:pt x="3903" y="5305"/>
                  </a:cubicBezTo>
                  <a:cubicBezTo>
                    <a:pt x="3636" y="5572"/>
                    <a:pt x="3202" y="5672"/>
                    <a:pt x="2869" y="5905"/>
                  </a:cubicBezTo>
                  <a:cubicBezTo>
                    <a:pt x="2480" y="6183"/>
                    <a:pt x="2114" y="6438"/>
                    <a:pt x="1674" y="6438"/>
                  </a:cubicBezTo>
                  <a:cubicBezTo>
                    <a:pt x="1586" y="6438"/>
                    <a:pt x="1496" y="6428"/>
                    <a:pt x="1401" y="6406"/>
                  </a:cubicBezTo>
                  <a:cubicBezTo>
                    <a:pt x="901" y="6305"/>
                    <a:pt x="434" y="6072"/>
                    <a:pt x="0" y="5772"/>
                  </a:cubicBezTo>
                  <a:lnTo>
                    <a:pt x="0" y="5772"/>
                  </a:lnTo>
                  <a:cubicBezTo>
                    <a:pt x="167" y="6305"/>
                    <a:pt x="600" y="6706"/>
                    <a:pt x="1101" y="6873"/>
                  </a:cubicBezTo>
                  <a:cubicBezTo>
                    <a:pt x="1381" y="6958"/>
                    <a:pt x="1638" y="6996"/>
                    <a:pt x="1875" y="6996"/>
                  </a:cubicBezTo>
                  <a:cubicBezTo>
                    <a:pt x="2940" y="6996"/>
                    <a:pt x="3621" y="6223"/>
                    <a:pt x="4303" y="5405"/>
                  </a:cubicBezTo>
                  <a:cubicBezTo>
                    <a:pt x="5137" y="4371"/>
                    <a:pt x="6004" y="4137"/>
                    <a:pt x="7339" y="3203"/>
                  </a:cubicBezTo>
                  <a:cubicBezTo>
                    <a:pt x="8640" y="2269"/>
                    <a:pt x="8740" y="435"/>
                    <a:pt x="8106" y="1"/>
                  </a:cubicBezTo>
                  <a:close/>
                </a:path>
              </a:pathLst>
            </a:custGeom>
            <a:solidFill>
              <a:srgbClr val="FDF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0" name="Google Shape;1100;p6"/>
            <p:cNvSpPr/>
            <p:nvPr/>
          </p:nvSpPr>
          <p:spPr>
            <a:xfrm>
              <a:off x="4140043" y="4351069"/>
              <a:ext cx="268039" cy="107592"/>
            </a:xfrm>
            <a:custGeom>
              <a:avLst/>
              <a:gdLst/>
              <a:ahLst/>
              <a:cxnLst/>
              <a:rect l="l" t="t" r="r" b="b"/>
              <a:pathLst>
                <a:path w="14945" h="5999" extrusionOk="0">
                  <a:moveTo>
                    <a:pt x="14844" y="0"/>
                  </a:moveTo>
                  <a:cubicBezTo>
                    <a:pt x="14611" y="534"/>
                    <a:pt x="13977" y="1268"/>
                    <a:pt x="12343" y="2102"/>
                  </a:cubicBezTo>
                  <a:cubicBezTo>
                    <a:pt x="9174" y="3803"/>
                    <a:pt x="4804" y="4837"/>
                    <a:pt x="3270" y="5104"/>
                  </a:cubicBezTo>
                  <a:cubicBezTo>
                    <a:pt x="3128" y="5126"/>
                    <a:pt x="2980" y="5137"/>
                    <a:pt x="2827" y="5137"/>
                  </a:cubicBezTo>
                  <a:cubicBezTo>
                    <a:pt x="1863" y="5137"/>
                    <a:pt x="720" y="4725"/>
                    <a:pt x="1" y="4437"/>
                  </a:cubicBezTo>
                  <a:lnTo>
                    <a:pt x="1" y="4437"/>
                  </a:lnTo>
                  <a:cubicBezTo>
                    <a:pt x="101" y="4937"/>
                    <a:pt x="434" y="5404"/>
                    <a:pt x="901" y="5671"/>
                  </a:cubicBezTo>
                  <a:cubicBezTo>
                    <a:pt x="1433" y="5894"/>
                    <a:pt x="2090" y="5999"/>
                    <a:pt x="2812" y="5999"/>
                  </a:cubicBezTo>
                  <a:cubicBezTo>
                    <a:pt x="4352" y="5999"/>
                    <a:pt x="6184" y="5521"/>
                    <a:pt x="7706" y="4703"/>
                  </a:cubicBezTo>
                  <a:cubicBezTo>
                    <a:pt x="9841" y="4170"/>
                    <a:pt x="14444" y="2602"/>
                    <a:pt x="14878" y="801"/>
                  </a:cubicBezTo>
                  <a:cubicBezTo>
                    <a:pt x="14945" y="534"/>
                    <a:pt x="14911" y="267"/>
                    <a:pt x="14844" y="0"/>
                  </a:cubicBezTo>
                  <a:close/>
                </a:path>
              </a:pathLst>
            </a:custGeom>
            <a:solidFill>
              <a:srgbClr val="FDF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1" name="Google Shape;1101;p6"/>
            <p:cNvSpPr/>
            <p:nvPr/>
          </p:nvSpPr>
          <p:spPr>
            <a:xfrm>
              <a:off x="3854679" y="3111456"/>
              <a:ext cx="524688" cy="1272793"/>
            </a:xfrm>
            <a:custGeom>
              <a:avLst/>
              <a:gdLst/>
              <a:ahLst/>
              <a:cxnLst/>
              <a:rect l="l" t="t" r="r" b="b"/>
              <a:pathLst>
                <a:path w="29255" h="70967" extrusionOk="0">
                  <a:moveTo>
                    <a:pt x="23417" y="1535"/>
                  </a:moveTo>
                  <a:lnTo>
                    <a:pt x="23417" y="1535"/>
                  </a:lnTo>
                  <a:cubicBezTo>
                    <a:pt x="23417" y="1535"/>
                    <a:pt x="23417" y="1536"/>
                    <a:pt x="23417" y="1536"/>
                  </a:cubicBezTo>
                  <a:lnTo>
                    <a:pt x="23417" y="1536"/>
                  </a:lnTo>
                  <a:cubicBezTo>
                    <a:pt x="23417" y="1535"/>
                    <a:pt x="23417" y="1535"/>
                    <a:pt x="23417" y="1535"/>
                  </a:cubicBezTo>
                  <a:close/>
                  <a:moveTo>
                    <a:pt x="5234" y="0"/>
                  </a:moveTo>
                  <a:cubicBezTo>
                    <a:pt x="4999" y="0"/>
                    <a:pt x="667" y="11311"/>
                    <a:pt x="567" y="11776"/>
                  </a:cubicBezTo>
                  <a:cubicBezTo>
                    <a:pt x="134" y="13644"/>
                    <a:pt x="0" y="15579"/>
                    <a:pt x="167" y="17480"/>
                  </a:cubicBezTo>
                  <a:cubicBezTo>
                    <a:pt x="501" y="20983"/>
                    <a:pt x="1835" y="24352"/>
                    <a:pt x="4070" y="27120"/>
                  </a:cubicBezTo>
                  <a:cubicBezTo>
                    <a:pt x="6138" y="29789"/>
                    <a:pt x="10541" y="33792"/>
                    <a:pt x="9073" y="37628"/>
                  </a:cubicBezTo>
                  <a:cubicBezTo>
                    <a:pt x="8173" y="39963"/>
                    <a:pt x="2068" y="50537"/>
                    <a:pt x="3669" y="63280"/>
                  </a:cubicBezTo>
                  <a:cubicBezTo>
                    <a:pt x="3669" y="63280"/>
                    <a:pt x="4529" y="64718"/>
                    <a:pt x="6170" y="64718"/>
                  </a:cubicBezTo>
                  <a:cubicBezTo>
                    <a:pt x="6990" y="64718"/>
                    <a:pt x="8006" y="64358"/>
                    <a:pt x="9207" y="63280"/>
                  </a:cubicBezTo>
                  <a:lnTo>
                    <a:pt x="12643" y="56274"/>
                  </a:lnTo>
                  <a:lnTo>
                    <a:pt x="15344" y="69217"/>
                  </a:lnTo>
                  <a:cubicBezTo>
                    <a:pt x="15344" y="69217"/>
                    <a:pt x="16931" y="70966"/>
                    <a:pt x="18898" y="70966"/>
                  </a:cubicBezTo>
                  <a:cubicBezTo>
                    <a:pt x="19881" y="70966"/>
                    <a:pt x="20960" y="70529"/>
                    <a:pt x="21983" y="69217"/>
                  </a:cubicBezTo>
                  <a:cubicBezTo>
                    <a:pt x="21716" y="62346"/>
                    <a:pt x="22383" y="55474"/>
                    <a:pt x="23951" y="48802"/>
                  </a:cubicBezTo>
                  <a:cubicBezTo>
                    <a:pt x="25618" y="41864"/>
                    <a:pt x="26953" y="34893"/>
                    <a:pt x="27987" y="27821"/>
                  </a:cubicBezTo>
                  <a:cubicBezTo>
                    <a:pt x="28454" y="24585"/>
                    <a:pt x="29254" y="21183"/>
                    <a:pt x="28821" y="17914"/>
                  </a:cubicBezTo>
                  <a:cubicBezTo>
                    <a:pt x="28420" y="14511"/>
                    <a:pt x="24652" y="4739"/>
                    <a:pt x="23417" y="1536"/>
                  </a:cubicBezTo>
                  <a:lnTo>
                    <a:pt x="23417" y="1536"/>
                  </a:lnTo>
                  <a:cubicBezTo>
                    <a:pt x="23412" y="1576"/>
                    <a:pt x="21865" y="4035"/>
                    <a:pt x="17376" y="4035"/>
                  </a:cubicBezTo>
                  <a:cubicBezTo>
                    <a:pt x="14582" y="4035"/>
                    <a:pt x="10649" y="3082"/>
                    <a:pt x="5237" y="1"/>
                  </a:cubicBezTo>
                  <a:cubicBezTo>
                    <a:pt x="5236" y="0"/>
                    <a:pt x="5235" y="0"/>
                    <a:pt x="523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2" name="Google Shape;1102;p6"/>
            <p:cNvSpPr/>
            <p:nvPr/>
          </p:nvSpPr>
          <p:spPr>
            <a:xfrm>
              <a:off x="4056878" y="3928682"/>
              <a:ext cx="13182" cy="113690"/>
            </a:xfrm>
            <a:custGeom>
              <a:avLst/>
              <a:gdLst/>
              <a:ahLst/>
              <a:cxnLst/>
              <a:rect l="l" t="t" r="r" b="b"/>
              <a:pathLst>
                <a:path w="735" h="6339" fill="none" extrusionOk="0">
                  <a:moveTo>
                    <a:pt x="268" y="1"/>
                  </a:moveTo>
                  <a:cubicBezTo>
                    <a:pt x="1" y="2069"/>
                    <a:pt x="368" y="4304"/>
                    <a:pt x="735" y="6339"/>
                  </a:cubicBezTo>
                </a:path>
              </a:pathLst>
            </a:custGeom>
            <a:noFill/>
            <a:ln w="10850" cap="rnd" cmpd="sng">
              <a:solidFill>
                <a:srgbClr val="FDFE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3" name="Google Shape;1103;p6"/>
            <p:cNvSpPr/>
            <p:nvPr/>
          </p:nvSpPr>
          <p:spPr>
            <a:xfrm>
              <a:off x="4018605" y="3460848"/>
              <a:ext cx="96329" cy="416415"/>
            </a:xfrm>
            <a:custGeom>
              <a:avLst/>
              <a:gdLst/>
              <a:ahLst/>
              <a:cxnLst/>
              <a:rect l="l" t="t" r="r" b="b"/>
              <a:pathLst>
                <a:path w="5371" h="23218" fill="none" extrusionOk="0">
                  <a:moveTo>
                    <a:pt x="0" y="0"/>
                  </a:moveTo>
                  <a:lnTo>
                    <a:pt x="3903" y="1502"/>
                  </a:lnTo>
                  <a:cubicBezTo>
                    <a:pt x="3903" y="1502"/>
                    <a:pt x="5371" y="12409"/>
                    <a:pt x="5371" y="14478"/>
                  </a:cubicBezTo>
                  <a:cubicBezTo>
                    <a:pt x="5371" y="15879"/>
                    <a:pt x="3869" y="19781"/>
                    <a:pt x="2969" y="23217"/>
                  </a:cubicBezTo>
                </a:path>
              </a:pathLst>
            </a:custGeom>
            <a:noFill/>
            <a:ln w="10850" cap="rnd" cmpd="sng">
              <a:solidFill>
                <a:srgbClr val="FDFE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4" name="Google Shape;1104;p6"/>
            <p:cNvSpPr/>
            <p:nvPr/>
          </p:nvSpPr>
          <p:spPr>
            <a:xfrm>
              <a:off x="4128672" y="4322338"/>
              <a:ext cx="287193" cy="140610"/>
            </a:xfrm>
            <a:custGeom>
              <a:avLst/>
              <a:gdLst/>
              <a:ahLst/>
              <a:cxnLst/>
              <a:rect l="l" t="t" r="r" b="b"/>
              <a:pathLst>
                <a:path w="16013" h="7840" fill="none" extrusionOk="0">
                  <a:moveTo>
                    <a:pt x="635" y="1369"/>
                  </a:moveTo>
                  <a:cubicBezTo>
                    <a:pt x="635" y="1369"/>
                    <a:pt x="1" y="4204"/>
                    <a:pt x="635" y="6039"/>
                  </a:cubicBezTo>
                  <a:cubicBezTo>
                    <a:pt x="1235" y="7840"/>
                    <a:pt x="2636" y="7706"/>
                    <a:pt x="4237" y="7706"/>
                  </a:cubicBezTo>
                  <a:cubicBezTo>
                    <a:pt x="5838" y="7706"/>
                    <a:pt x="12043" y="5138"/>
                    <a:pt x="13677" y="4437"/>
                  </a:cubicBezTo>
                  <a:cubicBezTo>
                    <a:pt x="15345" y="3704"/>
                    <a:pt x="16012" y="2136"/>
                    <a:pt x="15478" y="1602"/>
                  </a:cubicBezTo>
                  <a:cubicBezTo>
                    <a:pt x="14911" y="1068"/>
                    <a:pt x="14611" y="902"/>
                    <a:pt x="12176" y="735"/>
                  </a:cubicBezTo>
                  <a:cubicBezTo>
                    <a:pt x="9774" y="601"/>
                    <a:pt x="7306" y="568"/>
                    <a:pt x="6605" y="1"/>
                  </a:cubicBez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5" name="Google Shape;1105;p6"/>
            <p:cNvSpPr/>
            <p:nvPr/>
          </p:nvSpPr>
          <p:spPr>
            <a:xfrm>
              <a:off x="4140043" y="4351069"/>
              <a:ext cx="266245" cy="94535"/>
            </a:xfrm>
            <a:custGeom>
              <a:avLst/>
              <a:gdLst/>
              <a:ahLst/>
              <a:cxnLst/>
              <a:rect l="l" t="t" r="r" b="b"/>
              <a:pathLst>
                <a:path w="14845" h="5271" fill="none" extrusionOk="0">
                  <a:moveTo>
                    <a:pt x="1" y="4437"/>
                  </a:moveTo>
                  <a:cubicBezTo>
                    <a:pt x="1268" y="5070"/>
                    <a:pt x="2702" y="5270"/>
                    <a:pt x="4103" y="4970"/>
                  </a:cubicBezTo>
                  <a:cubicBezTo>
                    <a:pt x="6305" y="4403"/>
                    <a:pt x="14011" y="2102"/>
                    <a:pt x="14844" y="0"/>
                  </a:cubicBez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6" name="Google Shape;1106;p6"/>
            <p:cNvSpPr/>
            <p:nvPr/>
          </p:nvSpPr>
          <p:spPr>
            <a:xfrm>
              <a:off x="3920482" y="4237397"/>
              <a:ext cx="158563" cy="131625"/>
            </a:xfrm>
            <a:custGeom>
              <a:avLst/>
              <a:gdLst/>
              <a:ahLst/>
              <a:cxnLst/>
              <a:rect l="l" t="t" r="r" b="b"/>
              <a:pathLst>
                <a:path w="8841" h="7339" fill="none" extrusionOk="0">
                  <a:moveTo>
                    <a:pt x="801" y="1034"/>
                  </a:moveTo>
                  <a:cubicBezTo>
                    <a:pt x="801" y="1034"/>
                    <a:pt x="0" y="3703"/>
                    <a:pt x="134" y="4737"/>
                  </a:cubicBezTo>
                  <a:cubicBezTo>
                    <a:pt x="301" y="5771"/>
                    <a:pt x="101" y="6905"/>
                    <a:pt x="1902" y="7139"/>
                  </a:cubicBezTo>
                  <a:cubicBezTo>
                    <a:pt x="3670" y="7339"/>
                    <a:pt x="4637" y="5471"/>
                    <a:pt x="5037" y="5137"/>
                  </a:cubicBezTo>
                  <a:cubicBezTo>
                    <a:pt x="5438" y="4804"/>
                    <a:pt x="7873" y="3669"/>
                    <a:pt x="8507" y="2335"/>
                  </a:cubicBezTo>
                  <a:cubicBezTo>
                    <a:pt x="8773" y="1835"/>
                    <a:pt x="8840" y="1234"/>
                    <a:pt x="8707" y="667"/>
                  </a:cubicBezTo>
                  <a:cubicBezTo>
                    <a:pt x="8473" y="0"/>
                    <a:pt x="7973" y="34"/>
                    <a:pt x="7339" y="134"/>
                  </a:cubicBezTo>
                  <a:cubicBezTo>
                    <a:pt x="6538" y="267"/>
                    <a:pt x="5771" y="467"/>
                    <a:pt x="5004" y="734"/>
                  </a:cubicBez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7" name="Google Shape;1107;p6"/>
            <p:cNvSpPr/>
            <p:nvPr/>
          </p:nvSpPr>
          <p:spPr>
            <a:xfrm>
              <a:off x="3924661" y="4242778"/>
              <a:ext cx="147193" cy="113080"/>
            </a:xfrm>
            <a:custGeom>
              <a:avLst/>
              <a:gdLst/>
              <a:ahLst/>
              <a:cxnLst/>
              <a:rect l="l" t="t" r="r" b="b"/>
              <a:pathLst>
                <a:path w="8207" h="6305" fill="none" extrusionOk="0">
                  <a:moveTo>
                    <a:pt x="1" y="5738"/>
                  </a:moveTo>
                  <a:cubicBezTo>
                    <a:pt x="802" y="6038"/>
                    <a:pt x="1635" y="6305"/>
                    <a:pt x="2436" y="6071"/>
                  </a:cubicBezTo>
                  <a:cubicBezTo>
                    <a:pt x="3370" y="5771"/>
                    <a:pt x="3904" y="4837"/>
                    <a:pt x="4671" y="4237"/>
                  </a:cubicBezTo>
                  <a:cubicBezTo>
                    <a:pt x="4938" y="4037"/>
                    <a:pt x="5238" y="3870"/>
                    <a:pt x="5538" y="3670"/>
                  </a:cubicBezTo>
                  <a:cubicBezTo>
                    <a:pt x="6272" y="3236"/>
                    <a:pt x="6906" y="2702"/>
                    <a:pt x="7406" y="2035"/>
                  </a:cubicBezTo>
                  <a:cubicBezTo>
                    <a:pt x="7907" y="1368"/>
                    <a:pt x="8207" y="834"/>
                    <a:pt x="8173" y="0"/>
                  </a:cubicBez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8" name="Google Shape;1108;p6"/>
            <p:cNvSpPr/>
            <p:nvPr/>
          </p:nvSpPr>
          <p:spPr>
            <a:xfrm>
              <a:off x="4650957" y="2573603"/>
              <a:ext cx="205822" cy="142422"/>
            </a:xfrm>
            <a:custGeom>
              <a:avLst/>
              <a:gdLst/>
              <a:ahLst/>
              <a:cxnLst/>
              <a:rect l="l" t="t" r="r" b="b"/>
              <a:pathLst>
                <a:path w="11476" h="7941" extrusionOk="0">
                  <a:moveTo>
                    <a:pt x="7309" y="1"/>
                  </a:moveTo>
                  <a:cubicBezTo>
                    <a:pt x="6872" y="1"/>
                    <a:pt x="6160" y="677"/>
                    <a:pt x="5671" y="1036"/>
                  </a:cubicBezTo>
                  <a:cubicBezTo>
                    <a:pt x="5204" y="1436"/>
                    <a:pt x="4604" y="3071"/>
                    <a:pt x="4003" y="3504"/>
                  </a:cubicBezTo>
                  <a:cubicBezTo>
                    <a:pt x="3873" y="3598"/>
                    <a:pt x="3749" y="3633"/>
                    <a:pt x="3622" y="3633"/>
                  </a:cubicBezTo>
                  <a:cubicBezTo>
                    <a:pt x="3274" y="3633"/>
                    <a:pt x="2902" y="3375"/>
                    <a:pt x="2310" y="3375"/>
                  </a:cubicBezTo>
                  <a:cubicBezTo>
                    <a:pt x="2121" y="3375"/>
                    <a:pt x="1909" y="3401"/>
                    <a:pt x="1668" y="3471"/>
                  </a:cubicBezTo>
                  <a:cubicBezTo>
                    <a:pt x="401" y="3838"/>
                    <a:pt x="1" y="5539"/>
                    <a:pt x="1" y="5539"/>
                  </a:cubicBezTo>
                  <a:lnTo>
                    <a:pt x="34" y="6273"/>
                  </a:lnTo>
                  <a:lnTo>
                    <a:pt x="1468" y="7941"/>
                  </a:lnTo>
                  <a:cubicBezTo>
                    <a:pt x="1468" y="7941"/>
                    <a:pt x="4837" y="5639"/>
                    <a:pt x="5705" y="5539"/>
                  </a:cubicBezTo>
                  <a:cubicBezTo>
                    <a:pt x="6572" y="5439"/>
                    <a:pt x="8106" y="5372"/>
                    <a:pt x="9107" y="4772"/>
                  </a:cubicBezTo>
                  <a:cubicBezTo>
                    <a:pt x="10141" y="4171"/>
                    <a:pt x="10942" y="1670"/>
                    <a:pt x="11209" y="1303"/>
                  </a:cubicBezTo>
                  <a:cubicBezTo>
                    <a:pt x="11475" y="936"/>
                    <a:pt x="10908" y="669"/>
                    <a:pt x="10908" y="669"/>
                  </a:cubicBezTo>
                  <a:cubicBezTo>
                    <a:pt x="10677" y="533"/>
                    <a:pt x="10458" y="476"/>
                    <a:pt x="10253" y="476"/>
                  </a:cubicBezTo>
                  <a:cubicBezTo>
                    <a:pt x="9599" y="476"/>
                    <a:pt x="9071" y="1054"/>
                    <a:pt x="8640" y="1536"/>
                  </a:cubicBezTo>
                  <a:cubicBezTo>
                    <a:pt x="8273" y="1936"/>
                    <a:pt x="7839" y="2237"/>
                    <a:pt x="7339" y="2470"/>
                  </a:cubicBezTo>
                  <a:cubicBezTo>
                    <a:pt x="7506" y="2203"/>
                    <a:pt x="7606" y="1903"/>
                    <a:pt x="7706" y="1636"/>
                  </a:cubicBezTo>
                  <a:cubicBezTo>
                    <a:pt x="7781" y="1336"/>
                    <a:pt x="7256" y="1298"/>
                    <a:pt x="6988" y="1298"/>
                  </a:cubicBezTo>
                  <a:cubicBezTo>
                    <a:pt x="6899" y="1298"/>
                    <a:pt x="6839" y="1303"/>
                    <a:pt x="6839" y="1303"/>
                  </a:cubicBezTo>
                  <a:cubicBezTo>
                    <a:pt x="6839" y="1303"/>
                    <a:pt x="7806" y="68"/>
                    <a:pt x="7339" y="2"/>
                  </a:cubicBezTo>
                  <a:cubicBezTo>
                    <a:pt x="7329" y="1"/>
                    <a:pt x="7319" y="1"/>
                    <a:pt x="730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9" name="Google Shape;1109;p6"/>
            <p:cNvSpPr/>
            <p:nvPr/>
          </p:nvSpPr>
          <p:spPr>
            <a:xfrm>
              <a:off x="4649755" y="2591574"/>
              <a:ext cx="205822" cy="125061"/>
            </a:xfrm>
            <a:custGeom>
              <a:avLst/>
              <a:gdLst/>
              <a:ahLst/>
              <a:cxnLst/>
              <a:rect l="l" t="t" r="r" b="b"/>
              <a:pathLst>
                <a:path w="11476" h="6973" fill="none" extrusionOk="0">
                  <a:moveTo>
                    <a:pt x="1569" y="6972"/>
                  </a:moveTo>
                  <a:cubicBezTo>
                    <a:pt x="2603" y="5905"/>
                    <a:pt x="3670" y="5438"/>
                    <a:pt x="4904" y="4837"/>
                  </a:cubicBezTo>
                  <a:cubicBezTo>
                    <a:pt x="5738" y="4404"/>
                    <a:pt x="6772" y="4604"/>
                    <a:pt x="7706" y="4470"/>
                  </a:cubicBezTo>
                  <a:cubicBezTo>
                    <a:pt x="8907" y="4337"/>
                    <a:pt x="9474" y="3570"/>
                    <a:pt x="10008" y="2569"/>
                  </a:cubicBezTo>
                  <a:cubicBezTo>
                    <a:pt x="10475" y="1768"/>
                    <a:pt x="10809" y="668"/>
                    <a:pt x="11476" y="101"/>
                  </a:cubicBezTo>
                  <a:cubicBezTo>
                    <a:pt x="11109" y="0"/>
                    <a:pt x="10775" y="34"/>
                    <a:pt x="10408" y="134"/>
                  </a:cubicBezTo>
                  <a:cubicBezTo>
                    <a:pt x="9808" y="334"/>
                    <a:pt x="9307" y="1035"/>
                    <a:pt x="8874" y="1602"/>
                  </a:cubicBezTo>
                  <a:cubicBezTo>
                    <a:pt x="8440" y="2169"/>
                    <a:pt x="7806" y="2602"/>
                    <a:pt x="7106" y="2769"/>
                  </a:cubicBezTo>
                  <a:cubicBezTo>
                    <a:pt x="7073" y="2802"/>
                    <a:pt x="7006" y="2802"/>
                    <a:pt x="6939" y="2769"/>
                  </a:cubicBezTo>
                  <a:cubicBezTo>
                    <a:pt x="6772" y="2669"/>
                    <a:pt x="6872" y="2369"/>
                    <a:pt x="6972" y="2202"/>
                  </a:cubicBezTo>
                  <a:lnTo>
                    <a:pt x="7673" y="1035"/>
                  </a:lnTo>
                  <a:cubicBezTo>
                    <a:pt x="7740" y="901"/>
                    <a:pt x="7773" y="768"/>
                    <a:pt x="7773" y="634"/>
                  </a:cubicBezTo>
                  <a:cubicBezTo>
                    <a:pt x="7706" y="467"/>
                    <a:pt x="7506" y="467"/>
                    <a:pt x="7339" y="501"/>
                  </a:cubicBezTo>
                  <a:cubicBezTo>
                    <a:pt x="6606" y="634"/>
                    <a:pt x="5972" y="1001"/>
                    <a:pt x="5438" y="1502"/>
                  </a:cubicBezTo>
                  <a:cubicBezTo>
                    <a:pt x="4938" y="1935"/>
                    <a:pt x="4504" y="2536"/>
                    <a:pt x="3904" y="2536"/>
                  </a:cubicBezTo>
                  <a:cubicBezTo>
                    <a:pt x="3603" y="2502"/>
                    <a:pt x="3337" y="2436"/>
                    <a:pt x="3070" y="2335"/>
                  </a:cubicBezTo>
                  <a:cubicBezTo>
                    <a:pt x="2302" y="2169"/>
                    <a:pt x="1502" y="2402"/>
                    <a:pt x="968" y="3003"/>
                  </a:cubicBezTo>
                  <a:cubicBezTo>
                    <a:pt x="401" y="3570"/>
                    <a:pt x="1" y="4137"/>
                    <a:pt x="34" y="507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0" name="Google Shape;1110;p6"/>
            <p:cNvSpPr/>
            <p:nvPr/>
          </p:nvSpPr>
          <p:spPr>
            <a:xfrm>
              <a:off x="4778977" y="2581405"/>
              <a:ext cx="70018" cy="43690"/>
            </a:xfrm>
            <a:custGeom>
              <a:avLst/>
              <a:gdLst/>
              <a:ahLst/>
              <a:cxnLst/>
              <a:rect l="l" t="t" r="r" b="b"/>
              <a:pathLst>
                <a:path w="3904" h="2436" fill="none" extrusionOk="0">
                  <a:moveTo>
                    <a:pt x="3904" y="534"/>
                  </a:moveTo>
                  <a:cubicBezTo>
                    <a:pt x="3904" y="301"/>
                    <a:pt x="3704" y="167"/>
                    <a:pt x="3503" y="134"/>
                  </a:cubicBezTo>
                  <a:cubicBezTo>
                    <a:pt x="3137" y="0"/>
                    <a:pt x="2703" y="34"/>
                    <a:pt x="2369" y="234"/>
                  </a:cubicBezTo>
                  <a:cubicBezTo>
                    <a:pt x="2102" y="401"/>
                    <a:pt x="1902" y="634"/>
                    <a:pt x="1702" y="868"/>
                  </a:cubicBezTo>
                  <a:cubicBezTo>
                    <a:pt x="1202" y="1435"/>
                    <a:pt x="635" y="1968"/>
                    <a:pt x="1" y="24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1" name="Google Shape;1111;p6"/>
            <p:cNvSpPr/>
            <p:nvPr/>
          </p:nvSpPr>
          <p:spPr>
            <a:xfrm>
              <a:off x="4733512" y="2573621"/>
              <a:ext cx="50882" cy="55060"/>
            </a:xfrm>
            <a:custGeom>
              <a:avLst/>
              <a:gdLst/>
              <a:ahLst/>
              <a:cxnLst/>
              <a:rect l="l" t="t" r="r" b="b"/>
              <a:pathLst>
                <a:path w="2837" h="3070" fill="none" extrusionOk="0">
                  <a:moveTo>
                    <a:pt x="1" y="3070"/>
                  </a:moveTo>
                  <a:cubicBezTo>
                    <a:pt x="668" y="2169"/>
                    <a:pt x="1035" y="1001"/>
                    <a:pt x="1936" y="334"/>
                  </a:cubicBezTo>
                  <a:cubicBezTo>
                    <a:pt x="2169" y="134"/>
                    <a:pt x="2436" y="34"/>
                    <a:pt x="2736" y="1"/>
                  </a:cubicBezTo>
                  <a:cubicBezTo>
                    <a:pt x="2769" y="1"/>
                    <a:pt x="2803" y="1"/>
                    <a:pt x="2836" y="1"/>
                  </a:cubicBezTo>
                  <a:cubicBezTo>
                    <a:pt x="2836" y="34"/>
                    <a:pt x="2836" y="101"/>
                    <a:pt x="2836" y="134"/>
                  </a:cubicBezTo>
                  <a:cubicBezTo>
                    <a:pt x="2569" y="635"/>
                    <a:pt x="2302" y="1168"/>
                    <a:pt x="2002" y="1669"/>
                  </a:cubicBezTo>
                  <a:lnTo>
                    <a:pt x="2069" y="1602"/>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2" name="Google Shape;1112;p6"/>
            <p:cNvSpPr/>
            <p:nvPr/>
          </p:nvSpPr>
          <p:spPr>
            <a:xfrm>
              <a:off x="3762547" y="2524425"/>
              <a:ext cx="918344" cy="839519"/>
            </a:xfrm>
            <a:custGeom>
              <a:avLst/>
              <a:gdLst/>
              <a:ahLst/>
              <a:cxnLst/>
              <a:rect l="l" t="t" r="r" b="b"/>
              <a:pathLst>
                <a:path w="51204" h="46809" extrusionOk="0">
                  <a:moveTo>
                    <a:pt x="15411" y="0"/>
                  </a:moveTo>
                  <a:cubicBezTo>
                    <a:pt x="15019" y="0"/>
                    <a:pt x="14627" y="25"/>
                    <a:pt x="14244" y="75"/>
                  </a:cubicBezTo>
                  <a:cubicBezTo>
                    <a:pt x="13376" y="175"/>
                    <a:pt x="12576" y="409"/>
                    <a:pt x="11775" y="776"/>
                  </a:cubicBezTo>
                  <a:lnTo>
                    <a:pt x="12409" y="4111"/>
                  </a:lnTo>
                  <a:cubicBezTo>
                    <a:pt x="12409" y="4111"/>
                    <a:pt x="8873" y="4645"/>
                    <a:pt x="7239" y="5612"/>
                  </a:cubicBezTo>
                  <a:cubicBezTo>
                    <a:pt x="7239" y="5612"/>
                    <a:pt x="3836" y="9482"/>
                    <a:pt x="3269" y="10749"/>
                  </a:cubicBezTo>
                  <a:cubicBezTo>
                    <a:pt x="2936" y="11517"/>
                    <a:pt x="1835" y="15720"/>
                    <a:pt x="1001" y="20590"/>
                  </a:cubicBezTo>
                  <a:cubicBezTo>
                    <a:pt x="400" y="23892"/>
                    <a:pt x="67" y="27228"/>
                    <a:pt x="0" y="30597"/>
                  </a:cubicBezTo>
                  <a:cubicBezTo>
                    <a:pt x="1435" y="31631"/>
                    <a:pt x="3136" y="32232"/>
                    <a:pt x="4904" y="32265"/>
                  </a:cubicBezTo>
                  <a:cubicBezTo>
                    <a:pt x="4957" y="32266"/>
                    <a:pt x="5011" y="32267"/>
                    <a:pt x="5064" y="32267"/>
                  </a:cubicBezTo>
                  <a:cubicBezTo>
                    <a:pt x="6609" y="32267"/>
                    <a:pt x="8117" y="31802"/>
                    <a:pt x="9407" y="30964"/>
                  </a:cubicBezTo>
                  <a:lnTo>
                    <a:pt x="9407" y="30964"/>
                  </a:lnTo>
                  <a:lnTo>
                    <a:pt x="4870" y="41805"/>
                  </a:lnTo>
                  <a:cubicBezTo>
                    <a:pt x="6171" y="42672"/>
                    <a:pt x="7506" y="43473"/>
                    <a:pt x="8907" y="44173"/>
                  </a:cubicBezTo>
                  <a:cubicBezTo>
                    <a:pt x="10708" y="45141"/>
                    <a:pt x="12643" y="45808"/>
                    <a:pt x="14677" y="46175"/>
                  </a:cubicBezTo>
                  <a:lnTo>
                    <a:pt x="17913" y="39870"/>
                  </a:lnTo>
                  <a:lnTo>
                    <a:pt x="19648" y="46809"/>
                  </a:lnTo>
                  <a:cubicBezTo>
                    <a:pt x="19648" y="46809"/>
                    <a:pt x="27553" y="46175"/>
                    <a:pt x="32190" y="42872"/>
                  </a:cubicBezTo>
                  <a:lnTo>
                    <a:pt x="27486" y="30730"/>
                  </a:lnTo>
                  <a:lnTo>
                    <a:pt x="29088" y="23425"/>
                  </a:lnTo>
                  <a:lnTo>
                    <a:pt x="29788" y="20290"/>
                  </a:lnTo>
                  <a:cubicBezTo>
                    <a:pt x="29788" y="20290"/>
                    <a:pt x="36893" y="27728"/>
                    <a:pt x="37927" y="28262"/>
                  </a:cubicBezTo>
                  <a:cubicBezTo>
                    <a:pt x="38515" y="28556"/>
                    <a:pt x="38809" y="28789"/>
                    <a:pt x="39206" y="28789"/>
                  </a:cubicBezTo>
                  <a:cubicBezTo>
                    <a:pt x="39529" y="28789"/>
                    <a:pt x="39921" y="28633"/>
                    <a:pt x="40596" y="28229"/>
                  </a:cubicBezTo>
                  <a:cubicBezTo>
                    <a:pt x="42130" y="27328"/>
                    <a:pt x="50903" y="11650"/>
                    <a:pt x="51203" y="11183"/>
                  </a:cubicBezTo>
                  <a:lnTo>
                    <a:pt x="48968" y="8314"/>
                  </a:lnTo>
                  <a:lnTo>
                    <a:pt x="38528" y="18922"/>
                  </a:lnTo>
                  <a:cubicBezTo>
                    <a:pt x="38528" y="18922"/>
                    <a:pt x="32623" y="10016"/>
                    <a:pt x="31489" y="9082"/>
                  </a:cubicBezTo>
                  <a:cubicBezTo>
                    <a:pt x="30322" y="8148"/>
                    <a:pt x="25518" y="5279"/>
                    <a:pt x="22383" y="4712"/>
                  </a:cubicBezTo>
                  <a:lnTo>
                    <a:pt x="22383" y="2310"/>
                  </a:lnTo>
                  <a:cubicBezTo>
                    <a:pt x="20748" y="1209"/>
                    <a:pt x="18914" y="475"/>
                    <a:pt x="17012" y="142"/>
                  </a:cubicBezTo>
                  <a:cubicBezTo>
                    <a:pt x="16846" y="109"/>
                    <a:pt x="16712" y="75"/>
                    <a:pt x="16579" y="75"/>
                  </a:cubicBezTo>
                  <a:cubicBezTo>
                    <a:pt x="16195" y="25"/>
                    <a:pt x="15803" y="0"/>
                    <a:pt x="15411"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3" name="Google Shape;1113;p6"/>
            <p:cNvSpPr/>
            <p:nvPr/>
          </p:nvSpPr>
          <p:spPr>
            <a:xfrm>
              <a:off x="4301565" y="2721997"/>
              <a:ext cx="383504" cy="323547"/>
            </a:xfrm>
            <a:custGeom>
              <a:avLst/>
              <a:gdLst/>
              <a:ahLst/>
              <a:cxnLst/>
              <a:rect l="l" t="t" r="r" b="b"/>
              <a:pathLst>
                <a:path w="21383" h="18040" extrusionOk="0">
                  <a:moveTo>
                    <a:pt x="2203" y="0"/>
                  </a:moveTo>
                  <a:lnTo>
                    <a:pt x="1" y="9574"/>
                  </a:lnTo>
                  <a:cubicBezTo>
                    <a:pt x="1" y="9574"/>
                    <a:pt x="7106" y="17013"/>
                    <a:pt x="8140" y="17513"/>
                  </a:cubicBezTo>
                  <a:cubicBezTo>
                    <a:pt x="8728" y="17807"/>
                    <a:pt x="9022" y="18040"/>
                    <a:pt x="9419" y="18040"/>
                  </a:cubicBezTo>
                  <a:cubicBezTo>
                    <a:pt x="9742" y="18040"/>
                    <a:pt x="10134" y="17884"/>
                    <a:pt x="10809" y="17480"/>
                  </a:cubicBezTo>
                  <a:cubicBezTo>
                    <a:pt x="12343" y="16579"/>
                    <a:pt x="21116" y="934"/>
                    <a:pt x="21383" y="434"/>
                  </a:cubicBezTo>
                  <a:lnTo>
                    <a:pt x="21383" y="434"/>
                  </a:lnTo>
                  <a:lnTo>
                    <a:pt x="9441" y="12709"/>
                  </a:lnTo>
                  <a:cubicBezTo>
                    <a:pt x="8140" y="9107"/>
                    <a:pt x="2203" y="0"/>
                    <a:pt x="22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4" name="Google Shape;1114;p6"/>
            <p:cNvSpPr/>
            <p:nvPr/>
          </p:nvSpPr>
          <p:spPr>
            <a:xfrm>
              <a:off x="3780482" y="2525771"/>
              <a:ext cx="287193" cy="790916"/>
            </a:xfrm>
            <a:custGeom>
              <a:avLst/>
              <a:gdLst/>
              <a:ahLst/>
              <a:cxnLst/>
              <a:rect l="l" t="t" r="r" b="b"/>
              <a:pathLst>
                <a:path w="16013" h="44099" extrusionOk="0">
                  <a:moveTo>
                    <a:pt x="13244" y="0"/>
                  </a:moveTo>
                  <a:cubicBezTo>
                    <a:pt x="12376" y="100"/>
                    <a:pt x="11576" y="334"/>
                    <a:pt x="10775" y="701"/>
                  </a:cubicBezTo>
                  <a:lnTo>
                    <a:pt x="11409" y="4036"/>
                  </a:lnTo>
                  <a:cubicBezTo>
                    <a:pt x="11409" y="4036"/>
                    <a:pt x="7873" y="4570"/>
                    <a:pt x="6239" y="5537"/>
                  </a:cubicBezTo>
                  <a:cubicBezTo>
                    <a:pt x="6239" y="5537"/>
                    <a:pt x="2836" y="9407"/>
                    <a:pt x="2269" y="10674"/>
                  </a:cubicBezTo>
                  <a:cubicBezTo>
                    <a:pt x="1936" y="11442"/>
                    <a:pt x="835" y="15645"/>
                    <a:pt x="1" y="20515"/>
                  </a:cubicBezTo>
                  <a:cubicBezTo>
                    <a:pt x="6372" y="22049"/>
                    <a:pt x="4171" y="31189"/>
                    <a:pt x="3904" y="32190"/>
                  </a:cubicBezTo>
                  <a:cubicBezTo>
                    <a:pt x="5505" y="32190"/>
                    <a:pt x="7073" y="31756"/>
                    <a:pt x="8407" y="30889"/>
                  </a:cubicBezTo>
                  <a:lnTo>
                    <a:pt x="8407" y="30889"/>
                  </a:lnTo>
                  <a:lnTo>
                    <a:pt x="3870" y="41730"/>
                  </a:lnTo>
                  <a:cubicBezTo>
                    <a:pt x="5138" y="42597"/>
                    <a:pt x="6506" y="43398"/>
                    <a:pt x="7873" y="44098"/>
                  </a:cubicBezTo>
                  <a:lnTo>
                    <a:pt x="12677" y="30022"/>
                  </a:lnTo>
                  <a:lnTo>
                    <a:pt x="14778" y="30222"/>
                  </a:lnTo>
                  <a:cubicBezTo>
                    <a:pt x="9908" y="25118"/>
                    <a:pt x="8807" y="11075"/>
                    <a:pt x="9708" y="9207"/>
                  </a:cubicBezTo>
                  <a:cubicBezTo>
                    <a:pt x="10608" y="7339"/>
                    <a:pt x="16012" y="4136"/>
                    <a:pt x="16012" y="4136"/>
                  </a:cubicBezTo>
                  <a:lnTo>
                    <a:pt x="16012" y="34"/>
                  </a:lnTo>
                  <a:lnTo>
                    <a:pt x="1324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5" name="Google Shape;1115;p6"/>
            <p:cNvSpPr/>
            <p:nvPr/>
          </p:nvSpPr>
          <p:spPr>
            <a:xfrm>
              <a:off x="4007826" y="2243133"/>
              <a:ext cx="245315" cy="311621"/>
            </a:xfrm>
            <a:custGeom>
              <a:avLst/>
              <a:gdLst/>
              <a:ahLst/>
              <a:cxnLst/>
              <a:rect l="l" t="t" r="r" b="b"/>
              <a:pathLst>
                <a:path w="13678" h="17375" extrusionOk="0">
                  <a:moveTo>
                    <a:pt x="7716" y="0"/>
                  </a:moveTo>
                  <a:cubicBezTo>
                    <a:pt x="2492" y="0"/>
                    <a:pt x="134" y="11223"/>
                    <a:pt x="134" y="11223"/>
                  </a:cubicBezTo>
                  <a:lnTo>
                    <a:pt x="1" y="16059"/>
                  </a:lnTo>
                  <a:cubicBezTo>
                    <a:pt x="562" y="15967"/>
                    <a:pt x="1122" y="15928"/>
                    <a:pt x="1669" y="15928"/>
                  </a:cubicBezTo>
                  <a:cubicBezTo>
                    <a:pt x="4573" y="15928"/>
                    <a:pt x="7117" y="17036"/>
                    <a:pt x="7593" y="17256"/>
                  </a:cubicBezTo>
                  <a:lnTo>
                    <a:pt x="7593" y="17256"/>
                  </a:lnTo>
                  <a:cubicBezTo>
                    <a:pt x="7591" y="17107"/>
                    <a:pt x="7618" y="16791"/>
                    <a:pt x="7706" y="16159"/>
                  </a:cubicBezTo>
                  <a:cubicBezTo>
                    <a:pt x="7806" y="15159"/>
                    <a:pt x="8440" y="14325"/>
                    <a:pt x="9307" y="13925"/>
                  </a:cubicBezTo>
                  <a:cubicBezTo>
                    <a:pt x="9307" y="13925"/>
                    <a:pt x="10939" y="14838"/>
                    <a:pt x="12059" y="14838"/>
                  </a:cubicBezTo>
                  <a:cubicBezTo>
                    <a:pt x="12326" y="14838"/>
                    <a:pt x="12563" y="14787"/>
                    <a:pt x="12743" y="14658"/>
                  </a:cubicBezTo>
                  <a:cubicBezTo>
                    <a:pt x="13677" y="13991"/>
                    <a:pt x="12876" y="8587"/>
                    <a:pt x="12876" y="8587"/>
                  </a:cubicBezTo>
                  <a:cubicBezTo>
                    <a:pt x="13043" y="8354"/>
                    <a:pt x="13210" y="8120"/>
                    <a:pt x="13343" y="7887"/>
                  </a:cubicBezTo>
                  <a:cubicBezTo>
                    <a:pt x="13644" y="7320"/>
                    <a:pt x="13210" y="7086"/>
                    <a:pt x="12343" y="6419"/>
                  </a:cubicBezTo>
                  <a:cubicBezTo>
                    <a:pt x="11442" y="5785"/>
                    <a:pt x="11209" y="4117"/>
                    <a:pt x="10908" y="2550"/>
                  </a:cubicBezTo>
                  <a:cubicBezTo>
                    <a:pt x="10608" y="949"/>
                    <a:pt x="8640" y="115"/>
                    <a:pt x="8640" y="115"/>
                  </a:cubicBezTo>
                  <a:cubicBezTo>
                    <a:pt x="8323" y="37"/>
                    <a:pt x="8014" y="0"/>
                    <a:pt x="7716" y="0"/>
                  </a:cubicBezTo>
                  <a:close/>
                  <a:moveTo>
                    <a:pt x="7593" y="17256"/>
                  </a:moveTo>
                  <a:cubicBezTo>
                    <a:pt x="7594" y="17346"/>
                    <a:pt x="7605" y="17375"/>
                    <a:pt x="7619" y="17375"/>
                  </a:cubicBezTo>
                  <a:cubicBezTo>
                    <a:pt x="7642" y="17375"/>
                    <a:pt x="7673" y="17294"/>
                    <a:pt x="7673" y="17294"/>
                  </a:cubicBezTo>
                  <a:cubicBezTo>
                    <a:pt x="7673" y="17294"/>
                    <a:pt x="7645" y="17280"/>
                    <a:pt x="7593" y="17256"/>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6" name="Google Shape;1116;p6"/>
            <p:cNvSpPr/>
            <p:nvPr/>
          </p:nvSpPr>
          <p:spPr>
            <a:xfrm>
              <a:off x="4183714" y="2340305"/>
              <a:ext cx="12590" cy="24589"/>
            </a:xfrm>
            <a:custGeom>
              <a:avLst/>
              <a:gdLst/>
              <a:ahLst/>
              <a:cxnLst/>
              <a:rect l="l" t="t" r="r" b="b"/>
              <a:pathLst>
                <a:path w="702" h="1371" extrusionOk="0">
                  <a:moveTo>
                    <a:pt x="267" y="0"/>
                  </a:moveTo>
                  <a:cubicBezTo>
                    <a:pt x="101" y="34"/>
                    <a:pt x="1" y="367"/>
                    <a:pt x="67" y="734"/>
                  </a:cubicBezTo>
                  <a:cubicBezTo>
                    <a:pt x="99" y="1082"/>
                    <a:pt x="251" y="1371"/>
                    <a:pt x="409" y="1371"/>
                  </a:cubicBezTo>
                  <a:cubicBezTo>
                    <a:pt x="417" y="1371"/>
                    <a:pt x="426" y="1370"/>
                    <a:pt x="434" y="1368"/>
                  </a:cubicBezTo>
                  <a:cubicBezTo>
                    <a:pt x="601" y="1368"/>
                    <a:pt x="701" y="1034"/>
                    <a:pt x="668" y="668"/>
                  </a:cubicBezTo>
                  <a:cubicBezTo>
                    <a:pt x="601" y="267"/>
                    <a:pt x="434" y="0"/>
                    <a:pt x="267"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7" name="Google Shape;1117;p6"/>
            <p:cNvSpPr/>
            <p:nvPr/>
          </p:nvSpPr>
          <p:spPr>
            <a:xfrm>
              <a:off x="4131667" y="2221252"/>
              <a:ext cx="128038" cy="295551"/>
            </a:xfrm>
            <a:custGeom>
              <a:avLst/>
              <a:gdLst/>
              <a:ahLst/>
              <a:cxnLst/>
              <a:rect l="l" t="t" r="r" b="b"/>
              <a:pathLst>
                <a:path w="7139" h="16479" fill="none" extrusionOk="0">
                  <a:moveTo>
                    <a:pt x="34" y="0"/>
                  </a:moveTo>
                  <a:cubicBezTo>
                    <a:pt x="34" y="0"/>
                    <a:pt x="3903" y="2202"/>
                    <a:pt x="4170" y="4403"/>
                  </a:cubicBezTo>
                  <a:cubicBezTo>
                    <a:pt x="4437" y="6572"/>
                    <a:pt x="4837" y="7339"/>
                    <a:pt x="5971" y="8039"/>
                  </a:cubicBezTo>
                  <a:cubicBezTo>
                    <a:pt x="7139" y="8707"/>
                    <a:pt x="5971" y="9807"/>
                    <a:pt x="5971" y="9807"/>
                  </a:cubicBezTo>
                  <a:cubicBezTo>
                    <a:pt x="5971" y="9807"/>
                    <a:pt x="6505" y="15278"/>
                    <a:pt x="5838" y="15878"/>
                  </a:cubicBezTo>
                  <a:cubicBezTo>
                    <a:pt x="5204" y="16479"/>
                    <a:pt x="1668" y="15445"/>
                    <a:pt x="1" y="1297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8" name="Google Shape;1118;p6"/>
            <p:cNvSpPr/>
            <p:nvPr/>
          </p:nvSpPr>
          <p:spPr>
            <a:xfrm>
              <a:off x="4121498" y="2540728"/>
              <a:ext cx="217785" cy="496566"/>
            </a:xfrm>
            <a:custGeom>
              <a:avLst/>
              <a:gdLst/>
              <a:ahLst/>
              <a:cxnLst/>
              <a:rect l="l" t="t" r="r" b="b"/>
              <a:pathLst>
                <a:path w="12143" h="27687" extrusionOk="0">
                  <a:moveTo>
                    <a:pt x="0" y="0"/>
                  </a:moveTo>
                  <a:lnTo>
                    <a:pt x="67" y="3403"/>
                  </a:lnTo>
                  <a:cubicBezTo>
                    <a:pt x="67" y="3403"/>
                    <a:pt x="6605" y="8106"/>
                    <a:pt x="8607" y="9974"/>
                  </a:cubicBezTo>
                  <a:lnTo>
                    <a:pt x="7839" y="27687"/>
                  </a:lnTo>
                  <a:lnTo>
                    <a:pt x="12142" y="9073"/>
                  </a:lnTo>
                  <a:cubicBezTo>
                    <a:pt x="12142" y="9073"/>
                    <a:pt x="8306" y="4670"/>
                    <a:pt x="2369" y="3836"/>
                  </a:cubicBezTo>
                  <a:lnTo>
                    <a:pt x="2369" y="1434"/>
                  </a:lnTo>
                  <a:cubicBezTo>
                    <a:pt x="1635" y="867"/>
                    <a:pt x="834" y="400"/>
                    <a:pt x="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9" name="Google Shape;1119;p6"/>
            <p:cNvSpPr/>
            <p:nvPr/>
          </p:nvSpPr>
          <p:spPr>
            <a:xfrm>
              <a:off x="4143630" y="2489865"/>
              <a:ext cx="26938" cy="59257"/>
            </a:xfrm>
            <a:custGeom>
              <a:avLst/>
              <a:gdLst/>
              <a:ahLst/>
              <a:cxnLst/>
              <a:rect l="l" t="t" r="r" b="b"/>
              <a:pathLst>
                <a:path w="1502" h="3304" fill="none" extrusionOk="0">
                  <a:moveTo>
                    <a:pt x="1502" y="1"/>
                  </a:moveTo>
                  <a:cubicBezTo>
                    <a:pt x="935" y="434"/>
                    <a:pt x="501" y="1035"/>
                    <a:pt x="301" y="1702"/>
                  </a:cubicBezTo>
                  <a:cubicBezTo>
                    <a:pt x="134" y="2236"/>
                    <a:pt x="34" y="2769"/>
                    <a:pt x="1" y="330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0" name="Google Shape;1120;p6"/>
            <p:cNvSpPr/>
            <p:nvPr/>
          </p:nvSpPr>
          <p:spPr>
            <a:xfrm>
              <a:off x="4062868" y="2358258"/>
              <a:ext cx="69408" cy="113080"/>
            </a:xfrm>
            <a:custGeom>
              <a:avLst/>
              <a:gdLst/>
              <a:ahLst/>
              <a:cxnLst/>
              <a:rect l="l" t="t" r="r" b="b"/>
              <a:pathLst>
                <a:path w="3870" h="6305" fill="none" extrusionOk="0">
                  <a:moveTo>
                    <a:pt x="3503" y="1635"/>
                  </a:moveTo>
                  <a:cubicBezTo>
                    <a:pt x="3503" y="1635"/>
                    <a:pt x="1969" y="0"/>
                    <a:pt x="1201" y="400"/>
                  </a:cubicBezTo>
                  <a:cubicBezTo>
                    <a:pt x="401" y="767"/>
                    <a:pt x="0" y="2268"/>
                    <a:pt x="634" y="4170"/>
                  </a:cubicBezTo>
                  <a:cubicBezTo>
                    <a:pt x="1301" y="6071"/>
                    <a:pt x="2936" y="6305"/>
                    <a:pt x="3870" y="547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1" name="Google Shape;1121;p6"/>
            <p:cNvSpPr/>
            <p:nvPr/>
          </p:nvSpPr>
          <p:spPr>
            <a:xfrm>
              <a:off x="4007826" y="2482099"/>
              <a:ext cx="2421" cy="45483"/>
            </a:xfrm>
            <a:custGeom>
              <a:avLst/>
              <a:gdLst/>
              <a:ahLst/>
              <a:cxnLst/>
              <a:rect l="l" t="t" r="r" b="b"/>
              <a:pathLst>
                <a:path w="135" h="2536" fill="none" extrusionOk="0">
                  <a:moveTo>
                    <a:pt x="134" y="0"/>
                  </a:moveTo>
                  <a:cubicBezTo>
                    <a:pt x="134" y="901"/>
                    <a:pt x="67" y="1701"/>
                    <a:pt x="1" y="25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2" name="Google Shape;1122;p6"/>
            <p:cNvSpPr/>
            <p:nvPr/>
          </p:nvSpPr>
          <p:spPr>
            <a:xfrm>
              <a:off x="3901346" y="2200914"/>
              <a:ext cx="291964" cy="295515"/>
            </a:xfrm>
            <a:custGeom>
              <a:avLst/>
              <a:gdLst/>
              <a:ahLst/>
              <a:cxnLst/>
              <a:rect l="l" t="t" r="r" b="b"/>
              <a:pathLst>
                <a:path w="16279" h="16477" extrusionOk="0">
                  <a:moveTo>
                    <a:pt x="8973" y="0"/>
                  </a:moveTo>
                  <a:cubicBezTo>
                    <a:pt x="4036" y="0"/>
                    <a:pt x="1901" y="1701"/>
                    <a:pt x="1134" y="5304"/>
                  </a:cubicBezTo>
                  <a:cubicBezTo>
                    <a:pt x="400" y="8873"/>
                    <a:pt x="0" y="13877"/>
                    <a:pt x="3036" y="15678"/>
                  </a:cubicBezTo>
                  <a:cubicBezTo>
                    <a:pt x="3974" y="16231"/>
                    <a:pt x="4919" y="16477"/>
                    <a:pt x="5798" y="16477"/>
                  </a:cubicBezTo>
                  <a:cubicBezTo>
                    <a:pt x="7731" y="16477"/>
                    <a:pt x="9346" y="15286"/>
                    <a:pt x="9874" y="13543"/>
                  </a:cubicBezTo>
                  <a:cubicBezTo>
                    <a:pt x="9874" y="13543"/>
                    <a:pt x="8406" y="10608"/>
                    <a:pt x="9840" y="9440"/>
                  </a:cubicBezTo>
                  <a:cubicBezTo>
                    <a:pt x="10051" y="9274"/>
                    <a:pt x="10278" y="9207"/>
                    <a:pt x="10509" y="9207"/>
                  </a:cubicBezTo>
                  <a:cubicBezTo>
                    <a:pt x="11483" y="9207"/>
                    <a:pt x="12509" y="10408"/>
                    <a:pt x="12509" y="10408"/>
                  </a:cubicBezTo>
                  <a:cubicBezTo>
                    <a:pt x="12509" y="10408"/>
                    <a:pt x="16278" y="7639"/>
                    <a:pt x="15945" y="3503"/>
                  </a:cubicBezTo>
                  <a:cubicBezTo>
                    <a:pt x="15945" y="3503"/>
                    <a:pt x="13910" y="0"/>
                    <a:pt x="8973"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3" name="Google Shape;1123;p6"/>
            <p:cNvSpPr/>
            <p:nvPr/>
          </p:nvSpPr>
          <p:spPr>
            <a:xfrm>
              <a:off x="3970736" y="2498240"/>
              <a:ext cx="193250" cy="108309"/>
            </a:xfrm>
            <a:custGeom>
              <a:avLst/>
              <a:gdLst/>
              <a:ahLst/>
              <a:cxnLst/>
              <a:rect l="l" t="t" r="r" b="b"/>
              <a:pathLst>
                <a:path w="10775" h="6039" fill="none" extrusionOk="0">
                  <a:moveTo>
                    <a:pt x="734" y="5305"/>
                  </a:moveTo>
                  <a:lnTo>
                    <a:pt x="0" y="2236"/>
                  </a:lnTo>
                  <a:cubicBezTo>
                    <a:pt x="0" y="2236"/>
                    <a:pt x="6105" y="1"/>
                    <a:pt x="10775" y="3770"/>
                  </a:cubicBezTo>
                  <a:lnTo>
                    <a:pt x="10775" y="6038"/>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4" name="Google Shape;1124;p6"/>
            <p:cNvSpPr/>
            <p:nvPr/>
          </p:nvSpPr>
          <p:spPr>
            <a:xfrm>
              <a:off x="3813984" y="2577818"/>
              <a:ext cx="525890" cy="785535"/>
            </a:xfrm>
            <a:custGeom>
              <a:avLst/>
              <a:gdLst/>
              <a:ahLst/>
              <a:cxnLst/>
              <a:rect l="l" t="t" r="r" b="b"/>
              <a:pathLst>
                <a:path w="29322" h="43799" fill="none" extrusionOk="0">
                  <a:moveTo>
                    <a:pt x="24618" y="27320"/>
                  </a:moveTo>
                  <a:lnTo>
                    <a:pt x="29322" y="39895"/>
                  </a:lnTo>
                  <a:cubicBezTo>
                    <a:pt x="29322" y="39895"/>
                    <a:pt x="23084" y="43665"/>
                    <a:pt x="16780" y="43798"/>
                  </a:cubicBezTo>
                  <a:lnTo>
                    <a:pt x="15045" y="36893"/>
                  </a:lnTo>
                  <a:lnTo>
                    <a:pt x="11776" y="43164"/>
                  </a:lnTo>
                  <a:cubicBezTo>
                    <a:pt x="8740" y="42397"/>
                    <a:pt x="5071" y="41864"/>
                    <a:pt x="2002" y="38828"/>
                  </a:cubicBezTo>
                  <a:lnTo>
                    <a:pt x="6872" y="27753"/>
                  </a:lnTo>
                  <a:lnTo>
                    <a:pt x="1" y="8273"/>
                  </a:lnTo>
                  <a:lnTo>
                    <a:pt x="4371" y="2635"/>
                  </a:lnTo>
                  <a:cubicBezTo>
                    <a:pt x="4371" y="2635"/>
                    <a:pt x="8374" y="0"/>
                    <a:pt x="17213" y="1301"/>
                  </a:cubicBezTo>
                  <a:cubicBezTo>
                    <a:pt x="26053" y="2635"/>
                    <a:pt x="29322" y="6838"/>
                    <a:pt x="29322" y="6838"/>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5" name="Google Shape;1125;p6"/>
            <p:cNvSpPr/>
            <p:nvPr/>
          </p:nvSpPr>
          <p:spPr>
            <a:xfrm>
              <a:off x="4162784" y="3067784"/>
              <a:ext cx="92742" cy="16769"/>
            </a:xfrm>
            <a:custGeom>
              <a:avLst/>
              <a:gdLst/>
              <a:ahLst/>
              <a:cxnLst/>
              <a:rect l="l" t="t" r="r" b="b"/>
              <a:pathLst>
                <a:path w="5171" h="935" fill="none" extrusionOk="0">
                  <a:moveTo>
                    <a:pt x="5170" y="1"/>
                  </a:moveTo>
                  <a:cubicBezTo>
                    <a:pt x="5170" y="1"/>
                    <a:pt x="3202" y="935"/>
                    <a:pt x="0"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6" name="Google Shape;1126;p6"/>
            <p:cNvSpPr/>
            <p:nvPr/>
          </p:nvSpPr>
          <p:spPr>
            <a:xfrm>
              <a:off x="4158587" y="3073183"/>
              <a:ext cx="86770" cy="25737"/>
            </a:xfrm>
            <a:custGeom>
              <a:avLst/>
              <a:gdLst/>
              <a:ahLst/>
              <a:cxnLst/>
              <a:rect l="l" t="t" r="r" b="b"/>
              <a:pathLst>
                <a:path w="4838" h="1435" fill="none" extrusionOk="0">
                  <a:moveTo>
                    <a:pt x="1" y="1268"/>
                  </a:moveTo>
                  <a:cubicBezTo>
                    <a:pt x="1702" y="1434"/>
                    <a:pt x="3436" y="1001"/>
                    <a:pt x="4837"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7" name="Google Shape;1127;p6"/>
            <p:cNvSpPr/>
            <p:nvPr/>
          </p:nvSpPr>
          <p:spPr>
            <a:xfrm>
              <a:off x="3946201" y="2241591"/>
              <a:ext cx="175315" cy="41304"/>
            </a:xfrm>
            <a:custGeom>
              <a:avLst/>
              <a:gdLst/>
              <a:ahLst/>
              <a:cxnLst/>
              <a:rect l="l" t="t" r="r" b="b"/>
              <a:pathLst>
                <a:path w="9775" h="2303" fill="none" extrusionOk="0">
                  <a:moveTo>
                    <a:pt x="1" y="1768"/>
                  </a:moveTo>
                  <a:cubicBezTo>
                    <a:pt x="701" y="1035"/>
                    <a:pt x="1702" y="701"/>
                    <a:pt x="2703" y="434"/>
                  </a:cubicBezTo>
                  <a:cubicBezTo>
                    <a:pt x="3970" y="101"/>
                    <a:pt x="5305" y="0"/>
                    <a:pt x="6606" y="201"/>
                  </a:cubicBezTo>
                  <a:cubicBezTo>
                    <a:pt x="7906" y="401"/>
                    <a:pt x="9074" y="1168"/>
                    <a:pt x="9774" y="2302"/>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8" name="Google Shape;1128;p6"/>
            <p:cNvSpPr/>
            <p:nvPr/>
          </p:nvSpPr>
          <p:spPr>
            <a:xfrm>
              <a:off x="3943224" y="2297835"/>
              <a:ext cx="105296" cy="99916"/>
            </a:xfrm>
            <a:custGeom>
              <a:avLst/>
              <a:gdLst/>
              <a:ahLst/>
              <a:cxnLst/>
              <a:rect l="l" t="t" r="r" b="b"/>
              <a:pathLst>
                <a:path w="5871" h="5571" fill="none" extrusionOk="0">
                  <a:moveTo>
                    <a:pt x="0" y="0"/>
                  </a:moveTo>
                  <a:cubicBezTo>
                    <a:pt x="667" y="2835"/>
                    <a:pt x="2969" y="5037"/>
                    <a:pt x="5871" y="5571"/>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9" name="Google Shape;1129;p6"/>
            <p:cNvSpPr/>
            <p:nvPr/>
          </p:nvSpPr>
          <p:spPr>
            <a:xfrm>
              <a:off x="4339856" y="2700458"/>
              <a:ext cx="134638" cy="274029"/>
            </a:xfrm>
            <a:custGeom>
              <a:avLst/>
              <a:gdLst/>
              <a:ahLst/>
              <a:cxnLst/>
              <a:rect l="l" t="t" r="r" b="b"/>
              <a:pathLst>
                <a:path w="7507" h="15279" fill="none" extrusionOk="0">
                  <a:moveTo>
                    <a:pt x="1" y="0"/>
                  </a:moveTo>
                  <a:lnTo>
                    <a:pt x="6339" y="9107"/>
                  </a:lnTo>
                  <a:cubicBezTo>
                    <a:pt x="6339" y="9107"/>
                    <a:pt x="7506" y="12243"/>
                    <a:pt x="6839" y="1527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0" name="Google Shape;1130;p6"/>
            <p:cNvSpPr/>
            <p:nvPr/>
          </p:nvSpPr>
          <p:spPr>
            <a:xfrm>
              <a:off x="4296794" y="2673537"/>
              <a:ext cx="384096" cy="371541"/>
            </a:xfrm>
            <a:custGeom>
              <a:avLst/>
              <a:gdLst/>
              <a:ahLst/>
              <a:cxnLst/>
              <a:rect l="l" t="t" r="r" b="b"/>
              <a:pathLst>
                <a:path w="21416" h="20716" fill="none" extrusionOk="0">
                  <a:moveTo>
                    <a:pt x="8740" y="10608"/>
                  </a:moveTo>
                  <a:lnTo>
                    <a:pt x="19180" y="0"/>
                  </a:lnTo>
                  <a:lnTo>
                    <a:pt x="21415" y="2869"/>
                  </a:lnTo>
                  <a:cubicBezTo>
                    <a:pt x="21415" y="2869"/>
                    <a:pt x="15911" y="14544"/>
                    <a:pt x="10841" y="19948"/>
                  </a:cubicBezTo>
                  <a:cubicBezTo>
                    <a:pt x="10107" y="20682"/>
                    <a:pt x="8906" y="20715"/>
                    <a:pt x="8139" y="19981"/>
                  </a:cubicBezTo>
                  <a:lnTo>
                    <a:pt x="0" y="1197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1" name="Google Shape;1131;p6"/>
            <p:cNvSpPr/>
            <p:nvPr/>
          </p:nvSpPr>
          <p:spPr>
            <a:xfrm>
              <a:off x="3758350" y="2726176"/>
              <a:ext cx="178902" cy="416415"/>
            </a:xfrm>
            <a:custGeom>
              <a:avLst/>
              <a:gdLst/>
              <a:ahLst/>
              <a:cxnLst/>
              <a:rect l="l" t="t" r="r" b="b"/>
              <a:pathLst>
                <a:path w="9975" h="23218" fill="none" extrusionOk="0">
                  <a:moveTo>
                    <a:pt x="3103" y="1"/>
                  </a:moveTo>
                  <a:cubicBezTo>
                    <a:pt x="3103" y="1"/>
                    <a:pt x="1" y="12710"/>
                    <a:pt x="234" y="19348"/>
                  </a:cubicBezTo>
                  <a:cubicBezTo>
                    <a:pt x="234" y="19348"/>
                    <a:pt x="4504" y="23217"/>
                    <a:pt x="9974" y="1951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2" name="Google Shape;1132;p6"/>
            <p:cNvSpPr/>
            <p:nvPr/>
          </p:nvSpPr>
          <p:spPr>
            <a:xfrm>
              <a:off x="3872614" y="2968478"/>
              <a:ext cx="26938" cy="71812"/>
            </a:xfrm>
            <a:custGeom>
              <a:avLst/>
              <a:gdLst/>
              <a:ahLst/>
              <a:cxnLst/>
              <a:rect l="l" t="t" r="r" b="b"/>
              <a:pathLst>
                <a:path w="1502" h="4004" fill="none" extrusionOk="0">
                  <a:moveTo>
                    <a:pt x="1502" y="0"/>
                  </a:moveTo>
                  <a:cubicBezTo>
                    <a:pt x="1268" y="1435"/>
                    <a:pt x="735" y="2769"/>
                    <a:pt x="1" y="400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3" name="Google Shape;1133;p6"/>
            <p:cNvSpPr/>
            <p:nvPr/>
          </p:nvSpPr>
          <p:spPr>
            <a:xfrm>
              <a:off x="3657250" y="2263328"/>
              <a:ext cx="285992" cy="589093"/>
            </a:xfrm>
            <a:custGeom>
              <a:avLst/>
              <a:gdLst/>
              <a:ahLst/>
              <a:cxnLst/>
              <a:rect l="l" t="t" r="r" b="b"/>
              <a:pathLst>
                <a:path w="15946" h="32846" extrusionOk="0">
                  <a:moveTo>
                    <a:pt x="13095" y="0"/>
                  </a:moveTo>
                  <a:cubicBezTo>
                    <a:pt x="12239" y="0"/>
                    <a:pt x="11384" y="246"/>
                    <a:pt x="10675" y="757"/>
                  </a:cubicBezTo>
                  <a:cubicBezTo>
                    <a:pt x="9474" y="1724"/>
                    <a:pt x="9207" y="3392"/>
                    <a:pt x="8840" y="4893"/>
                  </a:cubicBezTo>
                  <a:cubicBezTo>
                    <a:pt x="8373" y="6761"/>
                    <a:pt x="7672" y="8562"/>
                    <a:pt x="6738" y="10230"/>
                  </a:cubicBezTo>
                  <a:cubicBezTo>
                    <a:pt x="4804" y="13599"/>
                    <a:pt x="1935" y="16468"/>
                    <a:pt x="734" y="20170"/>
                  </a:cubicBezTo>
                  <a:cubicBezTo>
                    <a:pt x="134" y="22072"/>
                    <a:pt x="0" y="24107"/>
                    <a:pt x="367" y="26075"/>
                  </a:cubicBezTo>
                  <a:cubicBezTo>
                    <a:pt x="634" y="27642"/>
                    <a:pt x="1301" y="29077"/>
                    <a:pt x="2335" y="30278"/>
                  </a:cubicBezTo>
                  <a:cubicBezTo>
                    <a:pt x="3269" y="31278"/>
                    <a:pt x="4437" y="32046"/>
                    <a:pt x="5771" y="32479"/>
                  </a:cubicBezTo>
                  <a:cubicBezTo>
                    <a:pt x="6420" y="32713"/>
                    <a:pt x="7131" y="32846"/>
                    <a:pt x="7838" y="32846"/>
                  </a:cubicBezTo>
                  <a:cubicBezTo>
                    <a:pt x="8039" y="32846"/>
                    <a:pt x="8240" y="32835"/>
                    <a:pt x="8440" y="32813"/>
                  </a:cubicBezTo>
                  <a:cubicBezTo>
                    <a:pt x="10341" y="32579"/>
                    <a:pt x="11909" y="31112"/>
                    <a:pt x="12709" y="29377"/>
                  </a:cubicBezTo>
                  <a:cubicBezTo>
                    <a:pt x="13543" y="27642"/>
                    <a:pt x="13710" y="25674"/>
                    <a:pt x="13743" y="23773"/>
                  </a:cubicBezTo>
                  <a:cubicBezTo>
                    <a:pt x="13877" y="18202"/>
                    <a:pt x="13076" y="12632"/>
                    <a:pt x="13276" y="7094"/>
                  </a:cubicBezTo>
                  <a:cubicBezTo>
                    <a:pt x="13276" y="5860"/>
                    <a:pt x="13510" y="4659"/>
                    <a:pt x="13910" y="3525"/>
                  </a:cubicBezTo>
                  <a:cubicBezTo>
                    <a:pt x="14277" y="2725"/>
                    <a:pt x="15645" y="1891"/>
                    <a:pt x="15778" y="1157"/>
                  </a:cubicBezTo>
                  <a:cubicBezTo>
                    <a:pt x="15945" y="156"/>
                    <a:pt x="14210" y="89"/>
                    <a:pt x="13543" y="23"/>
                  </a:cubicBezTo>
                  <a:cubicBezTo>
                    <a:pt x="13394" y="8"/>
                    <a:pt x="13245" y="0"/>
                    <a:pt x="13095"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4" name="Google Shape;1134;p6"/>
            <p:cNvSpPr/>
            <p:nvPr/>
          </p:nvSpPr>
          <p:spPr>
            <a:xfrm>
              <a:off x="3768519" y="2291844"/>
              <a:ext cx="154367" cy="551609"/>
            </a:xfrm>
            <a:custGeom>
              <a:avLst/>
              <a:gdLst/>
              <a:ahLst/>
              <a:cxnLst/>
              <a:rect l="l" t="t" r="r" b="b"/>
              <a:pathLst>
                <a:path w="8607" h="30756" fill="none" extrusionOk="0">
                  <a:moveTo>
                    <a:pt x="8607" y="0"/>
                  </a:moveTo>
                  <a:cubicBezTo>
                    <a:pt x="7406" y="234"/>
                    <a:pt x="6339" y="901"/>
                    <a:pt x="5638" y="1902"/>
                  </a:cubicBezTo>
                  <a:cubicBezTo>
                    <a:pt x="5071" y="2736"/>
                    <a:pt x="4637" y="3670"/>
                    <a:pt x="4437" y="4671"/>
                  </a:cubicBezTo>
                  <a:cubicBezTo>
                    <a:pt x="2703" y="11342"/>
                    <a:pt x="3770" y="18447"/>
                    <a:pt x="2603" y="25219"/>
                  </a:cubicBezTo>
                  <a:cubicBezTo>
                    <a:pt x="2236" y="27253"/>
                    <a:pt x="1602" y="29422"/>
                    <a:pt x="1" y="30756"/>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5" name="Google Shape;1135;p6"/>
            <p:cNvSpPr/>
            <p:nvPr/>
          </p:nvSpPr>
          <p:spPr>
            <a:xfrm>
              <a:off x="3768519" y="2531151"/>
              <a:ext cx="25145" cy="36516"/>
            </a:xfrm>
            <a:custGeom>
              <a:avLst/>
              <a:gdLst/>
              <a:ahLst/>
              <a:cxnLst/>
              <a:rect l="l" t="t" r="r" b="b"/>
              <a:pathLst>
                <a:path w="1402" h="2036" fill="none" extrusionOk="0">
                  <a:moveTo>
                    <a:pt x="1" y="2035"/>
                  </a:moveTo>
                  <a:cubicBezTo>
                    <a:pt x="301" y="1602"/>
                    <a:pt x="568" y="1201"/>
                    <a:pt x="868" y="768"/>
                  </a:cubicBezTo>
                  <a:cubicBezTo>
                    <a:pt x="1035" y="534"/>
                    <a:pt x="1235" y="267"/>
                    <a:pt x="1402" y="0"/>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6" name="Google Shape;1136;p6"/>
            <p:cNvSpPr/>
            <p:nvPr/>
          </p:nvSpPr>
          <p:spPr>
            <a:xfrm>
              <a:off x="3702716" y="2608917"/>
              <a:ext cx="40695" cy="203437"/>
            </a:xfrm>
            <a:custGeom>
              <a:avLst/>
              <a:gdLst/>
              <a:ahLst/>
              <a:cxnLst/>
              <a:rect l="l" t="t" r="r" b="b"/>
              <a:pathLst>
                <a:path w="2269" h="11343" fill="none" extrusionOk="0">
                  <a:moveTo>
                    <a:pt x="1168" y="11342"/>
                  </a:moveTo>
                  <a:cubicBezTo>
                    <a:pt x="0" y="8907"/>
                    <a:pt x="34" y="6072"/>
                    <a:pt x="801" y="3503"/>
                  </a:cubicBezTo>
                  <a:cubicBezTo>
                    <a:pt x="1135" y="2269"/>
                    <a:pt x="1635" y="1102"/>
                    <a:pt x="2269" y="1"/>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7" name="Google Shape;1137;p6"/>
            <p:cNvSpPr/>
            <p:nvPr/>
          </p:nvSpPr>
          <p:spPr>
            <a:xfrm>
              <a:off x="4945557" y="2542504"/>
              <a:ext cx="282745" cy="262658"/>
            </a:xfrm>
            <a:custGeom>
              <a:avLst/>
              <a:gdLst/>
              <a:ahLst/>
              <a:cxnLst/>
              <a:rect l="l" t="t" r="r" b="b"/>
              <a:pathLst>
                <a:path w="15765" h="14645" extrusionOk="0">
                  <a:moveTo>
                    <a:pt x="9649" y="1"/>
                  </a:moveTo>
                  <a:cubicBezTo>
                    <a:pt x="9160" y="1"/>
                    <a:pt x="9232" y="2247"/>
                    <a:pt x="10060" y="3737"/>
                  </a:cubicBezTo>
                  <a:lnTo>
                    <a:pt x="9927" y="4738"/>
                  </a:lnTo>
                  <a:cubicBezTo>
                    <a:pt x="9927" y="4738"/>
                    <a:pt x="6758" y="3103"/>
                    <a:pt x="5824" y="2736"/>
                  </a:cubicBezTo>
                  <a:cubicBezTo>
                    <a:pt x="5025" y="2433"/>
                    <a:pt x="3271" y="1653"/>
                    <a:pt x="2383" y="1653"/>
                  </a:cubicBezTo>
                  <a:cubicBezTo>
                    <a:pt x="2196" y="1653"/>
                    <a:pt x="2047" y="1688"/>
                    <a:pt x="1954" y="1769"/>
                  </a:cubicBezTo>
                  <a:cubicBezTo>
                    <a:pt x="1454" y="2236"/>
                    <a:pt x="5157" y="3537"/>
                    <a:pt x="5824" y="4571"/>
                  </a:cubicBezTo>
                  <a:cubicBezTo>
                    <a:pt x="5824" y="4571"/>
                    <a:pt x="3626" y="4348"/>
                    <a:pt x="1942" y="4348"/>
                  </a:cubicBezTo>
                  <a:cubicBezTo>
                    <a:pt x="866" y="4348"/>
                    <a:pt x="1" y="4439"/>
                    <a:pt x="53" y="4738"/>
                  </a:cubicBezTo>
                  <a:cubicBezTo>
                    <a:pt x="153" y="5538"/>
                    <a:pt x="2154" y="5639"/>
                    <a:pt x="2154" y="5639"/>
                  </a:cubicBezTo>
                  <a:cubicBezTo>
                    <a:pt x="2154" y="5639"/>
                    <a:pt x="1521" y="5772"/>
                    <a:pt x="1687" y="6239"/>
                  </a:cubicBezTo>
                  <a:cubicBezTo>
                    <a:pt x="1888" y="6739"/>
                    <a:pt x="6191" y="7707"/>
                    <a:pt x="6191" y="7707"/>
                  </a:cubicBezTo>
                  <a:cubicBezTo>
                    <a:pt x="7325" y="9475"/>
                    <a:pt x="8993" y="10842"/>
                    <a:pt x="10927" y="11643"/>
                  </a:cubicBezTo>
                  <a:cubicBezTo>
                    <a:pt x="14230" y="13010"/>
                    <a:pt x="15497" y="14645"/>
                    <a:pt x="15497" y="14645"/>
                  </a:cubicBezTo>
                  <a:cubicBezTo>
                    <a:pt x="15764" y="13444"/>
                    <a:pt x="15697" y="12210"/>
                    <a:pt x="15230" y="11109"/>
                  </a:cubicBezTo>
                  <a:cubicBezTo>
                    <a:pt x="14697" y="9942"/>
                    <a:pt x="14096" y="8807"/>
                    <a:pt x="13429" y="7707"/>
                  </a:cubicBezTo>
                  <a:cubicBezTo>
                    <a:pt x="13429" y="7707"/>
                    <a:pt x="13596" y="5105"/>
                    <a:pt x="12895" y="4204"/>
                  </a:cubicBezTo>
                  <a:cubicBezTo>
                    <a:pt x="12228" y="3304"/>
                    <a:pt x="10160" y="35"/>
                    <a:pt x="9660" y="1"/>
                  </a:cubicBezTo>
                  <a:cubicBezTo>
                    <a:pt x="9656" y="1"/>
                    <a:pt x="9653" y="1"/>
                    <a:pt x="964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8" name="Google Shape;1138;p6"/>
            <p:cNvSpPr/>
            <p:nvPr/>
          </p:nvSpPr>
          <p:spPr>
            <a:xfrm>
              <a:off x="5112209" y="2541320"/>
              <a:ext cx="119070" cy="257278"/>
            </a:xfrm>
            <a:custGeom>
              <a:avLst/>
              <a:gdLst/>
              <a:ahLst/>
              <a:cxnLst/>
              <a:rect l="l" t="t" r="r" b="b"/>
              <a:pathLst>
                <a:path w="6639" h="14345" fill="none" extrusionOk="0">
                  <a:moveTo>
                    <a:pt x="6639" y="14344"/>
                  </a:moveTo>
                  <a:cubicBezTo>
                    <a:pt x="6572" y="11042"/>
                    <a:pt x="4137" y="7773"/>
                    <a:pt x="4137" y="7773"/>
                  </a:cubicBezTo>
                  <a:cubicBezTo>
                    <a:pt x="4137" y="7773"/>
                    <a:pt x="4337" y="4871"/>
                    <a:pt x="3237" y="3670"/>
                  </a:cubicBezTo>
                  <a:cubicBezTo>
                    <a:pt x="3036" y="3470"/>
                    <a:pt x="2836" y="3236"/>
                    <a:pt x="2669" y="3036"/>
                  </a:cubicBezTo>
                  <a:cubicBezTo>
                    <a:pt x="2503" y="2802"/>
                    <a:pt x="2336" y="2569"/>
                    <a:pt x="2169" y="2335"/>
                  </a:cubicBezTo>
                  <a:cubicBezTo>
                    <a:pt x="1369" y="1235"/>
                    <a:pt x="635" y="101"/>
                    <a:pt x="368" y="67"/>
                  </a:cubicBezTo>
                  <a:cubicBezTo>
                    <a:pt x="1" y="0"/>
                    <a:pt x="101" y="2069"/>
                    <a:pt x="501" y="3036"/>
                  </a:cubicBezTo>
                  <a:cubicBezTo>
                    <a:pt x="535" y="3136"/>
                    <a:pt x="568" y="3236"/>
                    <a:pt x="635" y="3336"/>
                  </a:cubicBezTo>
                  <a:cubicBezTo>
                    <a:pt x="735" y="3470"/>
                    <a:pt x="801" y="3636"/>
                    <a:pt x="801" y="3803"/>
                  </a:cubicBezTo>
                  <a:cubicBezTo>
                    <a:pt x="835" y="4504"/>
                    <a:pt x="268" y="5504"/>
                    <a:pt x="835" y="643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9" name="Google Shape;1139;p6"/>
            <p:cNvSpPr/>
            <p:nvPr/>
          </p:nvSpPr>
          <p:spPr>
            <a:xfrm>
              <a:off x="4976405" y="2557480"/>
              <a:ext cx="147802" cy="70000"/>
            </a:xfrm>
            <a:custGeom>
              <a:avLst/>
              <a:gdLst/>
              <a:ahLst/>
              <a:cxnLst/>
              <a:rect l="l" t="t" r="r" b="b"/>
              <a:pathLst>
                <a:path w="8241" h="3903" fill="none" extrusionOk="0">
                  <a:moveTo>
                    <a:pt x="8240" y="3903"/>
                  </a:moveTo>
                  <a:cubicBezTo>
                    <a:pt x="8240" y="3903"/>
                    <a:pt x="1202" y="0"/>
                    <a:pt x="1" y="1134"/>
                  </a:cubicBezTo>
                  <a:cubicBezTo>
                    <a:pt x="1" y="1134"/>
                    <a:pt x="3737" y="2936"/>
                    <a:pt x="4104" y="37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0" name="Google Shape;1140;p6"/>
            <p:cNvSpPr/>
            <p:nvPr/>
          </p:nvSpPr>
          <p:spPr>
            <a:xfrm>
              <a:off x="4955475" y="2634044"/>
              <a:ext cx="163334" cy="101135"/>
            </a:xfrm>
            <a:custGeom>
              <a:avLst/>
              <a:gdLst/>
              <a:ahLst/>
              <a:cxnLst/>
              <a:rect l="l" t="t" r="r" b="b"/>
              <a:pathLst>
                <a:path w="9107" h="5639" fill="none" extrusionOk="0">
                  <a:moveTo>
                    <a:pt x="6572" y="1335"/>
                  </a:moveTo>
                  <a:cubicBezTo>
                    <a:pt x="6572" y="1335"/>
                    <a:pt x="2302" y="1"/>
                    <a:pt x="1168" y="701"/>
                  </a:cubicBezTo>
                  <a:cubicBezTo>
                    <a:pt x="0" y="1402"/>
                    <a:pt x="5638" y="2603"/>
                    <a:pt x="5638" y="2603"/>
                  </a:cubicBezTo>
                  <a:cubicBezTo>
                    <a:pt x="5638" y="2603"/>
                    <a:pt x="7672" y="5638"/>
                    <a:pt x="9107" y="547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1" name="Google Shape;1141;p6"/>
            <p:cNvSpPr/>
            <p:nvPr/>
          </p:nvSpPr>
          <p:spPr>
            <a:xfrm>
              <a:off x="4945306" y="2613114"/>
              <a:ext cx="135822" cy="34112"/>
            </a:xfrm>
            <a:custGeom>
              <a:avLst/>
              <a:gdLst/>
              <a:ahLst/>
              <a:cxnLst/>
              <a:rect l="l" t="t" r="r" b="b"/>
              <a:pathLst>
                <a:path w="7573" h="1902" fill="none" extrusionOk="0">
                  <a:moveTo>
                    <a:pt x="1735" y="1902"/>
                  </a:moveTo>
                  <a:cubicBezTo>
                    <a:pt x="1735" y="1902"/>
                    <a:pt x="0" y="1601"/>
                    <a:pt x="67" y="834"/>
                  </a:cubicBezTo>
                  <a:cubicBezTo>
                    <a:pt x="100" y="34"/>
                    <a:pt x="5471" y="0"/>
                    <a:pt x="7572" y="13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2" name="Google Shape;1142;p6"/>
            <p:cNvSpPr/>
            <p:nvPr/>
          </p:nvSpPr>
          <p:spPr>
            <a:xfrm>
              <a:off x="5029708" y="2595753"/>
              <a:ext cx="96885" cy="48066"/>
            </a:xfrm>
            <a:custGeom>
              <a:avLst/>
              <a:gdLst/>
              <a:ahLst/>
              <a:cxnLst/>
              <a:rect l="l" t="t" r="r" b="b"/>
              <a:pathLst>
                <a:path w="5402" h="2680" extrusionOk="0">
                  <a:moveTo>
                    <a:pt x="5101" y="1"/>
                  </a:moveTo>
                  <a:lnTo>
                    <a:pt x="465" y="1869"/>
                  </a:lnTo>
                  <a:cubicBezTo>
                    <a:pt x="0" y="2072"/>
                    <a:pt x="193" y="2680"/>
                    <a:pt x="580" y="2680"/>
                  </a:cubicBezTo>
                  <a:cubicBezTo>
                    <a:pt x="638" y="2680"/>
                    <a:pt x="700" y="2666"/>
                    <a:pt x="765" y="2636"/>
                  </a:cubicBezTo>
                  <a:lnTo>
                    <a:pt x="5401" y="768"/>
                  </a:lnTo>
                  <a:cubicBezTo>
                    <a:pt x="5401" y="601"/>
                    <a:pt x="5335" y="435"/>
                    <a:pt x="5235" y="301"/>
                  </a:cubicBezTo>
                  <a:cubicBezTo>
                    <a:pt x="5168" y="201"/>
                    <a:pt x="5135" y="101"/>
                    <a:pt x="5101"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3" name="Google Shape;1143;p6"/>
            <p:cNvSpPr/>
            <p:nvPr/>
          </p:nvSpPr>
          <p:spPr>
            <a:xfrm>
              <a:off x="5151110" y="2563004"/>
              <a:ext cx="61947" cy="32767"/>
            </a:xfrm>
            <a:custGeom>
              <a:avLst/>
              <a:gdLst/>
              <a:ahLst/>
              <a:cxnLst/>
              <a:rect l="l" t="t" r="r" b="b"/>
              <a:pathLst>
                <a:path w="3454" h="1827" extrusionOk="0">
                  <a:moveTo>
                    <a:pt x="2876" y="0"/>
                  </a:moveTo>
                  <a:cubicBezTo>
                    <a:pt x="2831" y="0"/>
                    <a:pt x="2784" y="8"/>
                    <a:pt x="2735" y="26"/>
                  </a:cubicBezTo>
                  <a:lnTo>
                    <a:pt x="0" y="1126"/>
                  </a:lnTo>
                  <a:cubicBezTo>
                    <a:pt x="167" y="1360"/>
                    <a:pt x="367" y="1593"/>
                    <a:pt x="534" y="1827"/>
                  </a:cubicBezTo>
                  <a:lnTo>
                    <a:pt x="3036" y="793"/>
                  </a:lnTo>
                  <a:cubicBezTo>
                    <a:pt x="3454" y="584"/>
                    <a:pt x="3257" y="0"/>
                    <a:pt x="287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4" name="Google Shape;1144;p6"/>
            <p:cNvSpPr/>
            <p:nvPr/>
          </p:nvSpPr>
          <p:spPr>
            <a:xfrm>
              <a:off x="4899841" y="2722589"/>
              <a:ext cx="437937" cy="420594"/>
            </a:xfrm>
            <a:custGeom>
              <a:avLst/>
              <a:gdLst/>
              <a:ahLst/>
              <a:cxnLst/>
              <a:rect l="l" t="t" r="r" b="b"/>
              <a:pathLst>
                <a:path w="24418" h="23451" extrusionOk="0">
                  <a:moveTo>
                    <a:pt x="16645" y="1"/>
                  </a:moveTo>
                  <a:lnTo>
                    <a:pt x="4003" y="1502"/>
                  </a:lnTo>
                  <a:lnTo>
                    <a:pt x="0" y="4971"/>
                  </a:lnTo>
                  <a:lnTo>
                    <a:pt x="9574" y="23451"/>
                  </a:lnTo>
                  <a:lnTo>
                    <a:pt x="23417" y="22517"/>
                  </a:lnTo>
                  <a:lnTo>
                    <a:pt x="24418" y="17947"/>
                  </a:lnTo>
                  <a:lnTo>
                    <a:pt x="16645"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5" name="Google Shape;1145;p6"/>
            <p:cNvSpPr/>
            <p:nvPr/>
          </p:nvSpPr>
          <p:spPr>
            <a:xfrm>
              <a:off x="5170247" y="2722589"/>
              <a:ext cx="167531" cy="403842"/>
            </a:xfrm>
            <a:custGeom>
              <a:avLst/>
              <a:gdLst/>
              <a:ahLst/>
              <a:cxnLst/>
              <a:rect l="l" t="t" r="r" b="b"/>
              <a:pathLst>
                <a:path w="9341" h="22517" extrusionOk="0">
                  <a:moveTo>
                    <a:pt x="1568" y="1"/>
                  </a:moveTo>
                  <a:lnTo>
                    <a:pt x="1" y="3170"/>
                  </a:lnTo>
                  <a:lnTo>
                    <a:pt x="8340" y="22517"/>
                  </a:lnTo>
                  <a:lnTo>
                    <a:pt x="9341" y="17947"/>
                  </a:lnTo>
                  <a:lnTo>
                    <a:pt x="1568"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6" name="Google Shape;1146;p6"/>
            <p:cNvSpPr/>
            <p:nvPr/>
          </p:nvSpPr>
          <p:spPr>
            <a:xfrm>
              <a:off x="5170247" y="2722589"/>
              <a:ext cx="167531" cy="403842"/>
            </a:xfrm>
            <a:custGeom>
              <a:avLst/>
              <a:gdLst/>
              <a:ahLst/>
              <a:cxnLst/>
              <a:rect l="l" t="t" r="r" b="b"/>
              <a:pathLst>
                <a:path w="9341" h="22517" extrusionOk="0">
                  <a:moveTo>
                    <a:pt x="1568" y="1"/>
                  </a:moveTo>
                  <a:lnTo>
                    <a:pt x="1" y="3170"/>
                  </a:lnTo>
                  <a:lnTo>
                    <a:pt x="8340" y="22517"/>
                  </a:lnTo>
                  <a:lnTo>
                    <a:pt x="9341" y="17947"/>
                  </a:lnTo>
                  <a:lnTo>
                    <a:pt x="1568"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7" name="Google Shape;1147;p6"/>
            <p:cNvSpPr/>
            <p:nvPr/>
          </p:nvSpPr>
          <p:spPr>
            <a:xfrm>
              <a:off x="4899841" y="2779425"/>
              <a:ext cx="419984" cy="363758"/>
            </a:xfrm>
            <a:custGeom>
              <a:avLst/>
              <a:gdLst/>
              <a:ahLst/>
              <a:cxnLst/>
              <a:rect l="l" t="t" r="r" b="b"/>
              <a:pathLst>
                <a:path w="23417" h="20282" extrusionOk="0">
                  <a:moveTo>
                    <a:pt x="15078" y="1"/>
                  </a:moveTo>
                  <a:lnTo>
                    <a:pt x="0" y="1802"/>
                  </a:lnTo>
                  <a:lnTo>
                    <a:pt x="9574" y="20282"/>
                  </a:lnTo>
                  <a:lnTo>
                    <a:pt x="23417" y="19348"/>
                  </a:lnTo>
                  <a:lnTo>
                    <a:pt x="15078"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8" name="Google Shape;1148;p6"/>
            <p:cNvSpPr/>
            <p:nvPr/>
          </p:nvSpPr>
          <p:spPr>
            <a:xfrm>
              <a:off x="4899841" y="2779425"/>
              <a:ext cx="419984" cy="363758"/>
            </a:xfrm>
            <a:custGeom>
              <a:avLst/>
              <a:gdLst/>
              <a:ahLst/>
              <a:cxnLst/>
              <a:rect l="l" t="t" r="r" b="b"/>
              <a:pathLst>
                <a:path w="23417" h="20282" extrusionOk="0">
                  <a:moveTo>
                    <a:pt x="15078" y="1"/>
                  </a:moveTo>
                  <a:lnTo>
                    <a:pt x="0" y="1802"/>
                  </a:lnTo>
                  <a:lnTo>
                    <a:pt x="9574" y="20282"/>
                  </a:lnTo>
                  <a:lnTo>
                    <a:pt x="23417" y="19348"/>
                  </a:lnTo>
                  <a:lnTo>
                    <a:pt x="15078"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9" name="Google Shape;1149;p6"/>
            <p:cNvSpPr/>
            <p:nvPr/>
          </p:nvSpPr>
          <p:spPr>
            <a:xfrm>
              <a:off x="4899841" y="2779425"/>
              <a:ext cx="419984" cy="363758"/>
            </a:xfrm>
            <a:custGeom>
              <a:avLst/>
              <a:gdLst/>
              <a:ahLst/>
              <a:cxnLst/>
              <a:rect l="l" t="t" r="r" b="b"/>
              <a:pathLst>
                <a:path w="23417" h="20282" fill="none" extrusionOk="0">
                  <a:moveTo>
                    <a:pt x="15078" y="1"/>
                  </a:moveTo>
                  <a:lnTo>
                    <a:pt x="0" y="1802"/>
                  </a:lnTo>
                  <a:lnTo>
                    <a:pt x="9574" y="20282"/>
                  </a:lnTo>
                  <a:lnTo>
                    <a:pt x="23417" y="19348"/>
                  </a:ln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0" name="Google Shape;1150;p6"/>
            <p:cNvSpPr/>
            <p:nvPr/>
          </p:nvSpPr>
          <p:spPr>
            <a:xfrm>
              <a:off x="5170247" y="2722589"/>
              <a:ext cx="28140" cy="56854"/>
            </a:xfrm>
            <a:custGeom>
              <a:avLst/>
              <a:gdLst/>
              <a:ahLst/>
              <a:cxnLst/>
              <a:rect l="l" t="t" r="r" b="b"/>
              <a:pathLst>
                <a:path w="1569" h="3170" fill="none" extrusionOk="0">
                  <a:moveTo>
                    <a:pt x="1" y="3170"/>
                  </a:moveTo>
                  <a:lnTo>
                    <a:pt x="1568"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1" name="Google Shape;1151;p6"/>
            <p:cNvSpPr/>
            <p:nvPr/>
          </p:nvSpPr>
          <p:spPr>
            <a:xfrm>
              <a:off x="4899841" y="2722589"/>
              <a:ext cx="437937" cy="403842"/>
            </a:xfrm>
            <a:custGeom>
              <a:avLst/>
              <a:gdLst/>
              <a:ahLst/>
              <a:cxnLst/>
              <a:rect l="l" t="t" r="r" b="b"/>
              <a:pathLst>
                <a:path w="24418" h="22517" fill="none" extrusionOk="0">
                  <a:moveTo>
                    <a:pt x="23417" y="22517"/>
                  </a:moveTo>
                  <a:lnTo>
                    <a:pt x="24418" y="17947"/>
                  </a:lnTo>
                  <a:lnTo>
                    <a:pt x="16645" y="1"/>
                  </a:lnTo>
                  <a:lnTo>
                    <a:pt x="4003" y="1502"/>
                  </a:lnTo>
                  <a:lnTo>
                    <a:pt x="0" y="497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2" name="Google Shape;1152;p6"/>
            <p:cNvSpPr/>
            <p:nvPr/>
          </p:nvSpPr>
          <p:spPr>
            <a:xfrm>
              <a:off x="4921973" y="2942921"/>
              <a:ext cx="181287" cy="147623"/>
            </a:xfrm>
            <a:custGeom>
              <a:avLst/>
              <a:gdLst/>
              <a:ahLst/>
              <a:cxnLst/>
              <a:rect l="l" t="t" r="r" b="b"/>
              <a:pathLst>
                <a:path w="10108" h="8231" extrusionOk="0">
                  <a:moveTo>
                    <a:pt x="4326" y="0"/>
                  </a:moveTo>
                  <a:cubicBezTo>
                    <a:pt x="2484" y="0"/>
                    <a:pt x="314" y="420"/>
                    <a:pt x="200" y="1059"/>
                  </a:cubicBezTo>
                  <a:cubicBezTo>
                    <a:pt x="0" y="1993"/>
                    <a:pt x="1768" y="2993"/>
                    <a:pt x="1768" y="2993"/>
                  </a:cubicBezTo>
                  <a:cubicBezTo>
                    <a:pt x="1768" y="2993"/>
                    <a:pt x="1501" y="6096"/>
                    <a:pt x="3169" y="7230"/>
                  </a:cubicBezTo>
                  <a:cubicBezTo>
                    <a:pt x="4043" y="7806"/>
                    <a:pt x="5264" y="7944"/>
                    <a:pt x="6230" y="7944"/>
                  </a:cubicBezTo>
                  <a:cubicBezTo>
                    <a:pt x="7107" y="7944"/>
                    <a:pt x="7773" y="7830"/>
                    <a:pt x="7773" y="7830"/>
                  </a:cubicBezTo>
                  <a:lnTo>
                    <a:pt x="9274" y="8230"/>
                  </a:lnTo>
                  <a:lnTo>
                    <a:pt x="10108" y="3827"/>
                  </a:lnTo>
                  <a:lnTo>
                    <a:pt x="8473" y="3627"/>
                  </a:lnTo>
                  <a:cubicBezTo>
                    <a:pt x="8473" y="3627"/>
                    <a:pt x="7939" y="925"/>
                    <a:pt x="6438" y="291"/>
                  </a:cubicBezTo>
                  <a:cubicBezTo>
                    <a:pt x="5963" y="91"/>
                    <a:pt x="5179" y="0"/>
                    <a:pt x="432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3" name="Google Shape;1153;p6"/>
            <p:cNvSpPr/>
            <p:nvPr/>
          </p:nvSpPr>
          <p:spPr>
            <a:xfrm>
              <a:off x="4921973" y="2940356"/>
              <a:ext cx="162742" cy="146601"/>
            </a:xfrm>
            <a:custGeom>
              <a:avLst/>
              <a:gdLst/>
              <a:ahLst/>
              <a:cxnLst/>
              <a:rect l="l" t="t" r="r" b="b"/>
              <a:pathLst>
                <a:path w="9074" h="8174" fill="none" extrusionOk="0">
                  <a:moveTo>
                    <a:pt x="9073" y="3670"/>
                  </a:moveTo>
                  <a:lnTo>
                    <a:pt x="8473" y="3770"/>
                  </a:lnTo>
                  <a:cubicBezTo>
                    <a:pt x="8473" y="3770"/>
                    <a:pt x="7839" y="568"/>
                    <a:pt x="6171" y="301"/>
                  </a:cubicBezTo>
                  <a:cubicBezTo>
                    <a:pt x="4504" y="1"/>
                    <a:pt x="0" y="401"/>
                    <a:pt x="167" y="1502"/>
                  </a:cubicBezTo>
                  <a:cubicBezTo>
                    <a:pt x="334" y="2636"/>
                    <a:pt x="1735" y="3136"/>
                    <a:pt x="1735" y="3136"/>
                  </a:cubicBezTo>
                  <a:cubicBezTo>
                    <a:pt x="1735" y="3136"/>
                    <a:pt x="1668" y="6839"/>
                    <a:pt x="3469" y="7506"/>
                  </a:cubicBezTo>
                  <a:cubicBezTo>
                    <a:pt x="5271" y="8173"/>
                    <a:pt x="7739" y="7973"/>
                    <a:pt x="7739" y="7973"/>
                  </a:cubicBezTo>
                  <a:cubicBezTo>
                    <a:pt x="7439" y="7840"/>
                    <a:pt x="7973" y="8040"/>
                    <a:pt x="8540" y="817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4" name="Google Shape;1154;p6"/>
            <p:cNvSpPr/>
            <p:nvPr/>
          </p:nvSpPr>
          <p:spPr>
            <a:xfrm>
              <a:off x="5525055" y="4250562"/>
              <a:ext cx="229711" cy="124307"/>
            </a:xfrm>
            <a:custGeom>
              <a:avLst/>
              <a:gdLst/>
              <a:ahLst/>
              <a:cxnLst/>
              <a:rect l="l" t="t" r="r" b="b"/>
              <a:pathLst>
                <a:path w="12808" h="6931" extrusionOk="0">
                  <a:moveTo>
                    <a:pt x="12574" y="0"/>
                  </a:moveTo>
                  <a:lnTo>
                    <a:pt x="11306" y="2302"/>
                  </a:lnTo>
                  <a:cubicBezTo>
                    <a:pt x="11306" y="2302"/>
                    <a:pt x="6703" y="500"/>
                    <a:pt x="3334" y="434"/>
                  </a:cubicBezTo>
                  <a:cubicBezTo>
                    <a:pt x="3315" y="433"/>
                    <a:pt x="3297" y="433"/>
                    <a:pt x="3278" y="433"/>
                  </a:cubicBezTo>
                  <a:cubicBezTo>
                    <a:pt x="1" y="433"/>
                    <a:pt x="232" y="3369"/>
                    <a:pt x="232" y="3369"/>
                  </a:cubicBezTo>
                  <a:cubicBezTo>
                    <a:pt x="232" y="3369"/>
                    <a:pt x="5736" y="6271"/>
                    <a:pt x="7437" y="6838"/>
                  </a:cubicBezTo>
                  <a:cubicBezTo>
                    <a:pt x="7629" y="6902"/>
                    <a:pt x="7845" y="6930"/>
                    <a:pt x="8078" y="6930"/>
                  </a:cubicBezTo>
                  <a:cubicBezTo>
                    <a:pt x="9918" y="6930"/>
                    <a:pt x="12807" y="5170"/>
                    <a:pt x="12807" y="5170"/>
                  </a:cubicBezTo>
                  <a:lnTo>
                    <a:pt x="12574"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5" name="Google Shape;1155;p6"/>
            <p:cNvSpPr/>
            <p:nvPr/>
          </p:nvSpPr>
          <p:spPr>
            <a:xfrm>
              <a:off x="5525055" y="4250562"/>
              <a:ext cx="229711" cy="124307"/>
            </a:xfrm>
            <a:custGeom>
              <a:avLst/>
              <a:gdLst/>
              <a:ahLst/>
              <a:cxnLst/>
              <a:rect l="l" t="t" r="r" b="b"/>
              <a:pathLst>
                <a:path w="12808" h="6931" extrusionOk="0">
                  <a:moveTo>
                    <a:pt x="12574" y="0"/>
                  </a:moveTo>
                  <a:lnTo>
                    <a:pt x="11306" y="2302"/>
                  </a:lnTo>
                  <a:cubicBezTo>
                    <a:pt x="11306" y="2302"/>
                    <a:pt x="6703" y="500"/>
                    <a:pt x="3334" y="434"/>
                  </a:cubicBezTo>
                  <a:cubicBezTo>
                    <a:pt x="3315" y="433"/>
                    <a:pt x="3297" y="433"/>
                    <a:pt x="3278" y="433"/>
                  </a:cubicBezTo>
                  <a:cubicBezTo>
                    <a:pt x="1" y="433"/>
                    <a:pt x="232" y="3369"/>
                    <a:pt x="232" y="3369"/>
                  </a:cubicBezTo>
                  <a:cubicBezTo>
                    <a:pt x="232" y="3369"/>
                    <a:pt x="5736" y="6271"/>
                    <a:pt x="7437" y="6838"/>
                  </a:cubicBezTo>
                  <a:cubicBezTo>
                    <a:pt x="7629" y="6902"/>
                    <a:pt x="7845" y="6930"/>
                    <a:pt x="8078" y="6930"/>
                  </a:cubicBezTo>
                  <a:cubicBezTo>
                    <a:pt x="9918" y="6930"/>
                    <a:pt x="12807" y="5170"/>
                    <a:pt x="12807" y="5170"/>
                  </a:cubicBezTo>
                  <a:lnTo>
                    <a:pt x="12574" y="0"/>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6" name="Google Shape;1156;p6"/>
            <p:cNvSpPr/>
            <p:nvPr/>
          </p:nvSpPr>
          <p:spPr>
            <a:xfrm>
              <a:off x="5557320" y="4266111"/>
              <a:ext cx="122657" cy="39618"/>
            </a:xfrm>
            <a:custGeom>
              <a:avLst/>
              <a:gdLst/>
              <a:ahLst/>
              <a:cxnLst/>
              <a:rect l="l" t="t" r="r" b="b"/>
              <a:pathLst>
                <a:path w="6839" h="2209" extrusionOk="0">
                  <a:moveTo>
                    <a:pt x="2070" y="0"/>
                  </a:moveTo>
                  <a:cubicBezTo>
                    <a:pt x="1315" y="0"/>
                    <a:pt x="551" y="73"/>
                    <a:pt x="1" y="301"/>
                  </a:cubicBezTo>
                  <a:cubicBezTo>
                    <a:pt x="1101" y="934"/>
                    <a:pt x="2236" y="1468"/>
                    <a:pt x="3436" y="1902"/>
                  </a:cubicBezTo>
                  <a:cubicBezTo>
                    <a:pt x="3962" y="2106"/>
                    <a:pt x="4538" y="2208"/>
                    <a:pt x="5099" y="2208"/>
                  </a:cubicBezTo>
                  <a:cubicBezTo>
                    <a:pt x="5179" y="2208"/>
                    <a:pt x="5259" y="2206"/>
                    <a:pt x="5338" y="2202"/>
                  </a:cubicBezTo>
                  <a:lnTo>
                    <a:pt x="5871" y="1868"/>
                  </a:lnTo>
                  <a:lnTo>
                    <a:pt x="6605" y="1501"/>
                  </a:lnTo>
                  <a:lnTo>
                    <a:pt x="6839" y="701"/>
                  </a:lnTo>
                  <a:lnTo>
                    <a:pt x="4737" y="234"/>
                  </a:lnTo>
                  <a:cubicBezTo>
                    <a:pt x="4737" y="234"/>
                    <a:pt x="3419" y="0"/>
                    <a:pt x="207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7" name="Google Shape;1157;p6"/>
            <p:cNvSpPr/>
            <p:nvPr/>
          </p:nvSpPr>
          <p:spPr>
            <a:xfrm>
              <a:off x="5529198" y="4289445"/>
              <a:ext cx="225568" cy="82088"/>
            </a:xfrm>
            <a:custGeom>
              <a:avLst/>
              <a:gdLst/>
              <a:ahLst/>
              <a:cxnLst/>
              <a:rect l="l" t="t" r="r" b="b"/>
              <a:pathLst>
                <a:path w="12577" h="4577" extrusionOk="0">
                  <a:moveTo>
                    <a:pt x="334" y="0"/>
                  </a:moveTo>
                  <a:lnTo>
                    <a:pt x="1" y="1201"/>
                  </a:lnTo>
                  <a:cubicBezTo>
                    <a:pt x="1" y="1201"/>
                    <a:pt x="4237" y="4170"/>
                    <a:pt x="6639" y="4537"/>
                  </a:cubicBezTo>
                  <a:cubicBezTo>
                    <a:pt x="6836" y="4564"/>
                    <a:pt x="7040" y="4577"/>
                    <a:pt x="7250" y="4577"/>
                  </a:cubicBezTo>
                  <a:cubicBezTo>
                    <a:pt x="9597" y="4577"/>
                    <a:pt x="12576" y="3002"/>
                    <a:pt x="12576" y="3002"/>
                  </a:cubicBezTo>
                  <a:lnTo>
                    <a:pt x="12543" y="2235"/>
                  </a:lnTo>
                  <a:cubicBezTo>
                    <a:pt x="12543" y="2235"/>
                    <a:pt x="10375" y="3469"/>
                    <a:pt x="8373" y="3536"/>
                  </a:cubicBezTo>
                  <a:cubicBezTo>
                    <a:pt x="8346" y="3537"/>
                    <a:pt x="8318" y="3538"/>
                    <a:pt x="8290" y="3538"/>
                  </a:cubicBezTo>
                  <a:cubicBezTo>
                    <a:pt x="6209" y="3538"/>
                    <a:pt x="334" y="0"/>
                    <a:pt x="33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8" name="Google Shape;1158;p6"/>
            <p:cNvSpPr/>
            <p:nvPr/>
          </p:nvSpPr>
          <p:spPr>
            <a:xfrm>
              <a:off x="5528606" y="4245163"/>
              <a:ext cx="225568" cy="137023"/>
            </a:xfrm>
            <a:custGeom>
              <a:avLst/>
              <a:gdLst/>
              <a:ahLst/>
              <a:cxnLst/>
              <a:rect l="l" t="t" r="r" b="b"/>
              <a:pathLst>
                <a:path w="12577" h="7640" fill="none" extrusionOk="0">
                  <a:moveTo>
                    <a:pt x="8507" y="1669"/>
                  </a:moveTo>
                  <a:cubicBezTo>
                    <a:pt x="8507" y="1669"/>
                    <a:pt x="3403" y="1002"/>
                    <a:pt x="1702" y="1435"/>
                  </a:cubicBezTo>
                  <a:cubicBezTo>
                    <a:pt x="0" y="1902"/>
                    <a:pt x="34" y="3670"/>
                    <a:pt x="34" y="3670"/>
                  </a:cubicBezTo>
                  <a:cubicBezTo>
                    <a:pt x="34" y="3670"/>
                    <a:pt x="5871" y="7640"/>
                    <a:pt x="8273" y="7173"/>
                  </a:cubicBezTo>
                  <a:cubicBezTo>
                    <a:pt x="9774" y="6872"/>
                    <a:pt x="11242" y="6305"/>
                    <a:pt x="12576" y="5471"/>
                  </a:cubicBezTo>
                  <a:lnTo>
                    <a:pt x="12576"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9" name="Google Shape;1159;p6"/>
            <p:cNvSpPr/>
            <p:nvPr/>
          </p:nvSpPr>
          <p:spPr>
            <a:xfrm>
              <a:off x="5535188" y="4289445"/>
              <a:ext cx="219578" cy="65230"/>
            </a:xfrm>
            <a:custGeom>
              <a:avLst/>
              <a:gdLst/>
              <a:ahLst/>
              <a:cxnLst/>
              <a:rect l="l" t="t" r="r" b="b"/>
              <a:pathLst>
                <a:path w="12243" h="3637" fill="none" extrusionOk="0">
                  <a:moveTo>
                    <a:pt x="0" y="0"/>
                  </a:moveTo>
                  <a:cubicBezTo>
                    <a:pt x="0" y="0"/>
                    <a:pt x="6005" y="3636"/>
                    <a:pt x="8039" y="3536"/>
                  </a:cubicBezTo>
                  <a:cubicBezTo>
                    <a:pt x="10074" y="3469"/>
                    <a:pt x="12242" y="1935"/>
                    <a:pt x="12242" y="19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0" name="Google Shape;1160;p6"/>
            <p:cNvSpPr/>
            <p:nvPr/>
          </p:nvSpPr>
          <p:spPr>
            <a:xfrm>
              <a:off x="5554935" y="4275079"/>
              <a:ext cx="128630" cy="32929"/>
            </a:xfrm>
            <a:custGeom>
              <a:avLst/>
              <a:gdLst/>
              <a:ahLst/>
              <a:cxnLst/>
              <a:rect l="l" t="t" r="r" b="b"/>
              <a:pathLst>
                <a:path w="7172" h="1836" fill="none" extrusionOk="0">
                  <a:moveTo>
                    <a:pt x="0" y="1"/>
                  </a:moveTo>
                  <a:cubicBezTo>
                    <a:pt x="1835" y="268"/>
                    <a:pt x="2836" y="1735"/>
                    <a:pt x="4704" y="1802"/>
                  </a:cubicBezTo>
                  <a:cubicBezTo>
                    <a:pt x="5704" y="1835"/>
                    <a:pt x="6672" y="1302"/>
                    <a:pt x="7172" y="4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1" name="Google Shape;1161;p6"/>
            <p:cNvSpPr/>
            <p:nvPr/>
          </p:nvSpPr>
          <p:spPr>
            <a:xfrm>
              <a:off x="5131956" y="4276675"/>
              <a:ext cx="239325" cy="161379"/>
            </a:xfrm>
            <a:custGeom>
              <a:avLst/>
              <a:gdLst/>
              <a:ahLst/>
              <a:cxnLst/>
              <a:rect l="l" t="t" r="r" b="b"/>
              <a:pathLst>
                <a:path w="13344" h="8998" extrusionOk="0">
                  <a:moveTo>
                    <a:pt x="2935" y="1"/>
                  </a:moveTo>
                  <a:cubicBezTo>
                    <a:pt x="935" y="1"/>
                    <a:pt x="1" y="1846"/>
                    <a:pt x="1" y="1846"/>
                  </a:cubicBezTo>
                  <a:cubicBezTo>
                    <a:pt x="1" y="1846"/>
                    <a:pt x="4637" y="7817"/>
                    <a:pt x="6872" y="8651"/>
                  </a:cubicBezTo>
                  <a:cubicBezTo>
                    <a:pt x="7542" y="8907"/>
                    <a:pt x="8370" y="8998"/>
                    <a:pt x="9203" y="8998"/>
                  </a:cubicBezTo>
                  <a:cubicBezTo>
                    <a:pt x="11190" y="8998"/>
                    <a:pt x="13210" y="8484"/>
                    <a:pt x="13210" y="8484"/>
                  </a:cubicBezTo>
                  <a:lnTo>
                    <a:pt x="13344" y="1146"/>
                  </a:lnTo>
                  <a:lnTo>
                    <a:pt x="11309" y="3381"/>
                  </a:lnTo>
                  <a:cubicBezTo>
                    <a:pt x="11309" y="3381"/>
                    <a:pt x="7273" y="1413"/>
                    <a:pt x="4337" y="279"/>
                  </a:cubicBezTo>
                  <a:cubicBezTo>
                    <a:pt x="3822" y="82"/>
                    <a:pt x="3355" y="1"/>
                    <a:pt x="293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2" name="Google Shape;1162;p6"/>
            <p:cNvSpPr/>
            <p:nvPr/>
          </p:nvSpPr>
          <p:spPr>
            <a:xfrm>
              <a:off x="5131956" y="4276675"/>
              <a:ext cx="239325" cy="161379"/>
            </a:xfrm>
            <a:custGeom>
              <a:avLst/>
              <a:gdLst/>
              <a:ahLst/>
              <a:cxnLst/>
              <a:rect l="l" t="t" r="r" b="b"/>
              <a:pathLst>
                <a:path w="13344" h="8998" extrusionOk="0">
                  <a:moveTo>
                    <a:pt x="2935" y="1"/>
                  </a:moveTo>
                  <a:cubicBezTo>
                    <a:pt x="935" y="1"/>
                    <a:pt x="1" y="1846"/>
                    <a:pt x="1" y="1846"/>
                  </a:cubicBezTo>
                  <a:cubicBezTo>
                    <a:pt x="1" y="1846"/>
                    <a:pt x="4637" y="7817"/>
                    <a:pt x="6872" y="8651"/>
                  </a:cubicBezTo>
                  <a:cubicBezTo>
                    <a:pt x="7542" y="8907"/>
                    <a:pt x="8370" y="8998"/>
                    <a:pt x="9203" y="8998"/>
                  </a:cubicBezTo>
                  <a:cubicBezTo>
                    <a:pt x="11190" y="8998"/>
                    <a:pt x="13210" y="8484"/>
                    <a:pt x="13210" y="8484"/>
                  </a:cubicBezTo>
                  <a:lnTo>
                    <a:pt x="13344" y="1146"/>
                  </a:lnTo>
                  <a:lnTo>
                    <a:pt x="11309" y="3381"/>
                  </a:lnTo>
                  <a:cubicBezTo>
                    <a:pt x="11309" y="3381"/>
                    <a:pt x="7273" y="1413"/>
                    <a:pt x="4337" y="279"/>
                  </a:cubicBezTo>
                  <a:cubicBezTo>
                    <a:pt x="3822" y="82"/>
                    <a:pt x="3355" y="1"/>
                    <a:pt x="2935"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3" name="Google Shape;1163;p6"/>
            <p:cNvSpPr/>
            <p:nvPr/>
          </p:nvSpPr>
          <p:spPr>
            <a:xfrm>
              <a:off x="5131956" y="4293032"/>
              <a:ext cx="236939" cy="143893"/>
            </a:xfrm>
            <a:custGeom>
              <a:avLst/>
              <a:gdLst/>
              <a:ahLst/>
              <a:cxnLst/>
              <a:rect l="l" t="t" r="r" b="b"/>
              <a:pathLst>
                <a:path w="13211" h="8023" extrusionOk="0">
                  <a:moveTo>
                    <a:pt x="501" y="0"/>
                  </a:moveTo>
                  <a:lnTo>
                    <a:pt x="1" y="934"/>
                  </a:lnTo>
                  <a:cubicBezTo>
                    <a:pt x="1268" y="3036"/>
                    <a:pt x="5972" y="7306"/>
                    <a:pt x="7106" y="7839"/>
                  </a:cubicBezTo>
                  <a:cubicBezTo>
                    <a:pt x="7398" y="7973"/>
                    <a:pt x="7925" y="8023"/>
                    <a:pt x="8552" y="8023"/>
                  </a:cubicBezTo>
                  <a:cubicBezTo>
                    <a:pt x="10433" y="8023"/>
                    <a:pt x="13210" y="7572"/>
                    <a:pt x="13210" y="7572"/>
                  </a:cubicBezTo>
                  <a:lnTo>
                    <a:pt x="12977" y="6538"/>
                  </a:lnTo>
                  <a:cubicBezTo>
                    <a:pt x="12977" y="6538"/>
                    <a:pt x="11438" y="6815"/>
                    <a:pt x="9949" y="6815"/>
                  </a:cubicBezTo>
                  <a:cubicBezTo>
                    <a:pt x="9245" y="6815"/>
                    <a:pt x="8553" y="6754"/>
                    <a:pt x="8040" y="6572"/>
                  </a:cubicBezTo>
                  <a:cubicBezTo>
                    <a:pt x="6439" y="6005"/>
                    <a:pt x="4571" y="4203"/>
                    <a:pt x="3937" y="3603"/>
                  </a:cubicBezTo>
                  <a:cubicBezTo>
                    <a:pt x="3303" y="2969"/>
                    <a:pt x="501" y="0"/>
                    <a:pt x="501"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4" name="Google Shape;1164;p6"/>
            <p:cNvSpPr/>
            <p:nvPr/>
          </p:nvSpPr>
          <p:spPr>
            <a:xfrm>
              <a:off x="5175627" y="4274379"/>
              <a:ext cx="132235" cy="62952"/>
            </a:xfrm>
            <a:custGeom>
              <a:avLst/>
              <a:gdLst/>
              <a:ahLst/>
              <a:cxnLst/>
              <a:rect l="l" t="t" r="r" b="b"/>
              <a:pathLst>
                <a:path w="7373" h="3510" extrusionOk="0">
                  <a:moveTo>
                    <a:pt x="349" y="0"/>
                  </a:moveTo>
                  <a:cubicBezTo>
                    <a:pt x="220" y="0"/>
                    <a:pt x="103" y="13"/>
                    <a:pt x="1" y="40"/>
                  </a:cubicBezTo>
                  <a:cubicBezTo>
                    <a:pt x="1" y="40"/>
                    <a:pt x="1869" y="1607"/>
                    <a:pt x="2503" y="2141"/>
                  </a:cubicBezTo>
                  <a:cubicBezTo>
                    <a:pt x="3124" y="2665"/>
                    <a:pt x="4164" y="3510"/>
                    <a:pt x="5180" y="3510"/>
                  </a:cubicBezTo>
                  <a:cubicBezTo>
                    <a:pt x="5199" y="3510"/>
                    <a:pt x="5218" y="3509"/>
                    <a:pt x="5238" y="3509"/>
                  </a:cubicBezTo>
                  <a:cubicBezTo>
                    <a:pt x="6005" y="3409"/>
                    <a:pt x="6739" y="3175"/>
                    <a:pt x="7373" y="2742"/>
                  </a:cubicBezTo>
                  <a:lnTo>
                    <a:pt x="4838" y="1607"/>
                  </a:lnTo>
                  <a:cubicBezTo>
                    <a:pt x="4838" y="1607"/>
                    <a:pt x="1821" y="0"/>
                    <a:pt x="349"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5" name="Google Shape;1165;p6"/>
            <p:cNvSpPr/>
            <p:nvPr/>
          </p:nvSpPr>
          <p:spPr>
            <a:xfrm>
              <a:off x="5131956" y="4273877"/>
              <a:ext cx="239325" cy="166347"/>
            </a:xfrm>
            <a:custGeom>
              <a:avLst/>
              <a:gdLst/>
              <a:ahLst/>
              <a:cxnLst/>
              <a:rect l="l" t="t" r="r" b="b"/>
              <a:pathLst>
                <a:path w="13344" h="9275" fill="none" extrusionOk="0">
                  <a:moveTo>
                    <a:pt x="7806" y="2002"/>
                  </a:moveTo>
                  <a:cubicBezTo>
                    <a:pt x="7806" y="2002"/>
                    <a:pt x="4637" y="168"/>
                    <a:pt x="2569" y="101"/>
                  </a:cubicBezTo>
                  <a:cubicBezTo>
                    <a:pt x="534" y="1"/>
                    <a:pt x="1" y="2002"/>
                    <a:pt x="1" y="2002"/>
                  </a:cubicBezTo>
                  <a:cubicBezTo>
                    <a:pt x="1" y="2002"/>
                    <a:pt x="5004" y="8807"/>
                    <a:pt x="7806" y="9107"/>
                  </a:cubicBezTo>
                  <a:cubicBezTo>
                    <a:pt x="9641" y="9274"/>
                    <a:pt x="11442" y="9107"/>
                    <a:pt x="13210" y="8640"/>
                  </a:cubicBezTo>
                  <a:lnTo>
                    <a:pt x="13344" y="2569"/>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6" name="Google Shape;1166;p6"/>
            <p:cNvSpPr/>
            <p:nvPr/>
          </p:nvSpPr>
          <p:spPr>
            <a:xfrm>
              <a:off x="5141533" y="4291830"/>
              <a:ext cx="227954" cy="128056"/>
            </a:xfrm>
            <a:custGeom>
              <a:avLst/>
              <a:gdLst/>
              <a:ahLst/>
              <a:cxnLst/>
              <a:rect l="l" t="t" r="r" b="b"/>
              <a:pathLst>
                <a:path w="12710" h="7140" fill="none" extrusionOk="0">
                  <a:moveTo>
                    <a:pt x="0" y="1"/>
                  </a:moveTo>
                  <a:cubicBezTo>
                    <a:pt x="0" y="1"/>
                    <a:pt x="5137" y="6005"/>
                    <a:pt x="7239" y="6572"/>
                  </a:cubicBezTo>
                  <a:cubicBezTo>
                    <a:pt x="9340" y="7139"/>
                    <a:pt x="12709" y="6572"/>
                    <a:pt x="12709" y="657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7" name="Google Shape;1167;p6"/>
            <p:cNvSpPr/>
            <p:nvPr/>
          </p:nvSpPr>
          <p:spPr>
            <a:xfrm>
              <a:off x="5166660" y="4276280"/>
              <a:ext cx="122657" cy="64028"/>
            </a:xfrm>
            <a:custGeom>
              <a:avLst/>
              <a:gdLst/>
              <a:ahLst/>
              <a:cxnLst/>
              <a:rect l="l" t="t" r="r" b="b"/>
              <a:pathLst>
                <a:path w="6839" h="3570" fill="none" extrusionOk="0">
                  <a:moveTo>
                    <a:pt x="0" y="0"/>
                  </a:moveTo>
                  <a:cubicBezTo>
                    <a:pt x="868" y="201"/>
                    <a:pt x="1668" y="668"/>
                    <a:pt x="2269" y="1335"/>
                  </a:cubicBezTo>
                  <a:cubicBezTo>
                    <a:pt x="2869" y="1968"/>
                    <a:pt x="3570" y="2536"/>
                    <a:pt x="4303" y="3036"/>
                  </a:cubicBezTo>
                  <a:cubicBezTo>
                    <a:pt x="5104" y="3436"/>
                    <a:pt x="6105" y="3570"/>
                    <a:pt x="6839" y="30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8" name="Google Shape;1168;p6"/>
            <p:cNvSpPr/>
            <p:nvPr/>
          </p:nvSpPr>
          <p:spPr>
            <a:xfrm>
              <a:off x="5283919" y="2266717"/>
              <a:ext cx="302133" cy="329663"/>
            </a:xfrm>
            <a:custGeom>
              <a:avLst/>
              <a:gdLst/>
              <a:ahLst/>
              <a:cxnLst/>
              <a:rect l="l" t="t" r="r" b="b"/>
              <a:pathLst>
                <a:path w="16846" h="18381" extrusionOk="0">
                  <a:moveTo>
                    <a:pt x="4203" y="0"/>
                  </a:moveTo>
                  <a:cubicBezTo>
                    <a:pt x="4203" y="0"/>
                    <a:pt x="1268" y="2569"/>
                    <a:pt x="1001" y="4337"/>
                  </a:cubicBezTo>
                  <a:cubicBezTo>
                    <a:pt x="734" y="6105"/>
                    <a:pt x="1668" y="8173"/>
                    <a:pt x="1602" y="8940"/>
                  </a:cubicBezTo>
                  <a:cubicBezTo>
                    <a:pt x="1501" y="9707"/>
                    <a:pt x="0" y="11242"/>
                    <a:pt x="267" y="11709"/>
                  </a:cubicBezTo>
                  <a:cubicBezTo>
                    <a:pt x="601" y="12176"/>
                    <a:pt x="1001" y="12610"/>
                    <a:pt x="1435" y="13010"/>
                  </a:cubicBezTo>
                  <a:cubicBezTo>
                    <a:pt x="1435" y="13010"/>
                    <a:pt x="1268" y="16779"/>
                    <a:pt x="3536" y="18147"/>
                  </a:cubicBezTo>
                  <a:lnTo>
                    <a:pt x="4570" y="18380"/>
                  </a:lnTo>
                  <a:lnTo>
                    <a:pt x="9307" y="15812"/>
                  </a:lnTo>
                  <a:lnTo>
                    <a:pt x="10041" y="16646"/>
                  </a:lnTo>
                  <a:lnTo>
                    <a:pt x="16846" y="15412"/>
                  </a:lnTo>
                  <a:cubicBezTo>
                    <a:pt x="16345" y="14344"/>
                    <a:pt x="16045" y="13210"/>
                    <a:pt x="16012" y="12076"/>
                  </a:cubicBezTo>
                  <a:cubicBezTo>
                    <a:pt x="15912" y="10141"/>
                    <a:pt x="16846" y="6405"/>
                    <a:pt x="16846" y="6405"/>
                  </a:cubicBezTo>
                  <a:lnTo>
                    <a:pt x="14944" y="2436"/>
                  </a:lnTo>
                  <a:lnTo>
                    <a:pt x="4203"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9" name="Google Shape;1169;p6"/>
            <p:cNvSpPr/>
            <p:nvPr/>
          </p:nvSpPr>
          <p:spPr>
            <a:xfrm>
              <a:off x="5051786" y="2522758"/>
              <a:ext cx="734689" cy="925249"/>
            </a:xfrm>
            <a:custGeom>
              <a:avLst/>
              <a:gdLst/>
              <a:ahLst/>
              <a:cxnLst/>
              <a:rect l="l" t="t" r="r" b="b"/>
              <a:pathLst>
                <a:path w="40964" h="51589" extrusionOk="0">
                  <a:moveTo>
                    <a:pt x="29610" y="0"/>
                  </a:moveTo>
                  <a:cubicBezTo>
                    <a:pt x="25929" y="0"/>
                    <a:pt x="22517" y="2470"/>
                    <a:pt x="22517" y="2470"/>
                  </a:cubicBezTo>
                  <a:lnTo>
                    <a:pt x="23351" y="4738"/>
                  </a:lnTo>
                  <a:lnTo>
                    <a:pt x="20382" y="6940"/>
                  </a:lnTo>
                  <a:cubicBezTo>
                    <a:pt x="20382" y="6940"/>
                    <a:pt x="18714" y="9942"/>
                    <a:pt x="17213" y="13311"/>
                  </a:cubicBezTo>
                  <a:cubicBezTo>
                    <a:pt x="15745" y="16680"/>
                    <a:pt x="13277" y="25319"/>
                    <a:pt x="13277" y="25319"/>
                  </a:cubicBezTo>
                  <a:lnTo>
                    <a:pt x="13177" y="26320"/>
                  </a:lnTo>
                  <a:lnTo>
                    <a:pt x="1335" y="25753"/>
                  </a:lnTo>
                  <a:cubicBezTo>
                    <a:pt x="1" y="28955"/>
                    <a:pt x="535" y="32691"/>
                    <a:pt x="535" y="32691"/>
                  </a:cubicBezTo>
                  <a:cubicBezTo>
                    <a:pt x="1494" y="33017"/>
                    <a:pt x="4538" y="33096"/>
                    <a:pt x="7272" y="33096"/>
                  </a:cubicBezTo>
                  <a:cubicBezTo>
                    <a:pt x="9863" y="33096"/>
                    <a:pt x="12176" y="33025"/>
                    <a:pt x="12176" y="33025"/>
                  </a:cubicBezTo>
                  <a:lnTo>
                    <a:pt x="12176" y="33025"/>
                  </a:lnTo>
                  <a:lnTo>
                    <a:pt x="7506" y="43166"/>
                  </a:lnTo>
                  <a:cubicBezTo>
                    <a:pt x="7506" y="43166"/>
                    <a:pt x="15145" y="51138"/>
                    <a:pt x="18414" y="51572"/>
                  </a:cubicBezTo>
                  <a:cubicBezTo>
                    <a:pt x="18501" y="51583"/>
                    <a:pt x="18597" y="51588"/>
                    <a:pt x="18700" y="51588"/>
                  </a:cubicBezTo>
                  <a:cubicBezTo>
                    <a:pt x="21082" y="51588"/>
                    <a:pt x="27579" y="48710"/>
                    <a:pt x="32024" y="46568"/>
                  </a:cubicBezTo>
                  <a:cubicBezTo>
                    <a:pt x="34626" y="45334"/>
                    <a:pt x="36527" y="44366"/>
                    <a:pt x="36527" y="44366"/>
                  </a:cubicBezTo>
                  <a:lnTo>
                    <a:pt x="34092" y="34593"/>
                  </a:lnTo>
                  <a:cubicBezTo>
                    <a:pt x="36327" y="29322"/>
                    <a:pt x="40963" y="15979"/>
                    <a:pt x="39963" y="13444"/>
                  </a:cubicBezTo>
                  <a:cubicBezTo>
                    <a:pt x="38995" y="10909"/>
                    <a:pt x="32591" y="3404"/>
                    <a:pt x="32591" y="3404"/>
                  </a:cubicBezTo>
                  <a:lnTo>
                    <a:pt x="33291" y="1035"/>
                  </a:lnTo>
                  <a:cubicBezTo>
                    <a:pt x="32224" y="368"/>
                    <a:pt x="30990" y="1"/>
                    <a:pt x="29755" y="1"/>
                  </a:cubicBezTo>
                  <a:cubicBezTo>
                    <a:pt x="29707" y="1"/>
                    <a:pt x="29658" y="0"/>
                    <a:pt x="29610"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0" name="Google Shape;1170;p6"/>
            <p:cNvSpPr/>
            <p:nvPr/>
          </p:nvSpPr>
          <p:spPr>
            <a:xfrm>
              <a:off x="5253412" y="2878731"/>
              <a:ext cx="287175" cy="299156"/>
            </a:xfrm>
            <a:custGeom>
              <a:avLst/>
              <a:gdLst/>
              <a:ahLst/>
              <a:cxnLst/>
              <a:rect l="l" t="t" r="r" b="b"/>
              <a:pathLst>
                <a:path w="16012" h="16680" extrusionOk="0">
                  <a:moveTo>
                    <a:pt x="16012" y="1"/>
                  </a:moveTo>
                  <a:lnTo>
                    <a:pt x="16012" y="1"/>
                  </a:lnTo>
                  <a:cubicBezTo>
                    <a:pt x="16011" y="2"/>
                    <a:pt x="11909" y="10175"/>
                    <a:pt x="8606" y="12810"/>
                  </a:cubicBezTo>
                  <a:lnTo>
                    <a:pt x="934" y="13144"/>
                  </a:lnTo>
                  <a:lnTo>
                    <a:pt x="0" y="15212"/>
                  </a:lnTo>
                  <a:lnTo>
                    <a:pt x="8573" y="16680"/>
                  </a:lnTo>
                  <a:cubicBezTo>
                    <a:pt x="8573" y="16680"/>
                    <a:pt x="14077" y="11943"/>
                    <a:pt x="16012"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1" name="Google Shape;1171;p6"/>
            <p:cNvSpPr/>
            <p:nvPr/>
          </p:nvSpPr>
          <p:spPr>
            <a:xfrm>
              <a:off x="5470568" y="2522775"/>
              <a:ext cx="315315" cy="831000"/>
            </a:xfrm>
            <a:custGeom>
              <a:avLst/>
              <a:gdLst/>
              <a:ahLst/>
              <a:cxnLst/>
              <a:rect l="l" t="t" r="r" b="b"/>
              <a:pathLst>
                <a:path w="17581" h="46334" extrusionOk="0">
                  <a:moveTo>
                    <a:pt x="6372" y="0"/>
                  </a:moveTo>
                  <a:lnTo>
                    <a:pt x="6372" y="0"/>
                  </a:lnTo>
                  <a:cubicBezTo>
                    <a:pt x="6439" y="834"/>
                    <a:pt x="6339" y="1702"/>
                    <a:pt x="6139" y="2502"/>
                  </a:cubicBezTo>
                  <a:cubicBezTo>
                    <a:pt x="4037" y="2802"/>
                    <a:pt x="1635" y="3369"/>
                    <a:pt x="1" y="4704"/>
                  </a:cubicBezTo>
                  <a:cubicBezTo>
                    <a:pt x="1435" y="4770"/>
                    <a:pt x="3270" y="5204"/>
                    <a:pt x="4671" y="5438"/>
                  </a:cubicBezTo>
                  <a:cubicBezTo>
                    <a:pt x="5104" y="5471"/>
                    <a:pt x="5505" y="5604"/>
                    <a:pt x="5872" y="5805"/>
                  </a:cubicBezTo>
                  <a:cubicBezTo>
                    <a:pt x="6239" y="6138"/>
                    <a:pt x="6539" y="6572"/>
                    <a:pt x="6706" y="7072"/>
                  </a:cubicBezTo>
                  <a:cubicBezTo>
                    <a:pt x="8040" y="10341"/>
                    <a:pt x="9408" y="13577"/>
                    <a:pt x="10742" y="16846"/>
                  </a:cubicBezTo>
                  <a:cubicBezTo>
                    <a:pt x="11276" y="18147"/>
                    <a:pt x="11809" y="19481"/>
                    <a:pt x="11843" y="20882"/>
                  </a:cubicBezTo>
                  <a:cubicBezTo>
                    <a:pt x="11843" y="21983"/>
                    <a:pt x="11642" y="23084"/>
                    <a:pt x="11342" y="24118"/>
                  </a:cubicBezTo>
                  <a:cubicBezTo>
                    <a:pt x="10508" y="27253"/>
                    <a:pt x="9708" y="30389"/>
                    <a:pt x="8907" y="33491"/>
                  </a:cubicBezTo>
                  <a:cubicBezTo>
                    <a:pt x="8874" y="33691"/>
                    <a:pt x="8774" y="33891"/>
                    <a:pt x="8640" y="34025"/>
                  </a:cubicBezTo>
                  <a:cubicBezTo>
                    <a:pt x="8474" y="34164"/>
                    <a:pt x="8284" y="34233"/>
                    <a:pt x="8090" y="34233"/>
                  </a:cubicBezTo>
                  <a:cubicBezTo>
                    <a:pt x="8051" y="34233"/>
                    <a:pt x="8012" y="34230"/>
                    <a:pt x="7973" y="34225"/>
                  </a:cubicBezTo>
                  <a:cubicBezTo>
                    <a:pt x="7872" y="34230"/>
                    <a:pt x="7771" y="34233"/>
                    <a:pt x="7668" y="34233"/>
                  </a:cubicBezTo>
                  <a:cubicBezTo>
                    <a:pt x="5803" y="34233"/>
                    <a:pt x="3671" y="33405"/>
                    <a:pt x="1869" y="33057"/>
                  </a:cubicBezTo>
                  <a:lnTo>
                    <a:pt x="1869" y="33057"/>
                  </a:lnTo>
                  <a:cubicBezTo>
                    <a:pt x="2503" y="34091"/>
                    <a:pt x="3970" y="35292"/>
                    <a:pt x="5038" y="35893"/>
                  </a:cubicBezTo>
                  <a:cubicBezTo>
                    <a:pt x="5438" y="36160"/>
                    <a:pt x="5772" y="36527"/>
                    <a:pt x="6005" y="36927"/>
                  </a:cubicBezTo>
                  <a:cubicBezTo>
                    <a:pt x="6239" y="37227"/>
                    <a:pt x="6405" y="37594"/>
                    <a:pt x="6505" y="37961"/>
                  </a:cubicBezTo>
                  <a:cubicBezTo>
                    <a:pt x="7373" y="40730"/>
                    <a:pt x="8073" y="43498"/>
                    <a:pt x="8640" y="46334"/>
                  </a:cubicBezTo>
                  <a:cubicBezTo>
                    <a:pt x="11242" y="45099"/>
                    <a:pt x="13177" y="44365"/>
                    <a:pt x="13177" y="44365"/>
                  </a:cubicBezTo>
                  <a:lnTo>
                    <a:pt x="10742" y="34592"/>
                  </a:lnTo>
                  <a:cubicBezTo>
                    <a:pt x="12977" y="29321"/>
                    <a:pt x="17580" y="16012"/>
                    <a:pt x="16613" y="13477"/>
                  </a:cubicBezTo>
                  <a:cubicBezTo>
                    <a:pt x="15612" y="10942"/>
                    <a:pt x="9207" y="3436"/>
                    <a:pt x="9207" y="3436"/>
                  </a:cubicBezTo>
                  <a:lnTo>
                    <a:pt x="9908" y="1068"/>
                  </a:lnTo>
                  <a:cubicBezTo>
                    <a:pt x="8840" y="367"/>
                    <a:pt x="7606" y="34"/>
                    <a:pt x="637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2" name="Google Shape;1172;p6"/>
            <p:cNvSpPr/>
            <p:nvPr/>
          </p:nvSpPr>
          <p:spPr>
            <a:xfrm>
              <a:off x="5341957" y="2385124"/>
              <a:ext cx="13774" cy="25199"/>
            </a:xfrm>
            <a:custGeom>
              <a:avLst/>
              <a:gdLst/>
              <a:ahLst/>
              <a:cxnLst/>
              <a:rect l="l" t="t" r="r" b="b"/>
              <a:pathLst>
                <a:path w="768" h="1405" extrusionOk="0">
                  <a:moveTo>
                    <a:pt x="326" y="1"/>
                  </a:moveTo>
                  <a:cubicBezTo>
                    <a:pt x="317" y="1"/>
                    <a:pt x="309" y="2"/>
                    <a:pt x="300" y="3"/>
                  </a:cubicBezTo>
                  <a:cubicBezTo>
                    <a:pt x="100" y="37"/>
                    <a:pt x="0" y="337"/>
                    <a:pt x="67" y="737"/>
                  </a:cubicBezTo>
                  <a:cubicBezTo>
                    <a:pt x="133" y="1137"/>
                    <a:pt x="300" y="1404"/>
                    <a:pt x="467" y="1404"/>
                  </a:cubicBezTo>
                  <a:cubicBezTo>
                    <a:pt x="667" y="1371"/>
                    <a:pt x="767" y="1037"/>
                    <a:pt x="701" y="670"/>
                  </a:cubicBezTo>
                  <a:cubicBezTo>
                    <a:pt x="669" y="290"/>
                    <a:pt x="487" y="1"/>
                    <a:pt x="32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3" name="Google Shape;1173;p6"/>
            <p:cNvSpPr/>
            <p:nvPr/>
          </p:nvSpPr>
          <p:spPr>
            <a:xfrm>
              <a:off x="5477760" y="2352267"/>
              <a:ext cx="67023" cy="112488"/>
            </a:xfrm>
            <a:custGeom>
              <a:avLst/>
              <a:gdLst/>
              <a:ahLst/>
              <a:cxnLst/>
              <a:rect l="l" t="t" r="r" b="b"/>
              <a:pathLst>
                <a:path w="3737" h="6272" fill="none" extrusionOk="0">
                  <a:moveTo>
                    <a:pt x="801" y="6272"/>
                  </a:moveTo>
                  <a:lnTo>
                    <a:pt x="3136" y="5605"/>
                  </a:lnTo>
                  <a:cubicBezTo>
                    <a:pt x="3136" y="5605"/>
                    <a:pt x="3736" y="3103"/>
                    <a:pt x="3469" y="1635"/>
                  </a:cubicBezTo>
                  <a:cubicBezTo>
                    <a:pt x="3202" y="134"/>
                    <a:pt x="1201" y="1"/>
                    <a:pt x="601" y="67"/>
                  </a:cubicBezTo>
                  <a:cubicBezTo>
                    <a:pt x="0" y="101"/>
                    <a:pt x="100" y="2336"/>
                    <a:pt x="100" y="23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4" name="Google Shape;1174;p6"/>
            <p:cNvSpPr/>
            <p:nvPr/>
          </p:nvSpPr>
          <p:spPr>
            <a:xfrm>
              <a:off x="5288098" y="2279272"/>
              <a:ext cx="186685" cy="326076"/>
            </a:xfrm>
            <a:custGeom>
              <a:avLst/>
              <a:gdLst/>
              <a:ahLst/>
              <a:cxnLst/>
              <a:rect l="l" t="t" r="r" b="b"/>
              <a:pathLst>
                <a:path w="10409" h="18181" fill="none" extrusionOk="0">
                  <a:moveTo>
                    <a:pt x="3003" y="1"/>
                  </a:moveTo>
                  <a:lnTo>
                    <a:pt x="768" y="3637"/>
                  </a:lnTo>
                  <a:cubicBezTo>
                    <a:pt x="601" y="3937"/>
                    <a:pt x="535" y="4271"/>
                    <a:pt x="601" y="4604"/>
                  </a:cubicBezTo>
                  <a:lnTo>
                    <a:pt x="1369" y="8240"/>
                  </a:lnTo>
                  <a:cubicBezTo>
                    <a:pt x="1435" y="8607"/>
                    <a:pt x="1335" y="9007"/>
                    <a:pt x="1102" y="9308"/>
                  </a:cubicBezTo>
                  <a:cubicBezTo>
                    <a:pt x="701" y="9841"/>
                    <a:pt x="68" y="10709"/>
                    <a:pt x="34" y="11009"/>
                  </a:cubicBezTo>
                  <a:cubicBezTo>
                    <a:pt x="1" y="11342"/>
                    <a:pt x="401" y="11609"/>
                    <a:pt x="768" y="11843"/>
                  </a:cubicBezTo>
                  <a:cubicBezTo>
                    <a:pt x="1068" y="12043"/>
                    <a:pt x="1302" y="12377"/>
                    <a:pt x="1335" y="12743"/>
                  </a:cubicBezTo>
                  <a:cubicBezTo>
                    <a:pt x="1535" y="13911"/>
                    <a:pt x="1635" y="15145"/>
                    <a:pt x="2469" y="16446"/>
                  </a:cubicBezTo>
                  <a:cubicBezTo>
                    <a:pt x="3570" y="18181"/>
                    <a:pt x="4938" y="17614"/>
                    <a:pt x="4938" y="17614"/>
                  </a:cubicBezTo>
                  <a:lnTo>
                    <a:pt x="9107" y="15112"/>
                  </a:lnTo>
                  <a:cubicBezTo>
                    <a:pt x="9441" y="14912"/>
                    <a:pt x="10408" y="11443"/>
                    <a:pt x="10408" y="1144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5" name="Google Shape;1175;p6"/>
            <p:cNvSpPr/>
            <p:nvPr/>
          </p:nvSpPr>
          <p:spPr>
            <a:xfrm>
              <a:off x="5325797" y="2331337"/>
              <a:ext cx="46685" cy="30525"/>
            </a:xfrm>
            <a:custGeom>
              <a:avLst/>
              <a:gdLst/>
              <a:ahLst/>
              <a:cxnLst/>
              <a:rect l="l" t="t" r="r" b="b"/>
              <a:pathLst>
                <a:path w="2603" h="1702" fill="none" extrusionOk="0">
                  <a:moveTo>
                    <a:pt x="0" y="1601"/>
                  </a:moveTo>
                  <a:cubicBezTo>
                    <a:pt x="0" y="1601"/>
                    <a:pt x="1335" y="0"/>
                    <a:pt x="2602" y="17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6" name="Google Shape;1176;p6"/>
            <p:cNvSpPr/>
            <p:nvPr/>
          </p:nvSpPr>
          <p:spPr>
            <a:xfrm>
              <a:off x="5338961" y="2446193"/>
              <a:ext cx="74789" cy="72027"/>
            </a:xfrm>
            <a:custGeom>
              <a:avLst/>
              <a:gdLst/>
              <a:ahLst/>
              <a:cxnLst/>
              <a:rect l="l" t="t" r="r" b="b"/>
              <a:pathLst>
                <a:path w="4170" h="4016" extrusionOk="0">
                  <a:moveTo>
                    <a:pt x="3903" y="1"/>
                  </a:moveTo>
                  <a:cubicBezTo>
                    <a:pt x="3403" y="1135"/>
                    <a:pt x="0" y="3336"/>
                    <a:pt x="0" y="3336"/>
                  </a:cubicBezTo>
                  <a:cubicBezTo>
                    <a:pt x="0" y="3336"/>
                    <a:pt x="927" y="4016"/>
                    <a:pt x="1971" y="4016"/>
                  </a:cubicBezTo>
                  <a:cubicBezTo>
                    <a:pt x="2256" y="4016"/>
                    <a:pt x="2550" y="3965"/>
                    <a:pt x="2836" y="3837"/>
                  </a:cubicBezTo>
                  <a:cubicBezTo>
                    <a:pt x="4170" y="3270"/>
                    <a:pt x="3903" y="1"/>
                    <a:pt x="3903"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7" name="Google Shape;1177;p6"/>
            <p:cNvSpPr/>
            <p:nvPr/>
          </p:nvSpPr>
          <p:spPr>
            <a:xfrm>
              <a:off x="5562701" y="2436616"/>
              <a:ext cx="16177" cy="86178"/>
            </a:xfrm>
            <a:custGeom>
              <a:avLst/>
              <a:gdLst/>
              <a:ahLst/>
              <a:cxnLst/>
              <a:rect l="l" t="t" r="r" b="b"/>
              <a:pathLst>
                <a:path w="902" h="4805" fill="none" extrusionOk="0">
                  <a:moveTo>
                    <a:pt x="901" y="4804"/>
                  </a:moveTo>
                  <a:cubicBezTo>
                    <a:pt x="901" y="4804"/>
                    <a:pt x="1" y="1936"/>
                    <a:pt x="501"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8" name="Google Shape;1178;p6"/>
            <p:cNvSpPr/>
            <p:nvPr/>
          </p:nvSpPr>
          <p:spPr>
            <a:xfrm>
              <a:off x="5209740" y="3322641"/>
              <a:ext cx="562980" cy="1027980"/>
            </a:xfrm>
            <a:custGeom>
              <a:avLst/>
              <a:gdLst/>
              <a:ahLst/>
              <a:cxnLst/>
              <a:rect l="l" t="t" r="r" b="b"/>
              <a:pathLst>
                <a:path w="31390" h="57317" extrusionOk="0">
                  <a:moveTo>
                    <a:pt x="134" y="1"/>
                  </a:moveTo>
                  <a:lnTo>
                    <a:pt x="134" y="1"/>
                  </a:lnTo>
                  <a:cubicBezTo>
                    <a:pt x="134" y="1"/>
                    <a:pt x="0" y="12677"/>
                    <a:pt x="1068" y="28588"/>
                  </a:cubicBezTo>
                  <a:cubicBezTo>
                    <a:pt x="2102" y="44499"/>
                    <a:pt x="3603" y="56041"/>
                    <a:pt x="3603" y="56041"/>
                  </a:cubicBezTo>
                  <a:cubicBezTo>
                    <a:pt x="3603" y="56041"/>
                    <a:pt x="5145" y="57316"/>
                    <a:pt x="6973" y="57316"/>
                  </a:cubicBezTo>
                  <a:cubicBezTo>
                    <a:pt x="7887" y="57316"/>
                    <a:pt x="8873" y="56997"/>
                    <a:pt x="9774" y="56041"/>
                  </a:cubicBezTo>
                  <a:lnTo>
                    <a:pt x="14410" y="14778"/>
                  </a:lnTo>
                  <a:lnTo>
                    <a:pt x="24918" y="53172"/>
                  </a:lnTo>
                  <a:cubicBezTo>
                    <a:pt x="24918" y="53172"/>
                    <a:pt x="26282" y="54385"/>
                    <a:pt x="27737" y="54385"/>
                  </a:cubicBezTo>
                  <a:cubicBezTo>
                    <a:pt x="28088" y="54385"/>
                    <a:pt x="28444" y="54315"/>
                    <a:pt x="28787" y="54140"/>
                  </a:cubicBezTo>
                  <a:cubicBezTo>
                    <a:pt x="29888" y="53539"/>
                    <a:pt x="30789" y="52672"/>
                    <a:pt x="31389" y="51571"/>
                  </a:cubicBezTo>
                  <a:cubicBezTo>
                    <a:pt x="31389" y="51571"/>
                    <a:pt x="26619" y="10008"/>
                    <a:pt x="26619" y="268"/>
                  </a:cubicBezTo>
                  <a:cubicBezTo>
                    <a:pt x="26619" y="268"/>
                    <a:pt x="12168" y="6982"/>
                    <a:pt x="9746" y="6982"/>
                  </a:cubicBezTo>
                  <a:cubicBezTo>
                    <a:pt x="9694" y="6982"/>
                    <a:pt x="9648" y="6979"/>
                    <a:pt x="9607" y="6973"/>
                  </a:cubicBezTo>
                  <a:cubicBezTo>
                    <a:pt x="7639" y="6672"/>
                    <a:pt x="134" y="1"/>
                    <a:pt x="13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9" name="Google Shape;1179;p6"/>
            <p:cNvSpPr/>
            <p:nvPr/>
          </p:nvSpPr>
          <p:spPr>
            <a:xfrm>
              <a:off x="5468183" y="3505111"/>
              <a:ext cx="67615" cy="82591"/>
            </a:xfrm>
            <a:custGeom>
              <a:avLst/>
              <a:gdLst/>
              <a:ahLst/>
              <a:cxnLst/>
              <a:rect l="l" t="t" r="r" b="b"/>
              <a:pathLst>
                <a:path w="3770" h="4605" fill="none" extrusionOk="0">
                  <a:moveTo>
                    <a:pt x="0" y="4604"/>
                  </a:moveTo>
                  <a:lnTo>
                    <a:pt x="0" y="1869"/>
                  </a:lnTo>
                  <a:lnTo>
                    <a:pt x="3770" y="1"/>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0" name="Google Shape;1180;p6"/>
            <p:cNvSpPr/>
            <p:nvPr/>
          </p:nvSpPr>
          <p:spPr>
            <a:xfrm>
              <a:off x="5535780" y="3126414"/>
              <a:ext cx="116093" cy="33521"/>
            </a:xfrm>
            <a:custGeom>
              <a:avLst/>
              <a:gdLst/>
              <a:ahLst/>
              <a:cxnLst/>
              <a:rect l="l" t="t" r="r" b="b"/>
              <a:pathLst>
                <a:path w="6473" h="1869" fill="none" extrusionOk="0">
                  <a:moveTo>
                    <a:pt x="1" y="1"/>
                  </a:moveTo>
                  <a:cubicBezTo>
                    <a:pt x="1" y="1"/>
                    <a:pt x="2202" y="1535"/>
                    <a:pt x="6472" y="18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1" name="Google Shape;1181;p6"/>
            <p:cNvSpPr/>
            <p:nvPr/>
          </p:nvSpPr>
          <p:spPr>
            <a:xfrm>
              <a:off x="5535780" y="3159916"/>
              <a:ext cx="99342" cy="9003"/>
            </a:xfrm>
            <a:custGeom>
              <a:avLst/>
              <a:gdLst/>
              <a:ahLst/>
              <a:cxnLst/>
              <a:rect l="l" t="t" r="r" b="b"/>
              <a:pathLst>
                <a:path w="5539" h="502" fill="none" extrusionOk="0">
                  <a:moveTo>
                    <a:pt x="1" y="1"/>
                  </a:moveTo>
                  <a:cubicBezTo>
                    <a:pt x="1802" y="501"/>
                    <a:pt x="3737" y="501"/>
                    <a:pt x="5538"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2" name="Google Shape;1182;p6"/>
            <p:cNvSpPr/>
            <p:nvPr/>
          </p:nvSpPr>
          <p:spPr>
            <a:xfrm>
              <a:off x="5250416" y="2183894"/>
              <a:ext cx="392472" cy="269115"/>
            </a:xfrm>
            <a:custGeom>
              <a:avLst/>
              <a:gdLst/>
              <a:ahLst/>
              <a:cxnLst/>
              <a:rect l="l" t="t" r="r" b="b"/>
              <a:pathLst>
                <a:path w="21883" h="15005" extrusionOk="0">
                  <a:moveTo>
                    <a:pt x="14197" y="1"/>
                  </a:moveTo>
                  <a:cubicBezTo>
                    <a:pt x="12491" y="1"/>
                    <a:pt x="10216" y="865"/>
                    <a:pt x="8907" y="1316"/>
                  </a:cubicBezTo>
                  <a:cubicBezTo>
                    <a:pt x="8345" y="1500"/>
                    <a:pt x="7805" y="1568"/>
                    <a:pt x="7280" y="1568"/>
                  </a:cubicBezTo>
                  <a:cubicBezTo>
                    <a:pt x="5903" y="1568"/>
                    <a:pt x="4621" y="1107"/>
                    <a:pt x="3269" y="1083"/>
                  </a:cubicBezTo>
                  <a:cubicBezTo>
                    <a:pt x="1368" y="1083"/>
                    <a:pt x="0" y="2017"/>
                    <a:pt x="868" y="4185"/>
                  </a:cubicBezTo>
                  <a:cubicBezTo>
                    <a:pt x="1255" y="5164"/>
                    <a:pt x="3087" y="5319"/>
                    <a:pt x="4211" y="5319"/>
                  </a:cubicBezTo>
                  <a:cubicBezTo>
                    <a:pt x="4734" y="5319"/>
                    <a:pt x="5104" y="5286"/>
                    <a:pt x="5104" y="5286"/>
                  </a:cubicBezTo>
                  <a:cubicBezTo>
                    <a:pt x="5171" y="6253"/>
                    <a:pt x="6071" y="7020"/>
                    <a:pt x="7005" y="7320"/>
                  </a:cubicBezTo>
                  <a:cubicBezTo>
                    <a:pt x="7406" y="7387"/>
                    <a:pt x="7839" y="7554"/>
                    <a:pt x="8206" y="7754"/>
                  </a:cubicBezTo>
                  <a:cubicBezTo>
                    <a:pt x="8707" y="8088"/>
                    <a:pt x="8940" y="8755"/>
                    <a:pt x="9107" y="9355"/>
                  </a:cubicBezTo>
                  <a:cubicBezTo>
                    <a:pt x="9407" y="10256"/>
                    <a:pt x="9674" y="11190"/>
                    <a:pt x="9974" y="12091"/>
                  </a:cubicBezTo>
                  <a:cubicBezTo>
                    <a:pt x="10041" y="12457"/>
                    <a:pt x="10208" y="12791"/>
                    <a:pt x="10441" y="13058"/>
                  </a:cubicBezTo>
                  <a:cubicBezTo>
                    <a:pt x="10643" y="13235"/>
                    <a:pt x="10903" y="13316"/>
                    <a:pt x="11162" y="13316"/>
                  </a:cubicBezTo>
                  <a:cubicBezTo>
                    <a:pt x="11245" y="13316"/>
                    <a:pt x="11328" y="13308"/>
                    <a:pt x="11409" y="13291"/>
                  </a:cubicBezTo>
                  <a:cubicBezTo>
                    <a:pt x="12980" y="13195"/>
                    <a:pt x="12516" y="10878"/>
                    <a:pt x="12716" y="10878"/>
                  </a:cubicBezTo>
                  <a:cubicBezTo>
                    <a:pt x="12724" y="10878"/>
                    <a:pt x="12733" y="10882"/>
                    <a:pt x="12743" y="10890"/>
                  </a:cubicBezTo>
                  <a:cubicBezTo>
                    <a:pt x="12743" y="10890"/>
                    <a:pt x="12565" y="9491"/>
                    <a:pt x="13918" y="9491"/>
                  </a:cubicBezTo>
                  <a:cubicBezTo>
                    <a:pt x="14115" y="9491"/>
                    <a:pt x="14344" y="9521"/>
                    <a:pt x="14611" y="9589"/>
                  </a:cubicBezTo>
                  <a:cubicBezTo>
                    <a:pt x="16746" y="10122"/>
                    <a:pt x="16245" y="13458"/>
                    <a:pt x="16245" y="13458"/>
                  </a:cubicBezTo>
                  <a:cubicBezTo>
                    <a:pt x="16245" y="13458"/>
                    <a:pt x="16512" y="14859"/>
                    <a:pt x="17446" y="14993"/>
                  </a:cubicBezTo>
                  <a:cubicBezTo>
                    <a:pt x="17502" y="15001"/>
                    <a:pt x="17553" y="15004"/>
                    <a:pt x="17599" y="15004"/>
                  </a:cubicBezTo>
                  <a:cubicBezTo>
                    <a:pt x="18333" y="15004"/>
                    <a:pt x="18033" y="14028"/>
                    <a:pt x="19915" y="12491"/>
                  </a:cubicBezTo>
                  <a:cubicBezTo>
                    <a:pt x="21883" y="10856"/>
                    <a:pt x="19714" y="5552"/>
                    <a:pt x="18780" y="2951"/>
                  </a:cubicBezTo>
                  <a:cubicBezTo>
                    <a:pt x="18149" y="1230"/>
                    <a:pt x="17261" y="932"/>
                    <a:pt x="16721" y="932"/>
                  </a:cubicBezTo>
                  <a:cubicBezTo>
                    <a:pt x="16434" y="932"/>
                    <a:pt x="16245" y="1016"/>
                    <a:pt x="16245" y="1016"/>
                  </a:cubicBezTo>
                  <a:cubicBezTo>
                    <a:pt x="15912" y="266"/>
                    <a:pt x="15142" y="1"/>
                    <a:pt x="14197"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3" name="Google Shape;1183;p6"/>
            <p:cNvSpPr/>
            <p:nvPr/>
          </p:nvSpPr>
          <p:spPr>
            <a:xfrm>
              <a:off x="5520230" y="2166802"/>
              <a:ext cx="22150" cy="40103"/>
            </a:xfrm>
            <a:custGeom>
              <a:avLst/>
              <a:gdLst/>
              <a:ahLst/>
              <a:cxnLst/>
              <a:rect l="l" t="t" r="r" b="b"/>
              <a:pathLst>
                <a:path w="1235" h="2236" fill="none" extrusionOk="0">
                  <a:moveTo>
                    <a:pt x="0" y="1"/>
                  </a:moveTo>
                  <a:cubicBezTo>
                    <a:pt x="834" y="401"/>
                    <a:pt x="1235" y="1368"/>
                    <a:pt x="934" y="22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4" name="Google Shape;1184;p6"/>
            <p:cNvSpPr/>
            <p:nvPr/>
          </p:nvSpPr>
          <p:spPr>
            <a:xfrm>
              <a:off x="5458606" y="2544907"/>
              <a:ext cx="50272" cy="61051"/>
            </a:xfrm>
            <a:custGeom>
              <a:avLst/>
              <a:gdLst/>
              <a:ahLst/>
              <a:cxnLst/>
              <a:rect l="l" t="t" r="r" b="b"/>
              <a:pathLst>
                <a:path w="2803" h="3404" extrusionOk="0">
                  <a:moveTo>
                    <a:pt x="2236" y="1"/>
                  </a:moveTo>
                  <a:lnTo>
                    <a:pt x="1" y="1201"/>
                  </a:lnTo>
                  <a:lnTo>
                    <a:pt x="668" y="3403"/>
                  </a:lnTo>
                  <a:lnTo>
                    <a:pt x="2803" y="2369"/>
                  </a:lnTo>
                  <a:lnTo>
                    <a:pt x="2236"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5" name="Google Shape;1185;p6"/>
            <p:cNvSpPr/>
            <p:nvPr/>
          </p:nvSpPr>
          <p:spPr>
            <a:xfrm>
              <a:off x="5541770" y="2190135"/>
              <a:ext cx="55060" cy="19173"/>
            </a:xfrm>
            <a:custGeom>
              <a:avLst/>
              <a:gdLst/>
              <a:ahLst/>
              <a:cxnLst/>
              <a:rect l="l" t="t" r="r" b="b"/>
              <a:pathLst>
                <a:path w="3070" h="1069" fill="none" extrusionOk="0">
                  <a:moveTo>
                    <a:pt x="0" y="668"/>
                  </a:moveTo>
                  <a:cubicBezTo>
                    <a:pt x="968" y="1"/>
                    <a:pt x="2302" y="201"/>
                    <a:pt x="3069" y="10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6" name="Google Shape;1186;p6"/>
            <p:cNvSpPr/>
            <p:nvPr/>
          </p:nvSpPr>
          <p:spPr>
            <a:xfrm>
              <a:off x="5455611" y="2520372"/>
              <a:ext cx="192658" cy="83774"/>
            </a:xfrm>
            <a:custGeom>
              <a:avLst/>
              <a:gdLst/>
              <a:ahLst/>
              <a:cxnLst/>
              <a:rect l="l" t="t" r="r" b="b"/>
              <a:pathLst>
                <a:path w="10742" h="4671" fill="none" extrusionOk="0">
                  <a:moveTo>
                    <a:pt x="768" y="4671"/>
                  </a:moveTo>
                  <a:lnTo>
                    <a:pt x="1" y="2569"/>
                  </a:lnTo>
                  <a:cubicBezTo>
                    <a:pt x="1" y="2569"/>
                    <a:pt x="3337" y="501"/>
                    <a:pt x="6706" y="134"/>
                  </a:cubicBezTo>
                  <a:cubicBezTo>
                    <a:pt x="8173" y="1"/>
                    <a:pt x="9341" y="701"/>
                    <a:pt x="10742" y="1135"/>
                  </a:cubicBezTo>
                  <a:lnTo>
                    <a:pt x="10075" y="3503"/>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7" name="Google Shape;1187;p6"/>
            <p:cNvSpPr/>
            <p:nvPr/>
          </p:nvSpPr>
          <p:spPr>
            <a:xfrm>
              <a:off x="5186406" y="2554485"/>
              <a:ext cx="606042" cy="900391"/>
            </a:xfrm>
            <a:custGeom>
              <a:avLst/>
              <a:gdLst/>
              <a:ahLst/>
              <a:cxnLst/>
              <a:rect l="l" t="t" r="r" b="b"/>
              <a:pathLst>
                <a:path w="33791" h="50203" fill="none" extrusionOk="0">
                  <a:moveTo>
                    <a:pt x="4670" y="31256"/>
                  </a:moveTo>
                  <a:lnTo>
                    <a:pt x="0" y="41397"/>
                  </a:lnTo>
                  <a:cubicBezTo>
                    <a:pt x="2202" y="44165"/>
                    <a:pt x="9874" y="49369"/>
                    <a:pt x="10908" y="49769"/>
                  </a:cubicBezTo>
                  <a:cubicBezTo>
                    <a:pt x="11942" y="50203"/>
                    <a:pt x="29021" y="42597"/>
                    <a:pt x="29021" y="42597"/>
                  </a:cubicBezTo>
                  <a:lnTo>
                    <a:pt x="26586" y="32824"/>
                  </a:lnTo>
                  <a:cubicBezTo>
                    <a:pt x="26586" y="32824"/>
                    <a:pt x="33791" y="15378"/>
                    <a:pt x="32690" y="12209"/>
                  </a:cubicBezTo>
                  <a:cubicBezTo>
                    <a:pt x="31556" y="9007"/>
                    <a:pt x="25285" y="1401"/>
                    <a:pt x="24017" y="701"/>
                  </a:cubicBezTo>
                  <a:cubicBezTo>
                    <a:pt x="22716" y="0"/>
                    <a:pt x="19481" y="1168"/>
                    <a:pt x="19481" y="1168"/>
                  </a:cubicBezTo>
                  <a:cubicBezTo>
                    <a:pt x="19481" y="1168"/>
                    <a:pt x="14911" y="2969"/>
                    <a:pt x="13310" y="4570"/>
                  </a:cubicBezTo>
                  <a:cubicBezTo>
                    <a:pt x="11709" y="6205"/>
                    <a:pt x="7872" y="15378"/>
                    <a:pt x="7105" y="19347"/>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8" name="Google Shape;1188;p6"/>
            <p:cNvSpPr/>
            <p:nvPr/>
          </p:nvSpPr>
          <p:spPr>
            <a:xfrm>
              <a:off x="5044612" y="2732758"/>
              <a:ext cx="511524" cy="391288"/>
            </a:xfrm>
            <a:custGeom>
              <a:avLst/>
              <a:gdLst/>
              <a:ahLst/>
              <a:cxnLst/>
              <a:rect l="l" t="t" r="r" b="b"/>
              <a:pathLst>
                <a:path w="28521" h="21817" fill="none" extrusionOk="0">
                  <a:moveTo>
                    <a:pt x="13577" y="14611"/>
                  </a:moveTo>
                  <a:lnTo>
                    <a:pt x="1735" y="14011"/>
                  </a:lnTo>
                  <a:cubicBezTo>
                    <a:pt x="1" y="18180"/>
                    <a:pt x="935" y="20982"/>
                    <a:pt x="935" y="20982"/>
                  </a:cubicBezTo>
                  <a:cubicBezTo>
                    <a:pt x="4404" y="21816"/>
                    <a:pt x="20248" y="20982"/>
                    <a:pt x="20248" y="20982"/>
                  </a:cubicBezTo>
                  <a:cubicBezTo>
                    <a:pt x="23918" y="17246"/>
                    <a:pt x="28287" y="6672"/>
                    <a:pt x="28287" y="6672"/>
                  </a:cubicBezTo>
                  <a:cubicBezTo>
                    <a:pt x="28521" y="4371"/>
                    <a:pt x="28054" y="2036"/>
                    <a:pt x="26920"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9" name="Google Shape;1189;p6"/>
            <p:cNvSpPr/>
            <p:nvPr/>
          </p:nvSpPr>
          <p:spPr>
            <a:xfrm>
              <a:off x="5285121" y="2675922"/>
              <a:ext cx="185466" cy="340442"/>
            </a:xfrm>
            <a:custGeom>
              <a:avLst/>
              <a:gdLst/>
              <a:ahLst/>
              <a:cxnLst/>
              <a:rect l="l" t="t" r="r" b="b"/>
              <a:pathLst>
                <a:path w="10341" h="18982" extrusionOk="0">
                  <a:moveTo>
                    <a:pt x="10341" y="1"/>
                  </a:moveTo>
                  <a:lnTo>
                    <a:pt x="6838" y="1835"/>
                  </a:lnTo>
                  <a:cubicBezTo>
                    <a:pt x="4670" y="5004"/>
                    <a:pt x="2969" y="8474"/>
                    <a:pt x="1768" y="12143"/>
                  </a:cubicBezTo>
                  <a:cubicBezTo>
                    <a:pt x="67" y="17680"/>
                    <a:pt x="234" y="18981"/>
                    <a:pt x="234" y="18981"/>
                  </a:cubicBezTo>
                  <a:cubicBezTo>
                    <a:pt x="0" y="16312"/>
                    <a:pt x="9507" y="2603"/>
                    <a:pt x="9507" y="2603"/>
                  </a:cubicBezTo>
                  <a:lnTo>
                    <a:pt x="10341"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0" name="Google Shape;1190;p6"/>
            <p:cNvSpPr/>
            <p:nvPr/>
          </p:nvSpPr>
          <p:spPr>
            <a:xfrm>
              <a:off x="5285712" y="2671744"/>
              <a:ext cx="193859" cy="382894"/>
            </a:xfrm>
            <a:custGeom>
              <a:avLst/>
              <a:gdLst/>
              <a:ahLst/>
              <a:cxnLst/>
              <a:rect l="l" t="t" r="r" b="b"/>
              <a:pathLst>
                <a:path w="10809" h="21349" fill="none" extrusionOk="0">
                  <a:moveTo>
                    <a:pt x="1035" y="21349"/>
                  </a:moveTo>
                  <a:cubicBezTo>
                    <a:pt x="301" y="20181"/>
                    <a:pt x="0" y="18780"/>
                    <a:pt x="167" y="17413"/>
                  </a:cubicBezTo>
                  <a:cubicBezTo>
                    <a:pt x="467" y="15144"/>
                    <a:pt x="3736" y="6705"/>
                    <a:pt x="6805" y="2068"/>
                  </a:cubicBezTo>
                  <a:lnTo>
                    <a:pt x="10808"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1" name="Google Shape;1191;p6"/>
            <p:cNvSpPr/>
            <p:nvPr/>
          </p:nvSpPr>
          <p:spPr>
            <a:xfrm>
              <a:off x="5451432" y="2550288"/>
              <a:ext cx="8985" cy="13182"/>
            </a:xfrm>
            <a:custGeom>
              <a:avLst/>
              <a:gdLst/>
              <a:ahLst/>
              <a:cxnLst/>
              <a:rect l="l" t="t" r="r" b="b"/>
              <a:pathLst>
                <a:path w="501" h="735" fill="none" extrusionOk="0">
                  <a:moveTo>
                    <a:pt x="501" y="735"/>
                  </a:moveTo>
                  <a:lnTo>
                    <a:pt x="0"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2" name="Google Shape;1192;p6"/>
            <p:cNvSpPr/>
            <p:nvPr/>
          </p:nvSpPr>
          <p:spPr>
            <a:xfrm>
              <a:off x="3458028" y="3527853"/>
              <a:ext cx="202235" cy="272827"/>
            </a:xfrm>
            <a:custGeom>
              <a:avLst/>
              <a:gdLst/>
              <a:ahLst/>
              <a:cxnLst/>
              <a:rect l="l" t="t" r="r" b="b"/>
              <a:pathLst>
                <a:path w="11276" h="15212" extrusionOk="0">
                  <a:moveTo>
                    <a:pt x="2702" y="0"/>
                  </a:moveTo>
                  <a:cubicBezTo>
                    <a:pt x="2702" y="0"/>
                    <a:pt x="0" y="4404"/>
                    <a:pt x="1935" y="7973"/>
                  </a:cubicBezTo>
                  <a:cubicBezTo>
                    <a:pt x="3369" y="10508"/>
                    <a:pt x="5037" y="12943"/>
                    <a:pt x="6872" y="15211"/>
                  </a:cubicBezTo>
                  <a:lnTo>
                    <a:pt x="7839" y="11642"/>
                  </a:lnTo>
                  <a:cubicBezTo>
                    <a:pt x="8940" y="12476"/>
                    <a:pt x="10074" y="13210"/>
                    <a:pt x="11275" y="13910"/>
                  </a:cubicBezTo>
                  <a:lnTo>
                    <a:pt x="10975" y="11475"/>
                  </a:lnTo>
                  <a:cubicBezTo>
                    <a:pt x="10975" y="11475"/>
                    <a:pt x="10841" y="10108"/>
                    <a:pt x="8740" y="8440"/>
                  </a:cubicBezTo>
                  <a:cubicBezTo>
                    <a:pt x="8039" y="7906"/>
                    <a:pt x="7439" y="7439"/>
                    <a:pt x="6939" y="7039"/>
                  </a:cubicBezTo>
                  <a:cubicBezTo>
                    <a:pt x="6739" y="6639"/>
                    <a:pt x="6505" y="6238"/>
                    <a:pt x="6272" y="5805"/>
                  </a:cubicBezTo>
                  <a:cubicBezTo>
                    <a:pt x="4137" y="2169"/>
                    <a:pt x="2702" y="0"/>
                    <a:pt x="2702"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3" name="Google Shape;1193;p6"/>
            <p:cNvSpPr/>
            <p:nvPr/>
          </p:nvSpPr>
          <p:spPr>
            <a:xfrm>
              <a:off x="3657250" y="3578699"/>
              <a:ext cx="123249" cy="138225"/>
            </a:xfrm>
            <a:custGeom>
              <a:avLst/>
              <a:gdLst/>
              <a:ahLst/>
              <a:cxnLst/>
              <a:rect l="l" t="t" r="r" b="b"/>
              <a:pathLst>
                <a:path w="6872" h="7707" extrusionOk="0">
                  <a:moveTo>
                    <a:pt x="6472" y="1"/>
                  </a:moveTo>
                  <a:lnTo>
                    <a:pt x="6472" y="1"/>
                  </a:lnTo>
                  <a:cubicBezTo>
                    <a:pt x="6471" y="1"/>
                    <a:pt x="5070" y="868"/>
                    <a:pt x="2869" y="2403"/>
                  </a:cubicBezTo>
                  <a:cubicBezTo>
                    <a:pt x="667" y="3937"/>
                    <a:pt x="434" y="5305"/>
                    <a:pt x="434" y="5305"/>
                  </a:cubicBezTo>
                  <a:lnTo>
                    <a:pt x="0" y="7706"/>
                  </a:lnTo>
                  <a:cubicBezTo>
                    <a:pt x="1668" y="6872"/>
                    <a:pt x="3269" y="5905"/>
                    <a:pt x="4804" y="4804"/>
                  </a:cubicBezTo>
                  <a:cubicBezTo>
                    <a:pt x="6872" y="3237"/>
                    <a:pt x="6472" y="1"/>
                    <a:pt x="647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4" name="Google Shape;1194;p6"/>
            <p:cNvSpPr/>
            <p:nvPr/>
          </p:nvSpPr>
          <p:spPr>
            <a:xfrm>
              <a:off x="3663223" y="3685197"/>
              <a:ext cx="104722" cy="163334"/>
            </a:xfrm>
            <a:custGeom>
              <a:avLst/>
              <a:gdLst/>
              <a:ahLst/>
              <a:cxnLst/>
              <a:rect l="l" t="t" r="r" b="b"/>
              <a:pathLst>
                <a:path w="5839" h="9107" extrusionOk="0">
                  <a:moveTo>
                    <a:pt x="4604" y="0"/>
                  </a:moveTo>
                  <a:lnTo>
                    <a:pt x="4604" y="0"/>
                  </a:lnTo>
                  <a:cubicBezTo>
                    <a:pt x="4604" y="1"/>
                    <a:pt x="3470" y="1201"/>
                    <a:pt x="1735" y="3236"/>
                  </a:cubicBezTo>
                  <a:cubicBezTo>
                    <a:pt x="1" y="5304"/>
                    <a:pt x="134" y="6639"/>
                    <a:pt x="134" y="6639"/>
                  </a:cubicBezTo>
                  <a:lnTo>
                    <a:pt x="334" y="9107"/>
                  </a:lnTo>
                  <a:cubicBezTo>
                    <a:pt x="1735" y="7873"/>
                    <a:pt x="3036" y="6505"/>
                    <a:pt x="4237" y="5071"/>
                  </a:cubicBezTo>
                  <a:cubicBezTo>
                    <a:pt x="5838" y="3036"/>
                    <a:pt x="4604" y="1"/>
                    <a:pt x="460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95" name="Google Shape;1195;p6"/>
          <p:cNvSpPr/>
          <p:nvPr/>
        </p:nvSpPr>
        <p:spPr>
          <a:xfrm>
            <a:off x="10374" y="4713294"/>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5</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9"/>
        <p:cNvGrpSpPr/>
        <p:nvPr/>
      </p:nvGrpSpPr>
      <p:grpSpPr>
        <a:xfrm>
          <a:off x="0" y="0"/>
          <a:ext cx="0" cy="0"/>
          <a:chOff x="0" y="0"/>
          <a:chExt cx="0" cy="0"/>
        </a:xfrm>
      </p:grpSpPr>
      <p:sp>
        <p:nvSpPr>
          <p:cNvPr id="1200" name="Google Shape;1200;p7"/>
          <p:cNvSpPr txBox="1">
            <a:spLocks noGrp="1"/>
          </p:cNvSpPr>
          <p:nvPr>
            <p:ph type="subTitle" idx="2"/>
          </p:nvPr>
        </p:nvSpPr>
        <p:spPr>
          <a:xfrm>
            <a:off x="58060" y="2216541"/>
            <a:ext cx="3171339" cy="57439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Directing is concerned with supervising your team’s progress. In this step, you have to keep an open channel of communication and get regular updates to stay on top of things. A great way to do this is by giving and receiving feedback to address any problem areas and improve performance.</a:t>
            </a:r>
            <a:endParaRPr/>
          </a:p>
        </p:txBody>
      </p:sp>
      <p:sp>
        <p:nvSpPr>
          <p:cNvPr id="1201" name="Google Shape;1201;p7"/>
          <p:cNvSpPr txBox="1">
            <a:spLocks noGrp="1"/>
          </p:cNvSpPr>
          <p:nvPr>
            <p:ph type="subTitle" idx="3"/>
          </p:nvPr>
        </p:nvSpPr>
        <p:spPr>
          <a:xfrm>
            <a:off x="6753798" y="1956098"/>
            <a:ext cx="2043600" cy="7857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This is where you have to measure the progress of each step established in the planning stage against your organizational goals.</a:t>
            </a:r>
            <a:endParaRPr/>
          </a:p>
        </p:txBody>
      </p:sp>
      <p:sp>
        <p:nvSpPr>
          <p:cNvPr id="1202" name="Google Shape;1202;p7"/>
          <p:cNvSpPr txBox="1">
            <a:spLocks noGrp="1"/>
          </p:cNvSpPr>
          <p:nvPr>
            <p:ph type="subTitle" idx="6"/>
          </p:nvPr>
        </p:nvSpPr>
        <p:spPr>
          <a:xfrm>
            <a:off x="618069" y="1818075"/>
            <a:ext cx="2024100" cy="4083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400"/>
              <a:buNone/>
            </a:pPr>
            <a:r>
              <a:rPr lang="en-US"/>
              <a:t>Directing :</a:t>
            </a:r>
            <a:endParaRPr/>
          </a:p>
        </p:txBody>
      </p:sp>
      <p:sp>
        <p:nvSpPr>
          <p:cNvPr id="1203" name="Google Shape;1203;p7"/>
          <p:cNvSpPr txBox="1">
            <a:spLocks noGrp="1"/>
          </p:cNvSpPr>
          <p:nvPr>
            <p:ph type="subTitle" idx="7"/>
          </p:nvPr>
        </p:nvSpPr>
        <p:spPr>
          <a:xfrm>
            <a:off x="6496300" y="1818075"/>
            <a:ext cx="2024100" cy="4083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400"/>
              <a:buNone/>
            </a:pPr>
            <a:r>
              <a:rPr lang="en-US"/>
              <a:t>Controlling :</a:t>
            </a:r>
            <a:endParaRPr/>
          </a:p>
        </p:txBody>
      </p:sp>
      <p:grpSp>
        <p:nvGrpSpPr>
          <p:cNvPr id="1204" name="Google Shape;1204;p7"/>
          <p:cNvGrpSpPr/>
          <p:nvPr/>
        </p:nvGrpSpPr>
        <p:grpSpPr>
          <a:xfrm rot="2118701">
            <a:off x="386053" y="279054"/>
            <a:ext cx="677494" cy="678539"/>
            <a:chOff x="1176363" y="5022450"/>
            <a:chExt cx="551250" cy="552100"/>
          </a:xfrm>
        </p:grpSpPr>
        <p:sp>
          <p:nvSpPr>
            <p:cNvPr id="1205" name="Google Shape;1205;p7"/>
            <p:cNvSpPr/>
            <p:nvPr/>
          </p:nvSpPr>
          <p:spPr>
            <a:xfrm>
              <a:off x="1176363" y="5561175"/>
              <a:ext cx="54225" cy="5025"/>
            </a:xfrm>
            <a:custGeom>
              <a:avLst/>
              <a:gdLst/>
              <a:ahLst/>
              <a:cxnLst/>
              <a:rect l="l" t="t" r="r" b="b"/>
              <a:pathLst>
                <a:path w="2169" h="201" fill="none" extrusionOk="0">
                  <a:moveTo>
                    <a:pt x="2168" y="201"/>
                  </a:moveTo>
                  <a:cubicBezTo>
                    <a:pt x="1434" y="134"/>
                    <a:pt x="701" y="67"/>
                    <a:pt x="0" y="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6" name="Google Shape;1206;p7"/>
            <p:cNvSpPr/>
            <p:nvPr/>
          </p:nvSpPr>
          <p:spPr>
            <a:xfrm>
              <a:off x="1272263" y="5043300"/>
              <a:ext cx="351100" cy="531250"/>
            </a:xfrm>
            <a:custGeom>
              <a:avLst/>
              <a:gdLst/>
              <a:ahLst/>
              <a:cxnLst/>
              <a:rect l="l" t="t" r="r" b="b"/>
              <a:pathLst>
                <a:path w="14044" h="21250" fill="none" extrusionOk="0">
                  <a:moveTo>
                    <a:pt x="14044" y="1"/>
                  </a:moveTo>
                  <a:cubicBezTo>
                    <a:pt x="10474" y="1035"/>
                    <a:pt x="4670" y="2803"/>
                    <a:pt x="5171" y="7606"/>
                  </a:cubicBezTo>
                  <a:cubicBezTo>
                    <a:pt x="5437" y="10175"/>
                    <a:pt x="7672" y="12109"/>
                    <a:pt x="9407" y="13844"/>
                  </a:cubicBezTo>
                  <a:cubicBezTo>
                    <a:pt x="11008" y="15445"/>
                    <a:pt x="13310" y="18047"/>
                    <a:pt x="10841" y="20048"/>
                  </a:cubicBezTo>
                  <a:cubicBezTo>
                    <a:pt x="9540" y="21082"/>
                    <a:pt x="7405" y="21049"/>
                    <a:pt x="5838" y="21149"/>
                  </a:cubicBezTo>
                  <a:cubicBezTo>
                    <a:pt x="3870" y="21249"/>
                    <a:pt x="1935" y="21216"/>
                    <a:pt x="0" y="21049"/>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7" name="Google Shape;1207;p7"/>
            <p:cNvSpPr/>
            <p:nvPr/>
          </p:nvSpPr>
          <p:spPr>
            <a:xfrm>
              <a:off x="1668363" y="5022450"/>
              <a:ext cx="59250" cy="10875"/>
            </a:xfrm>
            <a:custGeom>
              <a:avLst/>
              <a:gdLst/>
              <a:ahLst/>
              <a:cxnLst/>
              <a:rect l="l" t="t" r="r" b="b"/>
              <a:pathLst>
                <a:path w="2370" h="435" fill="none" extrusionOk="0">
                  <a:moveTo>
                    <a:pt x="2369" y="1"/>
                  </a:moveTo>
                  <a:cubicBezTo>
                    <a:pt x="1569" y="134"/>
                    <a:pt x="768" y="267"/>
                    <a:pt x="1" y="434"/>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08" name="Google Shape;1208;p7"/>
          <p:cNvGrpSpPr/>
          <p:nvPr/>
        </p:nvGrpSpPr>
        <p:grpSpPr>
          <a:xfrm rot="4499953">
            <a:off x="8586036" y="4520634"/>
            <a:ext cx="488889" cy="473526"/>
            <a:chOff x="3103563" y="2976000"/>
            <a:chExt cx="397800" cy="385300"/>
          </a:xfrm>
        </p:grpSpPr>
        <p:sp>
          <p:nvSpPr>
            <p:cNvPr id="1209" name="Google Shape;1209;p7"/>
            <p:cNvSpPr/>
            <p:nvPr/>
          </p:nvSpPr>
          <p:spPr>
            <a:xfrm>
              <a:off x="3141088" y="3272875"/>
              <a:ext cx="9200" cy="70900"/>
            </a:xfrm>
            <a:custGeom>
              <a:avLst/>
              <a:gdLst/>
              <a:ahLst/>
              <a:cxnLst/>
              <a:rect l="l" t="t" r="r" b="b"/>
              <a:pathLst>
                <a:path w="368" h="2836" fill="none" extrusionOk="0">
                  <a:moveTo>
                    <a:pt x="1" y="0"/>
                  </a:moveTo>
                  <a:cubicBezTo>
                    <a:pt x="101" y="968"/>
                    <a:pt x="234" y="1902"/>
                    <a:pt x="367" y="28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0" name="Google Shape;1210;p7"/>
            <p:cNvSpPr/>
            <p:nvPr/>
          </p:nvSpPr>
          <p:spPr>
            <a:xfrm>
              <a:off x="3103563" y="2976000"/>
              <a:ext cx="32550" cy="256025"/>
            </a:xfrm>
            <a:custGeom>
              <a:avLst/>
              <a:gdLst/>
              <a:ahLst/>
              <a:cxnLst/>
              <a:rect l="l" t="t" r="r" b="b"/>
              <a:pathLst>
                <a:path w="1302" h="10241" fill="none" extrusionOk="0">
                  <a:moveTo>
                    <a:pt x="0" y="0"/>
                  </a:moveTo>
                  <a:lnTo>
                    <a:pt x="1301" y="1024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1" name="Google Shape;1211;p7"/>
            <p:cNvSpPr/>
            <p:nvPr/>
          </p:nvSpPr>
          <p:spPr>
            <a:xfrm>
              <a:off x="3257013" y="3029350"/>
              <a:ext cx="72575" cy="329425"/>
            </a:xfrm>
            <a:custGeom>
              <a:avLst/>
              <a:gdLst/>
              <a:ahLst/>
              <a:cxnLst/>
              <a:rect l="l" t="t" r="r" b="b"/>
              <a:pathLst>
                <a:path w="2903" h="13177" fill="none" extrusionOk="0">
                  <a:moveTo>
                    <a:pt x="2902" y="1"/>
                  </a:moveTo>
                  <a:cubicBezTo>
                    <a:pt x="1935" y="4404"/>
                    <a:pt x="968" y="8774"/>
                    <a:pt x="0" y="13177"/>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2" name="Google Shape;1212;p7"/>
            <p:cNvSpPr/>
            <p:nvPr/>
          </p:nvSpPr>
          <p:spPr>
            <a:xfrm>
              <a:off x="3365413" y="3255350"/>
              <a:ext cx="53400" cy="105950"/>
            </a:xfrm>
            <a:custGeom>
              <a:avLst/>
              <a:gdLst/>
              <a:ahLst/>
              <a:cxnLst/>
              <a:rect l="l" t="t" r="r" b="b"/>
              <a:pathLst>
                <a:path w="2136" h="4238" fill="none" extrusionOk="0">
                  <a:moveTo>
                    <a:pt x="2135" y="1"/>
                  </a:moveTo>
                  <a:lnTo>
                    <a:pt x="1" y="4237"/>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3" name="Google Shape;1213;p7"/>
            <p:cNvSpPr/>
            <p:nvPr/>
          </p:nvSpPr>
          <p:spPr>
            <a:xfrm>
              <a:off x="3440463" y="3091900"/>
              <a:ext cx="60900" cy="121775"/>
            </a:xfrm>
            <a:custGeom>
              <a:avLst/>
              <a:gdLst/>
              <a:ahLst/>
              <a:cxnLst/>
              <a:rect l="l" t="t" r="r" b="b"/>
              <a:pathLst>
                <a:path w="2436" h="4871" fill="none" extrusionOk="0">
                  <a:moveTo>
                    <a:pt x="2436" y="1"/>
                  </a:moveTo>
                  <a:lnTo>
                    <a:pt x="1" y="4871"/>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14" name="Google Shape;1214;p7"/>
          <p:cNvGrpSpPr/>
          <p:nvPr/>
        </p:nvGrpSpPr>
        <p:grpSpPr>
          <a:xfrm>
            <a:off x="6094330" y="4211200"/>
            <a:ext cx="802548" cy="757672"/>
            <a:chOff x="5091638" y="5657900"/>
            <a:chExt cx="402825" cy="380300"/>
          </a:xfrm>
        </p:grpSpPr>
        <p:sp>
          <p:nvSpPr>
            <p:cNvPr id="1215" name="Google Shape;1215;p7"/>
            <p:cNvSpPr/>
            <p:nvPr/>
          </p:nvSpPr>
          <p:spPr>
            <a:xfrm>
              <a:off x="5091638" y="5717950"/>
              <a:ext cx="402825" cy="320250"/>
            </a:xfrm>
            <a:custGeom>
              <a:avLst/>
              <a:gdLst/>
              <a:ahLst/>
              <a:cxnLst/>
              <a:rect l="l" t="t" r="r" b="b"/>
              <a:pathLst>
                <a:path w="16113" h="12810" fill="none" extrusionOk="0">
                  <a:moveTo>
                    <a:pt x="12510" y="1"/>
                  </a:moveTo>
                  <a:cubicBezTo>
                    <a:pt x="13777" y="1035"/>
                    <a:pt x="16112" y="3203"/>
                    <a:pt x="14678" y="4971"/>
                  </a:cubicBezTo>
                  <a:cubicBezTo>
                    <a:pt x="13677" y="6205"/>
                    <a:pt x="11576" y="6472"/>
                    <a:pt x="10108" y="6705"/>
                  </a:cubicBezTo>
                  <a:cubicBezTo>
                    <a:pt x="7339" y="7172"/>
                    <a:pt x="3904" y="7172"/>
                    <a:pt x="1535" y="8840"/>
                  </a:cubicBezTo>
                  <a:cubicBezTo>
                    <a:pt x="1" y="9908"/>
                    <a:pt x="234" y="11442"/>
                    <a:pt x="1335" y="12810"/>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6" name="Google Shape;1216;p7"/>
            <p:cNvSpPr/>
            <p:nvPr/>
          </p:nvSpPr>
          <p:spPr>
            <a:xfrm>
              <a:off x="5314313" y="5657900"/>
              <a:ext cx="47550" cy="28375"/>
            </a:xfrm>
            <a:custGeom>
              <a:avLst/>
              <a:gdLst/>
              <a:ahLst/>
              <a:cxnLst/>
              <a:rect l="l" t="t" r="r" b="b"/>
              <a:pathLst>
                <a:path w="1902" h="1135" fill="none" extrusionOk="0">
                  <a:moveTo>
                    <a:pt x="0" y="1"/>
                  </a:moveTo>
                  <a:cubicBezTo>
                    <a:pt x="634" y="368"/>
                    <a:pt x="1268" y="735"/>
                    <a:pt x="1902" y="1135"/>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17" name="Google Shape;1217;p7"/>
          <p:cNvGrpSpPr/>
          <p:nvPr/>
        </p:nvGrpSpPr>
        <p:grpSpPr>
          <a:xfrm rot="6300047">
            <a:off x="452679" y="4942764"/>
            <a:ext cx="544223" cy="401785"/>
            <a:chOff x="3525538" y="7232375"/>
            <a:chExt cx="442825" cy="326925"/>
          </a:xfrm>
        </p:grpSpPr>
        <p:sp>
          <p:nvSpPr>
            <p:cNvPr id="1218" name="Google Shape;1218;p7"/>
            <p:cNvSpPr/>
            <p:nvPr/>
          </p:nvSpPr>
          <p:spPr>
            <a:xfrm>
              <a:off x="3940838" y="7344950"/>
              <a:ext cx="27525" cy="37550"/>
            </a:xfrm>
            <a:custGeom>
              <a:avLst/>
              <a:gdLst/>
              <a:ahLst/>
              <a:cxnLst/>
              <a:rect l="l" t="t" r="r" b="b"/>
              <a:pathLst>
                <a:path w="1101" h="1502" fill="none" extrusionOk="0">
                  <a:moveTo>
                    <a:pt x="0" y="0"/>
                  </a:moveTo>
                  <a:cubicBezTo>
                    <a:pt x="367" y="501"/>
                    <a:pt x="734" y="1001"/>
                    <a:pt x="1101" y="1502"/>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9" name="Google Shape;1219;p7"/>
            <p:cNvSpPr/>
            <p:nvPr/>
          </p:nvSpPr>
          <p:spPr>
            <a:xfrm>
              <a:off x="3859113" y="7232375"/>
              <a:ext cx="53375" cy="73400"/>
            </a:xfrm>
            <a:custGeom>
              <a:avLst/>
              <a:gdLst/>
              <a:ahLst/>
              <a:cxnLst/>
              <a:rect l="l" t="t" r="r" b="b"/>
              <a:pathLst>
                <a:path w="2135" h="2936" fill="none" extrusionOk="0">
                  <a:moveTo>
                    <a:pt x="0" y="0"/>
                  </a:moveTo>
                  <a:lnTo>
                    <a:pt x="2135" y="2936"/>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0" name="Google Shape;1220;p7"/>
            <p:cNvSpPr/>
            <p:nvPr/>
          </p:nvSpPr>
          <p:spPr>
            <a:xfrm>
              <a:off x="3744013" y="7307425"/>
              <a:ext cx="25" cy="251875"/>
            </a:xfrm>
            <a:custGeom>
              <a:avLst/>
              <a:gdLst/>
              <a:ahLst/>
              <a:cxnLst/>
              <a:rect l="l" t="t" r="r" b="b"/>
              <a:pathLst>
                <a:path w="1" h="10075" fill="none" extrusionOk="0">
                  <a:moveTo>
                    <a:pt x="1" y="0"/>
                  </a:moveTo>
                  <a:lnTo>
                    <a:pt x="1" y="10074"/>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1" name="Google Shape;1221;p7"/>
            <p:cNvSpPr/>
            <p:nvPr/>
          </p:nvSpPr>
          <p:spPr>
            <a:xfrm>
              <a:off x="3525538" y="7470875"/>
              <a:ext cx="25875" cy="88425"/>
            </a:xfrm>
            <a:custGeom>
              <a:avLst/>
              <a:gdLst/>
              <a:ahLst/>
              <a:cxnLst/>
              <a:rect l="l" t="t" r="r" b="b"/>
              <a:pathLst>
                <a:path w="1035" h="3537" fill="none" extrusionOk="0">
                  <a:moveTo>
                    <a:pt x="1034" y="0"/>
                  </a:moveTo>
                  <a:cubicBezTo>
                    <a:pt x="701" y="1168"/>
                    <a:pt x="334" y="2335"/>
                    <a:pt x="0" y="3536"/>
                  </a:cubicBez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2" name="Google Shape;1222;p7"/>
            <p:cNvSpPr/>
            <p:nvPr/>
          </p:nvSpPr>
          <p:spPr>
            <a:xfrm>
              <a:off x="3563888" y="7382475"/>
              <a:ext cx="14200" cy="47550"/>
            </a:xfrm>
            <a:custGeom>
              <a:avLst/>
              <a:gdLst/>
              <a:ahLst/>
              <a:cxnLst/>
              <a:rect l="l" t="t" r="r" b="b"/>
              <a:pathLst>
                <a:path w="568" h="1902" fill="none" extrusionOk="0">
                  <a:moveTo>
                    <a:pt x="568" y="1"/>
                  </a:moveTo>
                  <a:lnTo>
                    <a:pt x="1" y="1902"/>
                  </a:lnTo>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23" name="Google Shape;1223;p7"/>
          <p:cNvSpPr/>
          <p:nvPr/>
        </p:nvSpPr>
        <p:spPr>
          <a:xfrm rot="-1970022">
            <a:off x="8010341" y="666941"/>
            <a:ext cx="490487" cy="380615"/>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4" name="Google Shape;1224;p7"/>
          <p:cNvSpPr/>
          <p:nvPr/>
        </p:nvSpPr>
        <p:spPr>
          <a:xfrm>
            <a:off x="2397375" y="1090969"/>
            <a:ext cx="502058" cy="389594"/>
          </a:xfrm>
          <a:custGeom>
            <a:avLst/>
            <a:gdLst/>
            <a:ahLst/>
            <a:cxnLst/>
            <a:rect l="l" t="t" r="r" b="b"/>
            <a:pathLst>
              <a:path w="8040" h="6239" fill="none" extrusionOk="0">
                <a:moveTo>
                  <a:pt x="0" y="1"/>
                </a:moveTo>
                <a:lnTo>
                  <a:pt x="1501" y="6239"/>
                </a:lnTo>
                <a:lnTo>
                  <a:pt x="8039" y="1035"/>
                </a:lnTo>
                <a:close/>
              </a:path>
            </a:pathLst>
          </a:custGeom>
          <a:noFill/>
          <a:ln w="2857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5" name="Google Shape;1225;p7"/>
          <p:cNvSpPr/>
          <p:nvPr/>
        </p:nvSpPr>
        <p:spPr>
          <a:xfrm>
            <a:off x="-223662" y="3085975"/>
            <a:ext cx="487800" cy="487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6" name="Google Shape;1226;p7"/>
          <p:cNvSpPr txBox="1">
            <a:spLocks noGrp="1"/>
          </p:cNvSpPr>
          <p:nvPr>
            <p:ph type="title"/>
          </p:nvPr>
        </p:nvSpPr>
        <p:spPr>
          <a:xfrm>
            <a:off x="724800" y="489659"/>
            <a:ext cx="7694400" cy="47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000"/>
              <a:buNone/>
            </a:pPr>
            <a:r>
              <a:rPr lang="en-US"/>
              <a:t>Functions of management</a:t>
            </a:r>
            <a:endParaRPr/>
          </a:p>
        </p:txBody>
      </p:sp>
      <p:grpSp>
        <p:nvGrpSpPr>
          <p:cNvPr id="1227" name="Google Shape;1227;p7"/>
          <p:cNvGrpSpPr/>
          <p:nvPr/>
        </p:nvGrpSpPr>
        <p:grpSpPr>
          <a:xfrm>
            <a:off x="3010006" y="1268631"/>
            <a:ext cx="3375725" cy="3424117"/>
            <a:chOff x="4692538" y="71"/>
            <a:chExt cx="4285575" cy="4589942"/>
          </a:xfrm>
        </p:grpSpPr>
        <p:grpSp>
          <p:nvGrpSpPr>
            <p:cNvPr id="1228" name="Google Shape;1228;p7"/>
            <p:cNvGrpSpPr/>
            <p:nvPr/>
          </p:nvGrpSpPr>
          <p:grpSpPr>
            <a:xfrm>
              <a:off x="4692538" y="1126388"/>
              <a:ext cx="4285575" cy="3463625"/>
              <a:chOff x="4692538" y="1126388"/>
              <a:chExt cx="4285575" cy="3463625"/>
            </a:xfrm>
          </p:grpSpPr>
          <p:sp>
            <p:nvSpPr>
              <p:cNvPr id="1229" name="Google Shape;1229;p7"/>
              <p:cNvSpPr/>
              <p:nvPr/>
            </p:nvSpPr>
            <p:spPr>
              <a:xfrm>
                <a:off x="4763413" y="1126388"/>
                <a:ext cx="4214700" cy="2870200"/>
              </a:xfrm>
              <a:custGeom>
                <a:avLst/>
                <a:gdLst/>
                <a:ahLst/>
                <a:cxnLst/>
                <a:rect l="l" t="t" r="r" b="b"/>
                <a:pathLst>
                  <a:path w="168588" h="114808" extrusionOk="0">
                    <a:moveTo>
                      <a:pt x="116553" y="0"/>
                    </a:moveTo>
                    <a:cubicBezTo>
                      <a:pt x="97246" y="0"/>
                      <a:pt x="82958" y="11962"/>
                      <a:pt x="67983" y="18359"/>
                    </a:cubicBezTo>
                    <a:cubicBezTo>
                      <a:pt x="59343" y="22061"/>
                      <a:pt x="49503" y="20627"/>
                      <a:pt x="40330" y="22428"/>
                    </a:cubicBezTo>
                    <a:cubicBezTo>
                      <a:pt x="11042" y="28132"/>
                      <a:pt x="1" y="63991"/>
                      <a:pt x="12209" y="84373"/>
                    </a:cubicBezTo>
                    <a:cubicBezTo>
                      <a:pt x="22750" y="102019"/>
                      <a:pt x="41364" y="111192"/>
                      <a:pt x="69684" y="113327"/>
                    </a:cubicBezTo>
                    <a:cubicBezTo>
                      <a:pt x="79369" y="114046"/>
                      <a:pt x="88063" y="114807"/>
                      <a:pt x="96327" y="114807"/>
                    </a:cubicBezTo>
                    <a:cubicBezTo>
                      <a:pt x="112227" y="114807"/>
                      <a:pt x="126533" y="111988"/>
                      <a:pt x="143236" y="100618"/>
                    </a:cubicBezTo>
                    <a:cubicBezTo>
                      <a:pt x="168588" y="83305"/>
                      <a:pt x="166887" y="47313"/>
                      <a:pt x="155078" y="22262"/>
                    </a:cubicBezTo>
                    <a:cubicBezTo>
                      <a:pt x="155078" y="22262"/>
                      <a:pt x="144904" y="3181"/>
                      <a:pt x="122522" y="379"/>
                    </a:cubicBezTo>
                    <a:cubicBezTo>
                      <a:pt x="120478" y="121"/>
                      <a:pt x="118490" y="0"/>
                      <a:pt x="116553"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0" name="Google Shape;1230;p7"/>
              <p:cNvSpPr/>
              <p:nvPr/>
            </p:nvSpPr>
            <p:spPr>
              <a:xfrm>
                <a:off x="4692538" y="4178038"/>
                <a:ext cx="4155500" cy="411975"/>
              </a:xfrm>
              <a:custGeom>
                <a:avLst/>
                <a:gdLst/>
                <a:ahLst/>
                <a:cxnLst/>
                <a:rect l="l" t="t" r="r" b="b"/>
                <a:pathLst>
                  <a:path w="166220" h="16479" extrusionOk="0">
                    <a:moveTo>
                      <a:pt x="83093" y="0"/>
                    </a:moveTo>
                    <a:cubicBezTo>
                      <a:pt x="37227" y="0"/>
                      <a:pt x="0" y="3703"/>
                      <a:pt x="0" y="8240"/>
                    </a:cubicBezTo>
                    <a:cubicBezTo>
                      <a:pt x="0" y="12810"/>
                      <a:pt x="37227" y="16479"/>
                      <a:pt x="83093" y="16479"/>
                    </a:cubicBezTo>
                    <a:cubicBezTo>
                      <a:pt x="128992" y="16479"/>
                      <a:pt x="166219" y="12810"/>
                      <a:pt x="166219" y="8240"/>
                    </a:cubicBezTo>
                    <a:cubicBezTo>
                      <a:pt x="166219" y="3703"/>
                      <a:pt x="128992" y="0"/>
                      <a:pt x="8309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31" name="Google Shape;1231;p7"/>
            <p:cNvGrpSpPr/>
            <p:nvPr/>
          </p:nvGrpSpPr>
          <p:grpSpPr>
            <a:xfrm>
              <a:off x="5056138" y="1375188"/>
              <a:ext cx="3632600" cy="1958100"/>
              <a:chOff x="5056138" y="1375188"/>
              <a:chExt cx="3632600" cy="1958100"/>
            </a:xfrm>
          </p:grpSpPr>
          <p:sp>
            <p:nvSpPr>
              <p:cNvPr id="1232" name="Google Shape;1232;p7"/>
              <p:cNvSpPr/>
              <p:nvPr/>
            </p:nvSpPr>
            <p:spPr>
              <a:xfrm>
                <a:off x="7925688" y="1375188"/>
                <a:ext cx="25" cy="1958100"/>
              </a:xfrm>
              <a:custGeom>
                <a:avLst/>
                <a:gdLst/>
                <a:ahLst/>
                <a:cxnLst/>
                <a:rect l="l" t="t" r="r" b="b"/>
                <a:pathLst>
                  <a:path w="1" h="78324" fill="none" extrusionOk="0">
                    <a:moveTo>
                      <a:pt x="0" y="78324"/>
                    </a:moveTo>
                    <a:lnTo>
                      <a:pt x="0"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3" name="Google Shape;1233;p7"/>
              <p:cNvSpPr/>
              <p:nvPr/>
            </p:nvSpPr>
            <p:spPr>
              <a:xfrm>
                <a:off x="6174438" y="1387713"/>
                <a:ext cx="25" cy="1945575"/>
              </a:xfrm>
              <a:custGeom>
                <a:avLst/>
                <a:gdLst/>
                <a:ahLst/>
                <a:cxnLst/>
                <a:rect l="l" t="t" r="r" b="b"/>
                <a:pathLst>
                  <a:path w="1" h="77823" fill="none" extrusionOk="0">
                    <a:moveTo>
                      <a:pt x="0" y="77823"/>
                    </a:moveTo>
                    <a:lnTo>
                      <a:pt x="0"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4" name="Google Shape;1234;p7"/>
              <p:cNvSpPr/>
              <p:nvPr/>
            </p:nvSpPr>
            <p:spPr>
              <a:xfrm>
                <a:off x="5056138" y="2372588"/>
                <a:ext cx="3632600" cy="25"/>
              </a:xfrm>
              <a:custGeom>
                <a:avLst/>
                <a:gdLst/>
                <a:ahLst/>
                <a:cxnLst/>
                <a:rect l="l" t="t" r="r" b="b"/>
                <a:pathLst>
                  <a:path w="145304" h="1" fill="none" extrusionOk="0">
                    <a:moveTo>
                      <a:pt x="0" y="0"/>
                    </a:moveTo>
                    <a:lnTo>
                      <a:pt x="145304"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35" name="Google Shape;1235;p7"/>
            <p:cNvSpPr/>
            <p:nvPr/>
          </p:nvSpPr>
          <p:spPr>
            <a:xfrm>
              <a:off x="5568988" y="1501113"/>
              <a:ext cx="141800" cy="113450"/>
            </a:xfrm>
            <a:custGeom>
              <a:avLst/>
              <a:gdLst/>
              <a:ahLst/>
              <a:cxnLst/>
              <a:rect l="l" t="t" r="r" b="b"/>
              <a:pathLst>
                <a:path w="5672" h="4538" extrusionOk="0">
                  <a:moveTo>
                    <a:pt x="1435" y="1"/>
                  </a:moveTo>
                  <a:cubicBezTo>
                    <a:pt x="635" y="1"/>
                    <a:pt x="1" y="601"/>
                    <a:pt x="34" y="1368"/>
                  </a:cubicBezTo>
                  <a:lnTo>
                    <a:pt x="34" y="4537"/>
                  </a:lnTo>
                  <a:lnTo>
                    <a:pt x="5671" y="4537"/>
                  </a:lnTo>
                  <a:lnTo>
                    <a:pt x="5671" y="1368"/>
                  </a:lnTo>
                  <a:cubicBezTo>
                    <a:pt x="5671" y="601"/>
                    <a:pt x="5038" y="1"/>
                    <a:pt x="427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36" name="Google Shape;1236;p7"/>
            <p:cNvGrpSpPr/>
            <p:nvPr/>
          </p:nvGrpSpPr>
          <p:grpSpPr>
            <a:xfrm>
              <a:off x="5362188" y="71"/>
              <a:ext cx="556250" cy="1785317"/>
              <a:chOff x="5362188" y="71"/>
              <a:chExt cx="556250" cy="1785317"/>
            </a:xfrm>
          </p:grpSpPr>
          <p:sp>
            <p:nvSpPr>
              <p:cNvPr id="1237" name="Google Shape;1237;p7"/>
              <p:cNvSpPr/>
              <p:nvPr/>
            </p:nvSpPr>
            <p:spPr>
              <a:xfrm>
                <a:off x="5550638" y="1654563"/>
                <a:ext cx="153475" cy="130825"/>
              </a:xfrm>
              <a:custGeom>
                <a:avLst/>
                <a:gdLst/>
                <a:ahLst/>
                <a:cxnLst/>
                <a:rect l="l" t="t" r="r" b="b"/>
                <a:pathLst>
                  <a:path w="6139" h="5233" extrusionOk="0">
                    <a:moveTo>
                      <a:pt x="3503" y="0"/>
                    </a:moveTo>
                    <a:cubicBezTo>
                      <a:pt x="1168" y="0"/>
                      <a:pt x="1" y="2802"/>
                      <a:pt x="1669" y="4470"/>
                    </a:cubicBezTo>
                    <a:cubicBezTo>
                      <a:pt x="2195" y="4996"/>
                      <a:pt x="2845" y="5232"/>
                      <a:pt x="3486" y="5232"/>
                    </a:cubicBezTo>
                    <a:cubicBezTo>
                      <a:pt x="4835" y="5232"/>
                      <a:pt x="6139" y="4186"/>
                      <a:pt x="6139" y="2602"/>
                    </a:cubicBezTo>
                    <a:cubicBezTo>
                      <a:pt x="6139" y="1168"/>
                      <a:pt x="4938" y="0"/>
                      <a:pt x="3503"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8" name="Google Shape;1238;p7"/>
              <p:cNvSpPr/>
              <p:nvPr/>
            </p:nvSpPr>
            <p:spPr>
              <a:xfrm>
                <a:off x="5362188" y="1608688"/>
                <a:ext cx="556250" cy="114275"/>
              </a:xfrm>
              <a:custGeom>
                <a:avLst/>
                <a:gdLst/>
                <a:ahLst/>
                <a:cxnLst/>
                <a:rect l="l" t="t" r="r" b="b"/>
                <a:pathLst>
                  <a:path w="22250" h="4571" extrusionOk="0">
                    <a:moveTo>
                      <a:pt x="8339" y="1"/>
                    </a:moveTo>
                    <a:lnTo>
                      <a:pt x="0" y="4571"/>
                    </a:lnTo>
                    <a:lnTo>
                      <a:pt x="22249" y="4571"/>
                    </a:lnTo>
                    <a:lnTo>
                      <a:pt x="13877"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9" name="Google Shape;1239;p7"/>
              <p:cNvSpPr/>
              <p:nvPr/>
            </p:nvSpPr>
            <p:spPr>
              <a:xfrm>
                <a:off x="5628225" y="71"/>
                <a:ext cx="23375" cy="1516999"/>
              </a:xfrm>
              <a:custGeom>
                <a:avLst/>
                <a:gdLst/>
                <a:ahLst/>
                <a:cxnLst/>
                <a:rect l="l" t="t" r="r" b="b"/>
                <a:pathLst>
                  <a:path w="935" h="9107" extrusionOk="0">
                    <a:moveTo>
                      <a:pt x="0" y="0"/>
                    </a:moveTo>
                    <a:lnTo>
                      <a:pt x="0" y="9107"/>
                    </a:lnTo>
                    <a:lnTo>
                      <a:pt x="934" y="9107"/>
                    </a:lnTo>
                    <a:lnTo>
                      <a:pt x="934"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40" name="Google Shape;1240;p7"/>
            <p:cNvGrpSpPr/>
            <p:nvPr/>
          </p:nvGrpSpPr>
          <p:grpSpPr>
            <a:xfrm>
              <a:off x="8034913" y="71"/>
              <a:ext cx="557100" cy="1784617"/>
              <a:chOff x="8034913" y="71"/>
              <a:chExt cx="557100" cy="1784617"/>
            </a:xfrm>
          </p:grpSpPr>
          <p:sp>
            <p:nvSpPr>
              <p:cNvPr id="1241" name="Google Shape;1241;p7"/>
              <p:cNvSpPr/>
              <p:nvPr/>
            </p:nvSpPr>
            <p:spPr>
              <a:xfrm>
                <a:off x="8243413" y="1501113"/>
                <a:ext cx="140125" cy="113450"/>
              </a:xfrm>
              <a:custGeom>
                <a:avLst/>
                <a:gdLst/>
                <a:ahLst/>
                <a:cxnLst/>
                <a:rect l="l" t="t" r="r" b="b"/>
                <a:pathLst>
                  <a:path w="5605" h="4538" extrusionOk="0">
                    <a:moveTo>
                      <a:pt x="1368" y="1"/>
                    </a:moveTo>
                    <a:cubicBezTo>
                      <a:pt x="601" y="1"/>
                      <a:pt x="0" y="601"/>
                      <a:pt x="0" y="1368"/>
                    </a:cubicBezTo>
                    <a:lnTo>
                      <a:pt x="0" y="4537"/>
                    </a:lnTo>
                    <a:lnTo>
                      <a:pt x="5604" y="4537"/>
                    </a:lnTo>
                    <a:lnTo>
                      <a:pt x="5604" y="1368"/>
                    </a:lnTo>
                    <a:cubicBezTo>
                      <a:pt x="5604" y="601"/>
                      <a:pt x="5004" y="1"/>
                      <a:pt x="423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2" name="Google Shape;1242;p7"/>
              <p:cNvSpPr/>
              <p:nvPr/>
            </p:nvSpPr>
            <p:spPr>
              <a:xfrm>
                <a:off x="8245913" y="1653738"/>
                <a:ext cx="130950" cy="130950"/>
              </a:xfrm>
              <a:custGeom>
                <a:avLst/>
                <a:gdLst/>
                <a:ahLst/>
                <a:cxnLst/>
                <a:rect l="l" t="t" r="r" b="b"/>
                <a:pathLst>
                  <a:path w="5238" h="5238" extrusionOk="0">
                    <a:moveTo>
                      <a:pt x="2635" y="0"/>
                    </a:moveTo>
                    <a:cubicBezTo>
                      <a:pt x="1201" y="0"/>
                      <a:pt x="0" y="1201"/>
                      <a:pt x="0" y="2635"/>
                    </a:cubicBezTo>
                    <a:cubicBezTo>
                      <a:pt x="0" y="4070"/>
                      <a:pt x="1201" y="5237"/>
                      <a:pt x="2635" y="5237"/>
                    </a:cubicBezTo>
                    <a:cubicBezTo>
                      <a:pt x="4070" y="5237"/>
                      <a:pt x="5237" y="4070"/>
                      <a:pt x="5237" y="2635"/>
                    </a:cubicBezTo>
                    <a:cubicBezTo>
                      <a:pt x="5237" y="1201"/>
                      <a:pt x="4070" y="0"/>
                      <a:pt x="263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3" name="Google Shape;1243;p7"/>
              <p:cNvSpPr/>
              <p:nvPr/>
            </p:nvSpPr>
            <p:spPr>
              <a:xfrm>
                <a:off x="8034913" y="1608688"/>
                <a:ext cx="557100" cy="114275"/>
              </a:xfrm>
              <a:custGeom>
                <a:avLst/>
                <a:gdLst/>
                <a:ahLst/>
                <a:cxnLst/>
                <a:rect l="l" t="t" r="r" b="b"/>
                <a:pathLst>
                  <a:path w="22284" h="4571" extrusionOk="0">
                    <a:moveTo>
                      <a:pt x="8373" y="1"/>
                    </a:moveTo>
                    <a:lnTo>
                      <a:pt x="1" y="4571"/>
                    </a:lnTo>
                    <a:lnTo>
                      <a:pt x="22283" y="4571"/>
                    </a:lnTo>
                    <a:lnTo>
                      <a:pt x="13911"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4" name="Google Shape;1244;p7"/>
              <p:cNvSpPr/>
              <p:nvPr/>
            </p:nvSpPr>
            <p:spPr>
              <a:xfrm>
                <a:off x="8301800" y="71"/>
                <a:ext cx="23375" cy="1516999"/>
              </a:xfrm>
              <a:custGeom>
                <a:avLst/>
                <a:gdLst/>
                <a:ahLst/>
                <a:cxnLst/>
                <a:rect l="l" t="t" r="r" b="b"/>
                <a:pathLst>
                  <a:path w="935" h="9107" extrusionOk="0">
                    <a:moveTo>
                      <a:pt x="0" y="0"/>
                    </a:moveTo>
                    <a:lnTo>
                      <a:pt x="0" y="9107"/>
                    </a:lnTo>
                    <a:lnTo>
                      <a:pt x="934" y="9107"/>
                    </a:lnTo>
                    <a:lnTo>
                      <a:pt x="934"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45" name="Google Shape;1245;p7"/>
            <p:cNvGrpSpPr/>
            <p:nvPr/>
          </p:nvGrpSpPr>
          <p:grpSpPr>
            <a:xfrm>
              <a:off x="6639763" y="1419388"/>
              <a:ext cx="1147500" cy="621300"/>
              <a:chOff x="6639763" y="1419388"/>
              <a:chExt cx="1147500" cy="621300"/>
            </a:xfrm>
          </p:grpSpPr>
          <p:sp>
            <p:nvSpPr>
              <p:cNvPr id="1246" name="Google Shape;1246;p7"/>
              <p:cNvSpPr/>
              <p:nvPr/>
            </p:nvSpPr>
            <p:spPr>
              <a:xfrm>
                <a:off x="6639763" y="2012313"/>
                <a:ext cx="45050" cy="28375"/>
              </a:xfrm>
              <a:custGeom>
                <a:avLst/>
                <a:gdLst/>
                <a:ahLst/>
                <a:cxnLst/>
                <a:rect l="l" t="t" r="r" b="b"/>
                <a:pathLst>
                  <a:path w="1802" h="1135" fill="none" extrusionOk="0">
                    <a:moveTo>
                      <a:pt x="1802" y="1"/>
                    </a:moveTo>
                    <a:lnTo>
                      <a:pt x="0" y="1135"/>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7" name="Google Shape;1247;p7"/>
              <p:cNvSpPr/>
              <p:nvPr/>
            </p:nvSpPr>
            <p:spPr>
              <a:xfrm>
                <a:off x="6746513" y="1541988"/>
                <a:ext cx="702175" cy="432825"/>
              </a:xfrm>
              <a:custGeom>
                <a:avLst/>
                <a:gdLst/>
                <a:ahLst/>
                <a:cxnLst/>
                <a:rect l="l" t="t" r="r" b="b"/>
                <a:pathLst>
                  <a:path w="28087" h="17313" fill="none" extrusionOk="0">
                    <a:moveTo>
                      <a:pt x="28087" y="0"/>
                    </a:moveTo>
                    <a:lnTo>
                      <a:pt x="0" y="17313"/>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8" name="Google Shape;1248;p7"/>
              <p:cNvSpPr/>
              <p:nvPr/>
            </p:nvSpPr>
            <p:spPr>
              <a:xfrm>
                <a:off x="6978338" y="1571163"/>
                <a:ext cx="563750" cy="346950"/>
              </a:xfrm>
              <a:custGeom>
                <a:avLst/>
                <a:gdLst/>
                <a:ahLst/>
                <a:cxnLst/>
                <a:rect l="l" t="t" r="r" b="b"/>
                <a:pathLst>
                  <a:path w="22550" h="13878" fill="none" extrusionOk="0">
                    <a:moveTo>
                      <a:pt x="22550" y="1"/>
                    </a:moveTo>
                    <a:lnTo>
                      <a:pt x="0" y="13877"/>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9" name="Google Shape;1249;p7"/>
              <p:cNvSpPr/>
              <p:nvPr/>
            </p:nvSpPr>
            <p:spPr>
              <a:xfrm>
                <a:off x="7617113" y="1419388"/>
                <a:ext cx="170150" cy="105100"/>
              </a:xfrm>
              <a:custGeom>
                <a:avLst/>
                <a:gdLst/>
                <a:ahLst/>
                <a:cxnLst/>
                <a:rect l="l" t="t" r="r" b="b"/>
                <a:pathLst>
                  <a:path w="6806" h="4204" fill="none" extrusionOk="0">
                    <a:moveTo>
                      <a:pt x="6806" y="1"/>
                    </a:moveTo>
                    <a:lnTo>
                      <a:pt x="1" y="4204"/>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50" name="Google Shape;1250;p7"/>
            <p:cNvGrpSpPr/>
            <p:nvPr/>
          </p:nvGrpSpPr>
          <p:grpSpPr>
            <a:xfrm>
              <a:off x="4692538" y="2205563"/>
              <a:ext cx="4155500" cy="2384450"/>
              <a:chOff x="4692538" y="2205563"/>
              <a:chExt cx="4155500" cy="2384450"/>
            </a:xfrm>
          </p:grpSpPr>
          <p:sp>
            <p:nvSpPr>
              <p:cNvPr id="1251" name="Google Shape;1251;p7"/>
              <p:cNvSpPr/>
              <p:nvPr/>
            </p:nvSpPr>
            <p:spPr>
              <a:xfrm>
                <a:off x="5895888" y="4380688"/>
                <a:ext cx="183500" cy="35050"/>
              </a:xfrm>
              <a:custGeom>
                <a:avLst/>
                <a:gdLst/>
                <a:ahLst/>
                <a:cxnLst/>
                <a:rect l="l" t="t" r="r" b="b"/>
                <a:pathLst>
                  <a:path w="7340" h="1402" fill="none" extrusionOk="0">
                    <a:moveTo>
                      <a:pt x="1" y="1401"/>
                    </a:moveTo>
                    <a:cubicBezTo>
                      <a:pt x="1" y="1401"/>
                      <a:pt x="5271" y="1334"/>
                      <a:pt x="7339" y="0"/>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2" name="Google Shape;1252;p7"/>
              <p:cNvSpPr/>
              <p:nvPr/>
            </p:nvSpPr>
            <p:spPr>
              <a:xfrm>
                <a:off x="5271288" y="4390688"/>
                <a:ext cx="150125" cy="35875"/>
              </a:xfrm>
              <a:custGeom>
                <a:avLst/>
                <a:gdLst/>
                <a:ahLst/>
                <a:cxnLst/>
                <a:rect l="l" t="t" r="r" b="b"/>
                <a:pathLst>
                  <a:path w="6005" h="1435" fill="none" extrusionOk="0">
                    <a:moveTo>
                      <a:pt x="0" y="0"/>
                    </a:moveTo>
                    <a:cubicBezTo>
                      <a:pt x="0" y="0"/>
                      <a:pt x="2168" y="1435"/>
                      <a:pt x="6005" y="60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3" name="Google Shape;1253;p7"/>
              <p:cNvSpPr/>
              <p:nvPr/>
            </p:nvSpPr>
            <p:spPr>
              <a:xfrm>
                <a:off x="6943313" y="4326463"/>
                <a:ext cx="433675" cy="89925"/>
              </a:xfrm>
              <a:custGeom>
                <a:avLst/>
                <a:gdLst/>
                <a:ahLst/>
                <a:cxnLst/>
                <a:rect l="l" t="t" r="r" b="b"/>
                <a:pathLst>
                  <a:path w="17347" h="3597" extrusionOk="0">
                    <a:moveTo>
                      <a:pt x="13477" y="1"/>
                    </a:moveTo>
                    <a:cubicBezTo>
                      <a:pt x="11709" y="568"/>
                      <a:pt x="10007" y="1469"/>
                      <a:pt x="8540" y="2670"/>
                    </a:cubicBezTo>
                    <a:cubicBezTo>
                      <a:pt x="8540" y="2670"/>
                      <a:pt x="8773" y="2336"/>
                      <a:pt x="7439" y="1235"/>
                    </a:cubicBezTo>
                    <a:cubicBezTo>
                      <a:pt x="6679" y="672"/>
                      <a:pt x="5776" y="370"/>
                      <a:pt x="4830" y="370"/>
                    </a:cubicBezTo>
                    <a:cubicBezTo>
                      <a:pt x="4656" y="370"/>
                      <a:pt x="4480" y="381"/>
                      <a:pt x="4303" y="401"/>
                    </a:cubicBezTo>
                    <a:cubicBezTo>
                      <a:pt x="4303" y="401"/>
                      <a:pt x="2202" y="1769"/>
                      <a:pt x="1101" y="2436"/>
                    </a:cubicBezTo>
                    <a:cubicBezTo>
                      <a:pt x="0" y="3103"/>
                      <a:pt x="534" y="3370"/>
                      <a:pt x="1535" y="3537"/>
                    </a:cubicBezTo>
                    <a:cubicBezTo>
                      <a:pt x="1879" y="3581"/>
                      <a:pt x="3710" y="3596"/>
                      <a:pt x="5998" y="3596"/>
                    </a:cubicBezTo>
                    <a:cubicBezTo>
                      <a:pt x="10575" y="3596"/>
                      <a:pt x="16979" y="3537"/>
                      <a:pt x="16979" y="3537"/>
                    </a:cubicBezTo>
                    <a:cubicBezTo>
                      <a:pt x="16979" y="3537"/>
                      <a:pt x="17346" y="3503"/>
                      <a:pt x="16912" y="2836"/>
                    </a:cubicBezTo>
                    <a:cubicBezTo>
                      <a:pt x="16479" y="2169"/>
                      <a:pt x="13477" y="134"/>
                      <a:pt x="13477" y="134"/>
                    </a:cubicBezTo>
                    <a:lnTo>
                      <a:pt x="13477"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54" name="Google Shape;1254;p7"/>
              <p:cNvGrpSpPr/>
              <p:nvPr/>
            </p:nvGrpSpPr>
            <p:grpSpPr>
              <a:xfrm>
                <a:off x="4692538" y="2205563"/>
                <a:ext cx="4155500" cy="2384450"/>
                <a:chOff x="4692538" y="2205563"/>
                <a:chExt cx="4155500" cy="2384450"/>
              </a:xfrm>
            </p:grpSpPr>
            <p:sp>
              <p:nvSpPr>
                <p:cNvPr id="1255" name="Google Shape;1255;p7"/>
                <p:cNvSpPr/>
                <p:nvPr/>
              </p:nvSpPr>
              <p:spPr>
                <a:xfrm>
                  <a:off x="4692538" y="4178038"/>
                  <a:ext cx="4155500" cy="411975"/>
                </a:xfrm>
                <a:custGeom>
                  <a:avLst/>
                  <a:gdLst/>
                  <a:ahLst/>
                  <a:cxnLst/>
                  <a:rect l="l" t="t" r="r" b="b"/>
                  <a:pathLst>
                    <a:path w="166220" h="16479" extrusionOk="0">
                      <a:moveTo>
                        <a:pt x="83093" y="0"/>
                      </a:moveTo>
                      <a:cubicBezTo>
                        <a:pt x="37227" y="0"/>
                        <a:pt x="0" y="3703"/>
                        <a:pt x="0" y="8240"/>
                      </a:cubicBezTo>
                      <a:cubicBezTo>
                        <a:pt x="0" y="12810"/>
                        <a:pt x="37227" y="16479"/>
                        <a:pt x="83093" y="16479"/>
                      </a:cubicBezTo>
                      <a:cubicBezTo>
                        <a:pt x="128992" y="16479"/>
                        <a:pt x="166219" y="12810"/>
                        <a:pt x="166219" y="8240"/>
                      </a:cubicBezTo>
                      <a:cubicBezTo>
                        <a:pt x="166219" y="3703"/>
                        <a:pt x="128992" y="0"/>
                        <a:pt x="83093"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6" name="Google Shape;1256;p7"/>
                <p:cNvSpPr/>
                <p:nvPr/>
              </p:nvSpPr>
              <p:spPr>
                <a:xfrm>
                  <a:off x="4951063" y="3312413"/>
                  <a:ext cx="3877775" cy="35050"/>
                </a:xfrm>
                <a:custGeom>
                  <a:avLst/>
                  <a:gdLst/>
                  <a:ahLst/>
                  <a:cxnLst/>
                  <a:rect l="l" t="t" r="r" b="b"/>
                  <a:pathLst>
                    <a:path w="155111" h="1402" extrusionOk="0">
                      <a:moveTo>
                        <a:pt x="0" y="1"/>
                      </a:moveTo>
                      <a:lnTo>
                        <a:pt x="0" y="1402"/>
                      </a:lnTo>
                      <a:lnTo>
                        <a:pt x="155111" y="1402"/>
                      </a:lnTo>
                      <a:lnTo>
                        <a:pt x="155111"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7" name="Google Shape;1257;p7"/>
                <p:cNvSpPr/>
                <p:nvPr/>
              </p:nvSpPr>
              <p:spPr>
                <a:xfrm>
                  <a:off x="7661313" y="2853613"/>
                  <a:ext cx="39225" cy="30200"/>
                </a:xfrm>
                <a:custGeom>
                  <a:avLst/>
                  <a:gdLst/>
                  <a:ahLst/>
                  <a:cxnLst/>
                  <a:rect l="l" t="t" r="r" b="b"/>
                  <a:pathLst>
                    <a:path w="1569" h="1208" extrusionOk="0">
                      <a:moveTo>
                        <a:pt x="503" y="0"/>
                      </a:moveTo>
                      <a:cubicBezTo>
                        <a:pt x="480" y="0"/>
                        <a:pt x="457" y="2"/>
                        <a:pt x="434" y="6"/>
                      </a:cubicBezTo>
                      <a:cubicBezTo>
                        <a:pt x="168" y="40"/>
                        <a:pt x="1" y="306"/>
                        <a:pt x="101" y="540"/>
                      </a:cubicBezTo>
                      <a:cubicBezTo>
                        <a:pt x="168" y="807"/>
                        <a:pt x="368" y="1007"/>
                        <a:pt x="635" y="1107"/>
                      </a:cubicBezTo>
                      <a:cubicBezTo>
                        <a:pt x="935" y="1174"/>
                        <a:pt x="1268" y="1207"/>
                        <a:pt x="1569" y="1207"/>
                      </a:cubicBezTo>
                      <a:cubicBezTo>
                        <a:pt x="1569" y="1207"/>
                        <a:pt x="1435" y="807"/>
                        <a:pt x="1435" y="740"/>
                      </a:cubicBezTo>
                      <a:cubicBezTo>
                        <a:pt x="1279" y="458"/>
                        <a:pt x="858" y="0"/>
                        <a:pt x="503"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8" name="Google Shape;1258;p7"/>
                <p:cNvSpPr/>
                <p:nvPr/>
              </p:nvSpPr>
              <p:spPr>
                <a:xfrm>
                  <a:off x="7663813" y="2804738"/>
                  <a:ext cx="240200" cy="506875"/>
                </a:xfrm>
                <a:custGeom>
                  <a:avLst/>
                  <a:gdLst/>
                  <a:ahLst/>
                  <a:cxnLst/>
                  <a:rect l="l" t="t" r="r" b="b"/>
                  <a:pathLst>
                    <a:path w="9608" h="20275" extrusionOk="0">
                      <a:moveTo>
                        <a:pt x="3388" y="4993"/>
                      </a:moveTo>
                      <a:cubicBezTo>
                        <a:pt x="3371" y="4993"/>
                        <a:pt x="3354" y="4995"/>
                        <a:pt x="3337" y="4997"/>
                      </a:cubicBezTo>
                      <a:cubicBezTo>
                        <a:pt x="2970" y="5030"/>
                        <a:pt x="2636" y="5630"/>
                        <a:pt x="2569" y="5964"/>
                      </a:cubicBezTo>
                      <a:cubicBezTo>
                        <a:pt x="2569" y="5997"/>
                        <a:pt x="2536" y="6331"/>
                        <a:pt x="2536" y="6431"/>
                      </a:cubicBezTo>
                      <a:cubicBezTo>
                        <a:pt x="2836" y="6364"/>
                        <a:pt x="3136" y="6264"/>
                        <a:pt x="3403" y="6131"/>
                      </a:cubicBezTo>
                      <a:cubicBezTo>
                        <a:pt x="3637" y="5964"/>
                        <a:pt x="3770" y="5731"/>
                        <a:pt x="3804" y="5464"/>
                      </a:cubicBezTo>
                      <a:cubicBezTo>
                        <a:pt x="3835" y="5214"/>
                        <a:pt x="3632" y="4993"/>
                        <a:pt x="3388" y="4993"/>
                      </a:cubicBezTo>
                      <a:close/>
                      <a:moveTo>
                        <a:pt x="4504" y="9900"/>
                      </a:moveTo>
                      <a:cubicBezTo>
                        <a:pt x="4704" y="10100"/>
                        <a:pt x="4971" y="10267"/>
                        <a:pt x="5238" y="10401"/>
                      </a:cubicBezTo>
                      <a:cubicBezTo>
                        <a:pt x="5171" y="10534"/>
                        <a:pt x="5105" y="10701"/>
                        <a:pt x="5038" y="10834"/>
                      </a:cubicBezTo>
                      <a:cubicBezTo>
                        <a:pt x="4804" y="11368"/>
                        <a:pt x="4638" y="11802"/>
                        <a:pt x="4471" y="12102"/>
                      </a:cubicBezTo>
                      <a:lnTo>
                        <a:pt x="4371" y="12269"/>
                      </a:lnTo>
                      <a:lnTo>
                        <a:pt x="4337" y="12269"/>
                      </a:lnTo>
                      <a:cubicBezTo>
                        <a:pt x="4337" y="12202"/>
                        <a:pt x="4337" y="12135"/>
                        <a:pt x="4337" y="12068"/>
                      </a:cubicBezTo>
                      <a:cubicBezTo>
                        <a:pt x="4271" y="11735"/>
                        <a:pt x="4204" y="11268"/>
                        <a:pt x="4104" y="10701"/>
                      </a:cubicBezTo>
                      <a:cubicBezTo>
                        <a:pt x="4070" y="10534"/>
                        <a:pt x="4004" y="10334"/>
                        <a:pt x="3970" y="10134"/>
                      </a:cubicBezTo>
                      <a:cubicBezTo>
                        <a:pt x="4137" y="10067"/>
                        <a:pt x="4304" y="10000"/>
                        <a:pt x="4504" y="9900"/>
                      </a:cubicBezTo>
                      <a:close/>
                      <a:moveTo>
                        <a:pt x="2088" y="1"/>
                      </a:moveTo>
                      <a:cubicBezTo>
                        <a:pt x="2014" y="1"/>
                        <a:pt x="1939" y="20"/>
                        <a:pt x="1869" y="60"/>
                      </a:cubicBezTo>
                      <a:cubicBezTo>
                        <a:pt x="1535" y="227"/>
                        <a:pt x="1435" y="894"/>
                        <a:pt x="1502" y="1227"/>
                      </a:cubicBezTo>
                      <a:cubicBezTo>
                        <a:pt x="1502" y="1261"/>
                        <a:pt x="1635" y="1694"/>
                        <a:pt x="1635" y="1694"/>
                      </a:cubicBezTo>
                      <a:cubicBezTo>
                        <a:pt x="1635" y="1794"/>
                        <a:pt x="1602" y="1894"/>
                        <a:pt x="1602" y="2028"/>
                      </a:cubicBezTo>
                      <a:cubicBezTo>
                        <a:pt x="1569" y="2261"/>
                        <a:pt x="1535" y="2528"/>
                        <a:pt x="1535" y="2795"/>
                      </a:cubicBezTo>
                      <a:cubicBezTo>
                        <a:pt x="1535" y="3129"/>
                        <a:pt x="1535" y="3429"/>
                        <a:pt x="1569" y="3729"/>
                      </a:cubicBezTo>
                      <a:cubicBezTo>
                        <a:pt x="1602" y="4063"/>
                        <a:pt x="1635" y="4430"/>
                        <a:pt x="1735" y="4763"/>
                      </a:cubicBezTo>
                      <a:cubicBezTo>
                        <a:pt x="1669" y="4663"/>
                        <a:pt x="1502" y="4396"/>
                        <a:pt x="1469" y="4396"/>
                      </a:cubicBezTo>
                      <a:cubicBezTo>
                        <a:pt x="1303" y="4176"/>
                        <a:pt x="888" y="3887"/>
                        <a:pt x="542" y="3887"/>
                      </a:cubicBezTo>
                      <a:cubicBezTo>
                        <a:pt x="468" y="3887"/>
                        <a:pt x="398" y="3900"/>
                        <a:pt x="334" y="3929"/>
                      </a:cubicBezTo>
                      <a:cubicBezTo>
                        <a:pt x="101" y="4029"/>
                        <a:pt x="1" y="4330"/>
                        <a:pt x="134" y="4563"/>
                      </a:cubicBezTo>
                      <a:cubicBezTo>
                        <a:pt x="301" y="4763"/>
                        <a:pt x="568" y="4897"/>
                        <a:pt x="835" y="4930"/>
                      </a:cubicBezTo>
                      <a:cubicBezTo>
                        <a:pt x="1135" y="4930"/>
                        <a:pt x="1435" y="4897"/>
                        <a:pt x="1735" y="4797"/>
                      </a:cubicBezTo>
                      <a:cubicBezTo>
                        <a:pt x="1836" y="5130"/>
                        <a:pt x="1969" y="5464"/>
                        <a:pt x="2102" y="5764"/>
                      </a:cubicBezTo>
                      <a:cubicBezTo>
                        <a:pt x="2169" y="5964"/>
                        <a:pt x="2269" y="6164"/>
                        <a:pt x="2369" y="6331"/>
                      </a:cubicBezTo>
                      <a:cubicBezTo>
                        <a:pt x="2303" y="6264"/>
                        <a:pt x="2269" y="6198"/>
                        <a:pt x="2236" y="6198"/>
                      </a:cubicBezTo>
                      <a:cubicBezTo>
                        <a:pt x="2065" y="5970"/>
                        <a:pt x="1627" y="5669"/>
                        <a:pt x="1274" y="5669"/>
                      </a:cubicBezTo>
                      <a:cubicBezTo>
                        <a:pt x="1213" y="5669"/>
                        <a:pt x="1155" y="5678"/>
                        <a:pt x="1102" y="5697"/>
                      </a:cubicBezTo>
                      <a:cubicBezTo>
                        <a:pt x="868" y="5831"/>
                        <a:pt x="768" y="6131"/>
                        <a:pt x="902" y="6331"/>
                      </a:cubicBezTo>
                      <a:cubicBezTo>
                        <a:pt x="1068" y="6564"/>
                        <a:pt x="1335" y="6698"/>
                        <a:pt x="1602" y="6731"/>
                      </a:cubicBezTo>
                      <a:cubicBezTo>
                        <a:pt x="1902" y="6731"/>
                        <a:pt x="2202" y="6665"/>
                        <a:pt x="2503" y="6598"/>
                      </a:cubicBezTo>
                      <a:cubicBezTo>
                        <a:pt x="2536" y="6665"/>
                        <a:pt x="2569" y="6731"/>
                        <a:pt x="2603" y="6798"/>
                      </a:cubicBezTo>
                      <a:cubicBezTo>
                        <a:pt x="2770" y="7132"/>
                        <a:pt x="2936" y="7498"/>
                        <a:pt x="3103" y="7832"/>
                      </a:cubicBezTo>
                      <a:cubicBezTo>
                        <a:pt x="3136" y="7932"/>
                        <a:pt x="3203" y="8066"/>
                        <a:pt x="3237" y="8166"/>
                      </a:cubicBezTo>
                      <a:lnTo>
                        <a:pt x="3170" y="8032"/>
                      </a:lnTo>
                      <a:cubicBezTo>
                        <a:pt x="2971" y="7833"/>
                        <a:pt x="2529" y="7537"/>
                        <a:pt x="2175" y="7537"/>
                      </a:cubicBezTo>
                      <a:cubicBezTo>
                        <a:pt x="2115" y="7537"/>
                        <a:pt x="2056" y="7546"/>
                        <a:pt x="2002" y="7565"/>
                      </a:cubicBezTo>
                      <a:cubicBezTo>
                        <a:pt x="1769" y="7665"/>
                        <a:pt x="1669" y="7965"/>
                        <a:pt x="1802" y="8199"/>
                      </a:cubicBezTo>
                      <a:cubicBezTo>
                        <a:pt x="1969" y="8432"/>
                        <a:pt x="2236" y="8566"/>
                        <a:pt x="2503" y="8599"/>
                      </a:cubicBezTo>
                      <a:cubicBezTo>
                        <a:pt x="2803" y="8599"/>
                        <a:pt x="3103" y="8533"/>
                        <a:pt x="3370" y="8466"/>
                      </a:cubicBezTo>
                      <a:cubicBezTo>
                        <a:pt x="3403" y="8566"/>
                        <a:pt x="3470" y="8699"/>
                        <a:pt x="3503" y="8833"/>
                      </a:cubicBezTo>
                      <a:cubicBezTo>
                        <a:pt x="3537" y="8933"/>
                        <a:pt x="3570" y="9000"/>
                        <a:pt x="3570" y="9066"/>
                      </a:cubicBezTo>
                      <a:lnTo>
                        <a:pt x="3670" y="9333"/>
                      </a:lnTo>
                      <a:cubicBezTo>
                        <a:pt x="3704" y="9500"/>
                        <a:pt x="3737" y="9667"/>
                        <a:pt x="3770" y="9800"/>
                      </a:cubicBezTo>
                      <a:cubicBezTo>
                        <a:pt x="3804" y="9967"/>
                        <a:pt x="3804" y="10034"/>
                        <a:pt x="3837" y="10134"/>
                      </a:cubicBezTo>
                      <a:lnTo>
                        <a:pt x="3670" y="9767"/>
                      </a:lnTo>
                      <a:cubicBezTo>
                        <a:pt x="3490" y="9497"/>
                        <a:pt x="3067" y="9118"/>
                        <a:pt x="2716" y="9118"/>
                      </a:cubicBezTo>
                      <a:cubicBezTo>
                        <a:pt x="2677" y="9118"/>
                        <a:pt x="2639" y="9123"/>
                        <a:pt x="2603" y="9133"/>
                      </a:cubicBezTo>
                      <a:cubicBezTo>
                        <a:pt x="2336" y="9200"/>
                        <a:pt x="2202" y="9467"/>
                        <a:pt x="2303" y="9733"/>
                      </a:cubicBezTo>
                      <a:cubicBezTo>
                        <a:pt x="2436" y="9967"/>
                        <a:pt x="2669" y="10134"/>
                        <a:pt x="2936" y="10200"/>
                      </a:cubicBezTo>
                      <a:cubicBezTo>
                        <a:pt x="3086" y="10217"/>
                        <a:pt x="3237" y="10225"/>
                        <a:pt x="3387" y="10225"/>
                      </a:cubicBezTo>
                      <a:cubicBezTo>
                        <a:pt x="3537" y="10225"/>
                        <a:pt x="3687" y="10217"/>
                        <a:pt x="3837" y="10200"/>
                      </a:cubicBezTo>
                      <a:cubicBezTo>
                        <a:pt x="3870" y="10367"/>
                        <a:pt x="3904" y="10534"/>
                        <a:pt x="3937" y="10701"/>
                      </a:cubicBezTo>
                      <a:cubicBezTo>
                        <a:pt x="4037" y="11268"/>
                        <a:pt x="4104" y="11735"/>
                        <a:pt x="4137" y="12068"/>
                      </a:cubicBezTo>
                      <a:lnTo>
                        <a:pt x="4137" y="12235"/>
                      </a:lnTo>
                      <a:lnTo>
                        <a:pt x="2970" y="12235"/>
                      </a:lnTo>
                      <a:lnTo>
                        <a:pt x="3370" y="20274"/>
                      </a:lnTo>
                      <a:lnTo>
                        <a:pt x="5305" y="20274"/>
                      </a:lnTo>
                      <a:lnTo>
                        <a:pt x="5705" y="12235"/>
                      </a:lnTo>
                      <a:lnTo>
                        <a:pt x="4671" y="12235"/>
                      </a:lnTo>
                      <a:lnTo>
                        <a:pt x="4671" y="12168"/>
                      </a:lnTo>
                      <a:cubicBezTo>
                        <a:pt x="4838" y="11868"/>
                        <a:pt x="5038" y="11435"/>
                        <a:pt x="5238" y="10934"/>
                      </a:cubicBezTo>
                      <a:lnTo>
                        <a:pt x="5471" y="10401"/>
                      </a:lnTo>
                      <a:cubicBezTo>
                        <a:pt x="5772" y="10467"/>
                        <a:pt x="6072" y="10467"/>
                        <a:pt x="6372" y="10467"/>
                      </a:cubicBezTo>
                      <a:cubicBezTo>
                        <a:pt x="6639" y="10434"/>
                        <a:pt x="6872" y="10267"/>
                        <a:pt x="7039" y="10034"/>
                      </a:cubicBezTo>
                      <a:cubicBezTo>
                        <a:pt x="7139" y="9800"/>
                        <a:pt x="7039" y="9533"/>
                        <a:pt x="6772" y="9433"/>
                      </a:cubicBezTo>
                      <a:cubicBezTo>
                        <a:pt x="6730" y="9416"/>
                        <a:pt x="6683" y="9408"/>
                        <a:pt x="6634" y="9408"/>
                      </a:cubicBezTo>
                      <a:cubicBezTo>
                        <a:pt x="6299" y="9408"/>
                        <a:pt x="5846" y="9768"/>
                        <a:pt x="5672" y="10000"/>
                      </a:cubicBezTo>
                      <a:cubicBezTo>
                        <a:pt x="5672" y="10000"/>
                        <a:pt x="5572" y="10200"/>
                        <a:pt x="5505" y="10300"/>
                      </a:cubicBezTo>
                      <a:lnTo>
                        <a:pt x="5572" y="10067"/>
                      </a:lnTo>
                      <a:cubicBezTo>
                        <a:pt x="5638" y="9934"/>
                        <a:pt x="5705" y="9767"/>
                        <a:pt x="5738" y="9600"/>
                      </a:cubicBezTo>
                      <a:lnTo>
                        <a:pt x="5805" y="9366"/>
                      </a:lnTo>
                      <a:cubicBezTo>
                        <a:pt x="5838" y="9266"/>
                        <a:pt x="5872" y="9166"/>
                        <a:pt x="5872" y="9100"/>
                      </a:cubicBezTo>
                      <a:cubicBezTo>
                        <a:pt x="5938" y="8899"/>
                        <a:pt x="5972" y="8666"/>
                        <a:pt x="6005" y="8466"/>
                      </a:cubicBezTo>
                      <a:cubicBezTo>
                        <a:pt x="6272" y="8566"/>
                        <a:pt x="6572" y="8633"/>
                        <a:pt x="6872" y="8666"/>
                      </a:cubicBezTo>
                      <a:cubicBezTo>
                        <a:pt x="7139" y="8666"/>
                        <a:pt x="7406" y="8533"/>
                        <a:pt x="7606" y="8332"/>
                      </a:cubicBezTo>
                      <a:cubicBezTo>
                        <a:pt x="7740" y="8132"/>
                        <a:pt x="7673" y="7832"/>
                        <a:pt x="7440" y="7699"/>
                      </a:cubicBezTo>
                      <a:cubicBezTo>
                        <a:pt x="7372" y="7665"/>
                        <a:pt x="7294" y="7650"/>
                        <a:pt x="7210" y="7650"/>
                      </a:cubicBezTo>
                      <a:cubicBezTo>
                        <a:pt x="6879" y="7650"/>
                        <a:pt x="6458" y="7879"/>
                        <a:pt x="6272" y="8066"/>
                      </a:cubicBezTo>
                      <a:cubicBezTo>
                        <a:pt x="6272" y="8066"/>
                        <a:pt x="6105" y="8266"/>
                        <a:pt x="6039" y="8399"/>
                      </a:cubicBezTo>
                      <a:cubicBezTo>
                        <a:pt x="6039" y="8266"/>
                        <a:pt x="6072" y="8132"/>
                        <a:pt x="6072" y="7999"/>
                      </a:cubicBezTo>
                      <a:cubicBezTo>
                        <a:pt x="6139" y="7632"/>
                        <a:pt x="6172" y="7265"/>
                        <a:pt x="6205" y="6865"/>
                      </a:cubicBezTo>
                      <a:cubicBezTo>
                        <a:pt x="6205" y="6765"/>
                        <a:pt x="6205" y="6631"/>
                        <a:pt x="6239" y="6531"/>
                      </a:cubicBezTo>
                      <a:cubicBezTo>
                        <a:pt x="6506" y="6631"/>
                        <a:pt x="6839" y="6698"/>
                        <a:pt x="7139" y="6731"/>
                      </a:cubicBezTo>
                      <a:cubicBezTo>
                        <a:pt x="7406" y="6731"/>
                        <a:pt x="7673" y="6631"/>
                        <a:pt x="7840" y="6398"/>
                      </a:cubicBezTo>
                      <a:cubicBezTo>
                        <a:pt x="8007" y="6198"/>
                        <a:pt x="7940" y="5897"/>
                        <a:pt x="7706" y="5764"/>
                      </a:cubicBezTo>
                      <a:cubicBezTo>
                        <a:pt x="7639" y="5730"/>
                        <a:pt x="7561" y="5716"/>
                        <a:pt x="7477" y="5716"/>
                      </a:cubicBezTo>
                      <a:cubicBezTo>
                        <a:pt x="7145" y="5716"/>
                        <a:pt x="6725" y="5944"/>
                        <a:pt x="6539" y="6131"/>
                      </a:cubicBezTo>
                      <a:cubicBezTo>
                        <a:pt x="6539" y="6131"/>
                        <a:pt x="6272" y="6431"/>
                        <a:pt x="6239" y="6498"/>
                      </a:cubicBezTo>
                      <a:cubicBezTo>
                        <a:pt x="6272" y="6264"/>
                        <a:pt x="6305" y="5997"/>
                        <a:pt x="6339" y="5764"/>
                      </a:cubicBezTo>
                      <a:cubicBezTo>
                        <a:pt x="6372" y="5397"/>
                        <a:pt x="6439" y="5063"/>
                        <a:pt x="6539" y="4763"/>
                      </a:cubicBezTo>
                      <a:cubicBezTo>
                        <a:pt x="6839" y="4863"/>
                        <a:pt x="7139" y="4930"/>
                        <a:pt x="7440" y="4963"/>
                      </a:cubicBezTo>
                      <a:cubicBezTo>
                        <a:pt x="7740" y="4963"/>
                        <a:pt x="7973" y="4863"/>
                        <a:pt x="8173" y="4630"/>
                      </a:cubicBezTo>
                      <a:cubicBezTo>
                        <a:pt x="8307" y="4430"/>
                        <a:pt x="8240" y="4129"/>
                        <a:pt x="8007" y="3996"/>
                      </a:cubicBezTo>
                      <a:cubicBezTo>
                        <a:pt x="7939" y="3962"/>
                        <a:pt x="7861" y="3948"/>
                        <a:pt x="7777" y="3948"/>
                      </a:cubicBezTo>
                      <a:cubicBezTo>
                        <a:pt x="7446" y="3948"/>
                        <a:pt x="7025" y="4177"/>
                        <a:pt x="6839" y="4363"/>
                      </a:cubicBezTo>
                      <a:cubicBezTo>
                        <a:pt x="6839" y="4396"/>
                        <a:pt x="6606" y="4696"/>
                        <a:pt x="6539" y="4730"/>
                      </a:cubicBezTo>
                      <a:cubicBezTo>
                        <a:pt x="6539" y="4730"/>
                        <a:pt x="6539" y="4696"/>
                        <a:pt x="6539" y="4696"/>
                      </a:cubicBezTo>
                      <a:cubicBezTo>
                        <a:pt x="6639" y="4363"/>
                        <a:pt x="6772" y="4029"/>
                        <a:pt x="6939" y="3729"/>
                      </a:cubicBezTo>
                      <a:cubicBezTo>
                        <a:pt x="7039" y="3562"/>
                        <a:pt x="7106" y="3429"/>
                        <a:pt x="7206" y="3262"/>
                      </a:cubicBezTo>
                      <a:cubicBezTo>
                        <a:pt x="7473" y="3429"/>
                        <a:pt x="7773" y="3529"/>
                        <a:pt x="8073" y="3562"/>
                      </a:cubicBezTo>
                      <a:cubicBezTo>
                        <a:pt x="8108" y="3567"/>
                        <a:pt x="8142" y="3569"/>
                        <a:pt x="8177" y="3569"/>
                      </a:cubicBezTo>
                      <a:cubicBezTo>
                        <a:pt x="8408" y="3569"/>
                        <a:pt x="8633" y="3474"/>
                        <a:pt x="8807" y="3329"/>
                      </a:cubicBezTo>
                      <a:cubicBezTo>
                        <a:pt x="8974" y="3129"/>
                        <a:pt x="8941" y="2828"/>
                        <a:pt x="8740" y="2662"/>
                      </a:cubicBezTo>
                      <a:cubicBezTo>
                        <a:pt x="8652" y="2608"/>
                        <a:pt x="8544" y="2586"/>
                        <a:pt x="8429" y="2586"/>
                      </a:cubicBezTo>
                      <a:cubicBezTo>
                        <a:pt x="8111" y="2586"/>
                        <a:pt x="7735" y="2757"/>
                        <a:pt x="7540" y="2929"/>
                      </a:cubicBezTo>
                      <a:cubicBezTo>
                        <a:pt x="7540" y="2929"/>
                        <a:pt x="7373" y="3062"/>
                        <a:pt x="7273" y="3162"/>
                      </a:cubicBezTo>
                      <a:lnTo>
                        <a:pt x="7406" y="2962"/>
                      </a:lnTo>
                      <a:cubicBezTo>
                        <a:pt x="7573" y="2728"/>
                        <a:pt x="7740" y="2528"/>
                        <a:pt x="7873" y="2328"/>
                      </a:cubicBezTo>
                      <a:lnTo>
                        <a:pt x="8107" y="2061"/>
                      </a:lnTo>
                      <a:cubicBezTo>
                        <a:pt x="8407" y="2061"/>
                        <a:pt x="8707" y="2028"/>
                        <a:pt x="9007" y="1928"/>
                      </a:cubicBezTo>
                      <a:cubicBezTo>
                        <a:pt x="9241" y="1828"/>
                        <a:pt x="9441" y="1628"/>
                        <a:pt x="9541" y="1361"/>
                      </a:cubicBezTo>
                      <a:cubicBezTo>
                        <a:pt x="9608" y="1094"/>
                        <a:pt x="9474" y="860"/>
                        <a:pt x="9207" y="794"/>
                      </a:cubicBezTo>
                      <a:cubicBezTo>
                        <a:pt x="9196" y="793"/>
                        <a:pt x="9184" y="792"/>
                        <a:pt x="9172" y="792"/>
                      </a:cubicBezTo>
                      <a:cubicBezTo>
                        <a:pt x="8811" y="792"/>
                        <a:pt x="8369" y="1270"/>
                        <a:pt x="8240" y="1561"/>
                      </a:cubicBezTo>
                      <a:cubicBezTo>
                        <a:pt x="8240" y="1594"/>
                        <a:pt x="8107" y="2028"/>
                        <a:pt x="8107" y="2028"/>
                      </a:cubicBezTo>
                      <a:lnTo>
                        <a:pt x="7873" y="2295"/>
                      </a:lnTo>
                      <a:cubicBezTo>
                        <a:pt x="7740" y="2495"/>
                        <a:pt x="7573" y="2695"/>
                        <a:pt x="7406" y="2929"/>
                      </a:cubicBezTo>
                      <a:cubicBezTo>
                        <a:pt x="7239" y="3162"/>
                        <a:pt x="7073" y="3429"/>
                        <a:pt x="6906" y="3696"/>
                      </a:cubicBezTo>
                      <a:cubicBezTo>
                        <a:pt x="6739" y="3996"/>
                        <a:pt x="6606" y="4330"/>
                        <a:pt x="6506" y="4663"/>
                      </a:cubicBezTo>
                      <a:lnTo>
                        <a:pt x="6506" y="4196"/>
                      </a:lnTo>
                      <a:cubicBezTo>
                        <a:pt x="6472" y="3863"/>
                        <a:pt x="6172" y="3262"/>
                        <a:pt x="5805" y="3195"/>
                      </a:cubicBezTo>
                      <a:cubicBezTo>
                        <a:pt x="5770" y="3187"/>
                        <a:pt x="5735" y="3182"/>
                        <a:pt x="5702" y="3182"/>
                      </a:cubicBezTo>
                      <a:cubicBezTo>
                        <a:pt x="5481" y="3182"/>
                        <a:pt x="5305" y="3364"/>
                        <a:pt x="5305" y="3596"/>
                      </a:cubicBezTo>
                      <a:cubicBezTo>
                        <a:pt x="5305" y="3863"/>
                        <a:pt x="5438" y="4129"/>
                        <a:pt x="5638" y="4296"/>
                      </a:cubicBezTo>
                      <a:cubicBezTo>
                        <a:pt x="5905" y="4463"/>
                        <a:pt x="6205" y="4596"/>
                        <a:pt x="6472" y="4696"/>
                      </a:cubicBezTo>
                      <a:cubicBezTo>
                        <a:pt x="6372" y="5030"/>
                        <a:pt x="6305" y="5364"/>
                        <a:pt x="6239" y="5697"/>
                      </a:cubicBezTo>
                      <a:cubicBezTo>
                        <a:pt x="6205" y="5897"/>
                        <a:pt x="6172" y="6131"/>
                        <a:pt x="6139" y="6331"/>
                      </a:cubicBezTo>
                      <a:lnTo>
                        <a:pt x="6139" y="6131"/>
                      </a:lnTo>
                      <a:cubicBezTo>
                        <a:pt x="6105" y="5797"/>
                        <a:pt x="5805" y="5163"/>
                        <a:pt x="5438" y="5097"/>
                      </a:cubicBezTo>
                      <a:cubicBezTo>
                        <a:pt x="5421" y="5094"/>
                        <a:pt x="5404" y="5093"/>
                        <a:pt x="5386" y="5093"/>
                      </a:cubicBezTo>
                      <a:cubicBezTo>
                        <a:pt x="5167" y="5093"/>
                        <a:pt x="4938" y="5283"/>
                        <a:pt x="4938" y="5530"/>
                      </a:cubicBezTo>
                      <a:cubicBezTo>
                        <a:pt x="4938" y="5797"/>
                        <a:pt x="5071" y="6064"/>
                        <a:pt x="5305" y="6231"/>
                      </a:cubicBezTo>
                      <a:cubicBezTo>
                        <a:pt x="5538" y="6398"/>
                        <a:pt x="5838" y="6498"/>
                        <a:pt x="6139" y="6598"/>
                      </a:cubicBezTo>
                      <a:cubicBezTo>
                        <a:pt x="6139" y="6665"/>
                        <a:pt x="6105" y="6765"/>
                        <a:pt x="6105" y="6831"/>
                      </a:cubicBezTo>
                      <a:cubicBezTo>
                        <a:pt x="6039" y="7198"/>
                        <a:pt x="6005" y="7599"/>
                        <a:pt x="5938" y="7965"/>
                      </a:cubicBezTo>
                      <a:cubicBezTo>
                        <a:pt x="5938" y="8067"/>
                        <a:pt x="5919" y="8149"/>
                        <a:pt x="5895" y="8241"/>
                      </a:cubicBezTo>
                      <a:lnTo>
                        <a:pt x="5895" y="8241"/>
                      </a:lnTo>
                      <a:cubicBezTo>
                        <a:pt x="5892" y="8217"/>
                        <a:pt x="5885" y="8191"/>
                        <a:pt x="5872" y="8166"/>
                      </a:cubicBezTo>
                      <a:cubicBezTo>
                        <a:pt x="5838" y="7832"/>
                        <a:pt x="5572" y="7232"/>
                        <a:pt x="5205" y="7165"/>
                      </a:cubicBezTo>
                      <a:cubicBezTo>
                        <a:pt x="5170" y="7156"/>
                        <a:pt x="5135" y="7152"/>
                        <a:pt x="5101" y="7152"/>
                      </a:cubicBezTo>
                      <a:cubicBezTo>
                        <a:pt x="4880" y="7152"/>
                        <a:pt x="4700" y="7333"/>
                        <a:pt x="4671" y="7565"/>
                      </a:cubicBezTo>
                      <a:cubicBezTo>
                        <a:pt x="4704" y="7832"/>
                        <a:pt x="4838" y="8099"/>
                        <a:pt x="5038" y="8266"/>
                      </a:cubicBezTo>
                      <a:cubicBezTo>
                        <a:pt x="5271" y="8432"/>
                        <a:pt x="5538" y="8566"/>
                        <a:pt x="5838" y="8633"/>
                      </a:cubicBezTo>
                      <a:cubicBezTo>
                        <a:pt x="5805" y="8766"/>
                        <a:pt x="5772" y="8899"/>
                        <a:pt x="5738" y="9033"/>
                      </a:cubicBezTo>
                      <a:cubicBezTo>
                        <a:pt x="5738" y="9100"/>
                        <a:pt x="5705" y="9200"/>
                        <a:pt x="5672" y="9266"/>
                      </a:cubicBezTo>
                      <a:cubicBezTo>
                        <a:pt x="5638" y="9366"/>
                        <a:pt x="5638" y="9433"/>
                        <a:pt x="5605" y="9533"/>
                      </a:cubicBezTo>
                      <a:cubicBezTo>
                        <a:pt x="5538" y="9667"/>
                        <a:pt x="5471" y="9833"/>
                        <a:pt x="5438" y="10000"/>
                      </a:cubicBezTo>
                      <a:lnTo>
                        <a:pt x="5305" y="10300"/>
                      </a:lnTo>
                      <a:cubicBezTo>
                        <a:pt x="5338" y="10167"/>
                        <a:pt x="5371" y="9900"/>
                        <a:pt x="5371" y="9867"/>
                      </a:cubicBezTo>
                      <a:cubicBezTo>
                        <a:pt x="5371" y="9567"/>
                        <a:pt x="5271" y="9300"/>
                        <a:pt x="5138" y="9033"/>
                      </a:cubicBezTo>
                      <a:cubicBezTo>
                        <a:pt x="5138" y="9000"/>
                        <a:pt x="5138" y="8966"/>
                        <a:pt x="5138" y="8933"/>
                      </a:cubicBezTo>
                      <a:cubicBezTo>
                        <a:pt x="5110" y="8706"/>
                        <a:pt x="4912" y="8551"/>
                        <a:pt x="4690" y="8551"/>
                      </a:cubicBezTo>
                      <a:cubicBezTo>
                        <a:pt x="4650" y="8551"/>
                        <a:pt x="4611" y="8556"/>
                        <a:pt x="4571" y="8566"/>
                      </a:cubicBezTo>
                      <a:cubicBezTo>
                        <a:pt x="4237" y="8666"/>
                        <a:pt x="4004" y="9300"/>
                        <a:pt x="3970" y="9633"/>
                      </a:cubicBezTo>
                      <a:cubicBezTo>
                        <a:pt x="3970" y="9667"/>
                        <a:pt x="3970" y="9867"/>
                        <a:pt x="4004" y="10000"/>
                      </a:cubicBezTo>
                      <a:cubicBezTo>
                        <a:pt x="3970" y="9934"/>
                        <a:pt x="3970" y="9833"/>
                        <a:pt x="3937" y="9767"/>
                      </a:cubicBezTo>
                      <a:cubicBezTo>
                        <a:pt x="3904" y="9600"/>
                        <a:pt x="3870" y="9433"/>
                        <a:pt x="3804" y="9266"/>
                      </a:cubicBezTo>
                      <a:lnTo>
                        <a:pt x="3737" y="9033"/>
                      </a:lnTo>
                      <a:cubicBezTo>
                        <a:pt x="3704" y="8933"/>
                        <a:pt x="3670" y="8866"/>
                        <a:pt x="3637" y="8766"/>
                      </a:cubicBezTo>
                      <a:cubicBezTo>
                        <a:pt x="3570" y="8566"/>
                        <a:pt x="3503" y="8366"/>
                        <a:pt x="3403" y="8199"/>
                      </a:cubicBezTo>
                      <a:cubicBezTo>
                        <a:pt x="3704" y="8132"/>
                        <a:pt x="3970" y="8032"/>
                        <a:pt x="4237" y="7865"/>
                      </a:cubicBezTo>
                      <a:cubicBezTo>
                        <a:pt x="4471" y="7732"/>
                        <a:pt x="4638" y="7465"/>
                        <a:pt x="4671" y="7198"/>
                      </a:cubicBezTo>
                      <a:cubicBezTo>
                        <a:pt x="4671" y="6931"/>
                        <a:pt x="4437" y="6731"/>
                        <a:pt x="4171" y="6731"/>
                      </a:cubicBezTo>
                      <a:cubicBezTo>
                        <a:pt x="3804" y="6798"/>
                        <a:pt x="3470" y="7398"/>
                        <a:pt x="3403" y="7699"/>
                      </a:cubicBezTo>
                      <a:cubicBezTo>
                        <a:pt x="3403" y="7732"/>
                        <a:pt x="3403" y="7965"/>
                        <a:pt x="3370" y="8099"/>
                      </a:cubicBezTo>
                      <a:cubicBezTo>
                        <a:pt x="3337" y="7999"/>
                        <a:pt x="3270" y="7865"/>
                        <a:pt x="3203" y="7765"/>
                      </a:cubicBezTo>
                      <a:cubicBezTo>
                        <a:pt x="3036" y="7432"/>
                        <a:pt x="2870" y="7098"/>
                        <a:pt x="2703" y="6765"/>
                      </a:cubicBezTo>
                      <a:lnTo>
                        <a:pt x="2536" y="6431"/>
                      </a:lnTo>
                      <a:cubicBezTo>
                        <a:pt x="2403" y="6198"/>
                        <a:pt x="2303" y="5964"/>
                        <a:pt x="2202" y="5731"/>
                      </a:cubicBezTo>
                      <a:cubicBezTo>
                        <a:pt x="2036" y="5430"/>
                        <a:pt x="1936" y="5097"/>
                        <a:pt x="1836" y="4797"/>
                      </a:cubicBezTo>
                      <a:cubicBezTo>
                        <a:pt x="2136" y="4730"/>
                        <a:pt x="2436" y="4630"/>
                        <a:pt x="2703" y="4463"/>
                      </a:cubicBezTo>
                      <a:cubicBezTo>
                        <a:pt x="2936" y="4330"/>
                        <a:pt x="3070" y="4063"/>
                        <a:pt x="3103" y="3796"/>
                      </a:cubicBezTo>
                      <a:cubicBezTo>
                        <a:pt x="3136" y="3529"/>
                        <a:pt x="2903" y="3329"/>
                        <a:pt x="2636" y="3329"/>
                      </a:cubicBezTo>
                      <a:cubicBezTo>
                        <a:pt x="2269" y="3396"/>
                        <a:pt x="1936" y="3996"/>
                        <a:pt x="1869" y="4296"/>
                      </a:cubicBezTo>
                      <a:cubicBezTo>
                        <a:pt x="1869" y="4330"/>
                        <a:pt x="1836" y="4730"/>
                        <a:pt x="1836" y="4763"/>
                      </a:cubicBezTo>
                      <a:cubicBezTo>
                        <a:pt x="1836" y="4763"/>
                        <a:pt x="1802" y="4730"/>
                        <a:pt x="1802" y="4730"/>
                      </a:cubicBezTo>
                      <a:cubicBezTo>
                        <a:pt x="1702" y="4396"/>
                        <a:pt x="1635" y="4063"/>
                        <a:pt x="1602" y="3729"/>
                      </a:cubicBezTo>
                      <a:cubicBezTo>
                        <a:pt x="1602" y="3529"/>
                        <a:pt x="1569" y="3362"/>
                        <a:pt x="1569" y="3162"/>
                      </a:cubicBezTo>
                      <a:cubicBezTo>
                        <a:pt x="1902" y="3162"/>
                        <a:pt x="2169" y="3062"/>
                        <a:pt x="2469" y="2962"/>
                      </a:cubicBezTo>
                      <a:cubicBezTo>
                        <a:pt x="2703" y="2828"/>
                        <a:pt x="2870" y="2595"/>
                        <a:pt x="2936" y="2328"/>
                      </a:cubicBezTo>
                      <a:cubicBezTo>
                        <a:pt x="2970" y="2095"/>
                        <a:pt x="2803" y="1861"/>
                        <a:pt x="2536" y="1828"/>
                      </a:cubicBezTo>
                      <a:cubicBezTo>
                        <a:pt x="2136" y="1828"/>
                        <a:pt x="1769" y="2395"/>
                        <a:pt x="1669" y="2695"/>
                      </a:cubicBezTo>
                      <a:cubicBezTo>
                        <a:pt x="1669" y="2695"/>
                        <a:pt x="1602" y="2895"/>
                        <a:pt x="1602" y="3029"/>
                      </a:cubicBezTo>
                      <a:lnTo>
                        <a:pt x="1602" y="2795"/>
                      </a:lnTo>
                      <a:cubicBezTo>
                        <a:pt x="1602" y="2528"/>
                        <a:pt x="1602" y="2261"/>
                        <a:pt x="1635" y="2028"/>
                      </a:cubicBezTo>
                      <a:cubicBezTo>
                        <a:pt x="1635" y="1894"/>
                        <a:pt x="1635" y="1794"/>
                        <a:pt x="1669" y="1661"/>
                      </a:cubicBezTo>
                      <a:cubicBezTo>
                        <a:pt x="1936" y="1494"/>
                        <a:pt x="2136" y="1294"/>
                        <a:pt x="2336" y="1061"/>
                      </a:cubicBezTo>
                      <a:cubicBezTo>
                        <a:pt x="2503" y="827"/>
                        <a:pt x="2536" y="560"/>
                        <a:pt x="2469" y="293"/>
                      </a:cubicBezTo>
                      <a:cubicBezTo>
                        <a:pt x="2423" y="106"/>
                        <a:pt x="2261" y="1"/>
                        <a:pt x="2088"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9" name="Google Shape;1259;p7"/>
                <p:cNvSpPr/>
                <p:nvPr/>
              </p:nvSpPr>
              <p:spPr>
                <a:xfrm>
                  <a:off x="7820613" y="2842788"/>
                  <a:ext cx="28375" cy="41850"/>
                </a:xfrm>
                <a:custGeom>
                  <a:avLst/>
                  <a:gdLst/>
                  <a:ahLst/>
                  <a:cxnLst/>
                  <a:rect l="l" t="t" r="r" b="b"/>
                  <a:pathLst>
                    <a:path w="1135" h="1674" extrusionOk="0">
                      <a:moveTo>
                        <a:pt x="466" y="1"/>
                      </a:moveTo>
                      <a:cubicBezTo>
                        <a:pt x="277" y="1"/>
                        <a:pt x="116" y="107"/>
                        <a:pt x="67" y="306"/>
                      </a:cubicBezTo>
                      <a:cubicBezTo>
                        <a:pt x="0" y="573"/>
                        <a:pt x="33" y="839"/>
                        <a:pt x="200" y="1073"/>
                      </a:cubicBezTo>
                      <a:cubicBezTo>
                        <a:pt x="434" y="1306"/>
                        <a:pt x="667" y="1507"/>
                        <a:pt x="934" y="1673"/>
                      </a:cubicBezTo>
                      <a:cubicBezTo>
                        <a:pt x="934" y="1673"/>
                        <a:pt x="1067" y="1240"/>
                        <a:pt x="1067" y="1206"/>
                      </a:cubicBezTo>
                      <a:cubicBezTo>
                        <a:pt x="1134" y="873"/>
                        <a:pt x="1001" y="206"/>
                        <a:pt x="667" y="39"/>
                      </a:cubicBezTo>
                      <a:cubicBezTo>
                        <a:pt x="599" y="13"/>
                        <a:pt x="531" y="1"/>
                        <a:pt x="466"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0" name="Google Shape;1260;p7"/>
                <p:cNvSpPr/>
                <p:nvPr/>
              </p:nvSpPr>
              <p:spPr>
                <a:xfrm>
                  <a:off x="5424713" y="2876113"/>
                  <a:ext cx="37575" cy="28525"/>
                </a:xfrm>
                <a:custGeom>
                  <a:avLst/>
                  <a:gdLst/>
                  <a:ahLst/>
                  <a:cxnLst/>
                  <a:rect l="l" t="t" r="r" b="b"/>
                  <a:pathLst>
                    <a:path w="1503" h="1141" extrusionOk="0">
                      <a:moveTo>
                        <a:pt x="501" y="0"/>
                      </a:moveTo>
                      <a:cubicBezTo>
                        <a:pt x="479" y="0"/>
                        <a:pt x="456" y="2"/>
                        <a:pt x="435" y="7"/>
                      </a:cubicBezTo>
                      <a:cubicBezTo>
                        <a:pt x="168" y="40"/>
                        <a:pt x="1" y="274"/>
                        <a:pt x="101" y="507"/>
                      </a:cubicBezTo>
                      <a:cubicBezTo>
                        <a:pt x="168" y="774"/>
                        <a:pt x="368" y="941"/>
                        <a:pt x="601" y="1041"/>
                      </a:cubicBezTo>
                      <a:cubicBezTo>
                        <a:pt x="902" y="1108"/>
                        <a:pt x="1202" y="1141"/>
                        <a:pt x="1502" y="1141"/>
                      </a:cubicBezTo>
                      <a:cubicBezTo>
                        <a:pt x="1502" y="1141"/>
                        <a:pt x="1369" y="741"/>
                        <a:pt x="1369" y="707"/>
                      </a:cubicBezTo>
                      <a:cubicBezTo>
                        <a:pt x="1213" y="427"/>
                        <a:pt x="824" y="0"/>
                        <a:pt x="501"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1" name="Google Shape;1261;p7"/>
                <p:cNvSpPr/>
                <p:nvPr/>
              </p:nvSpPr>
              <p:spPr>
                <a:xfrm>
                  <a:off x="5425563" y="2831113"/>
                  <a:ext cx="229350" cy="482150"/>
                </a:xfrm>
                <a:custGeom>
                  <a:avLst/>
                  <a:gdLst/>
                  <a:ahLst/>
                  <a:cxnLst/>
                  <a:rect l="l" t="t" r="r" b="b"/>
                  <a:pathLst>
                    <a:path w="9174" h="19286" extrusionOk="0">
                      <a:moveTo>
                        <a:pt x="2593" y="3171"/>
                      </a:moveTo>
                      <a:cubicBezTo>
                        <a:pt x="2574" y="3171"/>
                        <a:pt x="2555" y="3172"/>
                        <a:pt x="2535" y="3174"/>
                      </a:cubicBezTo>
                      <a:cubicBezTo>
                        <a:pt x="2202" y="3208"/>
                        <a:pt x="1868" y="3775"/>
                        <a:pt x="1802" y="4075"/>
                      </a:cubicBezTo>
                      <a:cubicBezTo>
                        <a:pt x="1802" y="4108"/>
                        <a:pt x="1768" y="4475"/>
                        <a:pt x="1768" y="4542"/>
                      </a:cubicBezTo>
                      <a:cubicBezTo>
                        <a:pt x="2068" y="4475"/>
                        <a:pt x="2335" y="4375"/>
                        <a:pt x="2602" y="4209"/>
                      </a:cubicBezTo>
                      <a:cubicBezTo>
                        <a:pt x="2836" y="4075"/>
                        <a:pt x="2969" y="3842"/>
                        <a:pt x="3002" y="3575"/>
                      </a:cubicBezTo>
                      <a:cubicBezTo>
                        <a:pt x="3002" y="3358"/>
                        <a:pt x="2831" y="3171"/>
                        <a:pt x="2593" y="3171"/>
                      </a:cubicBezTo>
                      <a:close/>
                      <a:moveTo>
                        <a:pt x="3261" y="4739"/>
                      </a:moveTo>
                      <a:cubicBezTo>
                        <a:pt x="3242" y="4739"/>
                        <a:pt x="3222" y="4740"/>
                        <a:pt x="3203" y="4742"/>
                      </a:cubicBezTo>
                      <a:cubicBezTo>
                        <a:pt x="2869" y="4776"/>
                        <a:pt x="2535" y="5343"/>
                        <a:pt x="2469" y="5643"/>
                      </a:cubicBezTo>
                      <a:cubicBezTo>
                        <a:pt x="2469" y="5676"/>
                        <a:pt x="2435" y="6010"/>
                        <a:pt x="2435" y="6077"/>
                      </a:cubicBezTo>
                      <a:cubicBezTo>
                        <a:pt x="2736" y="6010"/>
                        <a:pt x="3036" y="5910"/>
                        <a:pt x="3269" y="5776"/>
                      </a:cubicBezTo>
                      <a:cubicBezTo>
                        <a:pt x="3503" y="5643"/>
                        <a:pt x="3636" y="5409"/>
                        <a:pt x="3670" y="5143"/>
                      </a:cubicBezTo>
                      <a:cubicBezTo>
                        <a:pt x="3670" y="4926"/>
                        <a:pt x="3498" y="4739"/>
                        <a:pt x="3261" y="4739"/>
                      </a:cubicBezTo>
                      <a:close/>
                      <a:moveTo>
                        <a:pt x="4337" y="9346"/>
                      </a:moveTo>
                      <a:cubicBezTo>
                        <a:pt x="4570" y="9546"/>
                        <a:pt x="4804" y="9679"/>
                        <a:pt x="5071" y="9813"/>
                      </a:cubicBezTo>
                      <a:cubicBezTo>
                        <a:pt x="5004" y="9979"/>
                        <a:pt x="4937" y="10113"/>
                        <a:pt x="4870" y="10246"/>
                      </a:cubicBezTo>
                      <a:cubicBezTo>
                        <a:pt x="4637" y="10747"/>
                        <a:pt x="4437" y="11147"/>
                        <a:pt x="4303" y="11447"/>
                      </a:cubicBezTo>
                      <a:cubicBezTo>
                        <a:pt x="4270" y="11480"/>
                        <a:pt x="4270" y="11547"/>
                        <a:pt x="4237" y="11580"/>
                      </a:cubicBezTo>
                      <a:lnTo>
                        <a:pt x="4203" y="11580"/>
                      </a:lnTo>
                      <a:cubicBezTo>
                        <a:pt x="4203" y="11547"/>
                        <a:pt x="4203" y="11480"/>
                        <a:pt x="4170" y="11414"/>
                      </a:cubicBezTo>
                      <a:cubicBezTo>
                        <a:pt x="4137" y="11080"/>
                        <a:pt x="4070" y="10646"/>
                        <a:pt x="3970" y="10113"/>
                      </a:cubicBezTo>
                      <a:cubicBezTo>
                        <a:pt x="3936" y="9946"/>
                        <a:pt x="3903" y="9746"/>
                        <a:pt x="3870" y="9579"/>
                      </a:cubicBezTo>
                      <a:cubicBezTo>
                        <a:pt x="4037" y="9512"/>
                        <a:pt x="4170" y="9446"/>
                        <a:pt x="4337" y="9346"/>
                      </a:cubicBezTo>
                      <a:close/>
                      <a:moveTo>
                        <a:pt x="1987" y="0"/>
                      </a:moveTo>
                      <a:cubicBezTo>
                        <a:pt x="1926" y="0"/>
                        <a:pt x="1863" y="13"/>
                        <a:pt x="1802" y="39"/>
                      </a:cubicBezTo>
                      <a:cubicBezTo>
                        <a:pt x="1468" y="206"/>
                        <a:pt x="1368" y="839"/>
                        <a:pt x="1435" y="1140"/>
                      </a:cubicBezTo>
                      <a:cubicBezTo>
                        <a:pt x="1435" y="1173"/>
                        <a:pt x="1568" y="1607"/>
                        <a:pt x="1568" y="1607"/>
                      </a:cubicBezTo>
                      <a:cubicBezTo>
                        <a:pt x="1568" y="1707"/>
                        <a:pt x="1535" y="1807"/>
                        <a:pt x="1535" y="1940"/>
                      </a:cubicBezTo>
                      <a:cubicBezTo>
                        <a:pt x="1535" y="2140"/>
                        <a:pt x="1501" y="2407"/>
                        <a:pt x="1501" y="2674"/>
                      </a:cubicBezTo>
                      <a:cubicBezTo>
                        <a:pt x="1468" y="2941"/>
                        <a:pt x="1468" y="3241"/>
                        <a:pt x="1501" y="3541"/>
                      </a:cubicBezTo>
                      <a:cubicBezTo>
                        <a:pt x="1501" y="3875"/>
                        <a:pt x="1568" y="4209"/>
                        <a:pt x="1635" y="4509"/>
                      </a:cubicBezTo>
                      <a:lnTo>
                        <a:pt x="1401" y="4175"/>
                      </a:lnTo>
                      <a:cubicBezTo>
                        <a:pt x="1233" y="3950"/>
                        <a:pt x="827" y="3678"/>
                        <a:pt x="504" y="3678"/>
                      </a:cubicBezTo>
                      <a:cubicBezTo>
                        <a:pt x="444" y="3678"/>
                        <a:pt x="386" y="3687"/>
                        <a:pt x="334" y="3708"/>
                      </a:cubicBezTo>
                      <a:cubicBezTo>
                        <a:pt x="100" y="3808"/>
                        <a:pt x="0" y="4108"/>
                        <a:pt x="134" y="4309"/>
                      </a:cubicBezTo>
                      <a:cubicBezTo>
                        <a:pt x="301" y="4542"/>
                        <a:pt x="534" y="4676"/>
                        <a:pt x="801" y="4676"/>
                      </a:cubicBezTo>
                      <a:cubicBezTo>
                        <a:pt x="1068" y="4676"/>
                        <a:pt x="1368" y="4642"/>
                        <a:pt x="1668" y="4542"/>
                      </a:cubicBezTo>
                      <a:cubicBezTo>
                        <a:pt x="1735" y="4876"/>
                        <a:pt x="1868" y="5176"/>
                        <a:pt x="2002" y="5476"/>
                      </a:cubicBezTo>
                      <a:cubicBezTo>
                        <a:pt x="2068" y="5676"/>
                        <a:pt x="2169" y="5843"/>
                        <a:pt x="2235" y="6010"/>
                      </a:cubicBezTo>
                      <a:lnTo>
                        <a:pt x="2135" y="5876"/>
                      </a:lnTo>
                      <a:cubicBezTo>
                        <a:pt x="1964" y="5677"/>
                        <a:pt x="1551" y="5381"/>
                        <a:pt x="1226" y="5381"/>
                      </a:cubicBezTo>
                      <a:cubicBezTo>
                        <a:pt x="1170" y="5381"/>
                        <a:pt x="1117" y="5390"/>
                        <a:pt x="1068" y="5409"/>
                      </a:cubicBezTo>
                      <a:cubicBezTo>
                        <a:pt x="834" y="5509"/>
                        <a:pt x="734" y="5810"/>
                        <a:pt x="868" y="6010"/>
                      </a:cubicBezTo>
                      <a:cubicBezTo>
                        <a:pt x="1034" y="6243"/>
                        <a:pt x="1268" y="6377"/>
                        <a:pt x="1501" y="6377"/>
                      </a:cubicBezTo>
                      <a:cubicBezTo>
                        <a:pt x="1802" y="6377"/>
                        <a:pt x="2068" y="6343"/>
                        <a:pt x="2335" y="6277"/>
                      </a:cubicBezTo>
                      <a:cubicBezTo>
                        <a:pt x="2402" y="6343"/>
                        <a:pt x="2402" y="6410"/>
                        <a:pt x="2435" y="6477"/>
                      </a:cubicBezTo>
                      <a:cubicBezTo>
                        <a:pt x="2602" y="6777"/>
                        <a:pt x="2769" y="7111"/>
                        <a:pt x="2936" y="7444"/>
                      </a:cubicBezTo>
                      <a:lnTo>
                        <a:pt x="3069" y="7778"/>
                      </a:lnTo>
                      <a:lnTo>
                        <a:pt x="3002" y="7644"/>
                      </a:lnTo>
                      <a:cubicBezTo>
                        <a:pt x="2803" y="7445"/>
                        <a:pt x="2386" y="7149"/>
                        <a:pt x="2060" y="7149"/>
                      </a:cubicBezTo>
                      <a:cubicBezTo>
                        <a:pt x="2004" y="7149"/>
                        <a:pt x="1951" y="7158"/>
                        <a:pt x="1902" y="7177"/>
                      </a:cubicBezTo>
                      <a:cubicBezTo>
                        <a:pt x="1668" y="7277"/>
                        <a:pt x="1568" y="7578"/>
                        <a:pt x="1702" y="7778"/>
                      </a:cubicBezTo>
                      <a:cubicBezTo>
                        <a:pt x="1868" y="8011"/>
                        <a:pt x="2102" y="8145"/>
                        <a:pt x="2369" y="8145"/>
                      </a:cubicBezTo>
                      <a:cubicBezTo>
                        <a:pt x="2636" y="8145"/>
                        <a:pt x="2936" y="8111"/>
                        <a:pt x="3203" y="8045"/>
                      </a:cubicBezTo>
                      <a:cubicBezTo>
                        <a:pt x="3236" y="8145"/>
                        <a:pt x="3303" y="8278"/>
                        <a:pt x="3336" y="8378"/>
                      </a:cubicBezTo>
                      <a:cubicBezTo>
                        <a:pt x="3369" y="8512"/>
                        <a:pt x="3369" y="8545"/>
                        <a:pt x="3403" y="8612"/>
                      </a:cubicBezTo>
                      <a:cubicBezTo>
                        <a:pt x="3436" y="8712"/>
                        <a:pt x="3436" y="8778"/>
                        <a:pt x="3469" y="8845"/>
                      </a:cubicBezTo>
                      <a:cubicBezTo>
                        <a:pt x="3503" y="9012"/>
                        <a:pt x="3536" y="9179"/>
                        <a:pt x="3570" y="9312"/>
                      </a:cubicBezTo>
                      <a:lnTo>
                        <a:pt x="3636" y="9612"/>
                      </a:lnTo>
                      <a:cubicBezTo>
                        <a:pt x="3603" y="9512"/>
                        <a:pt x="3469" y="9279"/>
                        <a:pt x="3469" y="9279"/>
                      </a:cubicBezTo>
                      <a:cubicBezTo>
                        <a:pt x="3319" y="9039"/>
                        <a:pt x="2899" y="8664"/>
                        <a:pt x="2574" y="8664"/>
                      </a:cubicBezTo>
                      <a:cubicBezTo>
                        <a:pt x="2537" y="8664"/>
                        <a:pt x="2502" y="8668"/>
                        <a:pt x="2469" y="8678"/>
                      </a:cubicBezTo>
                      <a:cubicBezTo>
                        <a:pt x="2235" y="8745"/>
                        <a:pt x="2102" y="9012"/>
                        <a:pt x="2202" y="9245"/>
                      </a:cubicBezTo>
                      <a:cubicBezTo>
                        <a:pt x="2302" y="9479"/>
                        <a:pt x="2535" y="9646"/>
                        <a:pt x="2769" y="9679"/>
                      </a:cubicBezTo>
                      <a:cubicBezTo>
                        <a:pt x="2919" y="9712"/>
                        <a:pt x="3069" y="9729"/>
                        <a:pt x="3219" y="9729"/>
                      </a:cubicBezTo>
                      <a:cubicBezTo>
                        <a:pt x="3369" y="9729"/>
                        <a:pt x="3519" y="9712"/>
                        <a:pt x="3670" y="9679"/>
                      </a:cubicBezTo>
                      <a:cubicBezTo>
                        <a:pt x="3703" y="9846"/>
                        <a:pt x="3736" y="10013"/>
                        <a:pt x="3736" y="10179"/>
                      </a:cubicBezTo>
                      <a:cubicBezTo>
                        <a:pt x="3836" y="10713"/>
                        <a:pt x="3903" y="11147"/>
                        <a:pt x="3936" y="11447"/>
                      </a:cubicBezTo>
                      <a:lnTo>
                        <a:pt x="3936" y="11614"/>
                      </a:lnTo>
                      <a:lnTo>
                        <a:pt x="2869" y="11614"/>
                      </a:lnTo>
                      <a:lnTo>
                        <a:pt x="3236" y="19286"/>
                      </a:lnTo>
                      <a:lnTo>
                        <a:pt x="5071" y="19286"/>
                      </a:lnTo>
                      <a:lnTo>
                        <a:pt x="5504" y="11614"/>
                      </a:lnTo>
                      <a:lnTo>
                        <a:pt x="4504" y="11614"/>
                      </a:lnTo>
                      <a:lnTo>
                        <a:pt x="4504" y="11547"/>
                      </a:lnTo>
                      <a:cubicBezTo>
                        <a:pt x="4637" y="11280"/>
                        <a:pt x="4837" y="10847"/>
                        <a:pt x="5037" y="10346"/>
                      </a:cubicBezTo>
                      <a:cubicBezTo>
                        <a:pt x="5104" y="10179"/>
                        <a:pt x="5171" y="10013"/>
                        <a:pt x="5237" y="9846"/>
                      </a:cubicBezTo>
                      <a:cubicBezTo>
                        <a:pt x="5457" y="9895"/>
                        <a:pt x="5659" y="9926"/>
                        <a:pt x="5869" y="9926"/>
                      </a:cubicBezTo>
                      <a:cubicBezTo>
                        <a:pt x="5946" y="9926"/>
                        <a:pt x="6024" y="9922"/>
                        <a:pt x="6105" y="9913"/>
                      </a:cubicBezTo>
                      <a:cubicBezTo>
                        <a:pt x="6372" y="9879"/>
                        <a:pt x="6605" y="9712"/>
                        <a:pt x="6738" y="9479"/>
                      </a:cubicBezTo>
                      <a:cubicBezTo>
                        <a:pt x="6839" y="9279"/>
                        <a:pt x="6738" y="8979"/>
                        <a:pt x="6505" y="8912"/>
                      </a:cubicBezTo>
                      <a:cubicBezTo>
                        <a:pt x="6467" y="8900"/>
                        <a:pt x="6425" y="8895"/>
                        <a:pt x="6383" y="8895"/>
                      </a:cubicBezTo>
                      <a:cubicBezTo>
                        <a:pt x="6053" y="8895"/>
                        <a:pt x="5615" y="9209"/>
                        <a:pt x="5438" y="9446"/>
                      </a:cubicBezTo>
                      <a:lnTo>
                        <a:pt x="5271" y="9746"/>
                      </a:lnTo>
                      <a:cubicBezTo>
                        <a:pt x="5304" y="9679"/>
                        <a:pt x="5337" y="9612"/>
                        <a:pt x="5371" y="9512"/>
                      </a:cubicBezTo>
                      <a:cubicBezTo>
                        <a:pt x="5404" y="9379"/>
                        <a:pt x="5471" y="9245"/>
                        <a:pt x="5504" y="9079"/>
                      </a:cubicBezTo>
                      <a:cubicBezTo>
                        <a:pt x="5538" y="8979"/>
                        <a:pt x="5571" y="8912"/>
                        <a:pt x="5571" y="8845"/>
                      </a:cubicBezTo>
                      <a:cubicBezTo>
                        <a:pt x="5604" y="8745"/>
                        <a:pt x="5638" y="8678"/>
                        <a:pt x="5638" y="8578"/>
                      </a:cubicBezTo>
                      <a:cubicBezTo>
                        <a:pt x="5704" y="8378"/>
                        <a:pt x="5738" y="8211"/>
                        <a:pt x="5771" y="8011"/>
                      </a:cubicBezTo>
                      <a:cubicBezTo>
                        <a:pt x="6038" y="8111"/>
                        <a:pt x="6305" y="8178"/>
                        <a:pt x="6605" y="8178"/>
                      </a:cubicBezTo>
                      <a:cubicBezTo>
                        <a:pt x="6872" y="8178"/>
                        <a:pt x="7105" y="8078"/>
                        <a:pt x="7272" y="7878"/>
                      </a:cubicBezTo>
                      <a:cubicBezTo>
                        <a:pt x="7439" y="7678"/>
                        <a:pt x="7372" y="7377"/>
                        <a:pt x="7139" y="7244"/>
                      </a:cubicBezTo>
                      <a:cubicBezTo>
                        <a:pt x="7076" y="7212"/>
                        <a:pt x="7004" y="7199"/>
                        <a:pt x="6928" y="7199"/>
                      </a:cubicBezTo>
                      <a:cubicBezTo>
                        <a:pt x="6602" y="7199"/>
                        <a:pt x="6194" y="7449"/>
                        <a:pt x="6005" y="7611"/>
                      </a:cubicBezTo>
                      <a:cubicBezTo>
                        <a:pt x="6005" y="7611"/>
                        <a:pt x="5871" y="7811"/>
                        <a:pt x="5771" y="7911"/>
                      </a:cubicBezTo>
                      <a:cubicBezTo>
                        <a:pt x="5804" y="7778"/>
                        <a:pt x="5804" y="7678"/>
                        <a:pt x="5838" y="7544"/>
                      </a:cubicBezTo>
                      <a:cubicBezTo>
                        <a:pt x="5871" y="7211"/>
                        <a:pt x="5905" y="6844"/>
                        <a:pt x="5938" y="6477"/>
                      </a:cubicBezTo>
                      <a:cubicBezTo>
                        <a:pt x="5938" y="6377"/>
                        <a:pt x="5971" y="6243"/>
                        <a:pt x="5971" y="6143"/>
                      </a:cubicBezTo>
                      <a:cubicBezTo>
                        <a:pt x="6238" y="6243"/>
                        <a:pt x="6538" y="6310"/>
                        <a:pt x="6839" y="6343"/>
                      </a:cubicBezTo>
                      <a:cubicBezTo>
                        <a:pt x="7105" y="6343"/>
                        <a:pt x="7339" y="6243"/>
                        <a:pt x="7506" y="6043"/>
                      </a:cubicBezTo>
                      <a:cubicBezTo>
                        <a:pt x="7672" y="5810"/>
                        <a:pt x="7606" y="5543"/>
                        <a:pt x="7372" y="5409"/>
                      </a:cubicBezTo>
                      <a:cubicBezTo>
                        <a:pt x="7305" y="5376"/>
                        <a:pt x="7228" y="5361"/>
                        <a:pt x="7147" y="5361"/>
                      </a:cubicBezTo>
                      <a:cubicBezTo>
                        <a:pt x="6825" y="5361"/>
                        <a:pt x="6431" y="5590"/>
                        <a:pt x="6271" y="5776"/>
                      </a:cubicBezTo>
                      <a:cubicBezTo>
                        <a:pt x="6271" y="5776"/>
                        <a:pt x="6038" y="6043"/>
                        <a:pt x="5971" y="6110"/>
                      </a:cubicBezTo>
                      <a:cubicBezTo>
                        <a:pt x="6005" y="5876"/>
                        <a:pt x="6038" y="5643"/>
                        <a:pt x="6071" y="5409"/>
                      </a:cubicBezTo>
                      <a:cubicBezTo>
                        <a:pt x="6105" y="5076"/>
                        <a:pt x="6205" y="4776"/>
                        <a:pt x="6271" y="4475"/>
                      </a:cubicBezTo>
                      <a:cubicBezTo>
                        <a:pt x="6572" y="4575"/>
                        <a:pt x="6839" y="4642"/>
                        <a:pt x="7139" y="4676"/>
                      </a:cubicBezTo>
                      <a:cubicBezTo>
                        <a:pt x="7406" y="4676"/>
                        <a:pt x="7639" y="4542"/>
                        <a:pt x="7806" y="4342"/>
                      </a:cubicBezTo>
                      <a:cubicBezTo>
                        <a:pt x="7973" y="4142"/>
                        <a:pt x="7906" y="3842"/>
                        <a:pt x="7672" y="3742"/>
                      </a:cubicBezTo>
                      <a:cubicBezTo>
                        <a:pt x="7612" y="3708"/>
                        <a:pt x="7539" y="3693"/>
                        <a:pt x="7460" y="3693"/>
                      </a:cubicBezTo>
                      <a:cubicBezTo>
                        <a:pt x="7146" y="3693"/>
                        <a:pt x="6731" y="3922"/>
                        <a:pt x="6572" y="4108"/>
                      </a:cubicBezTo>
                      <a:cubicBezTo>
                        <a:pt x="6572" y="4108"/>
                        <a:pt x="6305" y="4409"/>
                        <a:pt x="6271" y="4442"/>
                      </a:cubicBezTo>
                      <a:lnTo>
                        <a:pt x="6271" y="4375"/>
                      </a:lnTo>
                      <a:cubicBezTo>
                        <a:pt x="6372" y="4075"/>
                        <a:pt x="6505" y="3775"/>
                        <a:pt x="6672" y="3508"/>
                      </a:cubicBezTo>
                      <a:cubicBezTo>
                        <a:pt x="6738" y="3341"/>
                        <a:pt x="6839" y="3174"/>
                        <a:pt x="6905" y="3041"/>
                      </a:cubicBezTo>
                      <a:cubicBezTo>
                        <a:pt x="7172" y="3174"/>
                        <a:pt x="7439" y="3275"/>
                        <a:pt x="7739" y="3341"/>
                      </a:cubicBezTo>
                      <a:cubicBezTo>
                        <a:pt x="7774" y="3346"/>
                        <a:pt x="7808" y="3348"/>
                        <a:pt x="7842" y="3348"/>
                      </a:cubicBezTo>
                      <a:cubicBezTo>
                        <a:pt x="8073" y="3348"/>
                        <a:pt x="8294" y="3253"/>
                        <a:pt x="8440" y="3108"/>
                      </a:cubicBezTo>
                      <a:cubicBezTo>
                        <a:pt x="8606" y="2908"/>
                        <a:pt x="8573" y="2607"/>
                        <a:pt x="8373" y="2474"/>
                      </a:cubicBezTo>
                      <a:cubicBezTo>
                        <a:pt x="8292" y="2420"/>
                        <a:pt x="8189" y="2397"/>
                        <a:pt x="8077" y="2397"/>
                      </a:cubicBezTo>
                      <a:cubicBezTo>
                        <a:pt x="7775" y="2397"/>
                        <a:pt x="7409" y="2561"/>
                        <a:pt x="7239" y="2707"/>
                      </a:cubicBezTo>
                      <a:lnTo>
                        <a:pt x="7005" y="2941"/>
                      </a:lnTo>
                      <a:cubicBezTo>
                        <a:pt x="7039" y="2874"/>
                        <a:pt x="7072" y="2808"/>
                        <a:pt x="7139" y="2741"/>
                      </a:cubicBezTo>
                      <a:cubicBezTo>
                        <a:pt x="7272" y="2541"/>
                        <a:pt x="7439" y="2341"/>
                        <a:pt x="7539" y="2174"/>
                      </a:cubicBezTo>
                      <a:cubicBezTo>
                        <a:pt x="7606" y="2074"/>
                        <a:pt x="7706" y="1974"/>
                        <a:pt x="7773" y="1907"/>
                      </a:cubicBezTo>
                      <a:cubicBezTo>
                        <a:pt x="8039" y="1907"/>
                        <a:pt x="8340" y="1840"/>
                        <a:pt x="8606" y="1773"/>
                      </a:cubicBezTo>
                      <a:cubicBezTo>
                        <a:pt x="8840" y="1673"/>
                        <a:pt x="9040" y="1473"/>
                        <a:pt x="9107" y="1240"/>
                      </a:cubicBezTo>
                      <a:cubicBezTo>
                        <a:pt x="9174" y="1006"/>
                        <a:pt x="9040" y="739"/>
                        <a:pt x="8807" y="706"/>
                      </a:cubicBezTo>
                      <a:cubicBezTo>
                        <a:pt x="8794" y="705"/>
                        <a:pt x="8782" y="704"/>
                        <a:pt x="8769" y="704"/>
                      </a:cubicBezTo>
                      <a:cubicBezTo>
                        <a:pt x="8413" y="704"/>
                        <a:pt x="8035" y="1150"/>
                        <a:pt x="7906" y="1440"/>
                      </a:cubicBezTo>
                      <a:cubicBezTo>
                        <a:pt x="7906" y="1473"/>
                        <a:pt x="7739" y="1874"/>
                        <a:pt x="7773" y="1874"/>
                      </a:cubicBezTo>
                      <a:cubicBezTo>
                        <a:pt x="7706" y="1974"/>
                        <a:pt x="7606" y="2040"/>
                        <a:pt x="7539" y="2140"/>
                      </a:cubicBezTo>
                      <a:cubicBezTo>
                        <a:pt x="7406" y="2307"/>
                        <a:pt x="7239" y="2507"/>
                        <a:pt x="7105" y="2707"/>
                      </a:cubicBezTo>
                      <a:cubicBezTo>
                        <a:pt x="6939" y="2941"/>
                        <a:pt x="6772" y="3208"/>
                        <a:pt x="6638" y="3475"/>
                      </a:cubicBezTo>
                      <a:cubicBezTo>
                        <a:pt x="6472" y="3742"/>
                        <a:pt x="6338" y="4042"/>
                        <a:pt x="6205" y="4375"/>
                      </a:cubicBezTo>
                      <a:lnTo>
                        <a:pt x="6205" y="3942"/>
                      </a:lnTo>
                      <a:cubicBezTo>
                        <a:pt x="6171" y="3641"/>
                        <a:pt x="5905" y="3041"/>
                        <a:pt x="5538" y="2974"/>
                      </a:cubicBezTo>
                      <a:cubicBezTo>
                        <a:pt x="5520" y="2972"/>
                        <a:pt x="5503" y="2971"/>
                        <a:pt x="5486" y="2971"/>
                      </a:cubicBezTo>
                      <a:cubicBezTo>
                        <a:pt x="5271" y="2971"/>
                        <a:pt x="5071" y="3161"/>
                        <a:pt x="5071" y="3408"/>
                      </a:cubicBezTo>
                      <a:cubicBezTo>
                        <a:pt x="5071" y="3641"/>
                        <a:pt x="5204" y="3908"/>
                        <a:pt x="5404" y="4075"/>
                      </a:cubicBezTo>
                      <a:cubicBezTo>
                        <a:pt x="5638" y="4209"/>
                        <a:pt x="5905" y="4342"/>
                        <a:pt x="6205" y="4442"/>
                      </a:cubicBezTo>
                      <a:cubicBezTo>
                        <a:pt x="6105" y="4742"/>
                        <a:pt x="6038" y="5076"/>
                        <a:pt x="5971" y="5409"/>
                      </a:cubicBezTo>
                      <a:cubicBezTo>
                        <a:pt x="5938" y="5576"/>
                        <a:pt x="5905" y="5776"/>
                        <a:pt x="5871" y="5976"/>
                      </a:cubicBezTo>
                      <a:lnTo>
                        <a:pt x="5871" y="5810"/>
                      </a:lnTo>
                      <a:cubicBezTo>
                        <a:pt x="5838" y="5476"/>
                        <a:pt x="5571" y="4876"/>
                        <a:pt x="5204" y="4842"/>
                      </a:cubicBezTo>
                      <a:cubicBezTo>
                        <a:pt x="5173" y="4833"/>
                        <a:pt x="5142" y="4829"/>
                        <a:pt x="5112" y="4829"/>
                      </a:cubicBezTo>
                      <a:cubicBezTo>
                        <a:pt x="4913" y="4829"/>
                        <a:pt x="4737" y="5007"/>
                        <a:pt x="4737" y="5209"/>
                      </a:cubicBezTo>
                      <a:cubicBezTo>
                        <a:pt x="4737" y="5476"/>
                        <a:pt x="4870" y="5710"/>
                        <a:pt x="5071" y="5876"/>
                      </a:cubicBezTo>
                      <a:cubicBezTo>
                        <a:pt x="5304" y="6043"/>
                        <a:pt x="5571" y="6177"/>
                        <a:pt x="5838" y="6243"/>
                      </a:cubicBezTo>
                      <a:cubicBezTo>
                        <a:pt x="5838" y="6310"/>
                        <a:pt x="5838" y="6410"/>
                        <a:pt x="5804" y="6477"/>
                      </a:cubicBezTo>
                      <a:cubicBezTo>
                        <a:pt x="5771" y="6844"/>
                        <a:pt x="5738" y="7177"/>
                        <a:pt x="5671" y="7544"/>
                      </a:cubicBezTo>
                      <a:lnTo>
                        <a:pt x="5638" y="7911"/>
                      </a:lnTo>
                      <a:lnTo>
                        <a:pt x="5638" y="7744"/>
                      </a:lnTo>
                      <a:cubicBezTo>
                        <a:pt x="5571" y="7444"/>
                        <a:pt x="5304" y="6844"/>
                        <a:pt x="4971" y="6777"/>
                      </a:cubicBezTo>
                      <a:cubicBezTo>
                        <a:pt x="4951" y="6775"/>
                        <a:pt x="4931" y="6773"/>
                        <a:pt x="4912" y="6773"/>
                      </a:cubicBezTo>
                      <a:cubicBezTo>
                        <a:pt x="4670" y="6773"/>
                        <a:pt x="4470" y="6961"/>
                        <a:pt x="4470" y="7177"/>
                      </a:cubicBezTo>
                      <a:cubicBezTo>
                        <a:pt x="4504" y="7444"/>
                        <a:pt x="4604" y="7678"/>
                        <a:pt x="4804" y="7844"/>
                      </a:cubicBezTo>
                      <a:cubicBezTo>
                        <a:pt x="5037" y="8011"/>
                        <a:pt x="5304" y="8111"/>
                        <a:pt x="5571" y="8211"/>
                      </a:cubicBezTo>
                      <a:cubicBezTo>
                        <a:pt x="5538" y="8311"/>
                        <a:pt x="5504" y="8445"/>
                        <a:pt x="5471" y="8578"/>
                      </a:cubicBezTo>
                      <a:cubicBezTo>
                        <a:pt x="5471" y="8645"/>
                        <a:pt x="5438" y="8712"/>
                        <a:pt x="5404" y="8812"/>
                      </a:cubicBezTo>
                      <a:lnTo>
                        <a:pt x="5337" y="9045"/>
                      </a:lnTo>
                      <a:cubicBezTo>
                        <a:pt x="5304" y="9179"/>
                        <a:pt x="5237" y="9346"/>
                        <a:pt x="5171" y="9479"/>
                      </a:cubicBezTo>
                      <a:cubicBezTo>
                        <a:pt x="5137" y="9612"/>
                        <a:pt x="5104" y="9679"/>
                        <a:pt x="5071" y="9779"/>
                      </a:cubicBezTo>
                      <a:cubicBezTo>
                        <a:pt x="5071" y="9646"/>
                        <a:pt x="5104" y="9412"/>
                        <a:pt x="5104" y="9379"/>
                      </a:cubicBezTo>
                      <a:cubicBezTo>
                        <a:pt x="5104" y="9112"/>
                        <a:pt x="5037" y="8845"/>
                        <a:pt x="4904" y="8578"/>
                      </a:cubicBezTo>
                      <a:cubicBezTo>
                        <a:pt x="4904" y="8545"/>
                        <a:pt x="4904" y="8512"/>
                        <a:pt x="4904" y="8478"/>
                      </a:cubicBezTo>
                      <a:cubicBezTo>
                        <a:pt x="4875" y="8280"/>
                        <a:pt x="4703" y="8130"/>
                        <a:pt x="4488" y="8130"/>
                      </a:cubicBezTo>
                      <a:cubicBezTo>
                        <a:pt x="4450" y="8130"/>
                        <a:pt x="4410" y="8135"/>
                        <a:pt x="4370" y="8145"/>
                      </a:cubicBezTo>
                      <a:cubicBezTo>
                        <a:pt x="4037" y="8211"/>
                        <a:pt x="3803" y="8845"/>
                        <a:pt x="3803" y="9145"/>
                      </a:cubicBezTo>
                      <a:lnTo>
                        <a:pt x="3803" y="9512"/>
                      </a:lnTo>
                      <a:lnTo>
                        <a:pt x="3736" y="9279"/>
                      </a:lnTo>
                      <a:cubicBezTo>
                        <a:pt x="3703" y="9112"/>
                        <a:pt x="3670" y="8979"/>
                        <a:pt x="3636" y="8812"/>
                      </a:cubicBezTo>
                      <a:cubicBezTo>
                        <a:pt x="3603" y="8745"/>
                        <a:pt x="3570" y="8645"/>
                        <a:pt x="3570" y="8578"/>
                      </a:cubicBezTo>
                      <a:cubicBezTo>
                        <a:pt x="3536" y="8512"/>
                        <a:pt x="3503" y="8412"/>
                        <a:pt x="3469" y="8345"/>
                      </a:cubicBezTo>
                      <a:cubicBezTo>
                        <a:pt x="3403" y="8145"/>
                        <a:pt x="3336" y="7945"/>
                        <a:pt x="3236" y="7778"/>
                      </a:cubicBezTo>
                      <a:cubicBezTo>
                        <a:pt x="3536" y="7711"/>
                        <a:pt x="3836" y="7578"/>
                        <a:pt x="4103" y="7444"/>
                      </a:cubicBezTo>
                      <a:cubicBezTo>
                        <a:pt x="4303" y="7277"/>
                        <a:pt x="4437" y="7044"/>
                        <a:pt x="4470" y="6810"/>
                      </a:cubicBezTo>
                      <a:cubicBezTo>
                        <a:pt x="4470" y="6563"/>
                        <a:pt x="4298" y="6373"/>
                        <a:pt x="4061" y="6373"/>
                      </a:cubicBezTo>
                      <a:cubicBezTo>
                        <a:pt x="4042" y="6373"/>
                        <a:pt x="4023" y="6374"/>
                        <a:pt x="4003" y="6377"/>
                      </a:cubicBezTo>
                      <a:cubicBezTo>
                        <a:pt x="3670" y="6410"/>
                        <a:pt x="3369" y="6977"/>
                        <a:pt x="3303" y="7311"/>
                      </a:cubicBezTo>
                      <a:cubicBezTo>
                        <a:pt x="3303" y="7311"/>
                        <a:pt x="3269" y="7544"/>
                        <a:pt x="3269" y="7678"/>
                      </a:cubicBezTo>
                      <a:cubicBezTo>
                        <a:pt x="3203" y="7578"/>
                        <a:pt x="3169" y="7444"/>
                        <a:pt x="3103" y="7344"/>
                      </a:cubicBezTo>
                      <a:cubicBezTo>
                        <a:pt x="2936" y="7011"/>
                        <a:pt x="2769" y="6710"/>
                        <a:pt x="2602" y="6377"/>
                      </a:cubicBezTo>
                      <a:lnTo>
                        <a:pt x="2435" y="6077"/>
                      </a:lnTo>
                      <a:cubicBezTo>
                        <a:pt x="2335" y="5876"/>
                        <a:pt x="2235" y="5676"/>
                        <a:pt x="2135" y="5443"/>
                      </a:cubicBezTo>
                      <a:cubicBezTo>
                        <a:pt x="2002" y="5143"/>
                        <a:pt x="1868" y="4842"/>
                        <a:pt x="1768" y="4542"/>
                      </a:cubicBezTo>
                      <a:cubicBezTo>
                        <a:pt x="1768" y="4509"/>
                        <a:pt x="1768" y="4509"/>
                        <a:pt x="1768" y="4475"/>
                      </a:cubicBezTo>
                      <a:cubicBezTo>
                        <a:pt x="1702" y="4175"/>
                        <a:pt x="1635" y="3842"/>
                        <a:pt x="1601" y="3541"/>
                      </a:cubicBezTo>
                      <a:cubicBezTo>
                        <a:pt x="1601" y="3341"/>
                        <a:pt x="1568" y="3174"/>
                        <a:pt x="1568" y="3008"/>
                      </a:cubicBezTo>
                      <a:cubicBezTo>
                        <a:pt x="1835" y="2974"/>
                        <a:pt x="2135" y="2908"/>
                        <a:pt x="2402" y="2808"/>
                      </a:cubicBezTo>
                      <a:cubicBezTo>
                        <a:pt x="2636" y="2674"/>
                        <a:pt x="2802" y="2474"/>
                        <a:pt x="2836" y="2207"/>
                      </a:cubicBezTo>
                      <a:cubicBezTo>
                        <a:pt x="2902" y="1974"/>
                        <a:pt x="2702" y="1740"/>
                        <a:pt x="2435" y="1740"/>
                      </a:cubicBezTo>
                      <a:cubicBezTo>
                        <a:pt x="2068" y="1740"/>
                        <a:pt x="1702" y="2274"/>
                        <a:pt x="1601" y="2574"/>
                      </a:cubicBezTo>
                      <a:cubicBezTo>
                        <a:pt x="1601" y="2574"/>
                        <a:pt x="1568" y="2741"/>
                        <a:pt x="1535" y="2874"/>
                      </a:cubicBezTo>
                      <a:lnTo>
                        <a:pt x="1535" y="2674"/>
                      </a:lnTo>
                      <a:cubicBezTo>
                        <a:pt x="1535" y="2374"/>
                        <a:pt x="1535" y="2140"/>
                        <a:pt x="1568" y="1907"/>
                      </a:cubicBezTo>
                      <a:cubicBezTo>
                        <a:pt x="1568" y="1807"/>
                        <a:pt x="1601" y="1673"/>
                        <a:pt x="1601" y="1573"/>
                      </a:cubicBezTo>
                      <a:cubicBezTo>
                        <a:pt x="1835" y="1440"/>
                        <a:pt x="2068" y="1240"/>
                        <a:pt x="2235" y="1006"/>
                      </a:cubicBezTo>
                      <a:cubicBezTo>
                        <a:pt x="2402" y="806"/>
                        <a:pt x="2435" y="539"/>
                        <a:pt x="2369" y="272"/>
                      </a:cubicBezTo>
                      <a:cubicBezTo>
                        <a:pt x="2319" y="100"/>
                        <a:pt x="2161" y="0"/>
                        <a:pt x="1987"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2" name="Google Shape;1262;p7"/>
                <p:cNvSpPr/>
                <p:nvPr/>
              </p:nvSpPr>
              <p:spPr>
                <a:xfrm>
                  <a:off x="5576488" y="2865413"/>
                  <a:ext cx="25900" cy="40075"/>
                </a:xfrm>
                <a:custGeom>
                  <a:avLst/>
                  <a:gdLst/>
                  <a:ahLst/>
                  <a:cxnLst/>
                  <a:rect l="l" t="t" r="r" b="b"/>
                  <a:pathLst>
                    <a:path w="1036" h="1603" extrusionOk="0">
                      <a:moveTo>
                        <a:pt x="472" y="1"/>
                      </a:moveTo>
                      <a:cubicBezTo>
                        <a:pt x="289" y="1"/>
                        <a:pt x="119" y="121"/>
                        <a:pt x="68" y="301"/>
                      </a:cubicBezTo>
                      <a:cubicBezTo>
                        <a:pt x="1" y="568"/>
                        <a:pt x="34" y="835"/>
                        <a:pt x="201" y="1035"/>
                      </a:cubicBezTo>
                      <a:cubicBezTo>
                        <a:pt x="401" y="1269"/>
                        <a:pt x="635" y="1436"/>
                        <a:pt x="902" y="1602"/>
                      </a:cubicBezTo>
                      <a:cubicBezTo>
                        <a:pt x="902" y="1602"/>
                        <a:pt x="1002" y="1202"/>
                        <a:pt x="1002" y="1169"/>
                      </a:cubicBezTo>
                      <a:cubicBezTo>
                        <a:pt x="1035" y="835"/>
                        <a:pt x="968" y="201"/>
                        <a:pt x="635" y="35"/>
                      </a:cubicBezTo>
                      <a:cubicBezTo>
                        <a:pt x="581" y="12"/>
                        <a:pt x="526" y="1"/>
                        <a:pt x="472"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3" name="Google Shape;1263;p7"/>
                <p:cNvSpPr/>
                <p:nvPr/>
              </p:nvSpPr>
              <p:spPr>
                <a:xfrm>
                  <a:off x="6889113" y="3208163"/>
                  <a:ext cx="487875" cy="1209050"/>
                </a:xfrm>
                <a:custGeom>
                  <a:avLst/>
                  <a:gdLst/>
                  <a:ahLst/>
                  <a:cxnLst/>
                  <a:rect l="l" t="t" r="r" b="b"/>
                  <a:pathLst>
                    <a:path w="19515" h="48362" extrusionOk="0">
                      <a:moveTo>
                        <a:pt x="15745" y="1"/>
                      </a:moveTo>
                      <a:cubicBezTo>
                        <a:pt x="15745" y="1"/>
                        <a:pt x="11141" y="1802"/>
                        <a:pt x="7305" y="2102"/>
                      </a:cubicBezTo>
                      <a:cubicBezTo>
                        <a:pt x="6855" y="2143"/>
                        <a:pt x="6405" y="2163"/>
                        <a:pt x="5956" y="2163"/>
                      </a:cubicBezTo>
                      <a:cubicBezTo>
                        <a:pt x="4176" y="2163"/>
                        <a:pt x="2412" y="1848"/>
                        <a:pt x="734" y="1235"/>
                      </a:cubicBezTo>
                      <a:cubicBezTo>
                        <a:pt x="734" y="1235"/>
                        <a:pt x="0" y="6039"/>
                        <a:pt x="500" y="8607"/>
                      </a:cubicBezTo>
                      <a:cubicBezTo>
                        <a:pt x="1034" y="11142"/>
                        <a:pt x="2902" y="23618"/>
                        <a:pt x="3436" y="28688"/>
                      </a:cubicBezTo>
                      <a:cubicBezTo>
                        <a:pt x="3936" y="33792"/>
                        <a:pt x="6405" y="41497"/>
                        <a:pt x="6571" y="41864"/>
                      </a:cubicBezTo>
                      <a:cubicBezTo>
                        <a:pt x="6705" y="42231"/>
                        <a:pt x="6338" y="43265"/>
                        <a:pt x="6338" y="43699"/>
                      </a:cubicBezTo>
                      <a:cubicBezTo>
                        <a:pt x="6338" y="44133"/>
                        <a:pt x="6505" y="45167"/>
                        <a:pt x="6505" y="45167"/>
                      </a:cubicBezTo>
                      <a:cubicBezTo>
                        <a:pt x="6505" y="45167"/>
                        <a:pt x="4370" y="46534"/>
                        <a:pt x="3269" y="47201"/>
                      </a:cubicBezTo>
                      <a:cubicBezTo>
                        <a:pt x="2202" y="47869"/>
                        <a:pt x="2702" y="48135"/>
                        <a:pt x="3736" y="48302"/>
                      </a:cubicBezTo>
                      <a:cubicBezTo>
                        <a:pt x="4070" y="48347"/>
                        <a:pt x="5893" y="48362"/>
                        <a:pt x="8176" y="48362"/>
                      </a:cubicBezTo>
                      <a:cubicBezTo>
                        <a:pt x="12743" y="48362"/>
                        <a:pt x="19147" y="48302"/>
                        <a:pt x="19147" y="48302"/>
                      </a:cubicBezTo>
                      <a:cubicBezTo>
                        <a:pt x="19147" y="48302"/>
                        <a:pt x="19514" y="48202"/>
                        <a:pt x="19080" y="47568"/>
                      </a:cubicBezTo>
                      <a:cubicBezTo>
                        <a:pt x="18647" y="46901"/>
                        <a:pt x="15645" y="44866"/>
                        <a:pt x="15645" y="44866"/>
                      </a:cubicBezTo>
                      <a:cubicBezTo>
                        <a:pt x="15578" y="44366"/>
                        <a:pt x="15578" y="43899"/>
                        <a:pt x="15578" y="43399"/>
                      </a:cubicBezTo>
                      <a:cubicBezTo>
                        <a:pt x="15578" y="42398"/>
                        <a:pt x="14711" y="40563"/>
                        <a:pt x="14711" y="40563"/>
                      </a:cubicBezTo>
                      <a:cubicBezTo>
                        <a:pt x="14711" y="40563"/>
                        <a:pt x="16312" y="28922"/>
                        <a:pt x="15945" y="25853"/>
                      </a:cubicBezTo>
                      <a:cubicBezTo>
                        <a:pt x="15611" y="22784"/>
                        <a:pt x="15444" y="19682"/>
                        <a:pt x="16045" y="16913"/>
                      </a:cubicBezTo>
                      <a:cubicBezTo>
                        <a:pt x="16612" y="14144"/>
                        <a:pt x="15745" y="1836"/>
                        <a:pt x="15878" y="1235"/>
                      </a:cubicBezTo>
                      <a:cubicBezTo>
                        <a:pt x="15945" y="835"/>
                        <a:pt x="15911" y="401"/>
                        <a:pt x="15745" y="1"/>
                      </a:cubicBezTo>
                      <a:close/>
                    </a:path>
                  </a:pathLst>
                </a:custGeom>
                <a:solidFill>
                  <a:srgbClr val="263238"/>
                </a:solidFill>
                <a:ln w="10850" cap="rnd"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4" name="Google Shape;1264;p7"/>
                <p:cNvSpPr/>
                <p:nvPr/>
              </p:nvSpPr>
              <p:spPr>
                <a:xfrm>
                  <a:off x="6808988" y="2724913"/>
                  <a:ext cx="106825" cy="465900"/>
                </a:xfrm>
                <a:custGeom>
                  <a:avLst/>
                  <a:gdLst/>
                  <a:ahLst/>
                  <a:cxnLst/>
                  <a:rect l="l" t="t" r="r" b="b"/>
                  <a:pathLst>
                    <a:path w="4273" h="18636" extrusionOk="0">
                      <a:moveTo>
                        <a:pt x="3853" y="1"/>
                      </a:moveTo>
                      <a:cubicBezTo>
                        <a:pt x="3530" y="1"/>
                        <a:pt x="3138" y="484"/>
                        <a:pt x="3138" y="484"/>
                      </a:cubicBezTo>
                      <a:cubicBezTo>
                        <a:pt x="3138" y="484"/>
                        <a:pt x="1070" y="11726"/>
                        <a:pt x="537" y="13427"/>
                      </a:cubicBezTo>
                      <a:cubicBezTo>
                        <a:pt x="1" y="15034"/>
                        <a:pt x="180" y="18635"/>
                        <a:pt x="1523" y="18635"/>
                      </a:cubicBezTo>
                      <a:cubicBezTo>
                        <a:pt x="1601" y="18635"/>
                        <a:pt x="1684" y="18623"/>
                        <a:pt x="1771" y="18597"/>
                      </a:cubicBezTo>
                      <a:cubicBezTo>
                        <a:pt x="3339" y="18130"/>
                        <a:pt x="3839" y="15762"/>
                        <a:pt x="4006" y="15128"/>
                      </a:cubicBezTo>
                      <a:cubicBezTo>
                        <a:pt x="4139" y="14461"/>
                        <a:pt x="4273" y="3019"/>
                        <a:pt x="4273" y="1051"/>
                      </a:cubicBezTo>
                      <a:cubicBezTo>
                        <a:pt x="4273" y="239"/>
                        <a:pt x="4079" y="1"/>
                        <a:pt x="3853"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5" name="Google Shape;1265;p7"/>
                <p:cNvSpPr/>
                <p:nvPr/>
              </p:nvSpPr>
              <p:spPr>
                <a:xfrm>
                  <a:off x="6877438" y="2616063"/>
                  <a:ext cx="478700" cy="680500"/>
                </a:xfrm>
                <a:custGeom>
                  <a:avLst/>
                  <a:gdLst/>
                  <a:ahLst/>
                  <a:cxnLst/>
                  <a:rect l="l" t="t" r="r" b="b"/>
                  <a:pathLst>
                    <a:path w="19148" h="27220" extrusionOk="0">
                      <a:moveTo>
                        <a:pt x="10277" y="0"/>
                      </a:moveTo>
                      <a:cubicBezTo>
                        <a:pt x="9492" y="0"/>
                        <a:pt x="8712" y="171"/>
                        <a:pt x="8006" y="502"/>
                      </a:cubicBezTo>
                      <a:cubicBezTo>
                        <a:pt x="8006" y="502"/>
                        <a:pt x="2635" y="2069"/>
                        <a:pt x="1735" y="2236"/>
                      </a:cubicBezTo>
                      <a:cubicBezTo>
                        <a:pt x="867" y="2436"/>
                        <a:pt x="434" y="3737"/>
                        <a:pt x="400" y="4838"/>
                      </a:cubicBezTo>
                      <a:cubicBezTo>
                        <a:pt x="334" y="5906"/>
                        <a:pt x="534" y="16980"/>
                        <a:pt x="467" y="20283"/>
                      </a:cubicBezTo>
                      <a:cubicBezTo>
                        <a:pt x="434" y="23585"/>
                        <a:pt x="0" y="24719"/>
                        <a:pt x="1468" y="25920"/>
                      </a:cubicBezTo>
                      <a:cubicBezTo>
                        <a:pt x="2611" y="26860"/>
                        <a:pt x="5322" y="27220"/>
                        <a:pt x="8245" y="27220"/>
                      </a:cubicBezTo>
                      <a:cubicBezTo>
                        <a:pt x="9159" y="27220"/>
                        <a:pt x="10094" y="27184"/>
                        <a:pt x="11008" y="27121"/>
                      </a:cubicBezTo>
                      <a:cubicBezTo>
                        <a:pt x="14844" y="26821"/>
                        <a:pt x="16579" y="25653"/>
                        <a:pt x="16579" y="23952"/>
                      </a:cubicBezTo>
                      <a:cubicBezTo>
                        <a:pt x="16579" y="22217"/>
                        <a:pt x="16312" y="14078"/>
                        <a:pt x="16312" y="14078"/>
                      </a:cubicBezTo>
                      <a:cubicBezTo>
                        <a:pt x="16312" y="14078"/>
                        <a:pt x="16712" y="9341"/>
                        <a:pt x="17646" y="7307"/>
                      </a:cubicBezTo>
                      <a:cubicBezTo>
                        <a:pt x="18580" y="5272"/>
                        <a:pt x="19147" y="4638"/>
                        <a:pt x="18413" y="3937"/>
                      </a:cubicBezTo>
                      <a:cubicBezTo>
                        <a:pt x="17713" y="3204"/>
                        <a:pt x="13210" y="635"/>
                        <a:pt x="11475" y="135"/>
                      </a:cubicBezTo>
                      <a:cubicBezTo>
                        <a:pt x="11080" y="45"/>
                        <a:pt x="10678" y="0"/>
                        <a:pt x="10277"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6" name="Google Shape;1266;p7"/>
                <p:cNvSpPr/>
                <p:nvPr/>
              </p:nvSpPr>
              <p:spPr>
                <a:xfrm>
                  <a:off x="7051713" y="2668613"/>
                  <a:ext cx="102600" cy="117625"/>
                </a:xfrm>
                <a:custGeom>
                  <a:avLst/>
                  <a:gdLst/>
                  <a:ahLst/>
                  <a:cxnLst/>
                  <a:rect l="l" t="t" r="r" b="b"/>
                  <a:pathLst>
                    <a:path w="4104" h="4705" extrusionOk="0">
                      <a:moveTo>
                        <a:pt x="2536" y="1"/>
                      </a:moveTo>
                      <a:cubicBezTo>
                        <a:pt x="2536" y="1"/>
                        <a:pt x="301" y="701"/>
                        <a:pt x="1" y="1535"/>
                      </a:cubicBezTo>
                      <a:lnTo>
                        <a:pt x="501" y="4704"/>
                      </a:lnTo>
                      <a:lnTo>
                        <a:pt x="4104" y="2603"/>
                      </a:lnTo>
                      <a:lnTo>
                        <a:pt x="2536"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7" name="Google Shape;1267;p7"/>
                <p:cNvSpPr/>
                <p:nvPr/>
              </p:nvSpPr>
              <p:spPr>
                <a:xfrm>
                  <a:off x="7004188" y="2581638"/>
                  <a:ext cx="214350" cy="185425"/>
                </a:xfrm>
                <a:custGeom>
                  <a:avLst/>
                  <a:gdLst/>
                  <a:ahLst/>
                  <a:cxnLst/>
                  <a:rect l="l" t="t" r="r" b="b"/>
                  <a:pathLst>
                    <a:path w="8574" h="7417" extrusionOk="0">
                      <a:moveTo>
                        <a:pt x="4473" y="1"/>
                      </a:moveTo>
                      <a:cubicBezTo>
                        <a:pt x="4038" y="1"/>
                        <a:pt x="3602" y="59"/>
                        <a:pt x="3203" y="211"/>
                      </a:cubicBezTo>
                      <a:cubicBezTo>
                        <a:pt x="2502" y="845"/>
                        <a:pt x="1935" y="1612"/>
                        <a:pt x="1535" y="2479"/>
                      </a:cubicBezTo>
                      <a:cubicBezTo>
                        <a:pt x="1034" y="3747"/>
                        <a:pt x="0" y="5781"/>
                        <a:pt x="434" y="5882"/>
                      </a:cubicBezTo>
                      <a:cubicBezTo>
                        <a:pt x="457" y="5889"/>
                        <a:pt x="483" y="5893"/>
                        <a:pt x="511" y="5893"/>
                      </a:cubicBezTo>
                      <a:cubicBezTo>
                        <a:pt x="980" y="5893"/>
                        <a:pt x="2151" y="4914"/>
                        <a:pt x="2402" y="4914"/>
                      </a:cubicBezTo>
                      <a:cubicBezTo>
                        <a:pt x="2669" y="4914"/>
                        <a:pt x="3203" y="6248"/>
                        <a:pt x="3369" y="6282"/>
                      </a:cubicBezTo>
                      <a:cubicBezTo>
                        <a:pt x="3937" y="6148"/>
                        <a:pt x="4470" y="5948"/>
                        <a:pt x="5004" y="5715"/>
                      </a:cubicBezTo>
                      <a:cubicBezTo>
                        <a:pt x="5004" y="5715"/>
                        <a:pt x="5237" y="7383"/>
                        <a:pt x="5738" y="7416"/>
                      </a:cubicBezTo>
                      <a:cubicBezTo>
                        <a:pt x="5741" y="7416"/>
                        <a:pt x="5744" y="7416"/>
                        <a:pt x="5748" y="7416"/>
                      </a:cubicBezTo>
                      <a:cubicBezTo>
                        <a:pt x="6260" y="7416"/>
                        <a:pt x="7942" y="4835"/>
                        <a:pt x="8273" y="2913"/>
                      </a:cubicBezTo>
                      <a:cubicBezTo>
                        <a:pt x="8573" y="945"/>
                        <a:pt x="7572" y="644"/>
                        <a:pt x="7372" y="611"/>
                      </a:cubicBezTo>
                      <a:cubicBezTo>
                        <a:pt x="7220" y="586"/>
                        <a:pt x="5853" y="1"/>
                        <a:pt x="4473"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8" name="Google Shape;1268;p7"/>
                <p:cNvSpPr/>
                <p:nvPr/>
              </p:nvSpPr>
              <p:spPr>
                <a:xfrm>
                  <a:off x="7075913" y="2308363"/>
                  <a:ext cx="41625" cy="120950"/>
                </a:xfrm>
                <a:custGeom>
                  <a:avLst/>
                  <a:gdLst/>
                  <a:ahLst/>
                  <a:cxnLst/>
                  <a:rect l="l" t="t" r="r" b="b"/>
                  <a:pathLst>
                    <a:path w="1665" h="4838" extrusionOk="0">
                      <a:moveTo>
                        <a:pt x="985" y="0"/>
                      </a:moveTo>
                      <a:cubicBezTo>
                        <a:pt x="928" y="0"/>
                        <a:pt x="867" y="11"/>
                        <a:pt x="801" y="34"/>
                      </a:cubicBezTo>
                      <a:cubicBezTo>
                        <a:pt x="167" y="267"/>
                        <a:pt x="0" y="868"/>
                        <a:pt x="0" y="1935"/>
                      </a:cubicBezTo>
                      <a:cubicBezTo>
                        <a:pt x="0" y="3036"/>
                        <a:pt x="67" y="4837"/>
                        <a:pt x="67" y="4837"/>
                      </a:cubicBezTo>
                      <a:cubicBezTo>
                        <a:pt x="67" y="4837"/>
                        <a:pt x="1635" y="1902"/>
                        <a:pt x="1635" y="1368"/>
                      </a:cubicBezTo>
                      <a:cubicBezTo>
                        <a:pt x="1665" y="887"/>
                        <a:pt x="1505" y="0"/>
                        <a:pt x="985"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9" name="Google Shape;1269;p7"/>
                <p:cNvSpPr/>
                <p:nvPr/>
              </p:nvSpPr>
              <p:spPr>
                <a:xfrm>
                  <a:off x="7053938" y="2397513"/>
                  <a:ext cx="23650" cy="59600"/>
                </a:xfrm>
                <a:custGeom>
                  <a:avLst/>
                  <a:gdLst/>
                  <a:ahLst/>
                  <a:cxnLst/>
                  <a:rect l="l" t="t" r="r" b="b"/>
                  <a:pathLst>
                    <a:path w="946" h="2384" extrusionOk="0">
                      <a:moveTo>
                        <a:pt x="684" y="1"/>
                      </a:moveTo>
                      <a:cubicBezTo>
                        <a:pt x="621" y="1"/>
                        <a:pt x="543" y="58"/>
                        <a:pt x="445" y="204"/>
                      </a:cubicBezTo>
                      <a:cubicBezTo>
                        <a:pt x="1" y="871"/>
                        <a:pt x="131" y="2384"/>
                        <a:pt x="403" y="2384"/>
                      </a:cubicBezTo>
                      <a:cubicBezTo>
                        <a:pt x="417" y="2384"/>
                        <a:pt x="431" y="2380"/>
                        <a:pt x="445" y="2372"/>
                      </a:cubicBezTo>
                      <a:cubicBezTo>
                        <a:pt x="746" y="2239"/>
                        <a:pt x="946" y="838"/>
                        <a:pt x="946" y="838"/>
                      </a:cubicBezTo>
                      <a:cubicBezTo>
                        <a:pt x="946" y="838"/>
                        <a:pt x="925" y="1"/>
                        <a:pt x="68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0" name="Google Shape;1270;p7"/>
                <p:cNvSpPr/>
                <p:nvPr/>
              </p:nvSpPr>
              <p:spPr>
                <a:xfrm>
                  <a:off x="7072913" y="2585238"/>
                  <a:ext cx="128100" cy="153200"/>
                </a:xfrm>
                <a:custGeom>
                  <a:avLst/>
                  <a:gdLst/>
                  <a:ahLst/>
                  <a:cxnLst/>
                  <a:rect l="l" t="t" r="r" b="b"/>
                  <a:pathLst>
                    <a:path w="5124" h="6128" extrusionOk="0">
                      <a:moveTo>
                        <a:pt x="287" y="0"/>
                      </a:moveTo>
                      <a:cubicBezTo>
                        <a:pt x="287" y="0"/>
                        <a:pt x="153" y="3136"/>
                        <a:pt x="87" y="4403"/>
                      </a:cubicBezTo>
                      <a:cubicBezTo>
                        <a:pt x="1" y="5462"/>
                        <a:pt x="308" y="6128"/>
                        <a:pt x="859" y="6128"/>
                      </a:cubicBezTo>
                      <a:cubicBezTo>
                        <a:pt x="951" y="6128"/>
                        <a:pt x="1050" y="6109"/>
                        <a:pt x="1154" y="6071"/>
                      </a:cubicBezTo>
                      <a:cubicBezTo>
                        <a:pt x="1888" y="5771"/>
                        <a:pt x="3689" y="3403"/>
                        <a:pt x="4223" y="2502"/>
                      </a:cubicBezTo>
                      <a:cubicBezTo>
                        <a:pt x="4590" y="1835"/>
                        <a:pt x="4890" y="1168"/>
                        <a:pt x="5124" y="467"/>
                      </a:cubicBezTo>
                      <a:lnTo>
                        <a:pt x="5124" y="467"/>
                      </a:lnTo>
                      <a:cubicBezTo>
                        <a:pt x="5124" y="467"/>
                        <a:pt x="4281" y="730"/>
                        <a:pt x="3159" y="730"/>
                      </a:cubicBezTo>
                      <a:cubicBezTo>
                        <a:pt x="2283" y="730"/>
                        <a:pt x="1237" y="570"/>
                        <a:pt x="28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1" name="Google Shape;1271;p7"/>
                <p:cNvSpPr/>
                <p:nvPr/>
              </p:nvSpPr>
              <p:spPr>
                <a:xfrm>
                  <a:off x="7047538" y="2287313"/>
                  <a:ext cx="266050" cy="344925"/>
                </a:xfrm>
                <a:custGeom>
                  <a:avLst/>
                  <a:gdLst/>
                  <a:ahLst/>
                  <a:cxnLst/>
                  <a:rect l="l" t="t" r="r" b="b"/>
                  <a:pathLst>
                    <a:path w="10642" h="13797" extrusionOk="0">
                      <a:moveTo>
                        <a:pt x="5716" y="1"/>
                      </a:moveTo>
                      <a:cubicBezTo>
                        <a:pt x="4641" y="1"/>
                        <a:pt x="3376" y="412"/>
                        <a:pt x="2169" y="1810"/>
                      </a:cubicBezTo>
                      <a:cubicBezTo>
                        <a:pt x="2169" y="1810"/>
                        <a:pt x="768" y="6447"/>
                        <a:pt x="401" y="8114"/>
                      </a:cubicBezTo>
                      <a:cubicBezTo>
                        <a:pt x="1" y="9782"/>
                        <a:pt x="201" y="11183"/>
                        <a:pt x="902" y="12284"/>
                      </a:cubicBezTo>
                      <a:cubicBezTo>
                        <a:pt x="1518" y="13240"/>
                        <a:pt x="2562" y="13796"/>
                        <a:pt x="3691" y="13796"/>
                      </a:cubicBezTo>
                      <a:cubicBezTo>
                        <a:pt x="3784" y="13796"/>
                        <a:pt x="3877" y="13793"/>
                        <a:pt x="3970" y="13785"/>
                      </a:cubicBezTo>
                      <a:cubicBezTo>
                        <a:pt x="5205" y="13752"/>
                        <a:pt x="6772" y="13452"/>
                        <a:pt x="7673" y="11517"/>
                      </a:cubicBezTo>
                      <a:cubicBezTo>
                        <a:pt x="8173" y="10416"/>
                        <a:pt x="8607" y="9315"/>
                        <a:pt x="8974" y="8214"/>
                      </a:cubicBezTo>
                      <a:cubicBezTo>
                        <a:pt x="9174" y="7814"/>
                        <a:pt x="9875" y="5779"/>
                        <a:pt x="10242" y="4512"/>
                      </a:cubicBezTo>
                      <a:cubicBezTo>
                        <a:pt x="10642" y="3244"/>
                        <a:pt x="9875" y="1676"/>
                        <a:pt x="8374" y="809"/>
                      </a:cubicBezTo>
                      <a:cubicBezTo>
                        <a:pt x="8131" y="660"/>
                        <a:pt x="7077" y="1"/>
                        <a:pt x="571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2" name="Google Shape;1272;p7"/>
                <p:cNvSpPr/>
                <p:nvPr/>
              </p:nvSpPr>
              <p:spPr>
                <a:xfrm>
                  <a:off x="7261038" y="2471238"/>
                  <a:ext cx="55900" cy="59875"/>
                </a:xfrm>
                <a:custGeom>
                  <a:avLst/>
                  <a:gdLst/>
                  <a:ahLst/>
                  <a:cxnLst/>
                  <a:rect l="l" t="t" r="r" b="b"/>
                  <a:pathLst>
                    <a:path w="2236" h="2395" extrusionOk="0">
                      <a:moveTo>
                        <a:pt x="1628" y="0"/>
                      </a:moveTo>
                      <a:cubicBezTo>
                        <a:pt x="1246" y="0"/>
                        <a:pt x="734" y="424"/>
                        <a:pt x="734" y="424"/>
                      </a:cubicBezTo>
                      <a:cubicBezTo>
                        <a:pt x="301" y="824"/>
                        <a:pt x="0" y="2325"/>
                        <a:pt x="0" y="2325"/>
                      </a:cubicBezTo>
                      <a:cubicBezTo>
                        <a:pt x="119" y="2372"/>
                        <a:pt x="249" y="2395"/>
                        <a:pt x="382" y="2395"/>
                      </a:cubicBezTo>
                      <a:cubicBezTo>
                        <a:pt x="624" y="2395"/>
                        <a:pt x="874" y="2321"/>
                        <a:pt x="1068" y="2192"/>
                      </a:cubicBezTo>
                      <a:cubicBezTo>
                        <a:pt x="1735" y="1858"/>
                        <a:pt x="2235" y="791"/>
                        <a:pt x="1968" y="224"/>
                      </a:cubicBezTo>
                      <a:cubicBezTo>
                        <a:pt x="1896" y="60"/>
                        <a:pt x="1771" y="0"/>
                        <a:pt x="162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3" name="Google Shape;1273;p7"/>
                <p:cNvSpPr/>
                <p:nvPr/>
              </p:nvSpPr>
              <p:spPr>
                <a:xfrm>
                  <a:off x="7050063" y="2219113"/>
                  <a:ext cx="290225" cy="413100"/>
                </a:xfrm>
                <a:custGeom>
                  <a:avLst/>
                  <a:gdLst/>
                  <a:ahLst/>
                  <a:cxnLst/>
                  <a:rect l="l" t="t" r="r" b="b"/>
                  <a:pathLst>
                    <a:path w="11609" h="16524" extrusionOk="0">
                      <a:moveTo>
                        <a:pt x="4044" y="1"/>
                      </a:moveTo>
                      <a:cubicBezTo>
                        <a:pt x="3748" y="1"/>
                        <a:pt x="3396" y="35"/>
                        <a:pt x="2969" y="101"/>
                      </a:cubicBezTo>
                      <a:cubicBezTo>
                        <a:pt x="1501" y="335"/>
                        <a:pt x="901" y="1869"/>
                        <a:pt x="901" y="3104"/>
                      </a:cubicBezTo>
                      <a:cubicBezTo>
                        <a:pt x="901" y="4338"/>
                        <a:pt x="3569" y="6106"/>
                        <a:pt x="5437" y="6373"/>
                      </a:cubicBezTo>
                      <a:cubicBezTo>
                        <a:pt x="5816" y="6427"/>
                        <a:pt x="6193" y="6446"/>
                        <a:pt x="6551" y="6446"/>
                      </a:cubicBezTo>
                      <a:cubicBezTo>
                        <a:pt x="7532" y="6446"/>
                        <a:pt x="8364" y="6297"/>
                        <a:pt x="8670" y="6297"/>
                      </a:cubicBezTo>
                      <a:cubicBezTo>
                        <a:pt x="8803" y="6297"/>
                        <a:pt x="8836" y="6325"/>
                        <a:pt x="8740" y="6406"/>
                      </a:cubicBezTo>
                      <a:cubicBezTo>
                        <a:pt x="8339" y="6773"/>
                        <a:pt x="7239" y="8007"/>
                        <a:pt x="7605" y="8441"/>
                      </a:cubicBezTo>
                      <a:cubicBezTo>
                        <a:pt x="8006" y="8874"/>
                        <a:pt x="8239" y="9141"/>
                        <a:pt x="8239" y="9642"/>
                      </a:cubicBezTo>
                      <a:cubicBezTo>
                        <a:pt x="8239" y="9975"/>
                        <a:pt x="8173" y="10776"/>
                        <a:pt x="8173" y="11276"/>
                      </a:cubicBezTo>
                      <a:cubicBezTo>
                        <a:pt x="8039" y="11576"/>
                        <a:pt x="7639" y="12377"/>
                        <a:pt x="7539" y="12510"/>
                      </a:cubicBezTo>
                      <a:cubicBezTo>
                        <a:pt x="7532" y="12519"/>
                        <a:pt x="7521" y="12524"/>
                        <a:pt x="7505" y="12524"/>
                      </a:cubicBezTo>
                      <a:cubicBezTo>
                        <a:pt x="7291" y="12524"/>
                        <a:pt x="6293" y="11718"/>
                        <a:pt x="5671" y="11376"/>
                      </a:cubicBezTo>
                      <a:cubicBezTo>
                        <a:pt x="5371" y="11209"/>
                        <a:pt x="5004" y="11076"/>
                        <a:pt x="4670" y="11043"/>
                      </a:cubicBezTo>
                      <a:cubicBezTo>
                        <a:pt x="4670" y="11043"/>
                        <a:pt x="4637" y="11610"/>
                        <a:pt x="4370" y="11710"/>
                      </a:cubicBezTo>
                      <a:cubicBezTo>
                        <a:pt x="4270" y="11732"/>
                        <a:pt x="4099" y="11747"/>
                        <a:pt x="3907" y="11747"/>
                      </a:cubicBezTo>
                      <a:cubicBezTo>
                        <a:pt x="3521" y="11747"/>
                        <a:pt x="3047" y="11687"/>
                        <a:pt x="2869" y="11510"/>
                      </a:cubicBezTo>
                      <a:cubicBezTo>
                        <a:pt x="2702" y="11276"/>
                        <a:pt x="2635" y="10976"/>
                        <a:pt x="2669" y="10676"/>
                      </a:cubicBezTo>
                      <a:lnTo>
                        <a:pt x="2669" y="10676"/>
                      </a:lnTo>
                      <a:cubicBezTo>
                        <a:pt x="1735" y="10709"/>
                        <a:pt x="834" y="11109"/>
                        <a:pt x="167" y="11776"/>
                      </a:cubicBezTo>
                      <a:cubicBezTo>
                        <a:pt x="0" y="12877"/>
                        <a:pt x="234" y="14011"/>
                        <a:pt x="834" y="14979"/>
                      </a:cubicBezTo>
                      <a:cubicBezTo>
                        <a:pt x="1453" y="15938"/>
                        <a:pt x="2502" y="16524"/>
                        <a:pt x="3636" y="16524"/>
                      </a:cubicBezTo>
                      <a:cubicBezTo>
                        <a:pt x="3724" y="16524"/>
                        <a:pt x="3813" y="16520"/>
                        <a:pt x="3903" y="16513"/>
                      </a:cubicBezTo>
                      <a:cubicBezTo>
                        <a:pt x="5137" y="16446"/>
                        <a:pt x="6671" y="16146"/>
                        <a:pt x="7605" y="14211"/>
                      </a:cubicBezTo>
                      <a:cubicBezTo>
                        <a:pt x="8072" y="13277"/>
                        <a:pt x="8439" y="12277"/>
                        <a:pt x="8740" y="11276"/>
                      </a:cubicBezTo>
                      <a:cubicBezTo>
                        <a:pt x="8873" y="11076"/>
                        <a:pt x="8973" y="10876"/>
                        <a:pt x="9040" y="10676"/>
                      </a:cubicBezTo>
                      <a:cubicBezTo>
                        <a:pt x="9373" y="9875"/>
                        <a:pt x="9874" y="9108"/>
                        <a:pt x="10441" y="8441"/>
                      </a:cubicBezTo>
                      <a:cubicBezTo>
                        <a:pt x="11175" y="7407"/>
                        <a:pt x="11575" y="6139"/>
                        <a:pt x="11608" y="4871"/>
                      </a:cubicBezTo>
                      <a:cubicBezTo>
                        <a:pt x="11608" y="4038"/>
                        <a:pt x="11175" y="3270"/>
                        <a:pt x="10441" y="2903"/>
                      </a:cubicBezTo>
                      <a:lnTo>
                        <a:pt x="10007" y="2436"/>
                      </a:lnTo>
                      <a:cubicBezTo>
                        <a:pt x="10007" y="2436"/>
                        <a:pt x="9974" y="2136"/>
                        <a:pt x="8740" y="1669"/>
                      </a:cubicBezTo>
                      <a:cubicBezTo>
                        <a:pt x="7472" y="1202"/>
                        <a:pt x="6038" y="1269"/>
                        <a:pt x="5537" y="668"/>
                      </a:cubicBezTo>
                      <a:cubicBezTo>
                        <a:pt x="5180" y="215"/>
                        <a:pt x="4788" y="1"/>
                        <a:pt x="4044"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4" name="Google Shape;1274;p7"/>
                <p:cNvSpPr/>
                <p:nvPr/>
              </p:nvSpPr>
              <p:spPr>
                <a:xfrm>
                  <a:off x="7138438" y="2274163"/>
                  <a:ext cx="190175" cy="101775"/>
                </a:xfrm>
                <a:custGeom>
                  <a:avLst/>
                  <a:gdLst/>
                  <a:ahLst/>
                  <a:cxnLst/>
                  <a:rect l="l" t="t" r="r" b="b"/>
                  <a:pathLst>
                    <a:path w="7607" h="4071" fill="none" extrusionOk="0">
                      <a:moveTo>
                        <a:pt x="3337" y="935"/>
                      </a:moveTo>
                      <a:cubicBezTo>
                        <a:pt x="3337" y="935"/>
                        <a:pt x="835" y="1"/>
                        <a:pt x="401" y="1769"/>
                      </a:cubicBezTo>
                      <a:cubicBezTo>
                        <a:pt x="1" y="3537"/>
                        <a:pt x="4171" y="4070"/>
                        <a:pt x="7606" y="3437"/>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5" name="Google Shape;1275;p7"/>
                <p:cNvSpPr/>
                <p:nvPr/>
              </p:nvSpPr>
              <p:spPr>
                <a:xfrm>
                  <a:off x="7252688" y="2404263"/>
                  <a:ext cx="60075" cy="13375"/>
                </a:xfrm>
                <a:custGeom>
                  <a:avLst/>
                  <a:gdLst/>
                  <a:ahLst/>
                  <a:cxnLst/>
                  <a:rect l="l" t="t" r="r" b="b"/>
                  <a:pathLst>
                    <a:path w="2403" h="535" fill="none" extrusionOk="0">
                      <a:moveTo>
                        <a:pt x="1" y="334"/>
                      </a:moveTo>
                      <a:cubicBezTo>
                        <a:pt x="1" y="334"/>
                        <a:pt x="735" y="534"/>
                        <a:pt x="2403"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6" name="Google Shape;1276;p7"/>
                <p:cNvSpPr/>
                <p:nvPr/>
              </p:nvSpPr>
              <p:spPr>
                <a:xfrm>
                  <a:off x="7110088" y="2418438"/>
                  <a:ext cx="55075" cy="100100"/>
                </a:xfrm>
                <a:custGeom>
                  <a:avLst/>
                  <a:gdLst/>
                  <a:ahLst/>
                  <a:cxnLst/>
                  <a:rect l="l" t="t" r="r" b="b"/>
                  <a:pathLst>
                    <a:path w="2203" h="4004" fill="none" extrusionOk="0">
                      <a:moveTo>
                        <a:pt x="1168" y="1"/>
                      </a:moveTo>
                      <a:lnTo>
                        <a:pt x="1001" y="901"/>
                      </a:lnTo>
                      <a:cubicBezTo>
                        <a:pt x="1001" y="901"/>
                        <a:pt x="1" y="3136"/>
                        <a:pt x="268" y="3403"/>
                      </a:cubicBezTo>
                      <a:cubicBezTo>
                        <a:pt x="534" y="3670"/>
                        <a:pt x="1969" y="4004"/>
                        <a:pt x="2102" y="3537"/>
                      </a:cubicBezTo>
                      <a:cubicBezTo>
                        <a:pt x="2136" y="3303"/>
                        <a:pt x="2202" y="3103"/>
                        <a:pt x="2202" y="2869"/>
                      </a:cubicBezTo>
                      <a:lnTo>
                        <a:pt x="1735" y="273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7" name="Google Shape;1277;p7"/>
                <p:cNvSpPr/>
                <p:nvPr/>
              </p:nvSpPr>
              <p:spPr>
                <a:xfrm>
                  <a:off x="7180138" y="2418438"/>
                  <a:ext cx="44225" cy="30050"/>
                </a:xfrm>
                <a:custGeom>
                  <a:avLst/>
                  <a:gdLst/>
                  <a:ahLst/>
                  <a:cxnLst/>
                  <a:rect l="l" t="t" r="r" b="b"/>
                  <a:pathLst>
                    <a:path w="1769" h="1202" fill="none" extrusionOk="0">
                      <a:moveTo>
                        <a:pt x="1" y="334"/>
                      </a:moveTo>
                      <a:cubicBezTo>
                        <a:pt x="1" y="334"/>
                        <a:pt x="1435" y="1"/>
                        <a:pt x="1769" y="120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8" name="Google Shape;1278;p7"/>
                <p:cNvSpPr/>
                <p:nvPr/>
              </p:nvSpPr>
              <p:spPr>
                <a:xfrm>
                  <a:off x="7099263" y="2398438"/>
                  <a:ext cx="31700" cy="10025"/>
                </a:xfrm>
                <a:custGeom>
                  <a:avLst/>
                  <a:gdLst/>
                  <a:ahLst/>
                  <a:cxnLst/>
                  <a:rect l="l" t="t" r="r" b="b"/>
                  <a:pathLst>
                    <a:path w="1268" h="401" fill="none" extrusionOk="0">
                      <a:moveTo>
                        <a:pt x="1268" y="400"/>
                      </a:moveTo>
                      <a:cubicBezTo>
                        <a:pt x="934" y="67"/>
                        <a:pt x="400" y="0"/>
                        <a:pt x="0" y="267"/>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9" name="Google Shape;1279;p7"/>
                <p:cNvSpPr/>
                <p:nvPr/>
              </p:nvSpPr>
              <p:spPr>
                <a:xfrm>
                  <a:off x="7180988" y="2449213"/>
                  <a:ext cx="14200" cy="21800"/>
                </a:xfrm>
                <a:custGeom>
                  <a:avLst/>
                  <a:gdLst/>
                  <a:ahLst/>
                  <a:cxnLst/>
                  <a:rect l="l" t="t" r="r" b="b"/>
                  <a:pathLst>
                    <a:path w="568" h="872" extrusionOk="0">
                      <a:moveTo>
                        <a:pt x="304" y="0"/>
                      </a:moveTo>
                      <a:cubicBezTo>
                        <a:pt x="181" y="0"/>
                        <a:pt x="64" y="188"/>
                        <a:pt x="33" y="404"/>
                      </a:cubicBezTo>
                      <a:cubicBezTo>
                        <a:pt x="0" y="638"/>
                        <a:pt x="100" y="838"/>
                        <a:pt x="234" y="871"/>
                      </a:cubicBezTo>
                      <a:cubicBezTo>
                        <a:pt x="367" y="871"/>
                        <a:pt x="500" y="704"/>
                        <a:pt x="534" y="471"/>
                      </a:cubicBezTo>
                      <a:cubicBezTo>
                        <a:pt x="567" y="237"/>
                        <a:pt x="467" y="37"/>
                        <a:pt x="334" y="4"/>
                      </a:cubicBezTo>
                      <a:cubicBezTo>
                        <a:pt x="324" y="1"/>
                        <a:pt x="314" y="0"/>
                        <a:pt x="304"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0" name="Google Shape;1280;p7"/>
                <p:cNvSpPr/>
                <p:nvPr/>
              </p:nvSpPr>
              <p:spPr>
                <a:xfrm>
                  <a:off x="7100088" y="2425013"/>
                  <a:ext cx="14200" cy="21075"/>
                </a:xfrm>
                <a:custGeom>
                  <a:avLst/>
                  <a:gdLst/>
                  <a:ahLst/>
                  <a:cxnLst/>
                  <a:rect l="l" t="t" r="r" b="b"/>
                  <a:pathLst>
                    <a:path w="568" h="843" extrusionOk="0">
                      <a:moveTo>
                        <a:pt x="305" y="1"/>
                      </a:moveTo>
                      <a:cubicBezTo>
                        <a:pt x="181" y="1"/>
                        <a:pt x="65" y="189"/>
                        <a:pt x="34" y="405"/>
                      </a:cubicBezTo>
                      <a:cubicBezTo>
                        <a:pt x="0" y="638"/>
                        <a:pt x="67" y="838"/>
                        <a:pt x="201" y="838"/>
                      </a:cubicBezTo>
                      <a:cubicBezTo>
                        <a:pt x="212" y="841"/>
                        <a:pt x="224" y="843"/>
                        <a:pt x="236" y="843"/>
                      </a:cubicBezTo>
                      <a:cubicBezTo>
                        <a:pt x="362" y="843"/>
                        <a:pt x="504" y="685"/>
                        <a:pt x="534" y="472"/>
                      </a:cubicBezTo>
                      <a:cubicBezTo>
                        <a:pt x="568" y="238"/>
                        <a:pt x="467" y="38"/>
                        <a:pt x="334" y="5"/>
                      </a:cubicBezTo>
                      <a:cubicBezTo>
                        <a:pt x="324" y="2"/>
                        <a:pt x="314" y="1"/>
                        <a:pt x="305"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1" name="Google Shape;1281;p7"/>
                <p:cNvSpPr/>
                <p:nvPr/>
              </p:nvSpPr>
              <p:spPr>
                <a:xfrm>
                  <a:off x="7108438" y="2531013"/>
                  <a:ext cx="75900" cy="25100"/>
                </a:xfrm>
                <a:custGeom>
                  <a:avLst/>
                  <a:gdLst/>
                  <a:ahLst/>
                  <a:cxnLst/>
                  <a:rect l="l" t="t" r="r" b="b"/>
                  <a:pathLst>
                    <a:path w="3036" h="1004" extrusionOk="0">
                      <a:moveTo>
                        <a:pt x="0" y="1"/>
                      </a:moveTo>
                      <a:lnTo>
                        <a:pt x="0" y="1"/>
                      </a:lnTo>
                      <a:cubicBezTo>
                        <a:pt x="85" y="257"/>
                        <a:pt x="648" y="1003"/>
                        <a:pt x="1461" y="1003"/>
                      </a:cubicBezTo>
                      <a:cubicBezTo>
                        <a:pt x="1919" y="1003"/>
                        <a:pt x="2458" y="766"/>
                        <a:pt x="3036" y="68"/>
                      </a:cubicBezTo>
                      <a:lnTo>
                        <a:pt x="0"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2" name="Google Shape;1282;p7"/>
                <p:cNvSpPr/>
                <p:nvPr/>
              </p:nvSpPr>
              <p:spPr>
                <a:xfrm>
                  <a:off x="6999188" y="2786213"/>
                  <a:ext cx="65075" cy="474525"/>
                </a:xfrm>
                <a:custGeom>
                  <a:avLst/>
                  <a:gdLst/>
                  <a:ahLst/>
                  <a:cxnLst/>
                  <a:rect l="l" t="t" r="r" b="b"/>
                  <a:pathLst>
                    <a:path w="2603" h="18981" extrusionOk="0">
                      <a:moveTo>
                        <a:pt x="2602" y="0"/>
                      </a:moveTo>
                      <a:cubicBezTo>
                        <a:pt x="2602" y="1"/>
                        <a:pt x="701" y="7573"/>
                        <a:pt x="334" y="11175"/>
                      </a:cubicBezTo>
                      <a:cubicBezTo>
                        <a:pt x="100" y="13210"/>
                        <a:pt x="0" y="15278"/>
                        <a:pt x="0" y="17313"/>
                      </a:cubicBezTo>
                      <a:lnTo>
                        <a:pt x="968" y="18980"/>
                      </a:lnTo>
                      <a:lnTo>
                        <a:pt x="2369" y="17313"/>
                      </a:lnTo>
                      <a:cubicBezTo>
                        <a:pt x="2369" y="17313"/>
                        <a:pt x="2302" y="9274"/>
                        <a:pt x="2302" y="6705"/>
                      </a:cubicBezTo>
                      <a:cubicBezTo>
                        <a:pt x="2302" y="4137"/>
                        <a:pt x="2602" y="1"/>
                        <a:pt x="2602"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3" name="Google Shape;1283;p7"/>
                <p:cNvSpPr/>
                <p:nvPr/>
              </p:nvSpPr>
              <p:spPr>
                <a:xfrm>
                  <a:off x="7258538" y="2719213"/>
                  <a:ext cx="221850" cy="383925"/>
                </a:xfrm>
                <a:custGeom>
                  <a:avLst/>
                  <a:gdLst/>
                  <a:ahLst/>
                  <a:cxnLst/>
                  <a:rect l="l" t="t" r="r" b="b"/>
                  <a:pathLst>
                    <a:path w="8874" h="15357" extrusionOk="0">
                      <a:moveTo>
                        <a:pt x="3361" y="1"/>
                      </a:moveTo>
                      <a:cubicBezTo>
                        <a:pt x="3144" y="1"/>
                        <a:pt x="2967" y="83"/>
                        <a:pt x="2836" y="178"/>
                      </a:cubicBezTo>
                      <a:lnTo>
                        <a:pt x="1168" y="4115"/>
                      </a:lnTo>
                      <a:cubicBezTo>
                        <a:pt x="1168" y="4115"/>
                        <a:pt x="0" y="6750"/>
                        <a:pt x="434" y="8051"/>
                      </a:cubicBezTo>
                      <a:cubicBezTo>
                        <a:pt x="868" y="9352"/>
                        <a:pt x="4604" y="14822"/>
                        <a:pt x="4937" y="15056"/>
                      </a:cubicBezTo>
                      <a:cubicBezTo>
                        <a:pt x="5114" y="15152"/>
                        <a:pt x="5871" y="15357"/>
                        <a:pt x="6646" y="15357"/>
                      </a:cubicBezTo>
                      <a:cubicBezTo>
                        <a:pt x="7479" y="15357"/>
                        <a:pt x="8333" y="15120"/>
                        <a:pt x="8506" y="14255"/>
                      </a:cubicBezTo>
                      <a:cubicBezTo>
                        <a:pt x="8873" y="12587"/>
                        <a:pt x="5838" y="2680"/>
                        <a:pt x="4870" y="1213"/>
                      </a:cubicBezTo>
                      <a:cubicBezTo>
                        <a:pt x="4270" y="269"/>
                        <a:pt x="3752" y="1"/>
                        <a:pt x="3361"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4" name="Google Shape;1284;p7"/>
                <p:cNvSpPr/>
                <p:nvPr/>
              </p:nvSpPr>
              <p:spPr>
                <a:xfrm>
                  <a:off x="7258538" y="2712813"/>
                  <a:ext cx="221850" cy="404500"/>
                </a:xfrm>
                <a:custGeom>
                  <a:avLst/>
                  <a:gdLst/>
                  <a:ahLst/>
                  <a:cxnLst/>
                  <a:rect l="l" t="t" r="r" b="b"/>
                  <a:pathLst>
                    <a:path w="8874" h="16180" fill="none" extrusionOk="0">
                      <a:moveTo>
                        <a:pt x="1168" y="4371"/>
                      </a:moveTo>
                      <a:cubicBezTo>
                        <a:pt x="1168" y="4371"/>
                        <a:pt x="0" y="7006"/>
                        <a:pt x="434" y="8307"/>
                      </a:cubicBezTo>
                      <a:cubicBezTo>
                        <a:pt x="868" y="9608"/>
                        <a:pt x="4604" y="15078"/>
                        <a:pt x="4937" y="15312"/>
                      </a:cubicBezTo>
                      <a:cubicBezTo>
                        <a:pt x="5304" y="15512"/>
                        <a:pt x="8173" y="16179"/>
                        <a:pt x="8506" y="14511"/>
                      </a:cubicBezTo>
                      <a:cubicBezTo>
                        <a:pt x="8873" y="12843"/>
                        <a:pt x="5838" y="2936"/>
                        <a:pt x="4870" y="1469"/>
                      </a:cubicBezTo>
                      <a:cubicBezTo>
                        <a:pt x="3936" y="1"/>
                        <a:pt x="3203" y="168"/>
                        <a:pt x="2836" y="43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5" name="Google Shape;1285;p7"/>
                <p:cNvSpPr/>
                <p:nvPr/>
              </p:nvSpPr>
              <p:spPr>
                <a:xfrm>
                  <a:off x="7036713" y="2953838"/>
                  <a:ext cx="232675" cy="296050"/>
                </a:xfrm>
                <a:custGeom>
                  <a:avLst/>
                  <a:gdLst/>
                  <a:ahLst/>
                  <a:cxnLst/>
                  <a:rect l="l" t="t" r="r" b="b"/>
                  <a:pathLst>
                    <a:path w="9307" h="11842" extrusionOk="0">
                      <a:moveTo>
                        <a:pt x="9107" y="0"/>
                      </a:moveTo>
                      <a:lnTo>
                        <a:pt x="0" y="200"/>
                      </a:lnTo>
                      <a:lnTo>
                        <a:pt x="434" y="11842"/>
                      </a:lnTo>
                      <a:lnTo>
                        <a:pt x="9307" y="11408"/>
                      </a:lnTo>
                      <a:lnTo>
                        <a:pt x="9107"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6" name="Google Shape;1286;p7"/>
                <p:cNvSpPr/>
                <p:nvPr/>
              </p:nvSpPr>
              <p:spPr>
                <a:xfrm>
                  <a:off x="7178488" y="3018863"/>
                  <a:ext cx="316900" cy="151600"/>
                </a:xfrm>
                <a:custGeom>
                  <a:avLst/>
                  <a:gdLst/>
                  <a:ahLst/>
                  <a:cxnLst/>
                  <a:rect l="l" t="t" r="r" b="b"/>
                  <a:pathLst>
                    <a:path w="12676" h="6064" extrusionOk="0">
                      <a:moveTo>
                        <a:pt x="11442" y="1"/>
                      </a:moveTo>
                      <a:lnTo>
                        <a:pt x="9974" y="234"/>
                      </a:lnTo>
                      <a:cubicBezTo>
                        <a:pt x="9974" y="234"/>
                        <a:pt x="7739" y="435"/>
                        <a:pt x="6405" y="1168"/>
                      </a:cubicBezTo>
                      <a:cubicBezTo>
                        <a:pt x="5104" y="1902"/>
                        <a:pt x="0" y="3003"/>
                        <a:pt x="0" y="3003"/>
                      </a:cubicBezTo>
                      <a:lnTo>
                        <a:pt x="300" y="5838"/>
                      </a:lnTo>
                      <a:cubicBezTo>
                        <a:pt x="1451" y="5988"/>
                        <a:pt x="2602" y="6064"/>
                        <a:pt x="3753" y="6064"/>
                      </a:cubicBezTo>
                      <a:cubicBezTo>
                        <a:pt x="4904" y="6064"/>
                        <a:pt x="6054" y="5988"/>
                        <a:pt x="7205" y="5838"/>
                      </a:cubicBezTo>
                      <a:cubicBezTo>
                        <a:pt x="10474" y="5305"/>
                        <a:pt x="12376" y="5471"/>
                        <a:pt x="12509" y="4537"/>
                      </a:cubicBezTo>
                      <a:cubicBezTo>
                        <a:pt x="12676" y="3570"/>
                        <a:pt x="11442" y="1"/>
                        <a:pt x="11442"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7" name="Google Shape;1287;p7"/>
                <p:cNvSpPr/>
                <p:nvPr/>
              </p:nvSpPr>
              <p:spPr>
                <a:xfrm>
                  <a:off x="7178488" y="3018863"/>
                  <a:ext cx="316900" cy="153475"/>
                </a:xfrm>
                <a:custGeom>
                  <a:avLst/>
                  <a:gdLst/>
                  <a:ahLst/>
                  <a:cxnLst/>
                  <a:rect l="l" t="t" r="r" b="b"/>
                  <a:pathLst>
                    <a:path w="12676" h="6139" fill="none" extrusionOk="0">
                      <a:moveTo>
                        <a:pt x="9974" y="234"/>
                      </a:moveTo>
                      <a:cubicBezTo>
                        <a:pt x="9974" y="234"/>
                        <a:pt x="7739" y="435"/>
                        <a:pt x="6405" y="1168"/>
                      </a:cubicBezTo>
                      <a:cubicBezTo>
                        <a:pt x="5104" y="1902"/>
                        <a:pt x="0" y="3003"/>
                        <a:pt x="0" y="3003"/>
                      </a:cubicBezTo>
                      <a:lnTo>
                        <a:pt x="300" y="5838"/>
                      </a:lnTo>
                      <a:cubicBezTo>
                        <a:pt x="2602" y="6139"/>
                        <a:pt x="4904" y="6139"/>
                        <a:pt x="7205" y="5838"/>
                      </a:cubicBezTo>
                      <a:cubicBezTo>
                        <a:pt x="10474" y="5305"/>
                        <a:pt x="12376" y="5471"/>
                        <a:pt x="12509" y="4537"/>
                      </a:cubicBezTo>
                      <a:cubicBezTo>
                        <a:pt x="12676" y="3570"/>
                        <a:pt x="11442" y="1"/>
                        <a:pt x="11442"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8" name="Google Shape;1288;p7"/>
                <p:cNvSpPr/>
                <p:nvPr/>
              </p:nvSpPr>
              <p:spPr>
                <a:xfrm>
                  <a:off x="7226013" y="3086413"/>
                  <a:ext cx="3350" cy="81750"/>
                </a:xfrm>
                <a:custGeom>
                  <a:avLst/>
                  <a:gdLst/>
                  <a:ahLst/>
                  <a:cxnLst/>
                  <a:rect l="l" t="t" r="r" b="b"/>
                  <a:pathLst>
                    <a:path w="134" h="3270" extrusionOk="0">
                      <a:moveTo>
                        <a:pt x="0" y="1"/>
                      </a:moveTo>
                      <a:lnTo>
                        <a:pt x="134" y="327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9" name="Google Shape;1289;p7"/>
                <p:cNvSpPr/>
                <p:nvPr/>
              </p:nvSpPr>
              <p:spPr>
                <a:xfrm>
                  <a:off x="7226013" y="3086413"/>
                  <a:ext cx="3350" cy="81750"/>
                </a:xfrm>
                <a:custGeom>
                  <a:avLst/>
                  <a:gdLst/>
                  <a:ahLst/>
                  <a:cxnLst/>
                  <a:rect l="l" t="t" r="r" b="b"/>
                  <a:pathLst>
                    <a:path w="134" h="3270" fill="none" extrusionOk="0">
                      <a:moveTo>
                        <a:pt x="0" y="1"/>
                      </a:moveTo>
                      <a:lnTo>
                        <a:pt x="134" y="327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0" name="Google Shape;1290;p7"/>
                <p:cNvSpPr/>
                <p:nvPr/>
              </p:nvSpPr>
              <p:spPr>
                <a:xfrm>
                  <a:off x="6991688" y="3029713"/>
                  <a:ext cx="194325" cy="141800"/>
                </a:xfrm>
                <a:custGeom>
                  <a:avLst/>
                  <a:gdLst/>
                  <a:ahLst/>
                  <a:cxnLst/>
                  <a:rect l="l" t="t" r="r" b="b"/>
                  <a:pathLst>
                    <a:path w="7773" h="5672" extrusionOk="0">
                      <a:moveTo>
                        <a:pt x="3202" y="1"/>
                      </a:moveTo>
                      <a:cubicBezTo>
                        <a:pt x="2435" y="101"/>
                        <a:pt x="1701" y="201"/>
                        <a:pt x="934" y="367"/>
                      </a:cubicBezTo>
                      <a:cubicBezTo>
                        <a:pt x="667" y="434"/>
                        <a:pt x="801" y="801"/>
                        <a:pt x="1301" y="1035"/>
                      </a:cubicBezTo>
                      <a:cubicBezTo>
                        <a:pt x="1635" y="1168"/>
                        <a:pt x="1968" y="1235"/>
                        <a:pt x="2335" y="1235"/>
                      </a:cubicBezTo>
                      <a:cubicBezTo>
                        <a:pt x="2335" y="1235"/>
                        <a:pt x="0" y="1768"/>
                        <a:pt x="0" y="2336"/>
                      </a:cubicBezTo>
                      <a:cubicBezTo>
                        <a:pt x="0" y="2936"/>
                        <a:pt x="1001" y="3203"/>
                        <a:pt x="1001" y="3203"/>
                      </a:cubicBezTo>
                      <a:cubicBezTo>
                        <a:pt x="1001" y="3203"/>
                        <a:pt x="734" y="4604"/>
                        <a:pt x="1368" y="5104"/>
                      </a:cubicBezTo>
                      <a:cubicBezTo>
                        <a:pt x="1832" y="5452"/>
                        <a:pt x="2296" y="5671"/>
                        <a:pt x="2928" y="5671"/>
                      </a:cubicBezTo>
                      <a:cubicBezTo>
                        <a:pt x="3205" y="5671"/>
                        <a:pt x="3514" y="5629"/>
                        <a:pt x="3869" y="5538"/>
                      </a:cubicBezTo>
                      <a:cubicBezTo>
                        <a:pt x="4437" y="5371"/>
                        <a:pt x="5412" y="5329"/>
                        <a:pt x="6246" y="5329"/>
                      </a:cubicBezTo>
                      <a:cubicBezTo>
                        <a:pt x="7080" y="5329"/>
                        <a:pt x="7772" y="5371"/>
                        <a:pt x="7772" y="5371"/>
                      </a:cubicBezTo>
                      <a:lnTo>
                        <a:pt x="7706" y="2836"/>
                      </a:lnTo>
                      <a:lnTo>
                        <a:pt x="5237" y="901"/>
                      </a:lnTo>
                      <a:cubicBezTo>
                        <a:pt x="5237" y="901"/>
                        <a:pt x="3569" y="1"/>
                        <a:pt x="3202"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1" name="Google Shape;1291;p7"/>
                <p:cNvSpPr/>
                <p:nvPr/>
              </p:nvSpPr>
              <p:spPr>
                <a:xfrm>
                  <a:off x="6732313" y="2863763"/>
                  <a:ext cx="153475" cy="349625"/>
                </a:xfrm>
                <a:custGeom>
                  <a:avLst/>
                  <a:gdLst/>
                  <a:ahLst/>
                  <a:cxnLst/>
                  <a:rect l="l" t="t" r="r" b="b"/>
                  <a:pathLst>
                    <a:path w="6139" h="13985" extrusionOk="0">
                      <a:moveTo>
                        <a:pt x="1" y="0"/>
                      </a:moveTo>
                      <a:cubicBezTo>
                        <a:pt x="1" y="1"/>
                        <a:pt x="168" y="5905"/>
                        <a:pt x="1235" y="9240"/>
                      </a:cubicBezTo>
                      <a:cubicBezTo>
                        <a:pt x="2214" y="12300"/>
                        <a:pt x="3446" y="13985"/>
                        <a:pt x="4184" y="13985"/>
                      </a:cubicBezTo>
                      <a:cubicBezTo>
                        <a:pt x="4250" y="13985"/>
                        <a:pt x="4313" y="13971"/>
                        <a:pt x="4371" y="13944"/>
                      </a:cubicBezTo>
                      <a:cubicBezTo>
                        <a:pt x="5105" y="13610"/>
                        <a:pt x="6139" y="12042"/>
                        <a:pt x="6139" y="12042"/>
                      </a:cubicBezTo>
                      <a:lnTo>
                        <a:pt x="5805" y="8273"/>
                      </a:lnTo>
                      <a:cubicBezTo>
                        <a:pt x="5805" y="8273"/>
                        <a:pt x="4104" y="6238"/>
                        <a:pt x="3604" y="4670"/>
                      </a:cubicBezTo>
                      <a:cubicBezTo>
                        <a:pt x="3070" y="3103"/>
                        <a:pt x="1902" y="67"/>
                        <a:pt x="1902" y="67"/>
                      </a:cubicBezTo>
                      <a:lnTo>
                        <a:pt x="1"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2" name="Google Shape;1292;p7"/>
                <p:cNvSpPr/>
                <p:nvPr/>
              </p:nvSpPr>
              <p:spPr>
                <a:xfrm>
                  <a:off x="6732313" y="2863763"/>
                  <a:ext cx="153475" cy="356950"/>
                </a:xfrm>
                <a:custGeom>
                  <a:avLst/>
                  <a:gdLst/>
                  <a:ahLst/>
                  <a:cxnLst/>
                  <a:rect l="l" t="t" r="r" b="b"/>
                  <a:pathLst>
                    <a:path w="6139" h="14278" fill="none" extrusionOk="0">
                      <a:moveTo>
                        <a:pt x="5805" y="8273"/>
                      </a:moveTo>
                      <a:cubicBezTo>
                        <a:pt x="5805" y="8273"/>
                        <a:pt x="4104" y="6238"/>
                        <a:pt x="3604" y="4670"/>
                      </a:cubicBezTo>
                      <a:cubicBezTo>
                        <a:pt x="3070" y="3103"/>
                        <a:pt x="1902" y="67"/>
                        <a:pt x="1902" y="67"/>
                      </a:cubicBezTo>
                      <a:lnTo>
                        <a:pt x="1" y="0"/>
                      </a:lnTo>
                      <a:cubicBezTo>
                        <a:pt x="1" y="0"/>
                        <a:pt x="168" y="5905"/>
                        <a:pt x="1235" y="9240"/>
                      </a:cubicBezTo>
                      <a:cubicBezTo>
                        <a:pt x="2303" y="12576"/>
                        <a:pt x="3670" y="14277"/>
                        <a:pt x="4371" y="13944"/>
                      </a:cubicBezTo>
                      <a:cubicBezTo>
                        <a:pt x="5105" y="13610"/>
                        <a:pt x="6139" y="12042"/>
                        <a:pt x="6139" y="1204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3" name="Google Shape;1293;p7"/>
                <p:cNvSpPr/>
                <p:nvPr/>
              </p:nvSpPr>
              <p:spPr>
                <a:xfrm>
                  <a:off x="6715638" y="2654363"/>
                  <a:ext cx="130900" cy="211925"/>
                </a:xfrm>
                <a:custGeom>
                  <a:avLst/>
                  <a:gdLst/>
                  <a:ahLst/>
                  <a:cxnLst/>
                  <a:rect l="l" t="t" r="r" b="b"/>
                  <a:pathLst>
                    <a:path w="5236" h="8477" extrusionOk="0">
                      <a:moveTo>
                        <a:pt x="3273" y="0"/>
                      </a:moveTo>
                      <a:cubicBezTo>
                        <a:pt x="2859" y="0"/>
                        <a:pt x="1790" y="625"/>
                        <a:pt x="1435" y="871"/>
                      </a:cubicBezTo>
                      <a:cubicBezTo>
                        <a:pt x="1002" y="1171"/>
                        <a:pt x="768" y="2405"/>
                        <a:pt x="768" y="2405"/>
                      </a:cubicBezTo>
                      <a:cubicBezTo>
                        <a:pt x="568" y="3139"/>
                        <a:pt x="535" y="3940"/>
                        <a:pt x="735" y="4707"/>
                      </a:cubicBezTo>
                      <a:cubicBezTo>
                        <a:pt x="668" y="4807"/>
                        <a:pt x="635" y="4907"/>
                        <a:pt x="601" y="5007"/>
                      </a:cubicBezTo>
                      <a:cubicBezTo>
                        <a:pt x="1" y="6442"/>
                        <a:pt x="668" y="8410"/>
                        <a:pt x="668" y="8410"/>
                      </a:cubicBezTo>
                      <a:lnTo>
                        <a:pt x="2569" y="8477"/>
                      </a:lnTo>
                      <a:cubicBezTo>
                        <a:pt x="2569" y="8477"/>
                        <a:pt x="2369" y="7509"/>
                        <a:pt x="2669" y="7109"/>
                      </a:cubicBezTo>
                      <a:cubicBezTo>
                        <a:pt x="3003" y="6575"/>
                        <a:pt x="3370" y="6108"/>
                        <a:pt x="3804" y="5675"/>
                      </a:cubicBezTo>
                      <a:cubicBezTo>
                        <a:pt x="4304" y="5208"/>
                        <a:pt x="4571" y="3840"/>
                        <a:pt x="4571" y="3506"/>
                      </a:cubicBezTo>
                      <a:cubicBezTo>
                        <a:pt x="4637" y="2906"/>
                        <a:pt x="4804" y="2305"/>
                        <a:pt x="5038" y="1738"/>
                      </a:cubicBezTo>
                      <a:cubicBezTo>
                        <a:pt x="5235" y="1294"/>
                        <a:pt x="5177" y="922"/>
                        <a:pt x="4889" y="922"/>
                      </a:cubicBezTo>
                      <a:cubicBezTo>
                        <a:pt x="4788" y="922"/>
                        <a:pt x="4660" y="967"/>
                        <a:pt x="4504" y="1071"/>
                      </a:cubicBezTo>
                      <a:cubicBezTo>
                        <a:pt x="4037" y="1438"/>
                        <a:pt x="3703" y="1972"/>
                        <a:pt x="3603" y="2572"/>
                      </a:cubicBezTo>
                      <a:cubicBezTo>
                        <a:pt x="3486" y="3040"/>
                        <a:pt x="3267" y="3252"/>
                        <a:pt x="2630" y="3252"/>
                      </a:cubicBezTo>
                      <a:cubicBezTo>
                        <a:pt x="2540" y="3252"/>
                        <a:pt x="2443" y="3248"/>
                        <a:pt x="2336" y="3239"/>
                      </a:cubicBezTo>
                      <a:cubicBezTo>
                        <a:pt x="2272" y="3225"/>
                        <a:pt x="2208" y="3219"/>
                        <a:pt x="2144" y="3219"/>
                      </a:cubicBezTo>
                      <a:cubicBezTo>
                        <a:pt x="1910" y="3219"/>
                        <a:pt x="1686" y="3308"/>
                        <a:pt x="1502" y="3440"/>
                      </a:cubicBezTo>
                      <a:cubicBezTo>
                        <a:pt x="1469" y="3306"/>
                        <a:pt x="1435" y="3173"/>
                        <a:pt x="1435" y="3039"/>
                      </a:cubicBezTo>
                      <a:cubicBezTo>
                        <a:pt x="1435" y="2572"/>
                        <a:pt x="2236" y="1538"/>
                        <a:pt x="2603" y="1238"/>
                      </a:cubicBezTo>
                      <a:cubicBezTo>
                        <a:pt x="2970" y="938"/>
                        <a:pt x="3503" y="504"/>
                        <a:pt x="3437" y="104"/>
                      </a:cubicBezTo>
                      <a:cubicBezTo>
                        <a:pt x="3424" y="31"/>
                        <a:pt x="3365" y="0"/>
                        <a:pt x="3273"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4" name="Google Shape;1294;p7"/>
                <p:cNvSpPr/>
                <p:nvPr/>
              </p:nvSpPr>
              <p:spPr>
                <a:xfrm>
                  <a:off x="6714263" y="2685213"/>
                  <a:ext cx="76450" cy="125325"/>
                </a:xfrm>
                <a:custGeom>
                  <a:avLst/>
                  <a:gdLst/>
                  <a:ahLst/>
                  <a:cxnLst/>
                  <a:rect l="l" t="t" r="r" b="b"/>
                  <a:pathLst>
                    <a:path w="3058" h="5013" extrusionOk="0">
                      <a:moveTo>
                        <a:pt x="2828" y="0"/>
                      </a:moveTo>
                      <a:cubicBezTo>
                        <a:pt x="2414" y="0"/>
                        <a:pt x="1345" y="626"/>
                        <a:pt x="990" y="871"/>
                      </a:cubicBezTo>
                      <a:cubicBezTo>
                        <a:pt x="590" y="1171"/>
                        <a:pt x="356" y="2406"/>
                        <a:pt x="356" y="2406"/>
                      </a:cubicBezTo>
                      <a:cubicBezTo>
                        <a:pt x="1" y="3568"/>
                        <a:pt x="208" y="5012"/>
                        <a:pt x="494" y="5012"/>
                      </a:cubicBezTo>
                      <a:cubicBezTo>
                        <a:pt x="504" y="5012"/>
                        <a:pt x="513" y="5011"/>
                        <a:pt x="523" y="5008"/>
                      </a:cubicBezTo>
                      <a:cubicBezTo>
                        <a:pt x="856" y="4908"/>
                        <a:pt x="1257" y="4140"/>
                        <a:pt x="1257" y="4140"/>
                      </a:cubicBezTo>
                      <a:cubicBezTo>
                        <a:pt x="1123" y="3773"/>
                        <a:pt x="1023" y="3406"/>
                        <a:pt x="990" y="3040"/>
                      </a:cubicBezTo>
                      <a:cubicBezTo>
                        <a:pt x="990" y="2573"/>
                        <a:pt x="1790" y="1538"/>
                        <a:pt x="2157" y="1238"/>
                      </a:cubicBezTo>
                      <a:cubicBezTo>
                        <a:pt x="2524" y="938"/>
                        <a:pt x="3058" y="504"/>
                        <a:pt x="2991" y="104"/>
                      </a:cubicBezTo>
                      <a:cubicBezTo>
                        <a:pt x="2979" y="31"/>
                        <a:pt x="2920" y="0"/>
                        <a:pt x="282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5" name="Google Shape;1295;p7"/>
                <p:cNvSpPr/>
                <p:nvPr/>
              </p:nvSpPr>
              <p:spPr>
                <a:xfrm>
                  <a:off x="6715938" y="2703563"/>
                  <a:ext cx="76450" cy="125325"/>
                </a:xfrm>
                <a:custGeom>
                  <a:avLst/>
                  <a:gdLst/>
                  <a:ahLst/>
                  <a:cxnLst/>
                  <a:rect l="l" t="t" r="r" b="b"/>
                  <a:pathLst>
                    <a:path w="3058" h="5013" extrusionOk="0">
                      <a:moveTo>
                        <a:pt x="2827" y="0"/>
                      </a:moveTo>
                      <a:cubicBezTo>
                        <a:pt x="2414" y="0"/>
                        <a:pt x="1344" y="626"/>
                        <a:pt x="990" y="871"/>
                      </a:cubicBezTo>
                      <a:cubicBezTo>
                        <a:pt x="589" y="1171"/>
                        <a:pt x="356" y="2406"/>
                        <a:pt x="356" y="2406"/>
                      </a:cubicBezTo>
                      <a:cubicBezTo>
                        <a:pt x="1" y="3568"/>
                        <a:pt x="208" y="5012"/>
                        <a:pt x="494" y="5012"/>
                      </a:cubicBezTo>
                      <a:cubicBezTo>
                        <a:pt x="503" y="5012"/>
                        <a:pt x="513" y="5011"/>
                        <a:pt x="523" y="5007"/>
                      </a:cubicBezTo>
                      <a:cubicBezTo>
                        <a:pt x="856" y="4907"/>
                        <a:pt x="1256" y="4140"/>
                        <a:pt x="1256" y="4140"/>
                      </a:cubicBezTo>
                      <a:cubicBezTo>
                        <a:pt x="1123" y="3773"/>
                        <a:pt x="1023" y="3406"/>
                        <a:pt x="990" y="3006"/>
                      </a:cubicBezTo>
                      <a:cubicBezTo>
                        <a:pt x="990" y="2572"/>
                        <a:pt x="1790" y="1505"/>
                        <a:pt x="2157" y="1238"/>
                      </a:cubicBezTo>
                      <a:cubicBezTo>
                        <a:pt x="2524" y="938"/>
                        <a:pt x="3058" y="504"/>
                        <a:pt x="2991" y="104"/>
                      </a:cubicBezTo>
                      <a:cubicBezTo>
                        <a:pt x="2979" y="31"/>
                        <a:pt x="2919" y="0"/>
                        <a:pt x="282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6" name="Google Shape;1296;p7"/>
                <p:cNvSpPr/>
                <p:nvPr/>
              </p:nvSpPr>
              <p:spPr>
                <a:xfrm>
                  <a:off x="6713138" y="2738788"/>
                  <a:ext cx="66750" cy="106650"/>
                </a:xfrm>
                <a:custGeom>
                  <a:avLst/>
                  <a:gdLst/>
                  <a:ahLst/>
                  <a:cxnLst/>
                  <a:rect l="l" t="t" r="r" b="b"/>
                  <a:pathLst>
                    <a:path w="2670" h="4266" extrusionOk="0">
                      <a:moveTo>
                        <a:pt x="2379" y="0"/>
                      </a:moveTo>
                      <a:cubicBezTo>
                        <a:pt x="1915" y="0"/>
                        <a:pt x="1034" y="305"/>
                        <a:pt x="768" y="329"/>
                      </a:cubicBezTo>
                      <a:cubicBezTo>
                        <a:pt x="401" y="363"/>
                        <a:pt x="134" y="997"/>
                        <a:pt x="67" y="1697"/>
                      </a:cubicBezTo>
                      <a:cubicBezTo>
                        <a:pt x="1" y="2431"/>
                        <a:pt x="534" y="4266"/>
                        <a:pt x="534" y="4266"/>
                      </a:cubicBezTo>
                      <a:lnTo>
                        <a:pt x="1902" y="4032"/>
                      </a:lnTo>
                      <a:cubicBezTo>
                        <a:pt x="2002" y="3632"/>
                        <a:pt x="2102" y="3232"/>
                        <a:pt x="2136" y="2798"/>
                      </a:cubicBezTo>
                      <a:cubicBezTo>
                        <a:pt x="2169" y="2197"/>
                        <a:pt x="1268" y="1063"/>
                        <a:pt x="1268" y="1063"/>
                      </a:cubicBezTo>
                      <a:cubicBezTo>
                        <a:pt x="1268" y="1063"/>
                        <a:pt x="2669" y="596"/>
                        <a:pt x="2669" y="163"/>
                      </a:cubicBezTo>
                      <a:cubicBezTo>
                        <a:pt x="2669" y="44"/>
                        <a:pt x="2554" y="0"/>
                        <a:pt x="2379"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7" name="Google Shape;1297;p7"/>
                <p:cNvSpPr/>
                <p:nvPr/>
              </p:nvSpPr>
              <p:spPr>
                <a:xfrm>
                  <a:off x="6713138" y="2731988"/>
                  <a:ext cx="66750" cy="113450"/>
                </a:xfrm>
                <a:custGeom>
                  <a:avLst/>
                  <a:gdLst/>
                  <a:ahLst/>
                  <a:cxnLst/>
                  <a:rect l="l" t="t" r="r" b="b"/>
                  <a:pathLst>
                    <a:path w="2670" h="4538" fill="none" extrusionOk="0">
                      <a:moveTo>
                        <a:pt x="534" y="4538"/>
                      </a:moveTo>
                      <a:cubicBezTo>
                        <a:pt x="534" y="4538"/>
                        <a:pt x="1" y="2703"/>
                        <a:pt x="67" y="1969"/>
                      </a:cubicBezTo>
                      <a:cubicBezTo>
                        <a:pt x="134" y="1269"/>
                        <a:pt x="401" y="635"/>
                        <a:pt x="768" y="601"/>
                      </a:cubicBezTo>
                      <a:cubicBezTo>
                        <a:pt x="1135" y="568"/>
                        <a:pt x="2669" y="1"/>
                        <a:pt x="2669" y="435"/>
                      </a:cubicBezTo>
                      <a:cubicBezTo>
                        <a:pt x="2669" y="868"/>
                        <a:pt x="1268" y="1335"/>
                        <a:pt x="1268" y="1335"/>
                      </a:cubicBezTo>
                      <a:cubicBezTo>
                        <a:pt x="1268" y="1335"/>
                        <a:pt x="2169" y="2469"/>
                        <a:pt x="2136" y="3070"/>
                      </a:cubicBezTo>
                      <a:cubicBezTo>
                        <a:pt x="2102" y="3504"/>
                        <a:pt x="2002" y="3904"/>
                        <a:pt x="1902" y="430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8" name="Google Shape;1298;p7"/>
                <p:cNvSpPr/>
                <p:nvPr/>
              </p:nvSpPr>
              <p:spPr>
                <a:xfrm>
                  <a:off x="7020038" y="3410813"/>
                  <a:ext cx="136775" cy="969050"/>
                </a:xfrm>
                <a:custGeom>
                  <a:avLst/>
                  <a:gdLst/>
                  <a:ahLst/>
                  <a:cxnLst/>
                  <a:rect l="l" t="t" r="r" b="b"/>
                  <a:pathLst>
                    <a:path w="5471" h="38762" fill="none" extrusionOk="0">
                      <a:moveTo>
                        <a:pt x="0" y="1"/>
                      </a:moveTo>
                      <a:lnTo>
                        <a:pt x="1635" y="1202"/>
                      </a:lnTo>
                      <a:lnTo>
                        <a:pt x="5471" y="38762"/>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9" name="Google Shape;1299;p7"/>
                <p:cNvSpPr/>
                <p:nvPr/>
              </p:nvSpPr>
              <p:spPr>
                <a:xfrm>
                  <a:off x="5507238" y="2942788"/>
                  <a:ext cx="355325" cy="568950"/>
                </a:xfrm>
                <a:custGeom>
                  <a:avLst/>
                  <a:gdLst/>
                  <a:ahLst/>
                  <a:cxnLst/>
                  <a:rect l="l" t="t" r="r" b="b"/>
                  <a:pathLst>
                    <a:path w="14213" h="22758" extrusionOk="0">
                      <a:moveTo>
                        <a:pt x="841" y="1"/>
                      </a:moveTo>
                      <a:cubicBezTo>
                        <a:pt x="599" y="1"/>
                        <a:pt x="0" y="131"/>
                        <a:pt x="269" y="1476"/>
                      </a:cubicBezTo>
                      <a:cubicBezTo>
                        <a:pt x="569" y="3144"/>
                        <a:pt x="1370" y="4612"/>
                        <a:pt x="1370" y="6079"/>
                      </a:cubicBezTo>
                      <a:cubicBezTo>
                        <a:pt x="1370" y="7547"/>
                        <a:pt x="2104" y="10616"/>
                        <a:pt x="3938" y="15753"/>
                      </a:cubicBezTo>
                      <a:cubicBezTo>
                        <a:pt x="5773" y="20923"/>
                        <a:pt x="5106" y="22758"/>
                        <a:pt x="5106" y="22758"/>
                      </a:cubicBezTo>
                      <a:lnTo>
                        <a:pt x="14212" y="22758"/>
                      </a:lnTo>
                      <a:cubicBezTo>
                        <a:pt x="14212" y="20290"/>
                        <a:pt x="13912" y="17788"/>
                        <a:pt x="13278" y="15386"/>
                      </a:cubicBezTo>
                      <a:cubicBezTo>
                        <a:pt x="12478" y="12451"/>
                        <a:pt x="11077" y="8815"/>
                        <a:pt x="10577" y="7280"/>
                      </a:cubicBezTo>
                      <a:cubicBezTo>
                        <a:pt x="10076" y="5779"/>
                        <a:pt x="10376" y="5946"/>
                        <a:pt x="10343" y="4778"/>
                      </a:cubicBezTo>
                      <a:cubicBezTo>
                        <a:pt x="10276" y="3611"/>
                        <a:pt x="8975" y="375"/>
                        <a:pt x="8975" y="375"/>
                      </a:cubicBezTo>
                      <a:cubicBezTo>
                        <a:pt x="8862" y="65"/>
                        <a:pt x="8511" y="41"/>
                        <a:pt x="8405" y="41"/>
                      </a:cubicBezTo>
                      <a:cubicBezTo>
                        <a:pt x="8386" y="41"/>
                        <a:pt x="8375" y="42"/>
                        <a:pt x="8375" y="42"/>
                      </a:cubicBezTo>
                      <a:lnTo>
                        <a:pt x="936" y="8"/>
                      </a:lnTo>
                      <a:cubicBezTo>
                        <a:pt x="936" y="8"/>
                        <a:pt x="899" y="1"/>
                        <a:pt x="841"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0" name="Google Shape;1300;p7"/>
                <p:cNvSpPr/>
                <p:nvPr/>
              </p:nvSpPr>
              <p:spPr>
                <a:xfrm>
                  <a:off x="5512288" y="2942788"/>
                  <a:ext cx="253550" cy="206325"/>
                </a:xfrm>
                <a:custGeom>
                  <a:avLst/>
                  <a:gdLst/>
                  <a:ahLst/>
                  <a:cxnLst/>
                  <a:rect l="l" t="t" r="r" b="b"/>
                  <a:pathLst>
                    <a:path w="10142" h="8253" extrusionOk="0">
                      <a:moveTo>
                        <a:pt x="640" y="1"/>
                      </a:moveTo>
                      <a:cubicBezTo>
                        <a:pt x="454" y="1"/>
                        <a:pt x="51" y="79"/>
                        <a:pt x="0" y="742"/>
                      </a:cubicBezTo>
                      <a:cubicBezTo>
                        <a:pt x="67" y="876"/>
                        <a:pt x="134" y="976"/>
                        <a:pt x="167" y="1109"/>
                      </a:cubicBezTo>
                      <a:cubicBezTo>
                        <a:pt x="668" y="2343"/>
                        <a:pt x="901" y="4412"/>
                        <a:pt x="1535" y="5712"/>
                      </a:cubicBezTo>
                      <a:cubicBezTo>
                        <a:pt x="2146" y="6967"/>
                        <a:pt x="3688" y="8253"/>
                        <a:pt x="6431" y="8253"/>
                      </a:cubicBezTo>
                      <a:cubicBezTo>
                        <a:pt x="6532" y="8253"/>
                        <a:pt x="6634" y="8251"/>
                        <a:pt x="6739" y="8248"/>
                      </a:cubicBezTo>
                      <a:cubicBezTo>
                        <a:pt x="9707" y="8114"/>
                        <a:pt x="9941" y="5946"/>
                        <a:pt x="9941" y="5946"/>
                      </a:cubicBezTo>
                      <a:lnTo>
                        <a:pt x="10108" y="5712"/>
                      </a:lnTo>
                      <a:cubicBezTo>
                        <a:pt x="10141" y="5412"/>
                        <a:pt x="10141" y="5112"/>
                        <a:pt x="10108" y="4778"/>
                      </a:cubicBezTo>
                      <a:cubicBezTo>
                        <a:pt x="10074" y="3611"/>
                        <a:pt x="8773" y="375"/>
                        <a:pt x="8773" y="375"/>
                      </a:cubicBezTo>
                      <a:cubicBezTo>
                        <a:pt x="8676" y="106"/>
                        <a:pt x="8398" y="70"/>
                        <a:pt x="8257" y="70"/>
                      </a:cubicBezTo>
                      <a:cubicBezTo>
                        <a:pt x="8206" y="70"/>
                        <a:pt x="8173" y="75"/>
                        <a:pt x="8173" y="75"/>
                      </a:cubicBezTo>
                      <a:lnTo>
                        <a:pt x="734" y="8"/>
                      </a:lnTo>
                      <a:cubicBezTo>
                        <a:pt x="734" y="8"/>
                        <a:pt x="697" y="1"/>
                        <a:pt x="640"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1" name="Google Shape;1301;p7"/>
                <p:cNvSpPr/>
                <p:nvPr/>
              </p:nvSpPr>
              <p:spPr>
                <a:xfrm>
                  <a:off x="5508113" y="2942988"/>
                  <a:ext cx="155975" cy="569600"/>
                </a:xfrm>
                <a:custGeom>
                  <a:avLst/>
                  <a:gdLst/>
                  <a:ahLst/>
                  <a:cxnLst/>
                  <a:rect l="l" t="t" r="r" b="b"/>
                  <a:pathLst>
                    <a:path w="6239" h="22784" extrusionOk="0">
                      <a:moveTo>
                        <a:pt x="668" y="0"/>
                      </a:moveTo>
                      <a:cubicBezTo>
                        <a:pt x="401" y="67"/>
                        <a:pt x="1" y="334"/>
                        <a:pt x="234" y="1468"/>
                      </a:cubicBezTo>
                      <a:cubicBezTo>
                        <a:pt x="534" y="3136"/>
                        <a:pt x="1335" y="4604"/>
                        <a:pt x="1335" y="6071"/>
                      </a:cubicBezTo>
                      <a:cubicBezTo>
                        <a:pt x="1335" y="7539"/>
                        <a:pt x="2069" y="10641"/>
                        <a:pt x="3903" y="15778"/>
                      </a:cubicBezTo>
                      <a:cubicBezTo>
                        <a:pt x="5738" y="20949"/>
                        <a:pt x="5071" y="22783"/>
                        <a:pt x="5071" y="22783"/>
                      </a:cubicBezTo>
                      <a:lnTo>
                        <a:pt x="5872" y="22783"/>
                      </a:lnTo>
                      <a:cubicBezTo>
                        <a:pt x="6238" y="21316"/>
                        <a:pt x="6038" y="18947"/>
                        <a:pt x="5138" y="16445"/>
                      </a:cubicBezTo>
                      <a:cubicBezTo>
                        <a:pt x="4037" y="13443"/>
                        <a:pt x="2502" y="9407"/>
                        <a:pt x="2202" y="7539"/>
                      </a:cubicBezTo>
                      <a:cubicBezTo>
                        <a:pt x="1869" y="5704"/>
                        <a:pt x="2202" y="3436"/>
                        <a:pt x="1635" y="1702"/>
                      </a:cubicBezTo>
                      <a:cubicBezTo>
                        <a:pt x="1168" y="267"/>
                        <a:pt x="801" y="34"/>
                        <a:pt x="66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2" name="Google Shape;1302;p7"/>
                <p:cNvSpPr/>
                <p:nvPr/>
              </p:nvSpPr>
              <p:spPr>
                <a:xfrm>
                  <a:off x="6477988" y="3190713"/>
                  <a:ext cx="267700" cy="319375"/>
                </a:xfrm>
                <a:custGeom>
                  <a:avLst/>
                  <a:gdLst/>
                  <a:ahLst/>
                  <a:cxnLst/>
                  <a:rect l="l" t="t" r="r" b="b"/>
                  <a:pathLst>
                    <a:path w="10708" h="12775" extrusionOk="0">
                      <a:moveTo>
                        <a:pt x="7168" y="0"/>
                      </a:moveTo>
                      <a:cubicBezTo>
                        <a:pt x="6845" y="0"/>
                        <a:pt x="6518" y="277"/>
                        <a:pt x="6638" y="699"/>
                      </a:cubicBezTo>
                      <a:lnTo>
                        <a:pt x="9273" y="10072"/>
                      </a:lnTo>
                      <a:cubicBezTo>
                        <a:pt x="9507" y="10906"/>
                        <a:pt x="8873" y="11707"/>
                        <a:pt x="8039" y="11707"/>
                      </a:cubicBezTo>
                      <a:lnTo>
                        <a:pt x="634" y="11707"/>
                      </a:lnTo>
                      <a:cubicBezTo>
                        <a:pt x="0" y="11740"/>
                        <a:pt x="0" y="12708"/>
                        <a:pt x="634" y="12774"/>
                      </a:cubicBezTo>
                      <a:lnTo>
                        <a:pt x="8039" y="12774"/>
                      </a:lnTo>
                      <a:cubicBezTo>
                        <a:pt x="9574" y="12774"/>
                        <a:pt x="10708" y="11273"/>
                        <a:pt x="10274" y="9805"/>
                      </a:cubicBezTo>
                      <a:lnTo>
                        <a:pt x="7672" y="399"/>
                      </a:lnTo>
                      <a:cubicBezTo>
                        <a:pt x="7593" y="120"/>
                        <a:pt x="7381" y="0"/>
                        <a:pt x="716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3" name="Google Shape;1303;p7"/>
                <p:cNvSpPr/>
                <p:nvPr/>
              </p:nvSpPr>
              <p:spPr>
                <a:xfrm>
                  <a:off x="6548863" y="2893788"/>
                  <a:ext cx="106775" cy="546250"/>
                </a:xfrm>
                <a:custGeom>
                  <a:avLst/>
                  <a:gdLst/>
                  <a:ahLst/>
                  <a:cxnLst/>
                  <a:rect l="l" t="t" r="r" b="b"/>
                  <a:pathLst>
                    <a:path w="4271" h="21850" extrusionOk="0">
                      <a:moveTo>
                        <a:pt x="2602" y="0"/>
                      </a:moveTo>
                      <a:lnTo>
                        <a:pt x="0" y="21649"/>
                      </a:lnTo>
                      <a:lnTo>
                        <a:pt x="1668" y="21849"/>
                      </a:lnTo>
                      <a:lnTo>
                        <a:pt x="4270" y="200"/>
                      </a:lnTo>
                      <a:lnTo>
                        <a:pt x="2602"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4" name="Google Shape;1304;p7"/>
                <p:cNvSpPr/>
                <p:nvPr/>
              </p:nvSpPr>
              <p:spPr>
                <a:xfrm>
                  <a:off x="6591388" y="2898788"/>
                  <a:ext cx="105925" cy="541250"/>
                </a:xfrm>
                <a:custGeom>
                  <a:avLst/>
                  <a:gdLst/>
                  <a:ahLst/>
                  <a:cxnLst/>
                  <a:rect l="l" t="t" r="r" b="b"/>
                  <a:pathLst>
                    <a:path w="4237" h="21650" extrusionOk="0">
                      <a:moveTo>
                        <a:pt x="2569" y="0"/>
                      </a:moveTo>
                      <a:lnTo>
                        <a:pt x="1" y="21649"/>
                      </a:lnTo>
                      <a:cubicBezTo>
                        <a:pt x="3303" y="14944"/>
                        <a:pt x="4237" y="7306"/>
                        <a:pt x="256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5" name="Google Shape;1305;p7"/>
                <p:cNvSpPr/>
                <p:nvPr/>
              </p:nvSpPr>
              <p:spPr>
                <a:xfrm>
                  <a:off x="4971063" y="3508388"/>
                  <a:ext cx="1829675" cy="797275"/>
                </a:xfrm>
                <a:custGeom>
                  <a:avLst/>
                  <a:gdLst/>
                  <a:ahLst/>
                  <a:cxnLst/>
                  <a:rect l="l" t="t" r="r" b="b"/>
                  <a:pathLst>
                    <a:path w="73187" h="31891" extrusionOk="0">
                      <a:moveTo>
                        <a:pt x="1" y="1"/>
                      </a:moveTo>
                      <a:lnTo>
                        <a:pt x="1" y="31890"/>
                      </a:lnTo>
                      <a:lnTo>
                        <a:pt x="73186" y="31890"/>
                      </a:lnTo>
                      <a:lnTo>
                        <a:pt x="73186"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6" name="Google Shape;1306;p7"/>
                <p:cNvSpPr/>
                <p:nvPr/>
              </p:nvSpPr>
              <p:spPr>
                <a:xfrm>
                  <a:off x="4971063" y="3508388"/>
                  <a:ext cx="1829675" cy="797275"/>
                </a:xfrm>
                <a:custGeom>
                  <a:avLst/>
                  <a:gdLst/>
                  <a:ahLst/>
                  <a:cxnLst/>
                  <a:rect l="l" t="t" r="r" b="b"/>
                  <a:pathLst>
                    <a:path w="73187" h="31891" extrusionOk="0">
                      <a:moveTo>
                        <a:pt x="1" y="1"/>
                      </a:moveTo>
                      <a:lnTo>
                        <a:pt x="1" y="31890"/>
                      </a:lnTo>
                      <a:lnTo>
                        <a:pt x="73186" y="31890"/>
                      </a:lnTo>
                      <a:lnTo>
                        <a:pt x="73186"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7" name="Google Shape;1307;p7"/>
                <p:cNvSpPr/>
                <p:nvPr/>
              </p:nvSpPr>
              <p:spPr>
                <a:xfrm>
                  <a:off x="4971063" y="3508388"/>
                  <a:ext cx="1829675" cy="797275"/>
                </a:xfrm>
                <a:custGeom>
                  <a:avLst/>
                  <a:gdLst/>
                  <a:ahLst/>
                  <a:cxnLst/>
                  <a:rect l="l" t="t" r="r" b="b"/>
                  <a:pathLst>
                    <a:path w="73187" h="31891" fill="none" extrusionOk="0">
                      <a:moveTo>
                        <a:pt x="1" y="1"/>
                      </a:moveTo>
                      <a:lnTo>
                        <a:pt x="73186" y="1"/>
                      </a:lnTo>
                      <a:lnTo>
                        <a:pt x="73186" y="31890"/>
                      </a:lnTo>
                      <a:lnTo>
                        <a:pt x="1" y="31890"/>
                      </a:ln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8" name="Google Shape;1308;p7"/>
                <p:cNvSpPr/>
                <p:nvPr/>
              </p:nvSpPr>
              <p:spPr>
                <a:xfrm>
                  <a:off x="4971063" y="3530913"/>
                  <a:ext cx="1829675" cy="26700"/>
                </a:xfrm>
                <a:custGeom>
                  <a:avLst/>
                  <a:gdLst/>
                  <a:ahLst/>
                  <a:cxnLst/>
                  <a:rect l="l" t="t" r="r" b="b"/>
                  <a:pathLst>
                    <a:path w="73187" h="1068" extrusionOk="0">
                      <a:moveTo>
                        <a:pt x="1" y="0"/>
                      </a:moveTo>
                      <a:lnTo>
                        <a:pt x="1" y="1068"/>
                      </a:lnTo>
                      <a:lnTo>
                        <a:pt x="73186" y="1068"/>
                      </a:lnTo>
                      <a:lnTo>
                        <a:pt x="73186"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9" name="Google Shape;1309;p7"/>
                <p:cNvSpPr/>
                <p:nvPr/>
              </p:nvSpPr>
              <p:spPr>
                <a:xfrm>
                  <a:off x="4924363" y="3492538"/>
                  <a:ext cx="1891375" cy="41725"/>
                </a:xfrm>
                <a:custGeom>
                  <a:avLst/>
                  <a:gdLst/>
                  <a:ahLst/>
                  <a:cxnLst/>
                  <a:rect l="l" t="t" r="r" b="b"/>
                  <a:pathLst>
                    <a:path w="75655" h="1669" extrusionOk="0">
                      <a:moveTo>
                        <a:pt x="1" y="1"/>
                      </a:moveTo>
                      <a:lnTo>
                        <a:pt x="1" y="1669"/>
                      </a:lnTo>
                      <a:lnTo>
                        <a:pt x="75655" y="1669"/>
                      </a:lnTo>
                      <a:lnTo>
                        <a:pt x="75655"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0" name="Google Shape;1310;p7"/>
                <p:cNvSpPr/>
                <p:nvPr/>
              </p:nvSpPr>
              <p:spPr>
                <a:xfrm>
                  <a:off x="8238388" y="2881938"/>
                  <a:ext cx="417850" cy="949975"/>
                </a:xfrm>
                <a:custGeom>
                  <a:avLst/>
                  <a:gdLst/>
                  <a:ahLst/>
                  <a:cxnLst/>
                  <a:rect l="l" t="t" r="r" b="b"/>
                  <a:pathLst>
                    <a:path w="16714" h="37999" extrusionOk="0">
                      <a:moveTo>
                        <a:pt x="15770" y="1"/>
                      </a:moveTo>
                      <a:cubicBezTo>
                        <a:pt x="15714" y="1"/>
                        <a:pt x="15679" y="7"/>
                        <a:pt x="15679" y="7"/>
                      </a:cubicBezTo>
                      <a:lnTo>
                        <a:pt x="7440" y="74"/>
                      </a:lnTo>
                      <a:cubicBezTo>
                        <a:pt x="7440" y="74"/>
                        <a:pt x="7406" y="70"/>
                        <a:pt x="7354" y="70"/>
                      </a:cubicBezTo>
                      <a:cubicBezTo>
                        <a:pt x="7198" y="70"/>
                        <a:pt x="6873" y="107"/>
                        <a:pt x="6772" y="408"/>
                      </a:cubicBezTo>
                      <a:cubicBezTo>
                        <a:pt x="6772" y="408"/>
                        <a:pt x="5338" y="4010"/>
                        <a:pt x="5271" y="5311"/>
                      </a:cubicBezTo>
                      <a:cubicBezTo>
                        <a:pt x="5205" y="6612"/>
                        <a:pt x="5572" y="6412"/>
                        <a:pt x="5005" y="8113"/>
                      </a:cubicBezTo>
                      <a:cubicBezTo>
                        <a:pt x="4471" y="9814"/>
                        <a:pt x="2903" y="13817"/>
                        <a:pt x="2036" y="17086"/>
                      </a:cubicBezTo>
                      <a:cubicBezTo>
                        <a:pt x="835" y="21456"/>
                        <a:pt x="535" y="26126"/>
                        <a:pt x="435" y="30629"/>
                      </a:cubicBezTo>
                      <a:cubicBezTo>
                        <a:pt x="435" y="31363"/>
                        <a:pt x="1" y="37601"/>
                        <a:pt x="1135" y="37601"/>
                      </a:cubicBezTo>
                      <a:cubicBezTo>
                        <a:pt x="1680" y="37601"/>
                        <a:pt x="4847" y="37998"/>
                        <a:pt x="7418" y="37998"/>
                      </a:cubicBezTo>
                      <a:cubicBezTo>
                        <a:pt x="9254" y="37998"/>
                        <a:pt x="10786" y="37795"/>
                        <a:pt x="10842" y="37101"/>
                      </a:cubicBezTo>
                      <a:cubicBezTo>
                        <a:pt x="11242" y="30429"/>
                        <a:pt x="10041" y="23958"/>
                        <a:pt x="12343" y="17486"/>
                      </a:cubicBezTo>
                      <a:cubicBezTo>
                        <a:pt x="13244" y="14985"/>
                        <a:pt x="14278" y="12316"/>
                        <a:pt x="15045" y="9714"/>
                      </a:cubicBezTo>
                      <a:cubicBezTo>
                        <a:pt x="15812" y="7079"/>
                        <a:pt x="15946" y="4344"/>
                        <a:pt x="16413" y="1642"/>
                      </a:cubicBezTo>
                      <a:cubicBezTo>
                        <a:pt x="16714" y="136"/>
                        <a:pt x="16026" y="1"/>
                        <a:pt x="15770"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1" name="Google Shape;1311;p7"/>
                <p:cNvSpPr/>
                <p:nvPr/>
              </p:nvSpPr>
              <p:spPr>
                <a:xfrm>
                  <a:off x="8370163" y="2881938"/>
                  <a:ext cx="280225" cy="227225"/>
                </a:xfrm>
                <a:custGeom>
                  <a:avLst/>
                  <a:gdLst/>
                  <a:ahLst/>
                  <a:cxnLst/>
                  <a:rect l="l" t="t" r="r" b="b"/>
                  <a:pathLst>
                    <a:path w="11209" h="9089" extrusionOk="0">
                      <a:moveTo>
                        <a:pt x="10501" y="1"/>
                      </a:moveTo>
                      <a:cubicBezTo>
                        <a:pt x="10444" y="1"/>
                        <a:pt x="10408" y="7"/>
                        <a:pt x="10408" y="7"/>
                      </a:cubicBezTo>
                      <a:lnTo>
                        <a:pt x="2169" y="74"/>
                      </a:lnTo>
                      <a:cubicBezTo>
                        <a:pt x="2169" y="74"/>
                        <a:pt x="2135" y="70"/>
                        <a:pt x="2083" y="70"/>
                      </a:cubicBezTo>
                      <a:cubicBezTo>
                        <a:pt x="1927" y="70"/>
                        <a:pt x="1602" y="107"/>
                        <a:pt x="1501" y="408"/>
                      </a:cubicBezTo>
                      <a:cubicBezTo>
                        <a:pt x="1501" y="408"/>
                        <a:pt x="67" y="4010"/>
                        <a:pt x="0" y="5311"/>
                      </a:cubicBezTo>
                      <a:cubicBezTo>
                        <a:pt x="0" y="5645"/>
                        <a:pt x="0" y="5978"/>
                        <a:pt x="34" y="6312"/>
                      </a:cubicBezTo>
                      <a:lnTo>
                        <a:pt x="201" y="6579"/>
                      </a:lnTo>
                      <a:cubicBezTo>
                        <a:pt x="201" y="6579"/>
                        <a:pt x="501" y="8980"/>
                        <a:pt x="3736" y="9080"/>
                      </a:cubicBezTo>
                      <a:cubicBezTo>
                        <a:pt x="3876" y="9086"/>
                        <a:pt x="4012" y="9089"/>
                        <a:pt x="4146" y="9089"/>
                      </a:cubicBezTo>
                      <a:cubicBezTo>
                        <a:pt x="7160" y="9089"/>
                        <a:pt x="8870" y="7685"/>
                        <a:pt x="9541" y="6312"/>
                      </a:cubicBezTo>
                      <a:cubicBezTo>
                        <a:pt x="10208" y="4877"/>
                        <a:pt x="10475" y="2542"/>
                        <a:pt x="11008" y="1208"/>
                      </a:cubicBezTo>
                      <a:cubicBezTo>
                        <a:pt x="11075" y="1108"/>
                        <a:pt x="11142" y="975"/>
                        <a:pt x="11208" y="808"/>
                      </a:cubicBezTo>
                      <a:cubicBezTo>
                        <a:pt x="11157" y="81"/>
                        <a:pt x="10701" y="1"/>
                        <a:pt x="1050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2" name="Google Shape;1312;p7"/>
                <p:cNvSpPr/>
                <p:nvPr/>
              </p:nvSpPr>
              <p:spPr>
                <a:xfrm>
                  <a:off x="8481063" y="2883788"/>
                  <a:ext cx="173500" cy="939850"/>
                </a:xfrm>
                <a:custGeom>
                  <a:avLst/>
                  <a:gdLst/>
                  <a:ahLst/>
                  <a:cxnLst/>
                  <a:rect l="l" t="t" r="r" b="b"/>
                  <a:pathLst>
                    <a:path w="6940" h="37594" extrusionOk="0">
                      <a:moveTo>
                        <a:pt x="6305" y="0"/>
                      </a:moveTo>
                      <a:cubicBezTo>
                        <a:pt x="5672" y="1067"/>
                        <a:pt x="5205" y="2202"/>
                        <a:pt x="4871" y="3402"/>
                      </a:cubicBezTo>
                      <a:cubicBezTo>
                        <a:pt x="4337" y="5371"/>
                        <a:pt x="4638" y="5938"/>
                        <a:pt x="4104" y="9373"/>
                      </a:cubicBezTo>
                      <a:cubicBezTo>
                        <a:pt x="3537" y="12776"/>
                        <a:pt x="1569" y="16645"/>
                        <a:pt x="801" y="20181"/>
                      </a:cubicBezTo>
                      <a:cubicBezTo>
                        <a:pt x="1" y="23717"/>
                        <a:pt x="368" y="36159"/>
                        <a:pt x="468" y="36726"/>
                      </a:cubicBezTo>
                      <a:cubicBezTo>
                        <a:pt x="501" y="36993"/>
                        <a:pt x="501" y="37293"/>
                        <a:pt x="501" y="37594"/>
                      </a:cubicBezTo>
                      <a:cubicBezTo>
                        <a:pt x="868" y="37460"/>
                        <a:pt x="1102" y="37260"/>
                        <a:pt x="1102" y="37027"/>
                      </a:cubicBezTo>
                      <a:cubicBezTo>
                        <a:pt x="1535" y="30355"/>
                        <a:pt x="334" y="23884"/>
                        <a:pt x="2636" y="17412"/>
                      </a:cubicBezTo>
                      <a:cubicBezTo>
                        <a:pt x="3537" y="14911"/>
                        <a:pt x="4571" y="12242"/>
                        <a:pt x="5338" y="9640"/>
                      </a:cubicBezTo>
                      <a:cubicBezTo>
                        <a:pt x="6105" y="7005"/>
                        <a:pt x="6205" y="4270"/>
                        <a:pt x="6706" y="1568"/>
                      </a:cubicBezTo>
                      <a:cubicBezTo>
                        <a:pt x="6939" y="467"/>
                        <a:pt x="6606" y="100"/>
                        <a:pt x="630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3" name="Google Shape;1313;p7"/>
                <p:cNvSpPr/>
                <p:nvPr/>
              </p:nvSpPr>
              <p:spPr>
                <a:xfrm>
                  <a:off x="7865638" y="2972588"/>
                  <a:ext cx="413650" cy="545000"/>
                </a:xfrm>
                <a:custGeom>
                  <a:avLst/>
                  <a:gdLst/>
                  <a:ahLst/>
                  <a:cxnLst/>
                  <a:rect l="l" t="t" r="r" b="b"/>
                  <a:pathLst>
                    <a:path w="16546" h="21800" extrusionOk="0">
                      <a:moveTo>
                        <a:pt x="8623" y="1"/>
                      </a:moveTo>
                      <a:cubicBezTo>
                        <a:pt x="8114" y="1"/>
                        <a:pt x="7606" y="17"/>
                        <a:pt x="7105" y="51"/>
                      </a:cubicBezTo>
                      <a:cubicBezTo>
                        <a:pt x="5871" y="618"/>
                        <a:pt x="4704" y="1251"/>
                        <a:pt x="3570" y="1952"/>
                      </a:cubicBezTo>
                      <a:cubicBezTo>
                        <a:pt x="2535" y="2719"/>
                        <a:pt x="2736" y="4554"/>
                        <a:pt x="2736" y="5021"/>
                      </a:cubicBezTo>
                      <a:cubicBezTo>
                        <a:pt x="2736" y="5488"/>
                        <a:pt x="0" y="9924"/>
                        <a:pt x="501" y="11459"/>
                      </a:cubicBezTo>
                      <a:cubicBezTo>
                        <a:pt x="968" y="13027"/>
                        <a:pt x="2102" y="17163"/>
                        <a:pt x="2202" y="18130"/>
                      </a:cubicBezTo>
                      <a:cubicBezTo>
                        <a:pt x="2269" y="19098"/>
                        <a:pt x="2035" y="21799"/>
                        <a:pt x="2035" y="21799"/>
                      </a:cubicBezTo>
                      <a:lnTo>
                        <a:pt x="14911" y="21799"/>
                      </a:lnTo>
                      <a:cubicBezTo>
                        <a:pt x="14878" y="19398"/>
                        <a:pt x="14978" y="16996"/>
                        <a:pt x="15245" y="14594"/>
                      </a:cubicBezTo>
                      <a:cubicBezTo>
                        <a:pt x="15645" y="11559"/>
                        <a:pt x="16545" y="10458"/>
                        <a:pt x="16545" y="5788"/>
                      </a:cubicBezTo>
                      <a:cubicBezTo>
                        <a:pt x="16545" y="1085"/>
                        <a:pt x="11442" y="184"/>
                        <a:pt x="10141" y="51"/>
                      </a:cubicBezTo>
                      <a:cubicBezTo>
                        <a:pt x="9641" y="17"/>
                        <a:pt x="9132" y="1"/>
                        <a:pt x="862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4" name="Google Shape;1314;p7"/>
                <p:cNvSpPr/>
                <p:nvPr/>
              </p:nvSpPr>
              <p:spPr>
                <a:xfrm>
                  <a:off x="7866463" y="2977188"/>
                  <a:ext cx="170150" cy="439500"/>
                </a:xfrm>
                <a:custGeom>
                  <a:avLst/>
                  <a:gdLst/>
                  <a:ahLst/>
                  <a:cxnLst/>
                  <a:rect l="l" t="t" r="r" b="b"/>
                  <a:pathLst>
                    <a:path w="6806" h="17580" extrusionOk="0">
                      <a:moveTo>
                        <a:pt x="6806" y="0"/>
                      </a:moveTo>
                      <a:cubicBezTo>
                        <a:pt x="5671" y="500"/>
                        <a:pt x="4571" y="1101"/>
                        <a:pt x="3537" y="1768"/>
                      </a:cubicBezTo>
                      <a:cubicBezTo>
                        <a:pt x="2536" y="2502"/>
                        <a:pt x="2703" y="4336"/>
                        <a:pt x="2703" y="4837"/>
                      </a:cubicBezTo>
                      <a:cubicBezTo>
                        <a:pt x="2703" y="5304"/>
                        <a:pt x="1" y="9740"/>
                        <a:pt x="468" y="11275"/>
                      </a:cubicBezTo>
                      <a:cubicBezTo>
                        <a:pt x="901" y="12709"/>
                        <a:pt x="1902" y="16212"/>
                        <a:pt x="2136" y="17579"/>
                      </a:cubicBezTo>
                      <a:cubicBezTo>
                        <a:pt x="2136" y="17012"/>
                        <a:pt x="2136" y="16445"/>
                        <a:pt x="2102" y="15978"/>
                      </a:cubicBezTo>
                      <a:cubicBezTo>
                        <a:pt x="2035" y="14010"/>
                        <a:pt x="2102" y="11208"/>
                        <a:pt x="4104" y="6671"/>
                      </a:cubicBezTo>
                      <a:cubicBezTo>
                        <a:pt x="5605" y="3169"/>
                        <a:pt x="6472" y="867"/>
                        <a:pt x="6806"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5" name="Google Shape;1315;p7"/>
                <p:cNvSpPr/>
                <p:nvPr/>
              </p:nvSpPr>
              <p:spPr>
                <a:xfrm>
                  <a:off x="7542913" y="3487288"/>
                  <a:ext cx="128450" cy="136325"/>
                </a:xfrm>
                <a:custGeom>
                  <a:avLst/>
                  <a:gdLst/>
                  <a:ahLst/>
                  <a:cxnLst/>
                  <a:rect l="l" t="t" r="r" b="b"/>
                  <a:pathLst>
                    <a:path w="5138" h="5453" extrusionOk="0">
                      <a:moveTo>
                        <a:pt x="4291" y="1"/>
                      </a:moveTo>
                      <a:cubicBezTo>
                        <a:pt x="3946" y="1"/>
                        <a:pt x="3535" y="154"/>
                        <a:pt x="3136" y="678"/>
                      </a:cubicBezTo>
                      <a:cubicBezTo>
                        <a:pt x="3136" y="678"/>
                        <a:pt x="2268" y="2012"/>
                        <a:pt x="1635" y="2879"/>
                      </a:cubicBezTo>
                      <a:cubicBezTo>
                        <a:pt x="1001" y="3713"/>
                        <a:pt x="0" y="5381"/>
                        <a:pt x="701" y="5448"/>
                      </a:cubicBezTo>
                      <a:cubicBezTo>
                        <a:pt x="732" y="5451"/>
                        <a:pt x="764" y="5452"/>
                        <a:pt x="795" y="5452"/>
                      </a:cubicBezTo>
                      <a:cubicBezTo>
                        <a:pt x="1470" y="5452"/>
                        <a:pt x="2204" y="4796"/>
                        <a:pt x="2969" y="4414"/>
                      </a:cubicBezTo>
                      <a:cubicBezTo>
                        <a:pt x="3503" y="4080"/>
                        <a:pt x="3903" y="3613"/>
                        <a:pt x="4136" y="3013"/>
                      </a:cubicBezTo>
                      <a:lnTo>
                        <a:pt x="4136" y="3013"/>
                      </a:lnTo>
                      <a:cubicBezTo>
                        <a:pt x="4136" y="3013"/>
                        <a:pt x="3947" y="4229"/>
                        <a:pt x="4299" y="4229"/>
                      </a:cubicBezTo>
                      <a:cubicBezTo>
                        <a:pt x="4338" y="4229"/>
                        <a:pt x="4383" y="4214"/>
                        <a:pt x="4437" y="4180"/>
                      </a:cubicBezTo>
                      <a:cubicBezTo>
                        <a:pt x="5004" y="3880"/>
                        <a:pt x="5004" y="2779"/>
                        <a:pt x="5004" y="2079"/>
                      </a:cubicBezTo>
                      <a:cubicBezTo>
                        <a:pt x="5004" y="1478"/>
                        <a:pt x="5070" y="878"/>
                        <a:pt x="5137" y="311"/>
                      </a:cubicBezTo>
                      <a:cubicBezTo>
                        <a:pt x="5137" y="311"/>
                        <a:pt x="4781" y="1"/>
                        <a:pt x="429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6" name="Google Shape;1316;p7"/>
                <p:cNvSpPr/>
                <p:nvPr/>
              </p:nvSpPr>
              <p:spPr>
                <a:xfrm>
                  <a:off x="7209338" y="3547588"/>
                  <a:ext cx="427000" cy="594275"/>
                </a:xfrm>
                <a:custGeom>
                  <a:avLst/>
                  <a:gdLst/>
                  <a:ahLst/>
                  <a:cxnLst/>
                  <a:rect l="l" t="t" r="r" b="b"/>
                  <a:pathLst>
                    <a:path w="17080" h="23771" extrusionOk="0">
                      <a:moveTo>
                        <a:pt x="16912" y="0"/>
                      </a:moveTo>
                      <a:cubicBezTo>
                        <a:pt x="16912" y="0"/>
                        <a:pt x="13110" y="0"/>
                        <a:pt x="12509" y="334"/>
                      </a:cubicBezTo>
                      <a:cubicBezTo>
                        <a:pt x="11875" y="701"/>
                        <a:pt x="9774" y="10641"/>
                        <a:pt x="8006" y="14711"/>
                      </a:cubicBezTo>
                      <a:cubicBezTo>
                        <a:pt x="8006" y="14711"/>
                        <a:pt x="6605" y="18247"/>
                        <a:pt x="5471" y="19915"/>
                      </a:cubicBezTo>
                      <a:cubicBezTo>
                        <a:pt x="5037" y="20482"/>
                        <a:pt x="3169" y="21216"/>
                        <a:pt x="1835" y="21582"/>
                      </a:cubicBezTo>
                      <a:cubicBezTo>
                        <a:pt x="534" y="21916"/>
                        <a:pt x="0" y="22183"/>
                        <a:pt x="167" y="22550"/>
                      </a:cubicBezTo>
                      <a:cubicBezTo>
                        <a:pt x="367" y="22917"/>
                        <a:pt x="3102" y="23517"/>
                        <a:pt x="4303" y="23684"/>
                      </a:cubicBezTo>
                      <a:cubicBezTo>
                        <a:pt x="4568" y="23727"/>
                        <a:pt x="4812" y="23744"/>
                        <a:pt x="5037" y="23744"/>
                      </a:cubicBezTo>
                      <a:cubicBezTo>
                        <a:pt x="5861" y="23744"/>
                        <a:pt x="6417" y="23517"/>
                        <a:pt x="6705" y="23517"/>
                      </a:cubicBezTo>
                      <a:cubicBezTo>
                        <a:pt x="6960" y="23517"/>
                        <a:pt x="7274" y="23771"/>
                        <a:pt x="7720" y="23771"/>
                      </a:cubicBezTo>
                      <a:cubicBezTo>
                        <a:pt x="7858" y="23771"/>
                        <a:pt x="8008" y="23747"/>
                        <a:pt x="8173" y="23684"/>
                      </a:cubicBezTo>
                      <a:cubicBezTo>
                        <a:pt x="8907" y="23417"/>
                        <a:pt x="8440" y="21582"/>
                        <a:pt x="8440" y="20515"/>
                      </a:cubicBezTo>
                      <a:cubicBezTo>
                        <a:pt x="8440" y="19481"/>
                        <a:pt x="9774" y="15678"/>
                        <a:pt x="11275" y="14077"/>
                      </a:cubicBezTo>
                      <a:cubicBezTo>
                        <a:pt x="12776" y="12509"/>
                        <a:pt x="15678" y="6438"/>
                        <a:pt x="16279" y="4570"/>
                      </a:cubicBezTo>
                      <a:cubicBezTo>
                        <a:pt x="16912" y="2736"/>
                        <a:pt x="17079" y="2269"/>
                        <a:pt x="17079" y="2269"/>
                      </a:cubicBezTo>
                      <a:lnTo>
                        <a:pt x="16912"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7" name="Google Shape;1317;p7"/>
                <p:cNvSpPr/>
                <p:nvPr/>
              </p:nvSpPr>
              <p:spPr>
                <a:xfrm>
                  <a:off x="7209338" y="3547588"/>
                  <a:ext cx="427000" cy="598775"/>
                </a:xfrm>
                <a:custGeom>
                  <a:avLst/>
                  <a:gdLst/>
                  <a:ahLst/>
                  <a:cxnLst/>
                  <a:rect l="l" t="t" r="r" b="b"/>
                  <a:pathLst>
                    <a:path w="17080" h="23951" fill="none" extrusionOk="0">
                      <a:moveTo>
                        <a:pt x="16912" y="0"/>
                      </a:moveTo>
                      <a:cubicBezTo>
                        <a:pt x="16912" y="0"/>
                        <a:pt x="13110" y="0"/>
                        <a:pt x="12509" y="334"/>
                      </a:cubicBezTo>
                      <a:cubicBezTo>
                        <a:pt x="11875" y="701"/>
                        <a:pt x="9774" y="10641"/>
                        <a:pt x="8006" y="14711"/>
                      </a:cubicBezTo>
                      <a:cubicBezTo>
                        <a:pt x="8006" y="14711"/>
                        <a:pt x="6605" y="18247"/>
                        <a:pt x="5471" y="19915"/>
                      </a:cubicBezTo>
                      <a:cubicBezTo>
                        <a:pt x="5037" y="20482"/>
                        <a:pt x="3169" y="21216"/>
                        <a:pt x="1835" y="21582"/>
                      </a:cubicBezTo>
                      <a:cubicBezTo>
                        <a:pt x="534" y="21916"/>
                        <a:pt x="0" y="22183"/>
                        <a:pt x="167" y="22550"/>
                      </a:cubicBezTo>
                      <a:cubicBezTo>
                        <a:pt x="367" y="22917"/>
                        <a:pt x="3102" y="23517"/>
                        <a:pt x="4303" y="23684"/>
                      </a:cubicBezTo>
                      <a:cubicBezTo>
                        <a:pt x="5538" y="23884"/>
                        <a:pt x="6338" y="23517"/>
                        <a:pt x="6705" y="23517"/>
                      </a:cubicBezTo>
                      <a:cubicBezTo>
                        <a:pt x="7039" y="23517"/>
                        <a:pt x="7472" y="23951"/>
                        <a:pt x="8173" y="23684"/>
                      </a:cubicBezTo>
                      <a:cubicBezTo>
                        <a:pt x="8907" y="23417"/>
                        <a:pt x="8440" y="21582"/>
                        <a:pt x="8440" y="20515"/>
                      </a:cubicBezTo>
                      <a:cubicBezTo>
                        <a:pt x="8440" y="19481"/>
                        <a:pt x="9774" y="15678"/>
                        <a:pt x="11275" y="14077"/>
                      </a:cubicBezTo>
                      <a:cubicBezTo>
                        <a:pt x="12776" y="12509"/>
                        <a:pt x="15678" y="6438"/>
                        <a:pt x="16279" y="4570"/>
                      </a:cubicBezTo>
                      <a:cubicBezTo>
                        <a:pt x="16912" y="2736"/>
                        <a:pt x="17079" y="2269"/>
                        <a:pt x="17079" y="22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8" name="Google Shape;1318;p7"/>
                <p:cNvSpPr/>
                <p:nvPr/>
              </p:nvSpPr>
              <p:spPr>
                <a:xfrm>
                  <a:off x="7552088" y="3592088"/>
                  <a:ext cx="583775" cy="793050"/>
                </a:xfrm>
                <a:custGeom>
                  <a:avLst/>
                  <a:gdLst/>
                  <a:ahLst/>
                  <a:cxnLst/>
                  <a:rect l="l" t="t" r="r" b="b"/>
                  <a:pathLst>
                    <a:path w="23351" h="31722" extrusionOk="0">
                      <a:moveTo>
                        <a:pt x="3843" y="0"/>
                      </a:moveTo>
                      <a:cubicBezTo>
                        <a:pt x="3201" y="0"/>
                        <a:pt x="2658" y="107"/>
                        <a:pt x="2302" y="355"/>
                      </a:cubicBezTo>
                      <a:cubicBezTo>
                        <a:pt x="867" y="922"/>
                        <a:pt x="0" y="2323"/>
                        <a:pt x="33" y="3858"/>
                      </a:cubicBezTo>
                      <a:cubicBezTo>
                        <a:pt x="33" y="6593"/>
                        <a:pt x="4036" y="23905"/>
                        <a:pt x="4036" y="24873"/>
                      </a:cubicBezTo>
                      <a:cubicBezTo>
                        <a:pt x="4136" y="26574"/>
                        <a:pt x="3436" y="28242"/>
                        <a:pt x="2135" y="29343"/>
                      </a:cubicBezTo>
                      <a:cubicBezTo>
                        <a:pt x="1835" y="29609"/>
                        <a:pt x="167" y="30777"/>
                        <a:pt x="367" y="31344"/>
                      </a:cubicBezTo>
                      <a:cubicBezTo>
                        <a:pt x="463" y="31621"/>
                        <a:pt x="757" y="31721"/>
                        <a:pt x="1131" y="31721"/>
                      </a:cubicBezTo>
                      <a:cubicBezTo>
                        <a:pt x="1926" y="31721"/>
                        <a:pt x="3083" y="31269"/>
                        <a:pt x="3469" y="31111"/>
                      </a:cubicBezTo>
                      <a:cubicBezTo>
                        <a:pt x="4418" y="30718"/>
                        <a:pt x="5496" y="29041"/>
                        <a:pt x="6544" y="29041"/>
                      </a:cubicBezTo>
                      <a:cubicBezTo>
                        <a:pt x="6565" y="29041"/>
                        <a:pt x="6585" y="29041"/>
                        <a:pt x="6605" y="29042"/>
                      </a:cubicBezTo>
                      <a:cubicBezTo>
                        <a:pt x="6665" y="29046"/>
                        <a:pt x="6722" y="29048"/>
                        <a:pt x="6777" y="29048"/>
                      </a:cubicBezTo>
                      <a:cubicBezTo>
                        <a:pt x="7756" y="29048"/>
                        <a:pt x="7906" y="28484"/>
                        <a:pt x="7906" y="27441"/>
                      </a:cubicBezTo>
                      <a:cubicBezTo>
                        <a:pt x="7906" y="26307"/>
                        <a:pt x="6638" y="24906"/>
                        <a:pt x="6505" y="23305"/>
                      </a:cubicBezTo>
                      <a:cubicBezTo>
                        <a:pt x="6338" y="21670"/>
                        <a:pt x="5838" y="16033"/>
                        <a:pt x="6305" y="13331"/>
                      </a:cubicBezTo>
                      <a:cubicBezTo>
                        <a:pt x="6738" y="10829"/>
                        <a:pt x="4537" y="4525"/>
                        <a:pt x="4537" y="4525"/>
                      </a:cubicBezTo>
                      <a:lnTo>
                        <a:pt x="4537" y="4525"/>
                      </a:lnTo>
                      <a:cubicBezTo>
                        <a:pt x="4537" y="4525"/>
                        <a:pt x="9457" y="7540"/>
                        <a:pt x="14622" y="7540"/>
                      </a:cubicBezTo>
                      <a:cubicBezTo>
                        <a:pt x="15531" y="7540"/>
                        <a:pt x="16447" y="7446"/>
                        <a:pt x="17346" y="7227"/>
                      </a:cubicBezTo>
                      <a:cubicBezTo>
                        <a:pt x="23350" y="5759"/>
                        <a:pt x="11742" y="3224"/>
                        <a:pt x="9974" y="1956"/>
                      </a:cubicBezTo>
                      <a:cubicBezTo>
                        <a:pt x="8645" y="978"/>
                        <a:pt x="5788" y="0"/>
                        <a:pt x="3843"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9" name="Google Shape;1319;p7"/>
                <p:cNvSpPr/>
                <p:nvPr/>
              </p:nvSpPr>
              <p:spPr>
                <a:xfrm>
                  <a:off x="7522063" y="3544213"/>
                  <a:ext cx="238525" cy="171025"/>
                </a:xfrm>
                <a:custGeom>
                  <a:avLst/>
                  <a:gdLst/>
                  <a:ahLst/>
                  <a:cxnLst/>
                  <a:rect l="l" t="t" r="r" b="b"/>
                  <a:pathLst>
                    <a:path w="9541" h="6841" extrusionOk="0">
                      <a:moveTo>
                        <a:pt x="4490" y="0"/>
                      </a:moveTo>
                      <a:cubicBezTo>
                        <a:pt x="2995" y="0"/>
                        <a:pt x="1388" y="123"/>
                        <a:pt x="0" y="502"/>
                      </a:cubicBezTo>
                      <a:lnTo>
                        <a:pt x="1401" y="2070"/>
                      </a:lnTo>
                      <a:cubicBezTo>
                        <a:pt x="1401" y="2070"/>
                        <a:pt x="4403" y="5339"/>
                        <a:pt x="8206" y="6840"/>
                      </a:cubicBezTo>
                      <a:lnTo>
                        <a:pt x="9540" y="402"/>
                      </a:lnTo>
                      <a:cubicBezTo>
                        <a:pt x="9540" y="402"/>
                        <a:pt x="7199" y="0"/>
                        <a:pt x="449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0" name="Google Shape;1320;p7"/>
                <p:cNvSpPr/>
                <p:nvPr/>
              </p:nvSpPr>
              <p:spPr>
                <a:xfrm>
                  <a:off x="7522063" y="3530063"/>
                  <a:ext cx="238525" cy="185175"/>
                </a:xfrm>
                <a:custGeom>
                  <a:avLst/>
                  <a:gdLst/>
                  <a:ahLst/>
                  <a:cxnLst/>
                  <a:rect l="l" t="t" r="r" b="b"/>
                  <a:pathLst>
                    <a:path w="9541" h="7407" fill="none" extrusionOk="0">
                      <a:moveTo>
                        <a:pt x="1401" y="2636"/>
                      </a:moveTo>
                      <a:cubicBezTo>
                        <a:pt x="1401" y="2636"/>
                        <a:pt x="4403" y="5905"/>
                        <a:pt x="8206" y="7406"/>
                      </a:cubicBezTo>
                      <a:lnTo>
                        <a:pt x="9540" y="968"/>
                      </a:lnTo>
                      <a:cubicBezTo>
                        <a:pt x="9540" y="968"/>
                        <a:pt x="3903" y="1"/>
                        <a:pt x="0" y="10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1" name="Google Shape;1321;p7"/>
                <p:cNvSpPr/>
                <p:nvPr/>
              </p:nvSpPr>
              <p:spPr>
                <a:xfrm>
                  <a:off x="7696338" y="2974663"/>
                  <a:ext cx="585450" cy="859150"/>
                </a:xfrm>
                <a:custGeom>
                  <a:avLst/>
                  <a:gdLst/>
                  <a:ahLst/>
                  <a:cxnLst/>
                  <a:rect l="l" t="t" r="r" b="b"/>
                  <a:pathLst>
                    <a:path w="23418" h="34366" extrusionOk="0">
                      <a:moveTo>
                        <a:pt x="17246" y="1"/>
                      </a:moveTo>
                      <a:cubicBezTo>
                        <a:pt x="16846" y="635"/>
                        <a:pt x="16546" y="1302"/>
                        <a:pt x="16312" y="2002"/>
                      </a:cubicBezTo>
                      <a:cubicBezTo>
                        <a:pt x="16179" y="2670"/>
                        <a:pt x="13244" y="8574"/>
                        <a:pt x="12543" y="13010"/>
                      </a:cubicBezTo>
                      <a:cubicBezTo>
                        <a:pt x="12009" y="16546"/>
                        <a:pt x="12476" y="20315"/>
                        <a:pt x="12677" y="21716"/>
                      </a:cubicBezTo>
                      <a:lnTo>
                        <a:pt x="8807" y="21716"/>
                      </a:lnTo>
                      <a:lnTo>
                        <a:pt x="9007" y="23084"/>
                      </a:lnTo>
                      <a:lnTo>
                        <a:pt x="1769" y="22784"/>
                      </a:lnTo>
                      <a:lnTo>
                        <a:pt x="1" y="29956"/>
                      </a:lnTo>
                      <a:cubicBezTo>
                        <a:pt x="1" y="29956"/>
                        <a:pt x="3870" y="31624"/>
                        <a:pt x="6672" y="32791"/>
                      </a:cubicBezTo>
                      <a:cubicBezTo>
                        <a:pt x="8682" y="33595"/>
                        <a:pt x="12101" y="34366"/>
                        <a:pt x="15133" y="34366"/>
                      </a:cubicBezTo>
                      <a:cubicBezTo>
                        <a:pt x="16378" y="34366"/>
                        <a:pt x="17557" y="34236"/>
                        <a:pt x="18547" y="33925"/>
                      </a:cubicBezTo>
                      <a:cubicBezTo>
                        <a:pt x="21316" y="33058"/>
                        <a:pt x="23418" y="31557"/>
                        <a:pt x="23017" y="28421"/>
                      </a:cubicBezTo>
                      <a:cubicBezTo>
                        <a:pt x="22750" y="26153"/>
                        <a:pt x="22283" y="23885"/>
                        <a:pt x="21683" y="21716"/>
                      </a:cubicBezTo>
                      <a:cubicBezTo>
                        <a:pt x="21650" y="19281"/>
                        <a:pt x="21750" y="16880"/>
                        <a:pt x="22017" y="14511"/>
                      </a:cubicBezTo>
                      <a:cubicBezTo>
                        <a:pt x="22417" y="11442"/>
                        <a:pt x="23317" y="10342"/>
                        <a:pt x="23317" y="5672"/>
                      </a:cubicBezTo>
                      <a:cubicBezTo>
                        <a:pt x="23317" y="1302"/>
                        <a:pt x="18881" y="234"/>
                        <a:pt x="17246"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2" name="Google Shape;1322;p7"/>
                <p:cNvSpPr/>
                <p:nvPr/>
              </p:nvSpPr>
              <p:spPr>
                <a:xfrm>
                  <a:off x="7924013" y="2977188"/>
                  <a:ext cx="111775" cy="281875"/>
                </a:xfrm>
                <a:custGeom>
                  <a:avLst/>
                  <a:gdLst/>
                  <a:ahLst/>
                  <a:cxnLst/>
                  <a:rect l="l" t="t" r="r" b="b"/>
                  <a:pathLst>
                    <a:path w="4471" h="11275" fill="none" extrusionOk="0">
                      <a:moveTo>
                        <a:pt x="4470" y="0"/>
                      </a:moveTo>
                      <a:lnTo>
                        <a:pt x="968" y="5104"/>
                      </a:lnTo>
                      <a:lnTo>
                        <a:pt x="1368" y="6271"/>
                      </a:lnTo>
                      <a:lnTo>
                        <a:pt x="200" y="7539"/>
                      </a:lnTo>
                      <a:lnTo>
                        <a:pt x="0" y="1127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3" name="Google Shape;1323;p7"/>
                <p:cNvSpPr/>
                <p:nvPr/>
              </p:nvSpPr>
              <p:spPr>
                <a:xfrm>
                  <a:off x="8020738" y="3024713"/>
                  <a:ext cx="96775" cy="281900"/>
                </a:xfrm>
                <a:custGeom>
                  <a:avLst/>
                  <a:gdLst/>
                  <a:ahLst/>
                  <a:cxnLst/>
                  <a:rect l="l" t="t" r="r" b="b"/>
                  <a:pathLst>
                    <a:path w="3871" h="11276" fill="none" extrusionOk="0">
                      <a:moveTo>
                        <a:pt x="3870" y="0"/>
                      </a:moveTo>
                      <a:lnTo>
                        <a:pt x="3670" y="4070"/>
                      </a:lnTo>
                      <a:lnTo>
                        <a:pt x="2236" y="4971"/>
                      </a:lnTo>
                      <a:lnTo>
                        <a:pt x="2803" y="6038"/>
                      </a:lnTo>
                      <a:lnTo>
                        <a:pt x="1" y="1127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4" name="Google Shape;1324;p7"/>
                <p:cNvSpPr/>
                <p:nvPr/>
              </p:nvSpPr>
              <p:spPr>
                <a:xfrm>
                  <a:off x="7911488" y="2653213"/>
                  <a:ext cx="251050" cy="452200"/>
                </a:xfrm>
                <a:custGeom>
                  <a:avLst/>
                  <a:gdLst/>
                  <a:ahLst/>
                  <a:cxnLst/>
                  <a:rect l="l" t="t" r="r" b="b"/>
                  <a:pathLst>
                    <a:path w="10042" h="18088" extrusionOk="0">
                      <a:moveTo>
                        <a:pt x="4039" y="0"/>
                      </a:moveTo>
                      <a:cubicBezTo>
                        <a:pt x="3408" y="0"/>
                        <a:pt x="2809" y="276"/>
                        <a:pt x="2403" y="784"/>
                      </a:cubicBezTo>
                      <a:cubicBezTo>
                        <a:pt x="2403" y="784"/>
                        <a:pt x="1602" y="2585"/>
                        <a:pt x="1669" y="3119"/>
                      </a:cubicBezTo>
                      <a:cubicBezTo>
                        <a:pt x="1736" y="3686"/>
                        <a:pt x="1602" y="4320"/>
                        <a:pt x="1068" y="4520"/>
                      </a:cubicBezTo>
                      <a:cubicBezTo>
                        <a:pt x="568" y="4720"/>
                        <a:pt x="1" y="5120"/>
                        <a:pt x="234" y="5554"/>
                      </a:cubicBezTo>
                      <a:cubicBezTo>
                        <a:pt x="435" y="5821"/>
                        <a:pt x="668" y="6054"/>
                        <a:pt x="968" y="6221"/>
                      </a:cubicBezTo>
                      <a:cubicBezTo>
                        <a:pt x="968" y="6221"/>
                        <a:pt x="635" y="8456"/>
                        <a:pt x="835" y="9023"/>
                      </a:cubicBezTo>
                      <a:cubicBezTo>
                        <a:pt x="1029" y="9606"/>
                        <a:pt x="1444" y="10660"/>
                        <a:pt x="2078" y="10660"/>
                      </a:cubicBezTo>
                      <a:cubicBezTo>
                        <a:pt x="2097" y="10660"/>
                        <a:pt x="2116" y="10659"/>
                        <a:pt x="2136" y="10657"/>
                      </a:cubicBezTo>
                      <a:cubicBezTo>
                        <a:pt x="2803" y="10557"/>
                        <a:pt x="4504" y="10424"/>
                        <a:pt x="4504" y="10424"/>
                      </a:cubicBezTo>
                      <a:cubicBezTo>
                        <a:pt x="4871" y="11525"/>
                        <a:pt x="4904" y="12692"/>
                        <a:pt x="4671" y="13826"/>
                      </a:cubicBezTo>
                      <a:cubicBezTo>
                        <a:pt x="4237" y="15794"/>
                        <a:pt x="2770" y="17629"/>
                        <a:pt x="4404" y="18029"/>
                      </a:cubicBezTo>
                      <a:cubicBezTo>
                        <a:pt x="4552" y="18069"/>
                        <a:pt x="4695" y="18087"/>
                        <a:pt x="4832" y="18087"/>
                      </a:cubicBezTo>
                      <a:cubicBezTo>
                        <a:pt x="6207" y="18087"/>
                        <a:pt x="7042" y="16225"/>
                        <a:pt x="7740" y="14860"/>
                      </a:cubicBezTo>
                      <a:cubicBezTo>
                        <a:pt x="8474" y="13359"/>
                        <a:pt x="8874" y="11391"/>
                        <a:pt x="9208" y="10257"/>
                      </a:cubicBezTo>
                      <a:cubicBezTo>
                        <a:pt x="9541" y="9123"/>
                        <a:pt x="10041" y="7955"/>
                        <a:pt x="10041" y="7955"/>
                      </a:cubicBezTo>
                      <a:cubicBezTo>
                        <a:pt x="8540" y="7522"/>
                        <a:pt x="7373" y="6354"/>
                        <a:pt x="6939" y="4853"/>
                      </a:cubicBezTo>
                      <a:cubicBezTo>
                        <a:pt x="5972" y="2251"/>
                        <a:pt x="6039" y="450"/>
                        <a:pt x="4638" y="83"/>
                      </a:cubicBezTo>
                      <a:cubicBezTo>
                        <a:pt x="4438" y="27"/>
                        <a:pt x="4237" y="0"/>
                        <a:pt x="403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5" name="Google Shape;1325;p7"/>
                <p:cNvSpPr/>
                <p:nvPr/>
              </p:nvSpPr>
              <p:spPr>
                <a:xfrm>
                  <a:off x="8002388" y="2867088"/>
                  <a:ext cx="35900" cy="28400"/>
                </a:xfrm>
                <a:custGeom>
                  <a:avLst/>
                  <a:gdLst/>
                  <a:ahLst/>
                  <a:cxnLst/>
                  <a:rect l="l" t="t" r="r" b="b"/>
                  <a:pathLst>
                    <a:path w="1436" h="1136" fill="none" extrusionOk="0">
                      <a:moveTo>
                        <a:pt x="1" y="1"/>
                      </a:moveTo>
                      <a:cubicBezTo>
                        <a:pt x="1" y="1"/>
                        <a:pt x="134" y="1135"/>
                        <a:pt x="1435" y="5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6" name="Google Shape;1326;p7"/>
                <p:cNvSpPr/>
                <p:nvPr/>
              </p:nvSpPr>
              <p:spPr>
                <a:xfrm>
                  <a:off x="7946738" y="2613938"/>
                  <a:ext cx="280000" cy="288900"/>
                </a:xfrm>
                <a:custGeom>
                  <a:avLst/>
                  <a:gdLst/>
                  <a:ahLst/>
                  <a:cxnLst/>
                  <a:rect l="l" t="t" r="r" b="b"/>
                  <a:pathLst>
                    <a:path w="11200" h="11556" extrusionOk="0">
                      <a:moveTo>
                        <a:pt x="6384" y="1"/>
                      </a:moveTo>
                      <a:cubicBezTo>
                        <a:pt x="5149" y="1"/>
                        <a:pt x="4062" y="520"/>
                        <a:pt x="4062" y="520"/>
                      </a:cubicBezTo>
                      <a:lnTo>
                        <a:pt x="3761" y="420"/>
                      </a:lnTo>
                      <a:cubicBezTo>
                        <a:pt x="3761" y="420"/>
                        <a:pt x="2327" y="320"/>
                        <a:pt x="1360" y="253"/>
                      </a:cubicBezTo>
                      <a:cubicBezTo>
                        <a:pt x="1325" y="250"/>
                        <a:pt x="1291" y="248"/>
                        <a:pt x="1258" y="248"/>
                      </a:cubicBezTo>
                      <a:cubicBezTo>
                        <a:pt x="364" y="248"/>
                        <a:pt x="0" y="1514"/>
                        <a:pt x="225" y="2221"/>
                      </a:cubicBezTo>
                      <a:cubicBezTo>
                        <a:pt x="459" y="2955"/>
                        <a:pt x="659" y="3055"/>
                        <a:pt x="659" y="3055"/>
                      </a:cubicBezTo>
                      <a:cubicBezTo>
                        <a:pt x="659" y="3055"/>
                        <a:pt x="1412" y="2633"/>
                        <a:pt x="1855" y="2633"/>
                      </a:cubicBezTo>
                      <a:cubicBezTo>
                        <a:pt x="2009" y="2633"/>
                        <a:pt x="2126" y="2684"/>
                        <a:pt x="2160" y="2822"/>
                      </a:cubicBezTo>
                      <a:cubicBezTo>
                        <a:pt x="2294" y="3355"/>
                        <a:pt x="1026" y="4389"/>
                        <a:pt x="1693" y="5257"/>
                      </a:cubicBezTo>
                      <a:cubicBezTo>
                        <a:pt x="2360" y="6157"/>
                        <a:pt x="3394" y="6825"/>
                        <a:pt x="2861" y="7458"/>
                      </a:cubicBezTo>
                      <a:cubicBezTo>
                        <a:pt x="2354" y="8028"/>
                        <a:pt x="2569" y="8598"/>
                        <a:pt x="2991" y="8598"/>
                      </a:cubicBezTo>
                      <a:cubicBezTo>
                        <a:pt x="3013" y="8598"/>
                        <a:pt x="3037" y="8596"/>
                        <a:pt x="3061" y="8592"/>
                      </a:cubicBezTo>
                      <a:cubicBezTo>
                        <a:pt x="3363" y="8549"/>
                        <a:pt x="3749" y="8156"/>
                        <a:pt x="4048" y="8156"/>
                      </a:cubicBezTo>
                      <a:cubicBezTo>
                        <a:pt x="4210" y="8156"/>
                        <a:pt x="4346" y="8273"/>
                        <a:pt x="4428" y="8626"/>
                      </a:cubicBezTo>
                      <a:cubicBezTo>
                        <a:pt x="4695" y="9627"/>
                        <a:pt x="3494" y="10394"/>
                        <a:pt x="3761" y="10827"/>
                      </a:cubicBezTo>
                      <a:cubicBezTo>
                        <a:pt x="3930" y="11165"/>
                        <a:pt x="5288" y="11556"/>
                        <a:pt x="6278" y="11556"/>
                      </a:cubicBezTo>
                      <a:cubicBezTo>
                        <a:pt x="6656" y="11556"/>
                        <a:pt x="6980" y="11499"/>
                        <a:pt x="7164" y="11361"/>
                      </a:cubicBezTo>
                      <a:cubicBezTo>
                        <a:pt x="7864" y="10861"/>
                        <a:pt x="9599" y="10394"/>
                        <a:pt x="10399" y="7558"/>
                      </a:cubicBezTo>
                      <a:cubicBezTo>
                        <a:pt x="11200" y="4723"/>
                        <a:pt x="10399" y="2688"/>
                        <a:pt x="8698" y="920"/>
                      </a:cubicBezTo>
                      <a:cubicBezTo>
                        <a:pt x="8033" y="215"/>
                        <a:pt x="7178" y="1"/>
                        <a:pt x="6384"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7" name="Google Shape;1327;p7"/>
                <p:cNvSpPr/>
                <p:nvPr/>
              </p:nvSpPr>
              <p:spPr>
                <a:xfrm>
                  <a:off x="8107463" y="2681138"/>
                  <a:ext cx="18375" cy="12525"/>
                </a:xfrm>
                <a:custGeom>
                  <a:avLst/>
                  <a:gdLst/>
                  <a:ahLst/>
                  <a:cxnLst/>
                  <a:rect l="l" t="t" r="r" b="b"/>
                  <a:pathLst>
                    <a:path w="735" h="501" fill="none" extrusionOk="0">
                      <a:moveTo>
                        <a:pt x="1" y="0"/>
                      </a:moveTo>
                      <a:cubicBezTo>
                        <a:pt x="268" y="134"/>
                        <a:pt x="501" y="300"/>
                        <a:pt x="735" y="50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8" name="Google Shape;1328;p7"/>
                <p:cNvSpPr/>
                <p:nvPr/>
              </p:nvSpPr>
              <p:spPr>
                <a:xfrm>
                  <a:off x="8000738" y="2665288"/>
                  <a:ext cx="90075" cy="9200"/>
                </a:xfrm>
                <a:custGeom>
                  <a:avLst/>
                  <a:gdLst/>
                  <a:ahLst/>
                  <a:cxnLst/>
                  <a:rect l="l" t="t" r="r" b="b"/>
                  <a:pathLst>
                    <a:path w="3603" h="368" fill="none" extrusionOk="0">
                      <a:moveTo>
                        <a:pt x="0" y="201"/>
                      </a:moveTo>
                      <a:cubicBezTo>
                        <a:pt x="1201" y="0"/>
                        <a:pt x="2435" y="34"/>
                        <a:pt x="3603" y="367"/>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9" name="Google Shape;1329;p7"/>
                <p:cNvSpPr/>
                <p:nvPr/>
              </p:nvSpPr>
              <p:spPr>
                <a:xfrm>
                  <a:off x="7621288" y="3396638"/>
                  <a:ext cx="540425" cy="130950"/>
                </a:xfrm>
                <a:custGeom>
                  <a:avLst/>
                  <a:gdLst/>
                  <a:ahLst/>
                  <a:cxnLst/>
                  <a:rect l="l" t="t" r="r" b="b"/>
                  <a:pathLst>
                    <a:path w="21617" h="5238" extrusionOk="0">
                      <a:moveTo>
                        <a:pt x="17146" y="1"/>
                      </a:moveTo>
                      <a:cubicBezTo>
                        <a:pt x="17146" y="1"/>
                        <a:pt x="14478" y="668"/>
                        <a:pt x="11976" y="1168"/>
                      </a:cubicBezTo>
                      <a:cubicBezTo>
                        <a:pt x="9941" y="1568"/>
                        <a:pt x="8240" y="2136"/>
                        <a:pt x="4771" y="2636"/>
                      </a:cubicBezTo>
                      <a:cubicBezTo>
                        <a:pt x="2603" y="2936"/>
                        <a:pt x="434" y="3336"/>
                        <a:pt x="234" y="3837"/>
                      </a:cubicBezTo>
                      <a:lnTo>
                        <a:pt x="1" y="4304"/>
                      </a:lnTo>
                      <a:lnTo>
                        <a:pt x="501" y="5238"/>
                      </a:lnTo>
                      <a:cubicBezTo>
                        <a:pt x="901" y="5104"/>
                        <a:pt x="1135" y="4704"/>
                        <a:pt x="1068" y="4270"/>
                      </a:cubicBezTo>
                      <a:lnTo>
                        <a:pt x="18114" y="4270"/>
                      </a:lnTo>
                      <a:cubicBezTo>
                        <a:pt x="18114" y="4270"/>
                        <a:pt x="20148" y="4004"/>
                        <a:pt x="20882" y="2502"/>
                      </a:cubicBezTo>
                      <a:cubicBezTo>
                        <a:pt x="21616" y="1035"/>
                        <a:pt x="17146" y="1"/>
                        <a:pt x="17146"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0" name="Google Shape;1330;p7"/>
                <p:cNvSpPr/>
                <p:nvPr/>
              </p:nvSpPr>
              <p:spPr>
                <a:xfrm>
                  <a:off x="7621288" y="3396638"/>
                  <a:ext cx="540425" cy="130950"/>
                </a:xfrm>
                <a:custGeom>
                  <a:avLst/>
                  <a:gdLst/>
                  <a:ahLst/>
                  <a:cxnLst/>
                  <a:rect l="l" t="t" r="r" b="b"/>
                  <a:pathLst>
                    <a:path w="21617" h="5238" fill="none" extrusionOk="0">
                      <a:moveTo>
                        <a:pt x="1" y="4304"/>
                      </a:moveTo>
                      <a:lnTo>
                        <a:pt x="234" y="3837"/>
                      </a:lnTo>
                      <a:cubicBezTo>
                        <a:pt x="434" y="3336"/>
                        <a:pt x="2603" y="2936"/>
                        <a:pt x="4771" y="2636"/>
                      </a:cubicBezTo>
                      <a:cubicBezTo>
                        <a:pt x="8240" y="2136"/>
                        <a:pt x="9941" y="1568"/>
                        <a:pt x="11976" y="1168"/>
                      </a:cubicBezTo>
                      <a:cubicBezTo>
                        <a:pt x="14478" y="668"/>
                        <a:pt x="17146" y="1"/>
                        <a:pt x="17146" y="1"/>
                      </a:cubicBezTo>
                      <a:cubicBezTo>
                        <a:pt x="17146" y="1"/>
                        <a:pt x="21616" y="1035"/>
                        <a:pt x="20882" y="2502"/>
                      </a:cubicBezTo>
                      <a:cubicBezTo>
                        <a:pt x="20148" y="4004"/>
                        <a:pt x="18114" y="4270"/>
                        <a:pt x="18114" y="4270"/>
                      </a:cubicBezTo>
                      <a:lnTo>
                        <a:pt x="1068" y="4270"/>
                      </a:lnTo>
                      <a:cubicBezTo>
                        <a:pt x="1135" y="4704"/>
                        <a:pt x="901" y="5104"/>
                        <a:pt x="501" y="523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1" name="Google Shape;1331;p7"/>
                <p:cNvSpPr/>
                <p:nvPr/>
              </p:nvSpPr>
              <p:spPr>
                <a:xfrm>
                  <a:off x="8030763" y="3194838"/>
                  <a:ext cx="229350" cy="272150"/>
                </a:xfrm>
                <a:custGeom>
                  <a:avLst/>
                  <a:gdLst/>
                  <a:ahLst/>
                  <a:cxnLst/>
                  <a:rect l="l" t="t" r="r" b="b"/>
                  <a:pathLst>
                    <a:path w="9174" h="10886" extrusionOk="0">
                      <a:moveTo>
                        <a:pt x="3536" y="0"/>
                      </a:moveTo>
                      <a:cubicBezTo>
                        <a:pt x="3536" y="0"/>
                        <a:pt x="2669" y="3936"/>
                        <a:pt x="2135" y="4970"/>
                      </a:cubicBezTo>
                      <a:cubicBezTo>
                        <a:pt x="1568" y="5971"/>
                        <a:pt x="434" y="5638"/>
                        <a:pt x="500" y="6238"/>
                      </a:cubicBezTo>
                      <a:cubicBezTo>
                        <a:pt x="534" y="6672"/>
                        <a:pt x="667" y="7072"/>
                        <a:pt x="834" y="7472"/>
                      </a:cubicBezTo>
                      <a:cubicBezTo>
                        <a:pt x="834" y="7472"/>
                        <a:pt x="0" y="7472"/>
                        <a:pt x="0" y="7806"/>
                      </a:cubicBezTo>
                      <a:cubicBezTo>
                        <a:pt x="0" y="8173"/>
                        <a:pt x="934" y="9374"/>
                        <a:pt x="2168" y="9974"/>
                      </a:cubicBezTo>
                      <a:cubicBezTo>
                        <a:pt x="3039" y="10421"/>
                        <a:pt x="3727" y="10885"/>
                        <a:pt x="4256" y="10885"/>
                      </a:cubicBezTo>
                      <a:cubicBezTo>
                        <a:pt x="4477" y="10885"/>
                        <a:pt x="4670" y="10804"/>
                        <a:pt x="4837" y="10608"/>
                      </a:cubicBezTo>
                      <a:cubicBezTo>
                        <a:pt x="5371" y="9907"/>
                        <a:pt x="5904" y="8640"/>
                        <a:pt x="5838" y="8373"/>
                      </a:cubicBezTo>
                      <a:cubicBezTo>
                        <a:pt x="5818" y="8287"/>
                        <a:pt x="5849" y="8267"/>
                        <a:pt x="5914" y="8267"/>
                      </a:cubicBezTo>
                      <a:cubicBezTo>
                        <a:pt x="5971" y="8267"/>
                        <a:pt x="6055" y="8282"/>
                        <a:pt x="6156" y="8282"/>
                      </a:cubicBezTo>
                      <a:cubicBezTo>
                        <a:pt x="6338" y="8282"/>
                        <a:pt x="6575" y="8231"/>
                        <a:pt x="6805" y="7939"/>
                      </a:cubicBezTo>
                      <a:cubicBezTo>
                        <a:pt x="7138" y="7506"/>
                        <a:pt x="7305" y="6939"/>
                        <a:pt x="7205" y="6371"/>
                      </a:cubicBezTo>
                      <a:cubicBezTo>
                        <a:pt x="7205" y="5838"/>
                        <a:pt x="8973" y="1435"/>
                        <a:pt x="9173" y="1001"/>
                      </a:cubicBezTo>
                      <a:lnTo>
                        <a:pt x="3536"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2" name="Google Shape;1332;p7"/>
                <p:cNvSpPr/>
                <p:nvPr/>
              </p:nvSpPr>
              <p:spPr>
                <a:xfrm>
                  <a:off x="8030763" y="3194838"/>
                  <a:ext cx="229350" cy="281875"/>
                </a:xfrm>
                <a:custGeom>
                  <a:avLst/>
                  <a:gdLst/>
                  <a:ahLst/>
                  <a:cxnLst/>
                  <a:rect l="l" t="t" r="r" b="b"/>
                  <a:pathLst>
                    <a:path w="9174" h="11275" fill="none" extrusionOk="0">
                      <a:moveTo>
                        <a:pt x="3536" y="0"/>
                      </a:moveTo>
                      <a:cubicBezTo>
                        <a:pt x="3536" y="0"/>
                        <a:pt x="2669" y="3936"/>
                        <a:pt x="2135" y="4970"/>
                      </a:cubicBezTo>
                      <a:cubicBezTo>
                        <a:pt x="1568" y="5971"/>
                        <a:pt x="434" y="5638"/>
                        <a:pt x="500" y="6238"/>
                      </a:cubicBezTo>
                      <a:cubicBezTo>
                        <a:pt x="534" y="6672"/>
                        <a:pt x="667" y="7072"/>
                        <a:pt x="834" y="7472"/>
                      </a:cubicBezTo>
                      <a:cubicBezTo>
                        <a:pt x="834" y="7472"/>
                        <a:pt x="0" y="7472"/>
                        <a:pt x="0" y="7806"/>
                      </a:cubicBezTo>
                      <a:cubicBezTo>
                        <a:pt x="0" y="8173"/>
                        <a:pt x="934" y="9374"/>
                        <a:pt x="2168" y="9974"/>
                      </a:cubicBezTo>
                      <a:cubicBezTo>
                        <a:pt x="3402" y="10608"/>
                        <a:pt x="4270" y="11275"/>
                        <a:pt x="4837" y="10608"/>
                      </a:cubicBezTo>
                      <a:cubicBezTo>
                        <a:pt x="5371" y="9907"/>
                        <a:pt x="5904" y="8640"/>
                        <a:pt x="5838" y="8373"/>
                      </a:cubicBezTo>
                      <a:cubicBezTo>
                        <a:pt x="5771" y="8073"/>
                        <a:pt x="6305" y="8573"/>
                        <a:pt x="6805" y="7939"/>
                      </a:cubicBezTo>
                      <a:cubicBezTo>
                        <a:pt x="7138" y="7506"/>
                        <a:pt x="7305" y="6939"/>
                        <a:pt x="7205" y="6371"/>
                      </a:cubicBezTo>
                      <a:cubicBezTo>
                        <a:pt x="7205" y="5838"/>
                        <a:pt x="8973" y="1435"/>
                        <a:pt x="9173" y="10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3" name="Google Shape;1333;p7"/>
                <p:cNvSpPr/>
                <p:nvPr/>
              </p:nvSpPr>
              <p:spPr>
                <a:xfrm>
                  <a:off x="8086613" y="3369963"/>
                  <a:ext cx="85925" cy="22525"/>
                </a:xfrm>
                <a:custGeom>
                  <a:avLst/>
                  <a:gdLst/>
                  <a:ahLst/>
                  <a:cxnLst/>
                  <a:rect l="l" t="t" r="r" b="b"/>
                  <a:pathLst>
                    <a:path w="3437" h="901" fill="none" extrusionOk="0">
                      <a:moveTo>
                        <a:pt x="1" y="0"/>
                      </a:moveTo>
                      <a:cubicBezTo>
                        <a:pt x="1168" y="167"/>
                        <a:pt x="2336" y="467"/>
                        <a:pt x="3437" y="90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4" name="Google Shape;1334;p7"/>
                <p:cNvSpPr/>
                <p:nvPr/>
              </p:nvSpPr>
              <p:spPr>
                <a:xfrm>
                  <a:off x="8061613" y="3364113"/>
                  <a:ext cx="80075" cy="60075"/>
                </a:xfrm>
                <a:custGeom>
                  <a:avLst/>
                  <a:gdLst/>
                  <a:ahLst/>
                  <a:cxnLst/>
                  <a:rect l="l" t="t" r="r" b="b"/>
                  <a:pathLst>
                    <a:path w="3203" h="2403" fill="none" extrusionOk="0">
                      <a:moveTo>
                        <a:pt x="0" y="1"/>
                      </a:moveTo>
                      <a:cubicBezTo>
                        <a:pt x="0" y="1"/>
                        <a:pt x="1234" y="2036"/>
                        <a:pt x="3203" y="2402"/>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5" name="Google Shape;1335;p7"/>
                <p:cNvSpPr/>
                <p:nvPr/>
              </p:nvSpPr>
              <p:spPr>
                <a:xfrm>
                  <a:off x="8038263" y="2725088"/>
                  <a:ext cx="276875" cy="519550"/>
                </a:xfrm>
                <a:custGeom>
                  <a:avLst/>
                  <a:gdLst/>
                  <a:ahLst/>
                  <a:cxnLst/>
                  <a:rect l="l" t="t" r="r" b="b"/>
                  <a:pathLst>
                    <a:path w="11075" h="20782" extrusionOk="0">
                      <a:moveTo>
                        <a:pt x="6398" y="1"/>
                      </a:moveTo>
                      <a:cubicBezTo>
                        <a:pt x="6163" y="1"/>
                        <a:pt x="5890" y="128"/>
                        <a:pt x="5871" y="711"/>
                      </a:cubicBezTo>
                      <a:cubicBezTo>
                        <a:pt x="5871" y="711"/>
                        <a:pt x="6005" y="2745"/>
                        <a:pt x="4237" y="5914"/>
                      </a:cubicBezTo>
                      <a:cubicBezTo>
                        <a:pt x="2469" y="9117"/>
                        <a:pt x="0" y="15254"/>
                        <a:pt x="1768" y="18557"/>
                      </a:cubicBezTo>
                      <a:cubicBezTo>
                        <a:pt x="2583" y="20094"/>
                        <a:pt x="4050" y="20781"/>
                        <a:pt x="5529" y="20781"/>
                      </a:cubicBezTo>
                      <a:cubicBezTo>
                        <a:pt x="7258" y="20781"/>
                        <a:pt x="9003" y="19842"/>
                        <a:pt x="9741" y="18223"/>
                      </a:cubicBezTo>
                      <a:cubicBezTo>
                        <a:pt x="11075" y="15254"/>
                        <a:pt x="10208" y="7616"/>
                        <a:pt x="8773" y="4447"/>
                      </a:cubicBezTo>
                      <a:cubicBezTo>
                        <a:pt x="7339" y="1244"/>
                        <a:pt x="6738" y="77"/>
                        <a:pt x="6738" y="77"/>
                      </a:cubicBezTo>
                      <a:cubicBezTo>
                        <a:pt x="6738" y="77"/>
                        <a:pt x="6580" y="1"/>
                        <a:pt x="6398"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6" name="Google Shape;1336;p7"/>
                <p:cNvSpPr/>
                <p:nvPr/>
              </p:nvSpPr>
              <p:spPr>
                <a:xfrm>
                  <a:off x="8200863" y="3183988"/>
                  <a:ext cx="45075" cy="15875"/>
                </a:xfrm>
                <a:custGeom>
                  <a:avLst/>
                  <a:gdLst/>
                  <a:ahLst/>
                  <a:cxnLst/>
                  <a:rect l="l" t="t" r="r" b="b"/>
                  <a:pathLst>
                    <a:path w="1803" h="635" fill="none" extrusionOk="0">
                      <a:moveTo>
                        <a:pt x="1" y="634"/>
                      </a:moveTo>
                      <a:cubicBezTo>
                        <a:pt x="668" y="634"/>
                        <a:pt x="1302" y="401"/>
                        <a:pt x="1802"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7" name="Google Shape;1337;p7"/>
                <p:cNvSpPr/>
                <p:nvPr/>
              </p:nvSpPr>
              <p:spPr>
                <a:xfrm>
                  <a:off x="8143338" y="2774538"/>
                  <a:ext cx="59225" cy="414475"/>
                </a:xfrm>
                <a:custGeom>
                  <a:avLst/>
                  <a:gdLst/>
                  <a:ahLst/>
                  <a:cxnLst/>
                  <a:rect l="l" t="t" r="r" b="b"/>
                  <a:pathLst>
                    <a:path w="2369" h="16579" fill="none" extrusionOk="0">
                      <a:moveTo>
                        <a:pt x="2002" y="0"/>
                      </a:moveTo>
                      <a:cubicBezTo>
                        <a:pt x="2369" y="4003"/>
                        <a:pt x="1968" y="8039"/>
                        <a:pt x="767" y="11875"/>
                      </a:cubicBezTo>
                      <a:cubicBezTo>
                        <a:pt x="0" y="14210"/>
                        <a:pt x="100" y="15812"/>
                        <a:pt x="1068" y="16579"/>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8" name="Google Shape;1338;p7"/>
                <p:cNvSpPr/>
                <p:nvPr/>
              </p:nvSpPr>
              <p:spPr>
                <a:xfrm>
                  <a:off x="8053263" y="2837088"/>
                  <a:ext cx="135125" cy="385300"/>
                </a:xfrm>
                <a:custGeom>
                  <a:avLst/>
                  <a:gdLst/>
                  <a:ahLst/>
                  <a:cxnLst/>
                  <a:rect l="l" t="t" r="r" b="b"/>
                  <a:pathLst>
                    <a:path w="5405" h="15412" fill="none" extrusionOk="0">
                      <a:moveTo>
                        <a:pt x="5405" y="0"/>
                      </a:moveTo>
                      <a:cubicBezTo>
                        <a:pt x="5405" y="0"/>
                        <a:pt x="3336" y="5304"/>
                        <a:pt x="1669" y="8973"/>
                      </a:cubicBezTo>
                      <a:cubicBezTo>
                        <a:pt x="1" y="12609"/>
                        <a:pt x="1435" y="14911"/>
                        <a:pt x="3937" y="1541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9" name="Google Shape;1339;p7"/>
                <p:cNvSpPr/>
                <p:nvPr/>
              </p:nvSpPr>
              <p:spPr>
                <a:xfrm>
                  <a:off x="8005738" y="3517563"/>
                  <a:ext cx="224350" cy="146800"/>
                </a:xfrm>
                <a:custGeom>
                  <a:avLst/>
                  <a:gdLst/>
                  <a:ahLst/>
                  <a:cxnLst/>
                  <a:rect l="l" t="t" r="r" b="b"/>
                  <a:pathLst>
                    <a:path w="8974" h="5872" fill="none" extrusionOk="0">
                      <a:moveTo>
                        <a:pt x="301" y="0"/>
                      </a:moveTo>
                      <a:cubicBezTo>
                        <a:pt x="301" y="0"/>
                        <a:pt x="0" y="3470"/>
                        <a:pt x="634" y="3937"/>
                      </a:cubicBezTo>
                      <a:cubicBezTo>
                        <a:pt x="1301" y="4404"/>
                        <a:pt x="5938" y="5871"/>
                        <a:pt x="8973" y="4904"/>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0" name="Google Shape;1340;p7"/>
                <p:cNvSpPr/>
                <p:nvPr/>
              </p:nvSpPr>
              <p:spPr>
                <a:xfrm>
                  <a:off x="7921513" y="3551763"/>
                  <a:ext cx="72575" cy="12525"/>
                </a:xfrm>
                <a:custGeom>
                  <a:avLst/>
                  <a:gdLst/>
                  <a:ahLst/>
                  <a:cxnLst/>
                  <a:rect l="l" t="t" r="r" b="b"/>
                  <a:pathLst>
                    <a:path w="2903" h="501" fill="none" extrusionOk="0">
                      <a:moveTo>
                        <a:pt x="0" y="0"/>
                      </a:moveTo>
                      <a:lnTo>
                        <a:pt x="2902" y="50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1" name="Google Shape;1341;p7"/>
                <p:cNvSpPr/>
                <p:nvPr/>
              </p:nvSpPr>
              <p:spPr>
                <a:xfrm>
                  <a:off x="7556238" y="4244738"/>
                  <a:ext cx="193500" cy="140400"/>
                </a:xfrm>
                <a:custGeom>
                  <a:avLst/>
                  <a:gdLst/>
                  <a:ahLst/>
                  <a:cxnLst/>
                  <a:rect l="l" t="t" r="r" b="b"/>
                  <a:pathLst>
                    <a:path w="7740" h="5616" extrusionOk="0">
                      <a:moveTo>
                        <a:pt x="7339" y="1"/>
                      </a:moveTo>
                      <a:cubicBezTo>
                        <a:pt x="7306" y="34"/>
                        <a:pt x="7306" y="68"/>
                        <a:pt x="7273" y="134"/>
                      </a:cubicBezTo>
                      <a:cubicBezTo>
                        <a:pt x="6606" y="1435"/>
                        <a:pt x="5471" y="2436"/>
                        <a:pt x="4104" y="2970"/>
                      </a:cubicBezTo>
                      <a:cubicBezTo>
                        <a:pt x="3804" y="3070"/>
                        <a:pt x="3503" y="3120"/>
                        <a:pt x="3207" y="3120"/>
                      </a:cubicBezTo>
                      <a:cubicBezTo>
                        <a:pt x="2911" y="3120"/>
                        <a:pt x="2619" y="3070"/>
                        <a:pt x="2336" y="2970"/>
                      </a:cubicBezTo>
                      <a:lnTo>
                        <a:pt x="2202" y="3003"/>
                      </a:lnTo>
                      <a:cubicBezTo>
                        <a:pt x="2102" y="3103"/>
                        <a:pt x="2036" y="3170"/>
                        <a:pt x="1969" y="3237"/>
                      </a:cubicBezTo>
                      <a:cubicBezTo>
                        <a:pt x="1669" y="3503"/>
                        <a:pt x="1" y="4671"/>
                        <a:pt x="201" y="5238"/>
                      </a:cubicBezTo>
                      <a:cubicBezTo>
                        <a:pt x="297" y="5515"/>
                        <a:pt x="591" y="5615"/>
                        <a:pt x="965" y="5615"/>
                      </a:cubicBezTo>
                      <a:cubicBezTo>
                        <a:pt x="1760" y="5615"/>
                        <a:pt x="2917" y="5163"/>
                        <a:pt x="3303" y="5005"/>
                      </a:cubicBezTo>
                      <a:cubicBezTo>
                        <a:pt x="4244" y="4615"/>
                        <a:pt x="5311" y="2932"/>
                        <a:pt x="6351" y="2932"/>
                      </a:cubicBezTo>
                      <a:cubicBezTo>
                        <a:pt x="6380" y="2932"/>
                        <a:pt x="6409" y="2934"/>
                        <a:pt x="6439" y="2936"/>
                      </a:cubicBezTo>
                      <a:cubicBezTo>
                        <a:pt x="6499" y="2940"/>
                        <a:pt x="6556" y="2942"/>
                        <a:pt x="6610" y="2942"/>
                      </a:cubicBezTo>
                      <a:cubicBezTo>
                        <a:pt x="7590" y="2942"/>
                        <a:pt x="7740" y="2376"/>
                        <a:pt x="7740" y="1302"/>
                      </a:cubicBezTo>
                      <a:cubicBezTo>
                        <a:pt x="7706" y="835"/>
                        <a:pt x="7573" y="401"/>
                        <a:pt x="7339"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2" name="Google Shape;1342;p7"/>
                <p:cNvSpPr/>
                <p:nvPr/>
              </p:nvSpPr>
              <p:spPr>
                <a:xfrm>
                  <a:off x="7209338" y="4074638"/>
                  <a:ext cx="219350" cy="67225"/>
                </a:xfrm>
                <a:custGeom>
                  <a:avLst/>
                  <a:gdLst/>
                  <a:ahLst/>
                  <a:cxnLst/>
                  <a:rect l="l" t="t" r="r" b="b"/>
                  <a:pathLst>
                    <a:path w="8774" h="2689" extrusionOk="0">
                      <a:moveTo>
                        <a:pt x="8473" y="0"/>
                      </a:moveTo>
                      <a:lnTo>
                        <a:pt x="8473" y="0"/>
                      </a:lnTo>
                      <a:cubicBezTo>
                        <a:pt x="7572" y="300"/>
                        <a:pt x="6605" y="500"/>
                        <a:pt x="5638" y="601"/>
                      </a:cubicBezTo>
                      <a:cubicBezTo>
                        <a:pt x="5403" y="618"/>
                        <a:pt x="5189" y="626"/>
                        <a:pt x="4992" y="626"/>
                      </a:cubicBezTo>
                      <a:cubicBezTo>
                        <a:pt x="3679" y="626"/>
                        <a:pt x="3181" y="279"/>
                        <a:pt x="3036" y="134"/>
                      </a:cubicBezTo>
                      <a:cubicBezTo>
                        <a:pt x="2635" y="267"/>
                        <a:pt x="2202" y="400"/>
                        <a:pt x="1835" y="500"/>
                      </a:cubicBezTo>
                      <a:cubicBezTo>
                        <a:pt x="534" y="867"/>
                        <a:pt x="0" y="1101"/>
                        <a:pt x="167" y="1468"/>
                      </a:cubicBezTo>
                      <a:cubicBezTo>
                        <a:pt x="367" y="1835"/>
                        <a:pt x="3102" y="2435"/>
                        <a:pt x="4303" y="2602"/>
                      </a:cubicBezTo>
                      <a:cubicBezTo>
                        <a:pt x="4568" y="2645"/>
                        <a:pt x="4812" y="2662"/>
                        <a:pt x="5037" y="2662"/>
                      </a:cubicBezTo>
                      <a:cubicBezTo>
                        <a:pt x="5861" y="2662"/>
                        <a:pt x="6417" y="2435"/>
                        <a:pt x="6705" y="2435"/>
                      </a:cubicBezTo>
                      <a:cubicBezTo>
                        <a:pt x="6960" y="2435"/>
                        <a:pt x="7274" y="2689"/>
                        <a:pt x="7720" y="2689"/>
                      </a:cubicBezTo>
                      <a:cubicBezTo>
                        <a:pt x="7858" y="2689"/>
                        <a:pt x="8008" y="2665"/>
                        <a:pt x="8173" y="2602"/>
                      </a:cubicBezTo>
                      <a:cubicBezTo>
                        <a:pt x="8773" y="2402"/>
                        <a:pt x="8573" y="1068"/>
                        <a:pt x="8473"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3" name="Google Shape;1343;p7"/>
                <p:cNvSpPr/>
                <p:nvPr/>
              </p:nvSpPr>
              <p:spPr>
                <a:xfrm>
                  <a:off x="7913163" y="3909513"/>
                  <a:ext cx="543750" cy="434925"/>
                </a:xfrm>
                <a:custGeom>
                  <a:avLst/>
                  <a:gdLst/>
                  <a:ahLst/>
                  <a:cxnLst/>
                  <a:rect l="l" t="t" r="r" b="b"/>
                  <a:pathLst>
                    <a:path w="21750" h="17397" extrusionOk="0">
                      <a:moveTo>
                        <a:pt x="8674" y="0"/>
                      </a:moveTo>
                      <a:lnTo>
                        <a:pt x="8674" y="4837"/>
                      </a:lnTo>
                      <a:lnTo>
                        <a:pt x="9774" y="4837"/>
                      </a:lnTo>
                      <a:lnTo>
                        <a:pt x="9774" y="12676"/>
                      </a:lnTo>
                      <a:lnTo>
                        <a:pt x="1" y="15778"/>
                      </a:lnTo>
                      <a:lnTo>
                        <a:pt x="1" y="16546"/>
                      </a:lnTo>
                      <a:cubicBezTo>
                        <a:pt x="51" y="17096"/>
                        <a:pt x="476" y="17371"/>
                        <a:pt x="897" y="17371"/>
                      </a:cubicBezTo>
                      <a:cubicBezTo>
                        <a:pt x="1318" y="17371"/>
                        <a:pt x="1735" y="17096"/>
                        <a:pt x="1769" y="16546"/>
                      </a:cubicBezTo>
                      <a:lnTo>
                        <a:pt x="1769" y="16412"/>
                      </a:lnTo>
                      <a:lnTo>
                        <a:pt x="9941" y="15478"/>
                      </a:lnTo>
                      <a:lnTo>
                        <a:pt x="9941" y="16646"/>
                      </a:lnTo>
                      <a:cubicBezTo>
                        <a:pt x="9941" y="17146"/>
                        <a:pt x="10325" y="17396"/>
                        <a:pt x="10708" y="17396"/>
                      </a:cubicBezTo>
                      <a:cubicBezTo>
                        <a:pt x="11092" y="17396"/>
                        <a:pt x="11476" y="17146"/>
                        <a:pt x="11476" y="16646"/>
                      </a:cubicBezTo>
                      <a:lnTo>
                        <a:pt x="11476" y="15411"/>
                      </a:lnTo>
                      <a:lnTo>
                        <a:pt x="19982" y="16412"/>
                      </a:lnTo>
                      <a:lnTo>
                        <a:pt x="19982" y="16512"/>
                      </a:lnTo>
                      <a:cubicBezTo>
                        <a:pt x="20015" y="17063"/>
                        <a:pt x="20432" y="17338"/>
                        <a:pt x="20853" y="17338"/>
                      </a:cubicBezTo>
                      <a:cubicBezTo>
                        <a:pt x="21274" y="17338"/>
                        <a:pt x="21700" y="17063"/>
                        <a:pt x="21750" y="16512"/>
                      </a:cubicBezTo>
                      <a:lnTo>
                        <a:pt x="21750" y="15745"/>
                      </a:lnTo>
                      <a:lnTo>
                        <a:pt x="11709" y="12576"/>
                      </a:lnTo>
                      <a:lnTo>
                        <a:pt x="11642" y="12509"/>
                      </a:lnTo>
                      <a:lnTo>
                        <a:pt x="11642" y="4837"/>
                      </a:lnTo>
                      <a:lnTo>
                        <a:pt x="12743" y="4837"/>
                      </a:lnTo>
                      <a:lnTo>
                        <a:pt x="12743"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4" name="Google Shape;1344;p7"/>
                <p:cNvSpPr/>
                <p:nvPr/>
              </p:nvSpPr>
              <p:spPr>
                <a:xfrm>
                  <a:off x="7863138" y="3791088"/>
                  <a:ext cx="661325" cy="140125"/>
                </a:xfrm>
                <a:custGeom>
                  <a:avLst/>
                  <a:gdLst/>
                  <a:ahLst/>
                  <a:cxnLst/>
                  <a:rect l="l" t="t" r="r" b="b"/>
                  <a:pathLst>
                    <a:path w="26453" h="5605" extrusionOk="0">
                      <a:moveTo>
                        <a:pt x="1668" y="1"/>
                      </a:moveTo>
                      <a:cubicBezTo>
                        <a:pt x="734" y="1"/>
                        <a:pt x="0" y="735"/>
                        <a:pt x="0" y="1669"/>
                      </a:cubicBezTo>
                      <a:lnTo>
                        <a:pt x="0" y="3937"/>
                      </a:lnTo>
                      <a:cubicBezTo>
                        <a:pt x="0" y="4871"/>
                        <a:pt x="734" y="5605"/>
                        <a:pt x="1668" y="5605"/>
                      </a:cubicBezTo>
                      <a:lnTo>
                        <a:pt x="24785" y="5605"/>
                      </a:lnTo>
                      <a:cubicBezTo>
                        <a:pt x="25719" y="5605"/>
                        <a:pt x="26452" y="4871"/>
                        <a:pt x="26452" y="3937"/>
                      </a:cubicBezTo>
                      <a:lnTo>
                        <a:pt x="26452" y="1669"/>
                      </a:lnTo>
                      <a:cubicBezTo>
                        <a:pt x="26452" y="735"/>
                        <a:pt x="25719" y="1"/>
                        <a:pt x="24785"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5" name="Google Shape;1345;p7"/>
                <p:cNvSpPr/>
                <p:nvPr/>
              </p:nvSpPr>
              <p:spPr>
                <a:xfrm>
                  <a:off x="7317738" y="3147288"/>
                  <a:ext cx="286900" cy="331100"/>
                </a:xfrm>
                <a:custGeom>
                  <a:avLst/>
                  <a:gdLst/>
                  <a:ahLst/>
                  <a:cxnLst/>
                  <a:rect l="l" t="t" r="r" b="b"/>
                  <a:pathLst>
                    <a:path w="11476" h="13244" extrusionOk="0">
                      <a:moveTo>
                        <a:pt x="1" y="1"/>
                      </a:moveTo>
                      <a:lnTo>
                        <a:pt x="1" y="13244"/>
                      </a:lnTo>
                      <a:lnTo>
                        <a:pt x="11476" y="13244"/>
                      </a:lnTo>
                      <a:lnTo>
                        <a:pt x="11476"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6" name="Google Shape;1346;p7"/>
                <p:cNvSpPr/>
                <p:nvPr/>
              </p:nvSpPr>
              <p:spPr>
                <a:xfrm>
                  <a:off x="7303563" y="3194838"/>
                  <a:ext cx="322750" cy="298575"/>
                </a:xfrm>
                <a:custGeom>
                  <a:avLst/>
                  <a:gdLst/>
                  <a:ahLst/>
                  <a:cxnLst/>
                  <a:rect l="l" t="t" r="r" b="b"/>
                  <a:pathLst>
                    <a:path w="12910" h="11943" extrusionOk="0">
                      <a:moveTo>
                        <a:pt x="1" y="0"/>
                      </a:moveTo>
                      <a:lnTo>
                        <a:pt x="1" y="11942"/>
                      </a:lnTo>
                      <a:lnTo>
                        <a:pt x="12910" y="11942"/>
                      </a:lnTo>
                      <a:lnTo>
                        <a:pt x="6105"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7" name="Google Shape;1347;p7"/>
                <p:cNvSpPr/>
                <p:nvPr/>
              </p:nvSpPr>
              <p:spPr>
                <a:xfrm>
                  <a:off x="7167638" y="3190638"/>
                  <a:ext cx="267725" cy="319450"/>
                </a:xfrm>
                <a:custGeom>
                  <a:avLst/>
                  <a:gdLst/>
                  <a:ahLst/>
                  <a:cxnLst/>
                  <a:rect l="l" t="t" r="r" b="b"/>
                  <a:pathLst>
                    <a:path w="10709" h="12778" extrusionOk="0">
                      <a:moveTo>
                        <a:pt x="3521" y="1"/>
                      </a:moveTo>
                      <a:cubicBezTo>
                        <a:pt x="3309" y="1"/>
                        <a:pt x="3103" y="121"/>
                        <a:pt x="3036" y="402"/>
                      </a:cubicBezTo>
                      <a:lnTo>
                        <a:pt x="401" y="9808"/>
                      </a:lnTo>
                      <a:cubicBezTo>
                        <a:pt x="0" y="11276"/>
                        <a:pt x="1101" y="12744"/>
                        <a:pt x="2636" y="12777"/>
                      </a:cubicBezTo>
                      <a:lnTo>
                        <a:pt x="10041" y="12777"/>
                      </a:lnTo>
                      <a:cubicBezTo>
                        <a:pt x="10708" y="12711"/>
                        <a:pt x="10708" y="11743"/>
                        <a:pt x="10041" y="11710"/>
                      </a:cubicBezTo>
                      <a:lnTo>
                        <a:pt x="2669" y="11710"/>
                      </a:lnTo>
                      <a:cubicBezTo>
                        <a:pt x="2302" y="11676"/>
                        <a:pt x="1968" y="11543"/>
                        <a:pt x="1702" y="11276"/>
                      </a:cubicBezTo>
                      <a:cubicBezTo>
                        <a:pt x="1435" y="10943"/>
                        <a:pt x="1301" y="10509"/>
                        <a:pt x="1435" y="10075"/>
                      </a:cubicBezTo>
                      <a:lnTo>
                        <a:pt x="4070" y="669"/>
                      </a:lnTo>
                      <a:cubicBezTo>
                        <a:pt x="4170" y="269"/>
                        <a:pt x="3839" y="1"/>
                        <a:pt x="352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8" name="Google Shape;1348;p7"/>
                <p:cNvSpPr/>
                <p:nvPr/>
              </p:nvSpPr>
              <p:spPr>
                <a:xfrm>
                  <a:off x="7256863" y="2893788"/>
                  <a:ext cx="106775" cy="546250"/>
                </a:xfrm>
                <a:custGeom>
                  <a:avLst/>
                  <a:gdLst/>
                  <a:ahLst/>
                  <a:cxnLst/>
                  <a:rect l="l" t="t" r="r" b="b"/>
                  <a:pathLst>
                    <a:path w="4271" h="21850" extrusionOk="0">
                      <a:moveTo>
                        <a:pt x="1668" y="0"/>
                      </a:moveTo>
                      <a:lnTo>
                        <a:pt x="1" y="200"/>
                      </a:lnTo>
                      <a:lnTo>
                        <a:pt x="2569" y="21849"/>
                      </a:lnTo>
                      <a:lnTo>
                        <a:pt x="4270" y="21649"/>
                      </a:lnTo>
                      <a:lnTo>
                        <a:pt x="1668"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9" name="Google Shape;1349;p7"/>
                <p:cNvSpPr/>
                <p:nvPr/>
              </p:nvSpPr>
              <p:spPr>
                <a:xfrm>
                  <a:off x="7216013" y="2898788"/>
                  <a:ext cx="105925" cy="541250"/>
                </a:xfrm>
                <a:custGeom>
                  <a:avLst/>
                  <a:gdLst/>
                  <a:ahLst/>
                  <a:cxnLst/>
                  <a:rect l="l" t="t" r="r" b="b"/>
                  <a:pathLst>
                    <a:path w="4237" h="21650" extrusionOk="0">
                      <a:moveTo>
                        <a:pt x="1635" y="0"/>
                      </a:moveTo>
                      <a:lnTo>
                        <a:pt x="1635" y="0"/>
                      </a:lnTo>
                      <a:cubicBezTo>
                        <a:pt x="0" y="7306"/>
                        <a:pt x="901" y="14944"/>
                        <a:pt x="4236" y="21649"/>
                      </a:cubicBezTo>
                      <a:lnTo>
                        <a:pt x="1635"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0" name="Google Shape;1350;p7"/>
                <p:cNvSpPr/>
                <p:nvPr/>
              </p:nvSpPr>
              <p:spPr>
                <a:xfrm>
                  <a:off x="7076738" y="3508388"/>
                  <a:ext cx="1691225" cy="954050"/>
                </a:xfrm>
                <a:custGeom>
                  <a:avLst/>
                  <a:gdLst/>
                  <a:ahLst/>
                  <a:cxnLst/>
                  <a:rect l="l" t="t" r="r" b="b"/>
                  <a:pathLst>
                    <a:path w="67649" h="38162" extrusionOk="0">
                      <a:moveTo>
                        <a:pt x="0" y="1"/>
                      </a:moveTo>
                      <a:lnTo>
                        <a:pt x="0" y="38161"/>
                      </a:lnTo>
                      <a:lnTo>
                        <a:pt x="67649" y="38161"/>
                      </a:lnTo>
                      <a:lnTo>
                        <a:pt x="67649"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1" name="Google Shape;1351;p7"/>
                <p:cNvSpPr/>
                <p:nvPr/>
              </p:nvSpPr>
              <p:spPr>
                <a:xfrm>
                  <a:off x="7076738" y="3508388"/>
                  <a:ext cx="1691225" cy="954050"/>
                </a:xfrm>
                <a:custGeom>
                  <a:avLst/>
                  <a:gdLst/>
                  <a:ahLst/>
                  <a:cxnLst/>
                  <a:rect l="l" t="t" r="r" b="b"/>
                  <a:pathLst>
                    <a:path w="67649" h="38162" extrusionOk="0">
                      <a:moveTo>
                        <a:pt x="0" y="1"/>
                      </a:moveTo>
                      <a:lnTo>
                        <a:pt x="0" y="38161"/>
                      </a:lnTo>
                      <a:lnTo>
                        <a:pt x="67649" y="38161"/>
                      </a:lnTo>
                      <a:lnTo>
                        <a:pt x="67649"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2" name="Google Shape;1352;p7"/>
                <p:cNvSpPr/>
                <p:nvPr/>
              </p:nvSpPr>
              <p:spPr>
                <a:xfrm>
                  <a:off x="7076738" y="3508388"/>
                  <a:ext cx="1691225" cy="954050"/>
                </a:xfrm>
                <a:custGeom>
                  <a:avLst/>
                  <a:gdLst/>
                  <a:ahLst/>
                  <a:cxnLst/>
                  <a:rect l="l" t="t" r="r" b="b"/>
                  <a:pathLst>
                    <a:path w="67649" h="38162" fill="none" extrusionOk="0">
                      <a:moveTo>
                        <a:pt x="0" y="1"/>
                      </a:moveTo>
                      <a:lnTo>
                        <a:pt x="67649" y="1"/>
                      </a:lnTo>
                      <a:lnTo>
                        <a:pt x="67649" y="38161"/>
                      </a:lnTo>
                      <a:lnTo>
                        <a:pt x="0" y="38161"/>
                      </a:ln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3" name="Google Shape;1353;p7"/>
                <p:cNvSpPr/>
                <p:nvPr/>
              </p:nvSpPr>
              <p:spPr>
                <a:xfrm>
                  <a:off x="7077563" y="3531738"/>
                  <a:ext cx="1688750" cy="25875"/>
                </a:xfrm>
                <a:custGeom>
                  <a:avLst/>
                  <a:gdLst/>
                  <a:ahLst/>
                  <a:cxnLst/>
                  <a:rect l="l" t="t" r="r" b="b"/>
                  <a:pathLst>
                    <a:path w="67550" h="1035" extrusionOk="0">
                      <a:moveTo>
                        <a:pt x="1" y="1"/>
                      </a:moveTo>
                      <a:lnTo>
                        <a:pt x="1" y="1035"/>
                      </a:lnTo>
                      <a:lnTo>
                        <a:pt x="67549" y="1035"/>
                      </a:lnTo>
                      <a:lnTo>
                        <a:pt x="67549"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4" name="Google Shape;1354;p7"/>
                <p:cNvSpPr/>
                <p:nvPr/>
              </p:nvSpPr>
              <p:spPr>
                <a:xfrm>
                  <a:off x="7039213" y="3492538"/>
                  <a:ext cx="1741275" cy="41725"/>
                </a:xfrm>
                <a:custGeom>
                  <a:avLst/>
                  <a:gdLst/>
                  <a:ahLst/>
                  <a:cxnLst/>
                  <a:rect l="l" t="t" r="r" b="b"/>
                  <a:pathLst>
                    <a:path w="69651" h="1669" extrusionOk="0">
                      <a:moveTo>
                        <a:pt x="0" y="1"/>
                      </a:moveTo>
                      <a:lnTo>
                        <a:pt x="0" y="1669"/>
                      </a:lnTo>
                      <a:lnTo>
                        <a:pt x="69650" y="1669"/>
                      </a:lnTo>
                      <a:lnTo>
                        <a:pt x="69650"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5" name="Google Shape;1355;p7"/>
                <p:cNvSpPr/>
                <p:nvPr/>
              </p:nvSpPr>
              <p:spPr>
                <a:xfrm>
                  <a:off x="5870888" y="3413313"/>
                  <a:ext cx="177650" cy="139300"/>
                </a:xfrm>
                <a:custGeom>
                  <a:avLst/>
                  <a:gdLst/>
                  <a:ahLst/>
                  <a:cxnLst/>
                  <a:rect l="l" t="t" r="r" b="b"/>
                  <a:pathLst>
                    <a:path w="7106" h="5572" extrusionOk="0">
                      <a:moveTo>
                        <a:pt x="5170" y="1"/>
                      </a:moveTo>
                      <a:lnTo>
                        <a:pt x="4103" y="835"/>
                      </a:lnTo>
                      <a:cubicBezTo>
                        <a:pt x="4103" y="835"/>
                        <a:pt x="1134" y="2403"/>
                        <a:pt x="567" y="2870"/>
                      </a:cubicBezTo>
                      <a:cubicBezTo>
                        <a:pt x="0" y="3337"/>
                        <a:pt x="400" y="3804"/>
                        <a:pt x="734" y="4371"/>
                      </a:cubicBezTo>
                      <a:cubicBezTo>
                        <a:pt x="1034" y="4971"/>
                        <a:pt x="2569" y="5571"/>
                        <a:pt x="3069" y="5571"/>
                      </a:cubicBezTo>
                      <a:cubicBezTo>
                        <a:pt x="3603" y="5571"/>
                        <a:pt x="6004" y="4437"/>
                        <a:pt x="6371" y="3770"/>
                      </a:cubicBezTo>
                      <a:cubicBezTo>
                        <a:pt x="6738" y="3070"/>
                        <a:pt x="7105" y="668"/>
                        <a:pt x="7105" y="668"/>
                      </a:cubicBezTo>
                      <a:lnTo>
                        <a:pt x="5170"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6" name="Google Shape;1356;p7"/>
                <p:cNvSpPr/>
                <p:nvPr/>
              </p:nvSpPr>
              <p:spPr>
                <a:xfrm>
                  <a:off x="5929263" y="3471688"/>
                  <a:ext cx="100075" cy="80925"/>
                </a:xfrm>
                <a:custGeom>
                  <a:avLst/>
                  <a:gdLst/>
                  <a:ahLst/>
                  <a:cxnLst/>
                  <a:rect l="l" t="t" r="r" b="b"/>
                  <a:pathLst>
                    <a:path w="4003" h="3237" fill="none" extrusionOk="0">
                      <a:moveTo>
                        <a:pt x="2302" y="1"/>
                      </a:moveTo>
                      <a:lnTo>
                        <a:pt x="2135" y="1268"/>
                      </a:lnTo>
                      <a:cubicBezTo>
                        <a:pt x="2135" y="1268"/>
                        <a:pt x="0" y="2503"/>
                        <a:pt x="200" y="2870"/>
                      </a:cubicBezTo>
                      <a:cubicBezTo>
                        <a:pt x="400" y="3236"/>
                        <a:pt x="634" y="3136"/>
                        <a:pt x="1868" y="2769"/>
                      </a:cubicBezTo>
                      <a:cubicBezTo>
                        <a:pt x="3136" y="2403"/>
                        <a:pt x="3970" y="1735"/>
                        <a:pt x="4003" y="14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7" name="Google Shape;1357;p7"/>
                <p:cNvSpPr/>
                <p:nvPr/>
              </p:nvSpPr>
              <p:spPr>
                <a:xfrm>
                  <a:off x="5929263" y="3465863"/>
                  <a:ext cx="13350" cy="60900"/>
                </a:xfrm>
                <a:custGeom>
                  <a:avLst/>
                  <a:gdLst/>
                  <a:ahLst/>
                  <a:cxnLst/>
                  <a:rect l="l" t="t" r="r" b="b"/>
                  <a:pathLst>
                    <a:path w="534" h="2436" fill="none" extrusionOk="0">
                      <a:moveTo>
                        <a:pt x="0" y="0"/>
                      </a:moveTo>
                      <a:lnTo>
                        <a:pt x="534" y="2435"/>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8" name="Google Shape;1358;p7"/>
                <p:cNvSpPr/>
                <p:nvPr/>
              </p:nvSpPr>
              <p:spPr>
                <a:xfrm>
                  <a:off x="5900888" y="3480038"/>
                  <a:ext cx="27550" cy="65900"/>
                </a:xfrm>
                <a:custGeom>
                  <a:avLst/>
                  <a:gdLst/>
                  <a:ahLst/>
                  <a:cxnLst/>
                  <a:rect l="l" t="t" r="r" b="b"/>
                  <a:pathLst>
                    <a:path w="1102" h="2636" fill="none" extrusionOk="0">
                      <a:moveTo>
                        <a:pt x="1" y="0"/>
                      </a:moveTo>
                      <a:lnTo>
                        <a:pt x="1102" y="263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9" name="Google Shape;1359;p7"/>
                <p:cNvSpPr/>
                <p:nvPr/>
              </p:nvSpPr>
              <p:spPr>
                <a:xfrm>
                  <a:off x="5889213" y="3490038"/>
                  <a:ext cx="21725" cy="48400"/>
                </a:xfrm>
                <a:custGeom>
                  <a:avLst/>
                  <a:gdLst/>
                  <a:ahLst/>
                  <a:cxnLst/>
                  <a:rect l="l" t="t" r="r" b="b"/>
                  <a:pathLst>
                    <a:path w="869" h="1936" fill="none" extrusionOk="0">
                      <a:moveTo>
                        <a:pt x="1" y="1"/>
                      </a:moveTo>
                      <a:cubicBezTo>
                        <a:pt x="1" y="1"/>
                        <a:pt x="268" y="1468"/>
                        <a:pt x="868" y="19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0" name="Google Shape;1360;p7"/>
                <p:cNvSpPr/>
                <p:nvPr/>
              </p:nvSpPr>
              <p:spPr>
                <a:xfrm>
                  <a:off x="5998463" y="3371613"/>
                  <a:ext cx="71750" cy="58400"/>
                </a:xfrm>
                <a:custGeom>
                  <a:avLst/>
                  <a:gdLst/>
                  <a:ahLst/>
                  <a:cxnLst/>
                  <a:rect l="l" t="t" r="r" b="b"/>
                  <a:pathLst>
                    <a:path w="2870" h="2336" extrusionOk="0">
                      <a:moveTo>
                        <a:pt x="434" y="1"/>
                      </a:moveTo>
                      <a:lnTo>
                        <a:pt x="1" y="1869"/>
                      </a:lnTo>
                      <a:lnTo>
                        <a:pt x="2002" y="2336"/>
                      </a:lnTo>
                      <a:lnTo>
                        <a:pt x="2869" y="268"/>
                      </a:lnTo>
                      <a:lnTo>
                        <a:pt x="434"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1" name="Google Shape;1361;p7"/>
                <p:cNvSpPr/>
                <p:nvPr/>
              </p:nvSpPr>
              <p:spPr>
                <a:xfrm>
                  <a:off x="5930088" y="2835888"/>
                  <a:ext cx="181825" cy="562475"/>
                </a:xfrm>
                <a:custGeom>
                  <a:avLst/>
                  <a:gdLst/>
                  <a:ahLst/>
                  <a:cxnLst/>
                  <a:rect l="l" t="t" r="r" b="b"/>
                  <a:pathLst>
                    <a:path w="7273" h="22499" extrusionOk="0">
                      <a:moveTo>
                        <a:pt x="511" y="1"/>
                      </a:moveTo>
                      <a:cubicBezTo>
                        <a:pt x="366" y="1"/>
                        <a:pt x="244" y="93"/>
                        <a:pt x="167" y="315"/>
                      </a:cubicBezTo>
                      <a:cubicBezTo>
                        <a:pt x="0" y="1516"/>
                        <a:pt x="67" y="2783"/>
                        <a:pt x="334" y="3984"/>
                      </a:cubicBezTo>
                      <a:cubicBezTo>
                        <a:pt x="801" y="5585"/>
                        <a:pt x="2769" y="13624"/>
                        <a:pt x="3036" y="14191"/>
                      </a:cubicBezTo>
                      <a:cubicBezTo>
                        <a:pt x="3303" y="14759"/>
                        <a:pt x="3236" y="15659"/>
                        <a:pt x="3103" y="16593"/>
                      </a:cubicBezTo>
                      <a:cubicBezTo>
                        <a:pt x="2936" y="17527"/>
                        <a:pt x="3570" y="19762"/>
                        <a:pt x="3570" y="19929"/>
                      </a:cubicBezTo>
                      <a:cubicBezTo>
                        <a:pt x="3570" y="20062"/>
                        <a:pt x="2669" y="20696"/>
                        <a:pt x="2636" y="21330"/>
                      </a:cubicBezTo>
                      <a:cubicBezTo>
                        <a:pt x="2569" y="21964"/>
                        <a:pt x="3603" y="22364"/>
                        <a:pt x="4537" y="22464"/>
                      </a:cubicBezTo>
                      <a:cubicBezTo>
                        <a:pt x="4685" y="22484"/>
                        <a:pt x="4825" y="22499"/>
                        <a:pt x="4957" y="22499"/>
                      </a:cubicBezTo>
                      <a:cubicBezTo>
                        <a:pt x="5688" y="22499"/>
                        <a:pt x="6197" y="22065"/>
                        <a:pt x="6705" y="19862"/>
                      </a:cubicBezTo>
                      <a:cubicBezTo>
                        <a:pt x="7272" y="17260"/>
                        <a:pt x="5604" y="13758"/>
                        <a:pt x="4537" y="9655"/>
                      </a:cubicBezTo>
                      <a:cubicBezTo>
                        <a:pt x="3503" y="5552"/>
                        <a:pt x="2102" y="2516"/>
                        <a:pt x="1902" y="1683"/>
                      </a:cubicBezTo>
                      <a:cubicBezTo>
                        <a:pt x="1748" y="1040"/>
                        <a:pt x="999" y="1"/>
                        <a:pt x="511"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2" name="Google Shape;1362;p7"/>
                <p:cNvSpPr/>
                <p:nvPr/>
              </p:nvSpPr>
              <p:spPr>
                <a:xfrm>
                  <a:off x="5995913" y="4266438"/>
                  <a:ext cx="236925" cy="125300"/>
                </a:xfrm>
                <a:custGeom>
                  <a:avLst/>
                  <a:gdLst/>
                  <a:ahLst/>
                  <a:cxnLst/>
                  <a:rect l="l" t="t" r="r" b="b"/>
                  <a:pathLst>
                    <a:path w="9477" h="5012" extrusionOk="0">
                      <a:moveTo>
                        <a:pt x="8442" y="0"/>
                      </a:moveTo>
                      <a:cubicBezTo>
                        <a:pt x="7074" y="367"/>
                        <a:pt x="5740" y="834"/>
                        <a:pt x="4406" y="1368"/>
                      </a:cubicBezTo>
                      <a:cubicBezTo>
                        <a:pt x="4406" y="1368"/>
                        <a:pt x="470" y="4237"/>
                        <a:pt x="103" y="4770"/>
                      </a:cubicBezTo>
                      <a:cubicBezTo>
                        <a:pt x="0" y="4944"/>
                        <a:pt x="231" y="5012"/>
                        <a:pt x="637" y="5012"/>
                      </a:cubicBezTo>
                      <a:cubicBezTo>
                        <a:pt x="1555" y="5012"/>
                        <a:pt x="3370" y="4668"/>
                        <a:pt x="4272" y="4437"/>
                      </a:cubicBezTo>
                      <a:cubicBezTo>
                        <a:pt x="5106" y="4237"/>
                        <a:pt x="5873" y="3803"/>
                        <a:pt x="6507" y="3169"/>
                      </a:cubicBezTo>
                      <a:cubicBezTo>
                        <a:pt x="6908" y="2836"/>
                        <a:pt x="9076" y="2202"/>
                        <a:pt x="9276" y="1802"/>
                      </a:cubicBezTo>
                      <a:cubicBezTo>
                        <a:pt x="9476" y="1368"/>
                        <a:pt x="8442" y="0"/>
                        <a:pt x="8442"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3" name="Google Shape;1363;p7"/>
                <p:cNvSpPr/>
                <p:nvPr/>
              </p:nvSpPr>
              <p:spPr>
                <a:xfrm>
                  <a:off x="6083538" y="4156363"/>
                  <a:ext cx="123425" cy="144275"/>
                </a:xfrm>
                <a:custGeom>
                  <a:avLst/>
                  <a:gdLst/>
                  <a:ahLst/>
                  <a:cxnLst/>
                  <a:rect l="l" t="t" r="r" b="b"/>
                  <a:pathLst>
                    <a:path w="4937" h="5771" extrusionOk="0">
                      <a:moveTo>
                        <a:pt x="2936" y="0"/>
                      </a:moveTo>
                      <a:lnTo>
                        <a:pt x="0" y="2502"/>
                      </a:lnTo>
                      <a:lnTo>
                        <a:pt x="901" y="5771"/>
                      </a:lnTo>
                      <a:cubicBezTo>
                        <a:pt x="1835" y="5771"/>
                        <a:pt x="2769" y="5571"/>
                        <a:pt x="3636" y="5237"/>
                      </a:cubicBezTo>
                      <a:cubicBezTo>
                        <a:pt x="4870" y="4670"/>
                        <a:pt x="4937" y="4403"/>
                        <a:pt x="4937" y="4403"/>
                      </a:cubicBezTo>
                      <a:lnTo>
                        <a:pt x="2936"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4" name="Google Shape;1364;p7"/>
                <p:cNvSpPr/>
                <p:nvPr/>
              </p:nvSpPr>
              <p:spPr>
                <a:xfrm>
                  <a:off x="5871713" y="3319088"/>
                  <a:ext cx="580425" cy="1026600"/>
                </a:xfrm>
                <a:custGeom>
                  <a:avLst/>
                  <a:gdLst/>
                  <a:ahLst/>
                  <a:cxnLst/>
                  <a:rect l="l" t="t" r="r" b="b"/>
                  <a:pathLst>
                    <a:path w="23217" h="41064" extrusionOk="0">
                      <a:moveTo>
                        <a:pt x="20846" y="0"/>
                      </a:moveTo>
                      <a:cubicBezTo>
                        <a:pt x="16878" y="0"/>
                        <a:pt x="8006" y="1035"/>
                        <a:pt x="8006" y="1035"/>
                      </a:cubicBezTo>
                      <a:cubicBezTo>
                        <a:pt x="8006" y="1035"/>
                        <a:pt x="6405" y="2002"/>
                        <a:pt x="6338" y="2436"/>
                      </a:cubicBezTo>
                      <a:cubicBezTo>
                        <a:pt x="6338" y="3036"/>
                        <a:pt x="6438" y="3636"/>
                        <a:pt x="6605" y="4237"/>
                      </a:cubicBezTo>
                      <a:cubicBezTo>
                        <a:pt x="6605" y="4237"/>
                        <a:pt x="3336" y="11042"/>
                        <a:pt x="2369" y="12776"/>
                      </a:cubicBezTo>
                      <a:cubicBezTo>
                        <a:pt x="1401" y="14511"/>
                        <a:pt x="0" y="17947"/>
                        <a:pt x="1401" y="20082"/>
                      </a:cubicBezTo>
                      <a:cubicBezTo>
                        <a:pt x="2769" y="22250"/>
                        <a:pt x="6939" y="32390"/>
                        <a:pt x="6939" y="32390"/>
                      </a:cubicBezTo>
                      <a:lnTo>
                        <a:pt x="5571" y="40163"/>
                      </a:lnTo>
                      <a:lnTo>
                        <a:pt x="9107" y="41063"/>
                      </a:lnTo>
                      <a:cubicBezTo>
                        <a:pt x="9107" y="41063"/>
                        <a:pt x="11275" y="35226"/>
                        <a:pt x="12009" y="33091"/>
                      </a:cubicBezTo>
                      <a:cubicBezTo>
                        <a:pt x="12776" y="30923"/>
                        <a:pt x="14611" y="25385"/>
                        <a:pt x="14878" y="23417"/>
                      </a:cubicBezTo>
                      <a:cubicBezTo>
                        <a:pt x="15145" y="21483"/>
                        <a:pt x="15345" y="18714"/>
                        <a:pt x="15445" y="18480"/>
                      </a:cubicBezTo>
                      <a:cubicBezTo>
                        <a:pt x="15511" y="18280"/>
                        <a:pt x="21549" y="9441"/>
                        <a:pt x="22383" y="7439"/>
                      </a:cubicBezTo>
                      <a:cubicBezTo>
                        <a:pt x="23217" y="5438"/>
                        <a:pt x="23150" y="1201"/>
                        <a:pt x="22717" y="267"/>
                      </a:cubicBezTo>
                      <a:cubicBezTo>
                        <a:pt x="22632" y="76"/>
                        <a:pt x="21918" y="0"/>
                        <a:pt x="20846"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5" name="Google Shape;1365;p7"/>
                <p:cNvSpPr/>
                <p:nvPr/>
              </p:nvSpPr>
              <p:spPr>
                <a:xfrm>
                  <a:off x="6101038" y="3404138"/>
                  <a:ext cx="81750" cy="76750"/>
                </a:xfrm>
                <a:custGeom>
                  <a:avLst/>
                  <a:gdLst/>
                  <a:ahLst/>
                  <a:cxnLst/>
                  <a:rect l="l" t="t" r="r" b="b"/>
                  <a:pathLst>
                    <a:path w="3270" h="3070" fill="none" extrusionOk="0">
                      <a:moveTo>
                        <a:pt x="3003" y="1"/>
                      </a:moveTo>
                      <a:lnTo>
                        <a:pt x="1101" y="902"/>
                      </a:lnTo>
                      <a:lnTo>
                        <a:pt x="3136" y="2236"/>
                      </a:lnTo>
                      <a:lnTo>
                        <a:pt x="1" y="1802"/>
                      </a:lnTo>
                      <a:lnTo>
                        <a:pt x="3270" y="3070"/>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6" name="Google Shape;1366;p7"/>
                <p:cNvSpPr/>
                <p:nvPr/>
              </p:nvSpPr>
              <p:spPr>
                <a:xfrm>
                  <a:off x="6208613" y="3426663"/>
                  <a:ext cx="174325" cy="38375"/>
                </a:xfrm>
                <a:custGeom>
                  <a:avLst/>
                  <a:gdLst/>
                  <a:ahLst/>
                  <a:cxnLst/>
                  <a:rect l="l" t="t" r="r" b="b"/>
                  <a:pathLst>
                    <a:path w="6973" h="1535" fill="none" extrusionOk="0">
                      <a:moveTo>
                        <a:pt x="3837" y="1"/>
                      </a:moveTo>
                      <a:lnTo>
                        <a:pt x="1" y="1535"/>
                      </a:lnTo>
                      <a:cubicBezTo>
                        <a:pt x="1" y="1535"/>
                        <a:pt x="4804" y="634"/>
                        <a:pt x="6972" y="7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7" name="Google Shape;1367;p7"/>
                <p:cNvSpPr/>
                <p:nvPr/>
              </p:nvSpPr>
              <p:spPr>
                <a:xfrm>
                  <a:off x="6057688" y="3489213"/>
                  <a:ext cx="137600" cy="627125"/>
                </a:xfrm>
                <a:custGeom>
                  <a:avLst/>
                  <a:gdLst/>
                  <a:ahLst/>
                  <a:cxnLst/>
                  <a:rect l="l" t="t" r="r" b="b"/>
                  <a:pathLst>
                    <a:path w="5504" h="25085" fill="none" extrusionOk="0">
                      <a:moveTo>
                        <a:pt x="5504" y="0"/>
                      </a:moveTo>
                      <a:cubicBezTo>
                        <a:pt x="5504" y="0"/>
                        <a:pt x="701" y="10508"/>
                        <a:pt x="701" y="12443"/>
                      </a:cubicBezTo>
                      <a:cubicBezTo>
                        <a:pt x="701" y="14377"/>
                        <a:pt x="0" y="25085"/>
                        <a:pt x="0" y="25085"/>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8" name="Google Shape;1368;p7"/>
                <p:cNvSpPr/>
                <p:nvPr/>
              </p:nvSpPr>
              <p:spPr>
                <a:xfrm>
                  <a:off x="5930913" y="2732813"/>
                  <a:ext cx="523750" cy="653025"/>
                </a:xfrm>
                <a:custGeom>
                  <a:avLst/>
                  <a:gdLst/>
                  <a:ahLst/>
                  <a:cxnLst/>
                  <a:rect l="l" t="t" r="r" b="b"/>
                  <a:pathLst>
                    <a:path w="20950" h="26121" extrusionOk="0">
                      <a:moveTo>
                        <a:pt x="11256" y="1"/>
                      </a:moveTo>
                      <a:cubicBezTo>
                        <a:pt x="9468" y="1"/>
                        <a:pt x="7149" y="158"/>
                        <a:pt x="6706" y="602"/>
                      </a:cubicBezTo>
                      <a:cubicBezTo>
                        <a:pt x="6706" y="602"/>
                        <a:pt x="301" y="3771"/>
                        <a:pt x="134" y="4438"/>
                      </a:cubicBezTo>
                      <a:cubicBezTo>
                        <a:pt x="1" y="5072"/>
                        <a:pt x="768" y="6973"/>
                        <a:pt x="768" y="6973"/>
                      </a:cubicBezTo>
                      <a:cubicBezTo>
                        <a:pt x="768" y="6973"/>
                        <a:pt x="4704" y="19849"/>
                        <a:pt x="5038" y="20883"/>
                      </a:cubicBezTo>
                      <a:cubicBezTo>
                        <a:pt x="5371" y="21917"/>
                        <a:pt x="5505" y="22151"/>
                        <a:pt x="5204" y="22651"/>
                      </a:cubicBezTo>
                      <a:cubicBezTo>
                        <a:pt x="4871" y="23185"/>
                        <a:pt x="4437" y="24119"/>
                        <a:pt x="4904" y="24652"/>
                      </a:cubicBezTo>
                      <a:cubicBezTo>
                        <a:pt x="5371" y="25153"/>
                        <a:pt x="8540" y="26120"/>
                        <a:pt x="10575" y="26120"/>
                      </a:cubicBezTo>
                      <a:cubicBezTo>
                        <a:pt x="12576" y="26120"/>
                        <a:pt x="16212" y="25486"/>
                        <a:pt x="18581" y="24919"/>
                      </a:cubicBezTo>
                      <a:cubicBezTo>
                        <a:pt x="20949" y="24352"/>
                        <a:pt x="20849" y="23318"/>
                        <a:pt x="20749" y="22251"/>
                      </a:cubicBezTo>
                      <a:cubicBezTo>
                        <a:pt x="20649" y="21150"/>
                        <a:pt x="19281" y="2570"/>
                        <a:pt x="19281" y="1869"/>
                      </a:cubicBezTo>
                      <a:cubicBezTo>
                        <a:pt x="19281" y="1169"/>
                        <a:pt x="14278" y="135"/>
                        <a:pt x="12576" y="35"/>
                      </a:cubicBezTo>
                      <a:cubicBezTo>
                        <a:pt x="12212" y="13"/>
                        <a:pt x="11755" y="1"/>
                        <a:pt x="11256"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9" name="Google Shape;1369;p7"/>
                <p:cNvSpPr/>
                <p:nvPr/>
              </p:nvSpPr>
              <p:spPr>
                <a:xfrm>
                  <a:off x="6108538" y="2773563"/>
                  <a:ext cx="112625" cy="169450"/>
                </a:xfrm>
                <a:custGeom>
                  <a:avLst/>
                  <a:gdLst/>
                  <a:ahLst/>
                  <a:cxnLst/>
                  <a:rect l="l" t="t" r="r" b="b"/>
                  <a:pathLst>
                    <a:path w="4505" h="6778" extrusionOk="0">
                      <a:moveTo>
                        <a:pt x="2064" y="0"/>
                      </a:moveTo>
                      <a:cubicBezTo>
                        <a:pt x="2011" y="0"/>
                        <a:pt x="1957" y="2"/>
                        <a:pt x="1902" y="6"/>
                      </a:cubicBezTo>
                      <a:cubicBezTo>
                        <a:pt x="1" y="139"/>
                        <a:pt x="301" y="2174"/>
                        <a:pt x="301" y="2174"/>
                      </a:cubicBezTo>
                      <a:lnTo>
                        <a:pt x="1902" y="6777"/>
                      </a:lnTo>
                      <a:lnTo>
                        <a:pt x="4504" y="2107"/>
                      </a:lnTo>
                      <a:cubicBezTo>
                        <a:pt x="4504" y="2107"/>
                        <a:pt x="3844" y="0"/>
                        <a:pt x="2064"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0" name="Google Shape;1370;p7"/>
                <p:cNvSpPr/>
                <p:nvPr/>
              </p:nvSpPr>
              <p:spPr>
                <a:xfrm>
                  <a:off x="6119388" y="2942988"/>
                  <a:ext cx="109275" cy="441175"/>
                </a:xfrm>
                <a:custGeom>
                  <a:avLst/>
                  <a:gdLst/>
                  <a:ahLst/>
                  <a:cxnLst/>
                  <a:rect l="l" t="t" r="r" b="b"/>
                  <a:pathLst>
                    <a:path w="4371" h="17647" extrusionOk="0">
                      <a:moveTo>
                        <a:pt x="1468" y="0"/>
                      </a:moveTo>
                      <a:cubicBezTo>
                        <a:pt x="1468" y="0"/>
                        <a:pt x="634" y="12743"/>
                        <a:pt x="634" y="13377"/>
                      </a:cubicBezTo>
                      <a:cubicBezTo>
                        <a:pt x="634" y="14010"/>
                        <a:pt x="0" y="16045"/>
                        <a:pt x="0" y="16045"/>
                      </a:cubicBezTo>
                      <a:lnTo>
                        <a:pt x="1401" y="17646"/>
                      </a:lnTo>
                      <a:cubicBezTo>
                        <a:pt x="1401" y="17646"/>
                        <a:pt x="3670" y="16045"/>
                        <a:pt x="4003" y="14844"/>
                      </a:cubicBezTo>
                      <a:cubicBezTo>
                        <a:pt x="4370" y="13643"/>
                        <a:pt x="1468" y="0"/>
                        <a:pt x="1468"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1" name="Google Shape;1371;p7"/>
                <p:cNvSpPr/>
                <p:nvPr/>
              </p:nvSpPr>
              <p:spPr>
                <a:xfrm>
                  <a:off x="6079363" y="2702213"/>
                  <a:ext cx="179325" cy="183250"/>
                </a:xfrm>
                <a:custGeom>
                  <a:avLst/>
                  <a:gdLst/>
                  <a:ahLst/>
                  <a:cxnLst/>
                  <a:rect l="l" t="t" r="r" b="b"/>
                  <a:pathLst>
                    <a:path w="7173" h="7330" extrusionOk="0">
                      <a:moveTo>
                        <a:pt x="4860" y="0"/>
                      </a:moveTo>
                      <a:cubicBezTo>
                        <a:pt x="4573" y="0"/>
                        <a:pt x="4281" y="25"/>
                        <a:pt x="4003" y="58"/>
                      </a:cubicBezTo>
                      <a:cubicBezTo>
                        <a:pt x="2869" y="191"/>
                        <a:pt x="1568" y="191"/>
                        <a:pt x="768" y="1392"/>
                      </a:cubicBezTo>
                      <a:cubicBezTo>
                        <a:pt x="768" y="1392"/>
                        <a:pt x="434" y="3394"/>
                        <a:pt x="634" y="4228"/>
                      </a:cubicBezTo>
                      <a:cubicBezTo>
                        <a:pt x="801" y="5095"/>
                        <a:pt x="0" y="7030"/>
                        <a:pt x="401" y="7263"/>
                      </a:cubicBezTo>
                      <a:cubicBezTo>
                        <a:pt x="417" y="7273"/>
                        <a:pt x="434" y="7278"/>
                        <a:pt x="453" y="7278"/>
                      </a:cubicBezTo>
                      <a:cubicBezTo>
                        <a:pt x="875" y="7278"/>
                        <a:pt x="2035" y="4928"/>
                        <a:pt x="2035" y="4928"/>
                      </a:cubicBezTo>
                      <a:lnTo>
                        <a:pt x="3436" y="7330"/>
                      </a:lnTo>
                      <a:lnTo>
                        <a:pt x="4403" y="4795"/>
                      </a:lnTo>
                      <a:cubicBezTo>
                        <a:pt x="4403" y="4795"/>
                        <a:pt x="5595" y="7178"/>
                        <a:pt x="6048" y="7178"/>
                      </a:cubicBezTo>
                      <a:cubicBezTo>
                        <a:pt x="6069" y="7178"/>
                        <a:pt x="6087" y="7173"/>
                        <a:pt x="6105" y="7163"/>
                      </a:cubicBezTo>
                      <a:cubicBezTo>
                        <a:pt x="6472" y="6929"/>
                        <a:pt x="5838" y="5328"/>
                        <a:pt x="6405" y="4528"/>
                      </a:cubicBezTo>
                      <a:cubicBezTo>
                        <a:pt x="7005" y="3527"/>
                        <a:pt x="7172" y="2293"/>
                        <a:pt x="6839" y="1192"/>
                      </a:cubicBezTo>
                      <a:cubicBezTo>
                        <a:pt x="6587" y="235"/>
                        <a:pt x="5745" y="0"/>
                        <a:pt x="4860"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2" name="Google Shape;1372;p7"/>
                <p:cNvSpPr/>
                <p:nvPr/>
              </p:nvSpPr>
              <p:spPr>
                <a:xfrm>
                  <a:off x="6098538" y="2721988"/>
                  <a:ext cx="125950" cy="166400"/>
                </a:xfrm>
                <a:custGeom>
                  <a:avLst/>
                  <a:gdLst/>
                  <a:ahLst/>
                  <a:cxnLst/>
                  <a:rect l="l" t="t" r="r" b="b"/>
                  <a:pathLst>
                    <a:path w="5038" h="6656" extrusionOk="0">
                      <a:moveTo>
                        <a:pt x="4737" y="1"/>
                      </a:moveTo>
                      <a:cubicBezTo>
                        <a:pt x="4737" y="1"/>
                        <a:pt x="3762" y="1225"/>
                        <a:pt x="1570" y="1225"/>
                      </a:cubicBezTo>
                      <a:cubicBezTo>
                        <a:pt x="1103" y="1225"/>
                        <a:pt x="580" y="1169"/>
                        <a:pt x="1" y="1035"/>
                      </a:cubicBezTo>
                      <a:lnTo>
                        <a:pt x="1" y="1035"/>
                      </a:lnTo>
                      <a:cubicBezTo>
                        <a:pt x="1" y="1035"/>
                        <a:pt x="1502" y="3136"/>
                        <a:pt x="1802" y="4104"/>
                      </a:cubicBezTo>
                      <a:cubicBezTo>
                        <a:pt x="2035" y="4948"/>
                        <a:pt x="2395" y="6656"/>
                        <a:pt x="2593" y="6656"/>
                      </a:cubicBezTo>
                      <a:cubicBezTo>
                        <a:pt x="2622" y="6656"/>
                        <a:pt x="2648" y="6619"/>
                        <a:pt x="2669" y="6539"/>
                      </a:cubicBezTo>
                      <a:cubicBezTo>
                        <a:pt x="2869" y="5938"/>
                        <a:pt x="2769" y="3570"/>
                        <a:pt x="3903" y="2269"/>
                      </a:cubicBezTo>
                      <a:cubicBezTo>
                        <a:pt x="5037" y="935"/>
                        <a:pt x="4737" y="1"/>
                        <a:pt x="473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3" name="Google Shape;1373;p7"/>
                <p:cNvSpPr/>
                <p:nvPr/>
              </p:nvSpPr>
              <p:spPr>
                <a:xfrm>
                  <a:off x="6022663" y="2493863"/>
                  <a:ext cx="241025" cy="283925"/>
                </a:xfrm>
                <a:custGeom>
                  <a:avLst/>
                  <a:gdLst/>
                  <a:ahLst/>
                  <a:cxnLst/>
                  <a:rect l="l" t="t" r="r" b="b"/>
                  <a:pathLst>
                    <a:path w="9641" h="11357" extrusionOk="0">
                      <a:moveTo>
                        <a:pt x="5109" y="1"/>
                      </a:moveTo>
                      <a:cubicBezTo>
                        <a:pt x="4135" y="1"/>
                        <a:pt x="2938" y="415"/>
                        <a:pt x="2135" y="1287"/>
                      </a:cubicBezTo>
                      <a:cubicBezTo>
                        <a:pt x="934" y="2554"/>
                        <a:pt x="0" y="6390"/>
                        <a:pt x="0" y="6390"/>
                      </a:cubicBezTo>
                      <a:cubicBezTo>
                        <a:pt x="0" y="6390"/>
                        <a:pt x="1835" y="10026"/>
                        <a:pt x="3736" y="10994"/>
                      </a:cubicBezTo>
                      <a:cubicBezTo>
                        <a:pt x="4247" y="11245"/>
                        <a:pt x="4763" y="11356"/>
                        <a:pt x="5254" y="11356"/>
                      </a:cubicBezTo>
                      <a:cubicBezTo>
                        <a:pt x="6589" y="11356"/>
                        <a:pt x="7740" y="10533"/>
                        <a:pt x="8106" y="9459"/>
                      </a:cubicBezTo>
                      <a:cubicBezTo>
                        <a:pt x="8640" y="8025"/>
                        <a:pt x="8173" y="6124"/>
                        <a:pt x="8173" y="6124"/>
                      </a:cubicBezTo>
                      <a:cubicBezTo>
                        <a:pt x="8173" y="6124"/>
                        <a:pt x="9207" y="5523"/>
                        <a:pt x="9340" y="4723"/>
                      </a:cubicBezTo>
                      <a:cubicBezTo>
                        <a:pt x="9473" y="3922"/>
                        <a:pt x="9640" y="3655"/>
                        <a:pt x="8539" y="3021"/>
                      </a:cubicBezTo>
                      <a:cubicBezTo>
                        <a:pt x="8139" y="2754"/>
                        <a:pt x="7672" y="2521"/>
                        <a:pt x="7239" y="2354"/>
                      </a:cubicBezTo>
                      <a:cubicBezTo>
                        <a:pt x="7239" y="2354"/>
                        <a:pt x="7172" y="753"/>
                        <a:pt x="6238" y="253"/>
                      </a:cubicBezTo>
                      <a:cubicBezTo>
                        <a:pt x="5946" y="86"/>
                        <a:pt x="5551" y="1"/>
                        <a:pt x="5109"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4" name="Google Shape;1374;p7"/>
                <p:cNvSpPr/>
                <p:nvPr/>
              </p:nvSpPr>
              <p:spPr>
                <a:xfrm>
                  <a:off x="6101038" y="2644438"/>
                  <a:ext cx="49225" cy="63400"/>
                </a:xfrm>
                <a:custGeom>
                  <a:avLst/>
                  <a:gdLst/>
                  <a:ahLst/>
                  <a:cxnLst/>
                  <a:rect l="l" t="t" r="r" b="b"/>
                  <a:pathLst>
                    <a:path w="1969" h="2536" fill="none" extrusionOk="0">
                      <a:moveTo>
                        <a:pt x="1" y="0"/>
                      </a:moveTo>
                      <a:cubicBezTo>
                        <a:pt x="334" y="467"/>
                        <a:pt x="601" y="968"/>
                        <a:pt x="801" y="1502"/>
                      </a:cubicBezTo>
                      <a:cubicBezTo>
                        <a:pt x="901" y="1969"/>
                        <a:pt x="501" y="2536"/>
                        <a:pt x="1101" y="2536"/>
                      </a:cubicBezTo>
                      <a:cubicBezTo>
                        <a:pt x="1435" y="2536"/>
                        <a:pt x="1735" y="2402"/>
                        <a:pt x="1969" y="21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5" name="Google Shape;1375;p7"/>
                <p:cNvSpPr/>
                <p:nvPr/>
              </p:nvSpPr>
              <p:spPr>
                <a:xfrm>
                  <a:off x="6127738" y="2587738"/>
                  <a:ext cx="33375" cy="20875"/>
                </a:xfrm>
                <a:custGeom>
                  <a:avLst/>
                  <a:gdLst/>
                  <a:ahLst/>
                  <a:cxnLst/>
                  <a:rect l="l" t="t" r="r" b="b"/>
                  <a:pathLst>
                    <a:path w="1335" h="835" fill="none" extrusionOk="0">
                      <a:moveTo>
                        <a:pt x="0" y="834"/>
                      </a:moveTo>
                      <a:cubicBezTo>
                        <a:pt x="0" y="834"/>
                        <a:pt x="234" y="0"/>
                        <a:pt x="1334" y="167"/>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6" name="Google Shape;1376;p7"/>
                <p:cNvSpPr/>
                <p:nvPr/>
              </p:nvSpPr>
              <p:spPr>
                <a:xfrm>
                  <a:off x="6041838" y="2621088"/>
                  <a:ext cx="40875" cy="25050"/>
                </a:xfrm>
                <a:custGeom>
                  <a:avLst/>
                  <a:gdLst/>
                  <a:ahLst/>
                  <a:cxnLst/>
                  <a:rect l="l" t="t" r="r" b="b"/>
                  <a:pathLst>
                    <a:path w="1635" h="1002" fill="none" extrusionOk="0">
                      <a:moveTo>
                        <a:pt x="1635" y="234"/>
                      </a:moveTo>
                      <a:cubicBezTo>
                        <a:pt x="1635" y="234"/>
                        <a:pt x="801" y="0"/>
                        <a:pt x="0" y="10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7" name="Google Shape;1377;p7"/>
                <p:cNvSpPr/>
                <p:nvPr/>
              </p:nvSpPr>
              <p:spPr>
                <a:xfrm>
                  <a:off x="6137738" y="2686963"/>
                  <a:ext cx="55050" cy="44225"/>
                </a:xfrm>
                <a:custGeom>
                  <a:avLst/>
                  <a:gdLst/>
                  <a:ahLst/>
                  <a:cxnLst/>
                  <a:rect l="l" t="t" r="r" b="b"/>
                  <a:pathLst>
                    <a:path w="2202" h="1769" fill="none" extrusionOk="0">
                      <a:moveTo>
                        <a:pt x="0" y="835"/>
                      </a:moveTo>
                      <a:lnTo>
                        <a:pt x="301" y="1769"/>
                      </a:lnTo>
                      <a:cubicBezTo>
                        <a:pt x="1235" y="1602"/>
                        <a:pt x="1968" y="901"/>
                        <a:pt x="2202"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8" name="Google Shape;1378;p7"/>
                <p:cNvSpPr/>
                <p:nvPr/>
              </p:nvSpPr>
              <p:spPr>
                <a:xfrm>
                  <a:off x="6030988" y="2636088"/>
                  <a:ext cx="75925" cy="75925"/>
                </a:xfrm>
                <a:custGeom>
                  <a:avLst/>
                  <a:gdLst/>
                  <a:ahLst/>
                  <a:cxnLst/>
                  <a:rect l="l" t="t" r="r" b="b"/>
                  <a:pathLst>
                    <a:path w="3037" h="3037" fill="none" extrusionOk="0">
                      <a:moveTo>
                        <a:pt x="3036" y="1302"/>
                      </a:moveTo>
                      <a:cubicBezTo>
                        <a:pt x="3036" y="2436"/>
                        <a:pt x="1635" y="3036"/>
                        <a:pt x="801" y="2202"/>
                      </a:cubicBezTo>
                      <a:cubicBezTo>
                        <a:pt x="1" y="1402"/>
                        <a:pt x="568" y="1"/>
                        <a:pt x="1735" y="1"/>
                      </a:cubicBezTo>
                      <a:cubicBezTo>
                        <a:pt x="2436" y="1"/>
                        <a:pt x="3036" y="568"/>
                        <a:pt x="3036" y="1302"/>
                      </a:cubicBezTo>
                      <a:close/>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9" name="Google Shape;1379;p7"/>
                <p:cNvSpPr/>
                <p:nvPr/>
              </p:nvSpPr>
              <p:spPr>
                <a:xfrm>
                  <a:off x="6187763" y="2591888"/>
                  <a:ext cx="35900" cy="32550"/>
                </a:xfrm>
                <a:custGeom>
                  <a:avLst/>
                  <a:gdLst/>
                  <a:ahLst/>
                  <a:cxnLst/>
                  <a:rect l="l" t="t" r="r" b="b"/>
                  <a:pathLst>
                    <a:path w="1436" h="1302" fill="none" extrusionOk="0">
                      <a:moveTo>
                        <a:pt x="1" y="1302"/>
                      </a:moveTo>
                      <a:lnTo>
                        <a:pt x="1435"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0" name="Google Shape;1380;p7"/>
                <p:cNvSpPr/>
                <p:nvPr/>
              </p:nvSpPr>
              <p:spPr>
                <a:xfrm>
                  <a:off x="6113538" y="2601913"/>
                  <a:ext cx="75925" cy="75900"/>
                </a:xfrm>
                <a:custGeom>
                  <a:avLst/>
                  <a:gdLst/>
                  <a:ahLst/>
                  <a:cxnLst/>
                  <a:rect l="l" t="t" r="r" b="b"/>
                  <a:pathLst>
                    <a:path w="3037" h="3036" fill="none" extrusionOk="0">
                      <a:moveTo>
                        <a:pt x="3036" y="1301"/>
                      </a:moveTo>
                      <a:cubicBezTo>
                        <a:pt x="3036" y="2435"/>
                        <a:pt x="1635" y="3036"/>
                        <a:pt x="802" y="2202"/>
                      </a:cubicBezTo>
                      <a:cubicBezTo>
                        <a:pt x="1" y="1401"/>
                        <a:pt x="568" y="0"/>
                        <a:pt x="1736" y="0"/>
                      </a:cubicBezTo>
                      <a:cubicBezTo>
                        <a:pt x="2436" y="0"/>
                        <a:pt x="3036" y="567"/>
                        <a:pt x="3036" y="1301"/>
                      </a:cubicBezTo>
                      <a:close/>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1" name="Google Shape;1381;p7"/>
                <p:cNvSpPr/>
                <p:nvPr/>
              </p:nvSpPr>
              <p:spPr>
                <a:xfrm>
                  <a:off x="6156088" y="2625563"/>
                  <a:ext cx="11700" cy="14100"/>
                </a:xfrm>
                <a:custGeom>
                  <a:avLst/>
                  <a:gdLst/>
                  <a:ahLst/>
                  <a:cxnLst/>
                  <a:rect l="l" t="t" r="r" b="b"/>
                  <a:pathLst>
                    <a:path w="468" h="564" extrusionOk="0">
                      <a:moveTo>
                        <a:pt x="170" y="0"/>
                      </a:moveTo>
                      <a:cubicBezTo>
                        <a:pt x="146" y="0"/>
                        <a:pt x="122" y="7"/>
                        <a:pt x="100" y="22"/>
                      </a:cubicBezTo>
                      <a:cubicBezTo>
                        <a:pt x="0" y="55"/>
                        <a:pt x="0" y="188"/>
                        <a:pt x="67" y="355"/>
                      </a:cubicBezTo>
                      <a:cubicBezTo>
                        <a:pt x="122" y="494"/>
                        <a:pt x="224" y="564"/>
                        <a:pt x="315" y="564"/>
                      </a:cubicBezTo>
                      <a:cubicBezTo>
                        <a:pt x="333" y="564"/>
                        <a:pt x="350" y="561"/>
                        <a:pt x="367" y="555"/>
                      </a:cubicBezTo>
                      <a:cubicBezTo>
                        <a:pt x="467" y="489"/>
                        <a:pt x="467" y="355"/>
                        <a:pt x="400" y="188"/>
                      </a:cubicBezTo>
                      <a:cubicBezTo>
                        <a:pt x="348" y="84"/>
                        <a:pt x="256" y="0"/>
                        <a:pt x="170"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2" name="Google Shape;1382;p7"/>
                <p:cNvSpPr/>
                <p:nvPr/>
              </p:nvSpPr>
              <p:spPr>
                <a:xfrm>
                  <a:off x="6083538" y="2654738"/>
                  <a:ext cx="11700" cy="14125"/>
                </a:xfrm>
                <a:custGeom>
                  <a:avLst/>
                  <a:gdLst/>
                  <a:ahLst/>
                  <a:cxnLst/>
                  <a:rect l="l" t="t" r="r" b="b"/>
                  <a:pathLst>
                    <a:path w="468" h="565" extrusionOk="0">
                      <a:moveTo>
                        <a:pt x="170" y="1"/>
                      </a:moveTo>
                      <a:cubicBezTo>
                        <a:pt x="146" y="1"/>
                        <a:pt x="122" y="8"/>
                        <a:pt x="100" y="22"/>
                      </a:cubicBezTo>
                      <a:cubicBezTo>
                        <a:pt x="0" y="55"/>
                        <a:pt x="0" y="222"/>
                        <a:pt x="67" y="356"/>
                      </a:cubicBezTo>
                      <a:cubicBezTo>
                        <a:pt x="122" y="495"/>
                        <a:pt x="224" y="564"/>
                        <a:pt x="315" y="564"/>
                      </a:cubicBezTo>
                      <a:cubicBezTo>
                        <a:pt x="333" y="564"/>
                        <a:pt x="350" y="561"/>
                        <a:pt x="367" y="556"/>
                      </a:cubicBezTo>
                      <a:cubicBezTo>
                        <a:pt x="467" y="489"/>
                        <a:pt x="467" y="356"/>
                        <a:pt x="400" y="189"/>
                      </a:cubicBezTo>
                      <a:cubicBezTo>
                        <a:pt x="348" y="85"/>
                        <a:pt x="256" y="1"/>
                        <a:pt x="170"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3" name="Google Shape;1383;p7"/>
                <p:cNvSpPr/>
                <p:nvPr/>
              </p:nvSpPr>
              <p:spPr>
                <a:xfrm>
                  <a:off x="6101038" y="2639438"/>
                  <a:ext cx="25050" cy="16700"/>
                </a:xfrm>
                <a:custGeom>
                  <a:avLst/>
                  <a:gdLst/>
                  <a:ahLst/>
                  <a:cxnLst/>
                  <a:rect l="l" t="t" r="r" b="b"/>
                  <a:pathLst>
                    <a:path w="1002" h="668" fill="none" extrusionOk="0">
                      <a:moveTo>
                        <a:pt x="1" y="667"/>
                      </a:moveTo>
                      <a:cubicBezTo>
                        <a:pt x="1" y="667"/>
                        <a:pt x="534" y="0"/>
                        <a:pt x="1001" y="30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4" name="Google Shape;1384;p7"/>
                <p:cNvSpPr/>
                <p:nvPr/>
              </p:nvSpPr>
              <p:spPr>
                <a:xfrm>
                  <a:off x="5940938" y="2402113"/>
                  <a:ext cx="291900" cy="274050"/>
                </a:xfrm>
                <a:custGeom>
                  <a:avLst/>
                  <a:gdLst/>
                  <a:ahLst/>
                  <a:cxnLst/>
                  <a:rect l="l" t="t" r="r" b="b"/>
                  <a:pathLst>
                    <a:path w="11676" h="10962" extrusionOk="0">
                      <a:moveTo>
                        <a:pt x="5768" y="0"/>
                      </a:moveTo>
                      <a:cubicBezTo>
                        <a:pt x="4012" y="0"/>
                        <a:pt x="2246" y="709"/>
                        <a:pt x="1301" y="2221"/>
                      </a:cubicBezTo>
                      <a:cubicBezTo>
                        <a:pt x="0" y="4323"/>
                        <a:pt x="1201" y="8893"/>
                        <a:pt x="1201" y="8893"/>
                      </a:cubicBezTo>
                      <a:lnTo>
                        <a:pt x="1635" y="7959"/>
                      </a:lnTo>
                      <a:cubicBezTo>
                        <a:pt x="1835" y="8393"/>
                        <a:pt x="2001" y="8826"/>
                        <a:pt x="2135" y="9293"/>
                      </a:cubicBezTo>
                      <a:cubicBezTo>
                        <a:pt x="2368" y="9860"/>
                        <a:pt x="2602" y="10427"/>
                        <a:pt x="2902" y="10961"/>
                      </a:cubicBezTo>
                      <a:cubicBezTo>
                        <a:pt x="3436" y="10394"/>
                        <a:pt x="3936" y="9794"/>
                        <a:pt x="4370" y="9160"/>
                      </a:cubicBezTo>
                      <a:cubicBezTo>
                        <a:pt x="5604" y="7559"/>
                        <a:pt x="7205" y="5824"/>
                        <a:pt x="7205" y="5824"/>
                      </a:cubicBezTo>
                      <a:lnTo>
                        <a:pt x="7205" y="5824"/>
                      </a:lnTo>
                      <a:lnTo>
                        <a:pt x="6805" y="7258"/>
                      </a:lnTo>
                      <a:cubicBezTo>
                        <a:pt x="7038" y="7158"/>
                        <a:pt x="7239" y="7025"/>
                        <a:pt x="7372" y="6825"/>
                      </a:cubicBezTo>
                      <a:cubicBezTo>
                        <a:pt x="7672" y="6491"/>
                        <a:pt x="8606" y="5357"/>
                        <a:pt x="8606" y="5357"/>
                      </a:cubicBezTo>
                      <a:cubicBezTo>
                        <a:pt x="8740" y="5824"/>
                        <a:pt x="9006" y="6258"/>
                        <a:pt x="9373" y="6591"/>
                      </a:cubicBezTo>
                      <a:cubicBezTo>
                        <a:pt x="9940" y="7125"/>
                        <a:pt x="11075" y="8092"/>
                        <a:pt x="11075" y="8092"/>
                      </a:cubicBezTo>
                      <a:lnTo>
                        <a:pt x="11675" y="6791"/>
                      </a:lnTo>
                      <a:cubicBezTo>
                        <a:pt x="11675" y="6791"/>
                        <a:pt x="11308" y="5424"/>
                        <a:pt x="10874" y="4323"/>
                      </a:cubicBezTo>
                      <a:cubicBezTo>
                        <a:pt x="10441" y="3256"/>
                        <a:pt x="10141" y="1154"/>
                        <a:pt x="7872" y="353"/>
                      </a:cubicBezTo>
                      <a:cubicBezTo>
                        <a:pt x="7211" y="120"/>
                        <a:pt x="6490" y="0"/>
                        <a:pt x="5768"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5" name="Google Shape;1385;p7"/>
                <p:cNvSpPr/>
                <p:nvPr/>
              </p:nvSpPr>
              <p:spPr>
                <a:xfrm>
                  <a:off x="6054338" y="2436788"/>
                  <a:ext cx="77575" cy="139300"/>
                </a:xfrm>
                <a:custGeom>
                  <a:avLst/>
                  <a:gdLst/>
                  <a:ahLst/>
                  <a:cxnLst/>
                  <a:rect l="l" t="t" r="r" b="b"/>
                  <a:pathLst>
                    <a:path w="3103" h="5572" fill="none" extrusionOk="0">
                      <a:moveTo>
                        <a:pt x="3103" y="1"/>
                      </a:moveTo>
                      <a:cubicBezTo>
                        <a:pt x="2569" y="2102"/>
                        <a:pt x="1535" y="4037"/>
                        <a:pt x="1" y="557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6" name="Google Shape;1386;p7"/>
                <p:cNvSpPr/>
                <p:nvPr/>
              </p:nvSpPr>
              <p:spPr>
                <a:xfrm>
                  <a:off x="6131888" y="2445138"/>
                  <a:ext cx="16700" cy="88400"/>
                </a:xfrm>
                <a:custGeom>
                  <a:avLst/>
                  <a:gdLst/>
                  <a:ahLst/>
                  <a:cxnLst/>
                  <a:rect l="l" t="t" r="r" b="b"/>
                  <a:pathLst>
                    <a:path w="668" h="3536" fill="none" extrusionOk="0">
                      <a:moveTo>
                        <a:pt x="568" y="0"/>
                      </a:moveTo>
                      <a:cubicBezTo>
                        <a:pt x="668" y="1201"/>
                        <a:pt x="468" y="2435"/>
                        <a:pt x="1" y="3536"/>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7" name="Google Shape;1387;p7"/>
                <p:cNvSpPr/>
                <p:nvPr/>
              </p:nvSpPr>
              <p:spPr>
                <a:xfrm>
                  <a:off x="6377913" y="2767863"/>
                  <a:ext cx="221000" cy="635475"/>
                </a:xfrm>
                <a:custGeom>
                  <a:avLst/>
                  <a:gdLst/>
                  <a:ahLst/>
                  <a:cxnLst/>
                  <a:rect l="l" t="t" r="r" b="b"/>
                  <a:pathLst>
                    <a:path w="8840" h="25419" extrusionOk="0">
                      <a:moveTo>
                        <a:pt x="1034" y="0"/>
                      </a:moveTo>
                      <a:lnTo>
                        <a:pt x="67" y="3636"/>
                      </a:lnTo>
                      <a:cubicBezTo>
                        <a:pt x="0" y="6272"/>
                        <a:pt x="634" y="8873"/>
                        <a:pt x="1902" y="11175"/>
                      </a:cubicBezTo>
                      <a:cubicBezTo>
                        <a:pt x="2302" y="12276"/>
                        <a:pt x="2635" y="13443"/>
                        <a:pt x="2936" y="14611"/>
                      </a:cubicBezTo>
                      <a:cubicBezTo>
                        <a:pt x="3002" y="15311"/>
                        <a:pt x="3036" y="16045"/>
                        <a:pt x="3036" y="16779"/>
                      </a:cubicBezTo>
                      <a:cubicBezTo>
                        <a:pt x="3036" y="17546"/>
                        <a:pt x="4036" y="21449"/>
                        <a:pt x="4036" y="21783"/>
                      </a:cubicBezTo>
                      <a:cubicBezTo>
                        <a:pt x="4003" y="22316"/>
                        <a:pt x="3803" y="22850"/>
                        <a:pt x="3469" y="23284"/>
                      </a:cubicBezTo>
                      <a:cubicBezTo>
                        <a:pt x="3002" y="23917"/>
                        <a:pt x="3636" y="24918"/>
                        <a:pt x="4103" y="25085"/>
                      </a:cubicBezTo>
                      <a:cubicBezTo>
                        <a:pt x="5137" y="25252"/>
                        <a:pt x="6138" y="25352"/>
                        <a:pt x="7172" y="25419"/>
                      </a:cubicBezTo>
                      <a:cubicBezTo>
                        <a:pt x="7539" y="25052"/>
                        <a:pt x="7939" y="24718"/>
                        <a:pt x="8373" y="24451"/>
                      </a:cubicBezTo>
                      <a:cubicBezTo>
                        <a:pt x="8840" y="24218"/>
                        <a:pt x="8373" y="23584"/>
                        <a:pt x="8206" y="23117"/>
                      </a:cubicBezTo>
                      <a:cubicBezTo>
                        <a:pt x="8073" y="22650"/>
                        <a:pt x="8673" y="18380"/>
                        <a:pt x="8540" y="16312"/>
                      </a:cubicBezTo>
                      <a:cubicBezTo>
                        <a:pt x="8373" y="14244"/>
                        <a:pt x="4103" y="2235"/>
                        <a:pt x="3469" y="1368"/>
                      </a:cubicBezTo>
                      <a:cubicBezTo>
                        <a:pt x="2836" y="501"/>
                        <a:pt x="1034" y="0"/>
                        <a:pt x="1034"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8" name="Google Shape;1388;p7"/>
                <p:cNvSpPr/>
                <p:nvPr/>
              </p:nvSpPr>
              <p:spPr>
                <a:xfrm>
                  <a:off x="6377913" y="2767863"/>
                  <a:ext cx="221000" cy="635475"/>
                </a:xfrm>
                <a:custGeom>
                  <a:avLst/>
                  <a:gdLst/>
                  <a:ahLst/>
                  <a:cxnLst/>
                  <a:rect l="l" t="t" r="r" b="b"/>
                  <a:pathLst>
                    <a:path w="8840" h="25419" fill="none" extrusionOk="0">
                      <a:moveTo>
                        <a:pt x="1034" y="0"/>
                      </a:moveTo>
                      <a:cubicBezTo>
                        <a:pt x="1034" y="0"/>
                        <a:pt x="2836" y="501"/>
                        <a:pt x="3469" y="1368"/>
                      </a:cubicBezTo>
                      <a:cubicBezTo>
                        <a:pt x="4103" y="2235"/>
                        <a:pt x="8373" y="14244"/>
                        <a:pt x="8540" y="16312"/>
                      </a:cubicBezTo>
                      <a:cubicBezTo>
                        <a:pt x="8673" y="18380"/>
                        <a:pt x="8073" y="22650"/>
                        <a:pt x="8206" y="23117"/>
                      </a:cubicBezTo>
                      <a:cubicBezTo>
                        <a:pt x="8373" y="23584"/>
                        <a:pt x="8840" y="24218"/>
                        <a:pt x="8373" y="24451"/>
                      </a:cubicBezTo>
                      <a:cubicBezTo>
                        <a:pt x="7939" y="24718"/>
                        <a:pt x="7539" y="25052"/>
                        <a:pt x="7172" y="25419"/>
                      </a:cubicBezTo>
                      <a:cubicBezTo>
                        <a:pt x="6138" y="25352"/>
                        <a:pt x="5137" y="25252"/>
                        <a:pt x="4103" y="25085"/>
                      </a:cubicBezTo>
                      <a:cubicBezTo>
                        <a:pt x="3636" y="24918"/>
                        <a:pt x="3002" y="23917"/>
                        <a:pt x="3469" y="23284"/>
                      </a:cubicBezTo>
                      <a:cubicBezTo>
                        <a:pt x="3803" y="22850"/>
                        <a:pt x="4003" y="22316"/>
                        <a:pt x="4036" y="21783"/>
                      </a:cubicBezTo>
                      <a:cubicBezTo>
                        <a:pt x="4036" y="21449"/>
                        <a:pt x="3036" y="17546"/>
                        <a:pt x="3036" y="16779"/>
                      </a:cubicBezTo>
                      <a:cubicBezTo>
                        <a:pt x="3036" y="16045"/>
                        <a:pt x="3002" y="15311"/>
                        <a:pt x="2936" y="14611"/>
                      </a:cubicBezTo>
                      <a:cubicBezTo>
                        <a:pt x="2635" y="13443"/>
                        <a:pt x="2302" y="12276"/>
                        <a:pt x="1902" y="11175"/>
                      </a:cubicBezTo>
                      <a:cubicBezTo>
                        <a:pt x="634" y="8873"/>
                        <a:pt x="0" y="6272"/>
                        <a:pt x="67" y="36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9" name="Google Shape;1389;p7"/>
                <p:cNvSpPr/>
                <p:nvPr/>
              </p:nvSpPr>
              <p:spPr>
                <a:xfrm>
                  <a:off x="6477138" y="3394963"/>
                  <a:ext cx="80925" cy="47575"/>
                </a:xfrm>
                <a:custGeom>
                  <a:avLst/>
                  <a:gdLst/>
                  <a:ahLst/>
                  <a:cxnLst/>
                  <a:rect l="l" t="t" r="r" b="b"/>
                  <a:pathLst>
                    <a:path w="3237" h="1903" extrusionOk="0">
                      <a:moveTo>
                        <a:pt x="167" y="1"/>
                      </a:moveTo>
                      <a:lnTo>
                        <a:pt x="1" y="1502"/>
                      </a:lnTo>
                      <a:lnTo>
                        <a:pt x="2603" y="1902"/>
                      </a:lnTo>
                      <a:lnTo>
                        <a:pt x="3236" y="335"/>
                      </a:lnTo>
                      <a:lnTo>
                        <a:pt x="167" y="1"/>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0" name="Google Shape;1390;p7"/>
                <p:cNvSpPr/>
                <p:nvPr/>
              </p:nvSpPr>
              <p:spPr>
                <a:xfrm>
                  <a:off x="6356438" y="3432513"/>
                  <a:ext cx="189100" cy="143425"/>
                </a:xfrm>
                <a:custGeom>
                  <a:avLst/>
                  <a:gdLst/>
                  <a:ahLst/>
                  <a:cxnLst/>
                  <a:rect l="l" t="t" r="r" b="b"/>
                  <a:pathLst>
                    <a:path w="7564" h="5737" extrusionOk="0">
                      <a:moveTo>
                        <a:pt x="4829" y="0"/>
                      </a:moveTo>
                      <a:cubicBezTo>
                        <a:pt x="4829" y="0"/>
                        <a:pt x="1827" y="1334"/>
                        <a:pt x="1593" y="1735"/>
                      </a:cubicBezTo>
                      <a:cubicBezTo>
                        <a:pt x="1326" y="2135"/>
                        <a:pt x="859" y="4036"/>
                        <a:pt x="559" y="4270"/>
                      </a:cubicBezTo>
                      <a:cubicBezTo>
                        <a:pt x="267" y="4474"/>
                        <a:pt x="1" y="4755"/>
                        <a:pt x="520" y="4755"/>
                      </a:cubicBezTo>
                      <a:cubicBezTo>
                        <a:pt x="594" y="4755"/>
                        <a:pt x="684" y="4749"/>
                        <a:pt x="792" y="4737"/>
                      </a:cubicBezTo>
                      <a:cubicBezTo>
                        <a:pt x="1660" y="4670"/>
                        <a:pt x="1893" y="4203"/>
                        <a:pt x="1893" y="4203"/>
                      </a:cubicBezTo>
                      <a:lnTo>
                        <a:pt x="1893" y="4203"/>
                      </a:lnTo>
                      <a:cubicBezTo>
                        <a:pt x="1860" y="4470"/>
                        <a:pt x="1860" y="4770"/>
                        <a:pt x="1893" y="5070"/>
                      </a:cubicBezTo>
                      <a:cubicBezTo>
                        <a:pt x="2560" y="5137"/>
                        <a:pt x="3194" y="5204"/>
                        <a:pt x="3861" y="5204"/>
                      </a:cubicBezTo>
                      <a:cubicBezTo>
                        <a:pt x="3961" y="5220"/>
                        <a:pt x="4061" y="5229"/>
                        <a:pt x="4162" y="5229"/>
                      </a:cubicBezTo>
                      <a:cubicBezTo>
                        <a:pt x="4262" y="5229"/>
                        <a:pt x="4362" y="5220"/>
                        <a:pt x="4462" y="5204"/>
                      </a:cubicBezTo>
                      <a:lnTo>
                        <a:pt x="4462" y="5204"/>
                      </a:lnTo>
                      <a:cubicBezTo>
                        <a:pt x="4462" y="5204"/>
                        <a:pt x="4295" y="5571"/>
                        <a:pt x="4595" y="5704"/>
                      </a:cubicBezTo>
                      <a:cubicBezTo>
                        <a:pt x="4646" y="5727"/>
                        <a:pt x="4687" y="5737"/>
                        <a:pt x="4722" y="5737"/>
                      </a:cubicBezTo>
                      <a:cubicBezTo>
                        <a:pt x="4891" y="5737"/>
                        <a:pt x="4896" y="5492"/>
                        <a:pt x="5062" y="5270"/>
                      </a:cubicBezTo>
                      <a:cubicBezTo>
                        <a:pt x="5296" y="4837"/>
                        <a:pt x="5496" y="4403"/>
                        <a:pt x="5663" y="3936"/>
                      </a:cubicBezTo>
                      <a:cubicBezTo>
                        <a:pt x="5729" y="3703"/>
                        <a:pt x="5796" y="3469"/>
                        <a:pt x="5863" y="3202"/>
                      </a:cubicBezTo>
                      <a:cubicBezTo>
                        <a:pt x="6330" y="2969"/>
                        <a:pt x="6763" y="2635"/>
                        <a:pt x="7130" y="2235"/>
                      </a:cubicBezTo>
                      <a:cubicBezTo>
                        <a:pt x="7564" y="1735"/>
                        <a:pt x="7330" y="267"/>
                        <a:pt x="7330" y="267"/>
                      </a:cubicBezTo>
                      <a:lnTo>
                        <a:pt x="4829"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1" name="Google Shape;1391;p7"/>
                <p:cNvSpPr/>
                <p:nvPr/>
              </p:nvSpPr>
              <p:spPr>
                <a:xfrm>
                  <a:off x="6403763" y="3487538"/>
                  <a:ext cx="4200" cy="50075"/>
                </a:xfrm>
                <a:custGeom>
                  <a:avLst/>
                  <a:gdLst/>
                  <a:ahLst/>
                  <a:cxnLst/>
                  <a:rect l="l" t="t" r="r" b="b"/>
                  <a:pathLst>
                    <a:path w="168" h="2003" fill="none" extrusionOk="0">
                      <a:moveTo>
                        <a:pt x="0" y="2002"/>
                      </a:moveTo>
                      <a:lnTo>
                        <a:pt x="167" y="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2" name="Google Shape;1392;p7"/>
                <p:cNvSpPr/>
                <p:nvPr/>
              </p:nvSpPr>
              <p:spPr>
                <a:xfrm>
                  <a:off x="6422938" y="3491713"/>
                  <a:ext cx="6700" cy="70075"/>
                </a:xfrm>
                <a:custGeom>
                  <a:avLst/>
                  <a:gdLst/>
                  <a:ahLst/>
                  <a:cxnLst/>
                  <a:rect l="l" t="t" r="r" b="b"/>
                  <a:pathLst>
                    <a:path w="268" h="2803" fill="none" extrusionOk="0">
                      <a:moveTo>
                        <a:pt x="0" y="2802"/>
                      </a:moveTo>
                      <a:lnTo>
                        <a:pt x="267"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3" name="Google Shape;1393;p7"/>
                <p:cNvSpPr/>
                <p:nvPr/>
              </p:nvSpPr>
              <p:spPr>
                <a:xfrm>
                  <a:off x="6447963" y="3495888"/>
                  <a:ext cx="10850" cy="65075"/>
                </a:xfrm>
                <a:custGeom>
                  <a:avLst/>
                  <a:gdLst/>
                  <a:ahLst/>
                  <a:cxnLst/>
                  <a:rect l="l" t="t" r="r" b="b"/>
                  <a:pathLst>
                    <a:path w="434" h="2603" fill="none" extrusionOk="0">
                      <a:moveTo>
                        <a:pt x="0" y="2602"/>
                      </a:moveTo>
                      <a:lnTo>
                        <a:pt x="434"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4" name="Google Shape;1394;p7"/>
                <p:cNvSpPr/>
                <p:nvPr/>
              </p:nvSpPr>
              <p:spPr>
                <a:xfrm>
                  <a:off x="6467963" y="3499213"/>
                  <a:ext cx="10875" cy="62575"/>
                </a:xfrm>
                <a:custGeom>
                  <a:avLst/>
                  <a:gdLst/>
                  <a:ahLst/>
                  <a:cxnLst/>
                  <a:rect l="l" t="t" r="r" b="b"/>
                  <a:pathLst>
                    <a:path w="435" h="2503" fill="none" extrusionOk="0">
                      <a:moveTo>
                        <a:pt x="1" y="2502"/>
                      </a:moveTo>
                      <a:cubicBezTo>
                        <a:pt x="1" y="2502"/>
                        <a:pt x="368" y="267"/>
                        <a:pt x="434"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5" name="Google Shape;1395;p7"/>
                <p:cNvSpPr/>
                <p:nvPr/>
              </p:nvSpPr>
              <p:spPr>
                <a:xfrm>
                  <a:off x="5007763" y="3137288"/>
                  <a:ext cx="450350" cy="1287625"/>
                </a:xfrm>
                <a:custGeom>
                  <a:avLst/>
                  <a:gdLst/>
                  <a:ahLst/>
                  <a:cxnLst/>
                  <a:rect l="l" t="t" r="r" b="b"/>
                  <a:pathLst>
                    <a:path w="18014" h="51505" extrusionOk="0">
                      <a:moveTo>
                        <a:pt x="17179" y="1"/>
                      </a:moveTo>
                      <a:cubicBezTo>
                        <a:pt x="15145" y="468"/>
                        <a:pt x="13076" y="768"/>
                        <a:pt x="10975" y="901"/>
                      </a:cubicBezTo>
                      <a:cubicBezTo>
                        <a:pt x="10779" y="910"/>
                        <a:pt x="10573" y="914"/>
                        <a:pt x="10358" y="914"/>
                      </a:cubicBezTo>
                      <a:cubicBezTo>
                        <a:pt x="7244" y="914"/>
                        <a:pt x="2369" y="67"/>
                        <a:pt x="2369" y="67"/>
                      </a:cubicBezTo>
                      <a:cubicBezTo>
                        <a:pt x="2369" y="67"/>
                        <a:pt x="0" y="5771"/>
                        <a:pt x="1201" y="9641"/>
                      </a:cubicBezTo>
                      <a:cubicBezTo>
                        <a:pt x="2369" y="13544"/>
                        <a:pt x="2602" y="15345"/>
                        <a:pt x="3503" y="18948"/>
                      </a:cubicBezTo>
                      <a:cubicBezTo>
                        <a:pt x="4037" y="20782"/>
                        <a:pt x="4337" y="22684"/>
                        <a:pt x="4437" y="24585"/>
                      </a:cubicBezTo>
                      <a:cubicBezTo>
                        <a:pt x="4437" y="24585"/>
                        <a:pt x="2536" y="29088"/>
                        <a:pt x="1968" y="30589"/>
                      </a:cubicBezTo>
                      <a:cubicBezTo>
                        <a:pt x="1401" y="32057"/>
                        <a:pt x="834" y="35293"/>
                        <a:pt x="768" y="38261"/>
                      </a:cubicBezTo>
                      <a:cubicBezTo>
                        <a:pt x="701" y="41230"/>
                        <a:pt x="1401" y="46067"/>
                        <a:pt x="1401" y="47068"/>
                      </a:cubicBezTo>
                      <a:lnTo>
                        <a:pt x="1401" y="49803"/>
                      </a:lnTo>
                      <a:cubicBezTo>
                        <a:pt x="1435" y="50403"/>
                        <a:pt x="1635" y="51004"/>
                        <a:pt x="1935" y="51504"/>
                      </a:cubicBezTo>
                      <a:cubicBezTo>
                        <a:pt x="2802" y="51371"/>
                        <a:pt x="3670" y="51137"/>
                        <a:pt x="4470" y="50804"/>
                      </a:cubicBezTo>
                      <a:cubicBezTo>
                        <a:pt x="5271" y="50370"/>
                        <a:pt x="7372" y="48836"/>
                        <a:pt x="7372" y="48836"/>
                      </a:cubicBezTo>
                      <a:lnTo>
                        <a:pt x="8840" y="49669"/>
                      </a:lnTo>
                      <a:cubicBezTo>
                        <a:pt x="9641" y="49503"/>
                        <a:pt x="10408" y="49269"/>
                        <a:pt x="11108" y="48902"/>
                      </a:cubicBezTo>
                      <a:cubicBezTo>
                        <a:pt x="12076" y="48335"/>
                        <a:pt x="11809" y="48102"/>
                        <a:pt x="11809" y="48102"/>
                      </a:cubicBezTo>
                      <a:lnTo>
                        <a:pt x="11809" y="47835"/>
                      </a:lnTo>
                      <a:cubicBezTo>
                        <a:pt x="11809" y="47168"/>
                        <a:pt x="11675" y="46501"/>
                        <a:pt x="11442" y="45867"/>
                      </a:cubicBezTo>
                      <a:cubicBezTo>
                        <a:pt x="11042" y="44532"/>
                        <a:pt x="11542" y="37894"/>
                        <a:pt x="12009" y="36227"/>
                      </a:cubicBezTo>
                      <a:cubicBezTo>
                        <a:pt x="12509" y="34525"/>
                        <a:pt x="13844" y="29922"/>
                        <a:pt x="15345" y="25786"/>
                      </a:cubicBezTo>
                      <a:cubicBezTo>
                        <a:pt x="16812" y="21649"/>
                        <a:pt x="18013" y="8874"/>
                        <a:pt x="18013" y="8874"/>
                      </a:cubicBezTo>
                      <a:lnTo>
                        <a:pt x="17179"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6" name="Google Shape;1396;p7"/>
                <p:cNvSpPr/>
                <p:nvPr/>
              </p:nvSpPr>
              <p:spPr>
                <a:xfrm>
                  <a:off x="5173713" y="3327438"/>
                  <a:ext cx="25875" cy="39200"/>
                </a:xfrm>
                <a:custGeom>
                  <a:avLst/>
                  <a:gdLst/>
                  <a:ahLst/>
                  <a:cxnLst/>
                  <a:rect l="l" t="t" r="r" b="b"/>
                  <a:pathLst>
                    <a:path w="1035" h="1568" fill="none" extrusionOk="0">
                      <a:moveTo>
                        <a:pt x="0" y="0"/>
                      </a:moveTo>
                      <a:cubicBezTo>
                        <a:pt x="301" y="567"/>
                        <a:pt x="634" y="1067"/>
                        <a:pt x="1035" y="156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7" name="Google Shape;1397;p7"/>
                <p:cNvSpPr/>
                <p:nvPr/>
              </p:nvSpPr>
              <p:spPr>
                <a:xfrm>
                  <a:off x="5267938" y="3179813"/>
                  <a:ext cx="58400" cy="14200"/>
                </a:xfrm>
                <a:custGeom>
                  <a:avLst/>
                  <a:gdLst/>
                  <a:ahLst/>
                  <a:cxnLst/>
                  <a:rect l="l" t="t" r="r" b="b"/>
                  <a:pathLst>
                    <a:path w="2336" h="568" fill="none" extrusionOk="0">
                      <a:moveTo>
                        <a:pt x="1" y="501"/>
                      </a:moveTo>
                      <a:lnTo>
                        <a:pt x="2336" y="568"/>
                      </a:lnTo>
                      <a:lnTo>
                        <a:pt x="2269" y="1"/>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8" name="Google Shape;1398;p7"/>
                <p:cNvSpPr/>
                <p:nvPr/>
              </p:nvSpPr>
              <p:spPr>
                <a:xfrm>
                  <a:off x="5347163" y="3183988"/>
                  <a:ext cx="88425" cy="25875"/>
                </a:xfrm>
                <a:custGeom>
                  <a:avLst/>
                  <a:gdLst/>
                  <a:ahLst/>
                  <a:cxnLst/>
                  <a:rect l="l" t="t" r="r" b="b"/>
                  <a:pathLst>
                    <a:path w="3537" h="1035" fill="none" extrusionOk="0">
                      <a:moveTo>
                        <a:pt x="1" y="1"/>
                      </a:moveTo>
                      <a:lnTo>
                        <a:pt x="1" y="534"/>
                      </a:lnTo>
                      <a:cubicBezTo>
                        <a:pt x="1" y="534"/>
                        <a:pt x="1969" y="1035"/>
                        <a:pt x="3537" y="20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9" name="Google Shape;1399;p7"/>
                <p:cNvSpPr/>
                <p:nvPr/>
              </p:nvSpPr>
              <p:spPr>
                <a:xfrm>
                  <a:off x="5378863" y="3214838"/>
                  <a:ext cx="33375" cy="149300"/>
                </a:xfrm>
                <a:custGeom>
                  <a:avLst/>
                  <a:gdLst/>
                  <a:ahLst/>
                  <a:cxnLst/>
                  <a:rect l="l" t="t" r="r" b="b"/>
                  <a:pathLst>
                    <a:path w="1335" h="5972" fill="none" extrusionOk="0">
                      <a:moveTo>
                        <a:pt x="1001" y="1"/>
                      </a:moveTo>
                      <a:lnTo>
                        <a:pt x="434" y="2202"/>
                      </a:lnTo>
                      <a:lnTo>
                        <a:pt x="1335" y="3437"/>
                      </a:lnTo>
                      <a:cubicBezTo>
                        <a:pt x="1335" y="3437"/>
                        <a:pt x="0" y="5772"/>
                        <a:pt x="0" y="597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0" name="Google Shape;1400;p7"/>
                <p:cNvSpPr/>
                <p:nvPr/>
              </p:nvSpPr>
              <p:spPr>
                <a:xfrm>
                  <a:off x="5190388" y="3374963"/>
                  <a:ext cx="223525" cy="969050"/>
                </a:xfrm>
                <a:custGeom>
                  <a:avLst/>
                  <a:gdLst/>
                  <a:ahLst/>
                  <a:cxnLst/>
                  <a:rect l="l" t="t" r="r" b="b"/>
                  <a:pathLst>
                    <a:path w="8941" h="38762" fill="none" extrusionOk="0">
                      <a:moveTo>
                        <a:pt x="8940" y="0"/>
                      </a:moveTo>
                      <a:lnTo>
                        <a:pt x="6639" y="1935"/>
                      </a:lnTo>
                      <a:cubicBezTo>
                        <a:pt x="6639" y="1935"/>
                        <a:pt x="5204" y="13910"/>
                        <a:pt x="4437" y="17013"/>
                      </a:cubicBezTo>
                      <a:cubicBezTo>
                        <a:pt x="3670" y="20115"/>
                        <a:pt x="768" y="30189"/>
                        <a:pt x="434" y="32424"/>
                      </a:cubicBezTo>
                      <a:cubicBezTo>
                        <a:pt x="234" y="33524"/>
                        <a:pt x="101" y="34625"/>
                        <a:pt x="1" y="35726"/>
                      </a:cubicBezTo>
                      <a:cubicBezTo>
                        <a:pt x="1" y="35959"/>
                        <a:pt x="434" y="36727"/>
                        <a:pt x="434" y="37160"/>
                      </a:cubicBezTo>
                      <a:lnTo>
                        <a:pt x="434" y="38761"/>
                      </a:ln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1" name="Google Shape;1401;p7"/>
                <p:cNvSpPr/>
                <p:nvPr/>
              </p:nvSpPr>
              <p:spPr>
                <a:xfrm>
                  <a:off x="5227913" y="2594613"/>
                  <a:ext cx="231850" cy="585750"/>
                </a:xfrm>
                <a:custGeom>
                  <a:avLst/>
                  <a:gdLst/>
                  <a:ahLst/>
                  <a:cxnLst/>
                  <a:rect l="l" t="t" r="r" b="b"/>
                  <a:pathLst>
                    <a:path w="9274" h="23430" extrusionOk="0">
                      <a:moveTo>
                        <a:pt x="4262" y="1"/>
                      </a:moveTo>
                      <a:cubicBezTo>
                        <a:pt x="2841" y="1"/>
                        <a:pt x="880" y="951"/>
                        <a:pt x="501" y="2494"/>
                      </a:cubicBezTo>
                      <a:cubicBezTo>
                        <a:pt x="1" y="4395"/>
                        <a:pt x="1568" y="15436"/>
                        <a:pt x="1135" y="17838"/>
                      </a:cubicBezTo>
                      <a:cubicBezTo>
                        <a:pt x="835" y="19539"/>
                        <a:pt x="634" y="21274"/>
                        <a:pt x="534" y="22975"/>
                      </a:cubicBezTo>
                      <a:cubicBezTo>
                        <a:pt x="534" y="22975"/>
                        <a:pt x="3926" y="23429"/>
                        <a:pt x="6002" y="23429"/>
                      </a:cubicBezTo>
                      <a:cubicBezTo>
                        <a:pt x="6246" y="23429"/>
                        <a:pt x="6472" y="23423"/>
                        <a:pt x="6672" y="23409"/>
                      </a:cubicBezTo>
                      <a:cubicBezTo>
                        <a:pt x="8573" y="23242"/>
                        <a:pt x="8874" y="22508"/>
                        <a:pt x="9074" y="21774"/>
                      </a:cubicBezTo>
                      <a:cubicBezTo>
                        <a:pt x="9274" y="21074"/>
                        <a:pt x="6539" y="4328"/>
                        <a:pt x="6405" y="3328"/>
                      </a:cubicBezTo>
                      <a:cubicBezTo>
                        <a:pt x="6238" y="2360"/>
                        <a:pt x="6472" y="726"/>
                        <a:pt x="5138" y="159"/>
                      </a:cubicBezTo>
                      <a:cubicBezTo>
                        <a:pt x="4893" y="52"/>
                        <a:pt x="4592" y="1"/>
                        <a:pt x="4262"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2" name="Google Shape;1402;p7"/>
                <p:cNvSpPr/>
                <p:nvPr/>
              </p:nvSpPr>
              <p:spPr>
                <a:xfrm>
                  <a:off x="5332988" y="2623588"/>
                  <a:ext cx="93425" cy="575450"/>
                </a:xfrm>
                <a:custGeom>
                  <a:avLst/>
                  <a:gdLst/>
                  <a:ahLst/>
                  <a:cxnLst/>
                  <a:rect l="l" t="t" r="r" b="b"/>
                  <a:pathLst>
                    <a:path w="3737" h="23018" extrusionOk="0">
                      <a:moveTo>
                        <a:pt x="1135" y="1"/>
                      </a:moveTo>
                      <a:lnTo>
                        <a:pt x="1" y="2336"/>
                      </a:lnTo>
                      <a:lnTo>
                        <a:pt x="1068" y="4237"/>
                      </a:lnTo>
                      <a:lnTo>
                        <a:pt x="1402" y="20015"/>
                      </a:lnTo>
                      <a:lnTo>
                        <a:pt x="2669" y="23017"/>
                      </a:lnTo>
                      <a:lnTo>
                        <a:pt x="3737" y="19281"/>
                      </a:lnTo>
                      <a:lnTo>
                        <a:pt x="1702" y="4070"/>
                      </a:lnTo>
                      <a:lnTo>
                        <a:pt x="1969" y="1835"/>
                      </a:lnTo>
                      <a:lnTo>
                        <a:pt x="1135"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3" name="Google Shape;1403;p7"/>
                <p:cNvSpPr/>
                <p:nvPr/>
              </p:nvSpPr>
              <p:spPr>
                <a:xfrm>
                  <a:off x="5352163" y="2616913"/>
                  <a:ext cx="47575" cy="100100"/>
                </a:xfrm>
                <a:custGeom>
                  <a:avLst/>
                  <a:gdLst/>
                  <a:ahLst/>
                  <a:cxnLst/>
                  <a:rect l="l" t="t" r="r" b="b"/>
                  <a:pathLst>
                    <a:path w="1903" h="4004" extrusionOk="0">
                      <a:moveTo>
                        <a:pt x="1268" y="1"/>
                      </a:moveTo>
                      <a:lnTo>
                        <a:pt x="1" y="768"/>
                      </a:lnTo>
                      <a:lnTo>
                        <a:pt x="635" y="1802"/>
                      </a:lnTo>
                      <a:lnTo>
                        <a:pt x="1902" y="4004"/>
                      </a:lnTo>
                      <a:lnTo>
                        <a:pt x="1268"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4" name="Google Shape;1404;p7"/>
                <p:cNvSpPr/>
                <p:nvPr/>
              </p:nvSpPr>
              <p:spPr>
                <a:xfrm>
                  <a:off x="5282113" y="2445838"/>
                  <a:ext cx="143475" cy="230325"/>
                </a:xfrm>
                <a:custGeom>
                  <a:avLst/>
                  <a:gdLst/>
                  <a:ahLst/>
                  <a:cxnLst/>
                  <a:rect l="l" t="t" r="r" b="b"/>
                  <a:pathLst>
                    <a:path w="5739" h="9213" extrusionOk="0">
                      <a:moveTo>
                        <a:pt x="1804" y="1"/>
                      </a:moveTo>
                      <a:cubicBezTo>
                        <a:pt x="558" y="1"/>
                        <a:pt x="368" y="2474"/>
                        <a:pt x="368" y="2474"/>
                      </a:cubicBezTo>
                      <a:lnTo>
                        <a:pt x="1" y="4075"/>
                      </a:lnTo>
                      <a:lnTo>
                        <a:pt x="2903" y="9212"/>
                      </a:lnTo>
                      <a:cubicBezTo>
                        <a:pt x="2903" y="9212"/>
                        <a:pt x="3737" y="7311"/>
                        <a:pt x="4070" y="6844"/>
                      </a:cubicBezTo>
                      <a:cubicBezTo>
                        <a:pt x="4404" y="6343"/>
                        <a:pt x="5738" y="4275"/>
                        <a:pt x="5738" y="4275"/>
                      </a:cubicBezTo>
                      <a:lnTo>
                        <a:pt x="5738" y="4275"/>
                      </a:lnTo>
                      <a:cubicBezTo>
                        <a:pt x="5738" y="4275"/>
                        <a:pt x="5646" y="4282"/>
                        <a:pt x="5496" y="4282"/>
                      </a:cubicBezTo>
                      <a:cubicBezTo>
                        <a:pt x="4926" y="4282"/>
                        <a:pt x="3527" y="4178"/>
                        <a:pt x="3237" y="3174"/>
                      </a:cubicBezTo>
                      <a:cubicBezTo>
                        <a:pt x="2903" y="1907"/>
                        <a:pt x="3237" y="139"/>
                        <a:pt x="1902" y="5"/>
                      </a:cubicBezTo>
                      <a:cubicBezTo>
                        <a:pt x="1869" y="2"/>
                        <a:pt x="1836" y="1"/>
                        <a:pt x="180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5" name="Google Shape;1405;p7"/>
                <p:cNvSpPr/>
                <p:nvPr/>
              </p:nvSpPr>
              <p:spPr>
                <a:xfrm>
                  <a:off x="5264613" y="2314938"/>
                  <a:ext cx="240200" cy="258225"/>
                </a:xfrm>
                <a:custGeom>
                  <a:avLst/>
                  <a:gdLst/>
                  <a:ahLst/>
                  <a:cxnLst/>
                  <a:rect l="l" t="t" r="r" b="b"/>
                  <a:pathLst>
                    <a:path w="9608" h="10329" extrusionOk="0">
                      <a:moveTo>
                        <a:pt x="7200" y="0"/>
                      </a:moveTo>
                      <a:cubicBezTo>
                        <a:pt x="5874" y="0"/>
                        <a:pt x="2580" y="1570"/>
                        <a:pt x="1501" y="2706"/>
                      </a:cubicBezTo>
                      <a:cubicBezTo>
                        <a:pt x="267" y="4041"/>
                        <a:pt x="0" y="5408"/>
                        <a:pt x="301" y="6209"/>
                      </a:cubicBezTo>
                      <a:cubicBezTo>
                        <a:pt x="472" y="6666"/>
                        <a:pt x="1156" y="6764"/>
                        <a:pt x="1710" y="6764"/>
                      </a:cubicBezTo>
                      <a:cubicBezTo>
                        <a:pt x="2126" y="6764"/>
                        <a:pt x="2469" y="6709"/>
                        <a:pt x="2469" y="6709"/>
                      </a:cubicBezTo>
                      <a:lnTo>
                        <a:pt x="2602" y="7176"/>
                      </a:lnTo>
                      <a:cubicBezTo>
                        <a:pt x="2435" y="7643"/>
                        <a:pt x="2502" y="8177"/>
                        <a:pt x="2769" y="8577"/>
                      </a:cubicBezTo>
                      <a:cubicBezTo>
                        <a:pt x="3188" y="9116"/>
                        <a:pt x="5356" y="10328"/>
                        <a:pt x="6615" y="10328"/>
                      </a:cubicBezTo>
                      <a:cubicBezTo>
                        <a:pt x="6758" y="10328"/>
                        <a:pt x="6890" y="10312"/>
                        <a:pt x="7005" y="10278"/>
                      </a:cubicBezTo>
                      <a:cubicBezTo>
                        <a:pt x="8173" y="9945"/>
                        <a:pt x="8506" y="6609"/>
                        <a:pt x="8506" y="6609"/>
                      </a:cubicBezTo>
                      <a:cubicBezTo>
                        <a:pt x="8506" y="6609"/>
                        <a:pt x="9607" y="6609"/>
                        <a:pt x="9507" y="5975"/>
                      </a:cubicBezTo>
                      <a:cubicBezTo>
                        <a:pt x="9374" y="5342"/>
                        <a:pt x="8740" y="4641"/>
                        <a:pt x="8673" y="3941"/>
                      </a:cubicBezTo>
                      <a:cubicBezTo>
                        <a:pt x="8573" y="3207"/>
                        <a:pt x="8973" y="3040"/>
                        <a:pt x="8807" y="2206"/>
                      </a:cubicBezTo>
                      <a:cubicBezTo>
                        <a:pt x="8707" y="1372"/>
                        <a:pt x="8273" y="638"/>
                        <a:pt x="7639" y="104"/>
                      </a:cubicBezTo>
                      <a:cubicBezTo>
                        <a:pt x="7542" y="33"/>
                        <a:pt x="7392" y="0"/>
                        <a:pt x="7200"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6" name="Google Shape;1406;p7"/>
                <p:cNvSpPr/>
                <p:nvPr/>
              </p:nvSpPr>
              <p:spPr>
                <a:xfrm>
                  <a:off x="5448913" y="2409263"/>
                  <a:ext cx="10025" cy="23375"/>
                </a:xfrm>
                <a:custGeom>
                  <a:avLst/>
                  <a:gdLst/>
                  <a:ahLst/>
                  <a:cxnLst/>
                  <a:rect l="l" t="t" r="r" b="b"/>
                  <a:pathLst>
                    <a:path w="401" h="935" extrusionOk="0">
                      <a:moveTo>
                        <a:pt x="234" y="1"/>
                      </a:moveTo>
                      <a:cubicBezTo>
                        <a:pt x="134" y="1"/>
                        <a:pt x="34" y="201"/>
                        <a:pt x="0" y="468"/>
                      </a:cubicBezTo>
                      <a:cubicBezTo>
                        <a:pt x="0" y="701"/>
                        <a:pt x="67" y="935"/>
                        <a:pt x="167" y="935"/>
                      </a:cubicBezTo>
                      <a:cubicBezTo>
                        <a:pt x="267" y="935"/>
                        <a:pt x="401" y="735"/>
                        <a:pt x="401" y="468"/>
                      </a:cubicBezTo>
                      <a:cubicBezTo>
                        <a:pt x="401" y="234"/>
                        <a:pt x="334" y="1"/>
                        <a:pt x="234" y="1"/>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7" name="Google Shape;1407;p7"/>
                <p:cNvSpPr/>
                <p:nvPr/>
              </p:nvSpPr>
              <p:spPr>
                <a:xfrm>
                  <a:off x="5439738" y="2379238"/>
                  <a:ext cx="25875" cy="20050"/>
                </a:xfrm>
                <a:custGeom>
                  <a:avLst/>
                  <a:gdLst/>
                  <a:ahLst/>
                  <a:cxnLst/>
                  <a:rect l="l" t="t" r="r" b="b"/>
                  <a:pathLst>
                    <a:path w="1035" h="802" fill="none" extrusionOk="0">
                      <a:moveTo>
                        <a:pt x="1034" y="501"/>
                      </a:moveTo>
                      <a:cubicBezTo>
                        <a:pt x="1034" y="501"/>
                        <a:pt x="534" y="1"/>
                        <a:pt x="0" y="80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8" name="Google Shape;1408;p7"/>
                <p:cNvSpPr/>
                <p:nvPr/>
              </p:nvSpPr>
              <p:spPr>
                <a:xfrm>
                  <a:off x="5425563" y="2495163"/>
                  <a:ext cx="15875" cy="10875"/>
                </a:xfrm>
                <a:custGeom>
                  <a:avLst/>
                  <a:gdLst/>
                  <a:ahLst/>
                  <a:cxnLst/>
                  <a:rect l="l" t="t" r="r" b="b"/>
                  <a:pathLst>
                    <a:path w="635" h="435" fill="none" extrusionOk="0">
                      <a:moveTo>
                        <a:pt x="634" y="434"/>
                      </a:moveTo>
                      <a:cubicBezTo>
                        <a:pt x="401" y="367"/>
                        <a:pt x="167" y="201"/>
                        <a:pt x="0"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9" name="Google Shape;1409;p7"/>
                <p:cNvSpPr/>
                <p:nvPr/>
              </p:nvSpPr>
              <p:spPr>
                <a:xfrm>
                  <a:off x="5175388" y="2205563"/>
                  <a:ext cx="326925" cy="321325"/>
                </a:xfrm>
                <a:custGeom>
                  <a:avLst/>
                  <a:gdLst/>
                  <a:ahLst/>
                  <a:cxnLst/>
                  <a:rect l="l" t="t" r="r" b="b"/>
                  <a:pathLst>
                    <a:path w="13077" h="12853" extrusionOk="0">
                      <a:moveTo>
                        <a:pt x="7466" y="1"/>
                      </a:moveTo>
                      <a:cubicBezTo>
                        <a:pt x="6556" y="1"/>
                        <a:pt x="5602" y="190"/>
                        <a:pt x="4670" y="677"/>
                      </a:cubicBezTo>
                      <a:cubicBezTo>
                        <a:pt x="1001" y="2645"/>
                        <a:pt x="0" y="5514"/>
                        <a:pt x="367" y="7081"/>
                      </a:cubicBezTo>
                      <a:cubicBezTo>
                        <a:pt x="767" y="8649"/>
                        <a:pt x="3703" y="12785"/>
                        <a:pt x="4270" y="12852"/>
                      </a:cubicBezTo>
                      <a:cubicBezTo>
                        <a:pt x="4275" y="12852"/>
                        <a:pt x="4280" y="12853"/>
                        <a:pt x="4285" y="12853"/>
                      </a:cubicBezTo>
                      <a:cubicBezTo>
                        <a:pt x="4826" y="12853"/>
                        <a:pt x="6038" y="11084"/>
                        <a:pt x="6038" y="11084"/>
                      </a:cubicBezTo>
                      <a:cubicBezTo>
                        <a:pt x="6038" y="11084"/>
                        <a:pt x="4437" y="10651"/>
                        <a:pt x="4770" y="9983"/>
                      </a:cubicBezTo>
                      <a:cubicBezTo>
                        <a:pt x="5104" y="9316"/>
                        <a:pt x="6538" y="8082"/>
                        <a:pt x="6538" y="8082"/>
                      </a:cubicBezTo>
                      <a:lnTo>
                        <a:pt x="6538" y="8082"/>
                      </a:lnTo>
                      <a:lnTo>
                        <a:pt x="6405" y="9350"/>
                      </a:lnTo>
                      <a:lnTo>
                        <a:pt x="7205" y="9116"/>
                      </a:lnTo>
                      <a:lnTo>
                        <a:pt x="7205" y="9116"/>
                      </a:lnTo>
                      <a:cubicBezTo>
                        <a:pt x="7205" y="9116"/>
                        <a:pt x="6942" y="9774"/>
                        <a:pt x="7145" y="9774"/>
                      </a:cubicBezTo>
                      <a:cubicBezTo>
                        <a:pt x="7192" y="9774"/>
                        <a:pt x="7265" y="9738"/>
                        <a:pt x="7372" y="9650"/>
                      </a:cubicBezTo>
                      <a:cubicBezTo>
                        <a:pt x="7939" y="9183"/>
                        <a:pt x="8773" y="7648"/>
                        <a:pt x="9007" y="7482"/>
                      </a:cubicBezTo>
                      <a:cubicBezTo>
                        <a:pt x="9273" y="7348"/>
                        <a:pt x="10674" y="5981"/>
                        <a:pt x="11675" y="5013"/>
                      </a:cubicBezTo>
                      <a:cubicBezTo>
                        <a:pt x="12643" y="4079"/>
                        <a:pt x="13076" y="2778"/>
                        <a:pt x="12743" y="2144"/>
                      </a:cubicBezTo>
                      <a:cubicBezTo>
                        <a:pt x="12493" y="1670"/>
                        <a:pt x="10170" y="1"/>
                        <a:pt x="7466"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0" name="Google Shape;1410;p7"/>
                <p:cNvSpPr/>
                <p:nvPr/>
              </p:nvSpPr>
              <p:spPr>
                <a:xfrm>
                  <a:off x="5240438" y="2415938"/>
                  <a:ext cx="38375" cy="22550"/>
                </a:xfrm>
                <a:custGeom>
                  <a:avLst/>
                  <a:gdLst/>
                  <a:ahLst/>
                  <a:cxnLst/>
                  <a:rect l="l" t="t" r="r" b="b"/>
                  <a:pathLst>
                    <a:path w="1535" h="902" fill="none" extrusionOk="0">
                      <a:moveTo>
                        <a:pt x="1534" y="1"/>
                      </a:moveTo>
                      <a:cubicBezTo>
                        <a:pt x="1034" y="334"/>
                        <a:pt x="534" y="634"/>
                        <a:pt x="0" y="90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1" name="Google Shape;1411;p7"/>
                <p:cNvSpPr/>
                <p:nvPr/>
              </p:nvSpPr>
              <p:spPr>
                <a:xfrm>
                  <a:off x="5317138" y="2245813"/>
                  <a:ext cx="125950" cy="140125"/>
                </a:xfrm>
                <a:custGeom>
                  <a:avLst/>
                  <a:gdLst/>
                  <a:ahLst/>
                  <a:cxnLst/>
                  <a:rect l="l" t="t" r="r" b="b"/>
                  <a:pathLst>
                    <a:path w="5038" h="5605" fill="none" extrusionOk="0">
                      <a:moveTo>
                        <a:pt x="5038" y="1"/>
                      </a:moveTo>
                      <a:cubicBezTo>
                        <a:pt x="3537" y="2036"/>
                        <a:pt x="1869" y="3904"/>
                        <a:pt x="1" y="5605"/>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2" name="Google Shape;1412;p7"/>
                <p:cNvSpPr/>
                <p:nvPr/>
              </p:nvSpPr>
              <p:spPr>
                <a:xfrm>
                  <a:off x="5238763" y="2390088"/>
                  <a:ext cx="11700" cy="10875"/>
                </a:xfrm>
                <a:custGeom>
                  <a:avLst/>
                  <a:gdLst/>
                  <a:ahLst/>
                  <a:cxnLst/>
                  <a:rect l="l" t="t" r="r" b="b"/>
                  <a:pathLst>
                    <a:path w="468" h="435" fill="none" extrusionOk="0">
                      <a:moveTo>
                        <a:pt x="467" y="1"/>
                      </a:moveTo>
                      <a:cubicBezTo>
                        <a:pt x="334" y="134"/>
                        <a:pt x="167" y="267"/>
                        <a:pt x="0" y="434"/>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3" name="Google Shape;1413;p7"/>
                <p:cNvSpPr/>
                <p:nvPr/>
              </p:nvSpPr>
              <p:spPr>
                <a:xfrm>
                  <a:off x="5271288" y="2249988"/>
                  <a:ext cx="95925" cy="120100"/>
                </a:xfrm>
                <a:custGeom>
                  <a:avLst/>
                  <a:gdLst/>
                  <a:ahLst/>
                  <a:cxnLst/>
                  <a:rect l="l" t="t" r="r" b="b"/>
                  <a:pathLst>
                    <a:path w="3837" h="4804" fill="none" extrusionOk="0">
                      <a:moveTo>
                        <a:pt x="3836" y="1"/>
                      </a:moveTo>
                      <a:cubicBezTo>
                        <a:pt x="2736" y="1768"/>
                        <a:pt x="1468" y="3370"/>
                        <a:pt x="0" y="4804"/>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4" name="Google Shape;1414;p7"/>
                <p:cNvSpPr/>
                <p:nvPr/>
              </p:nvSpPr>
              <p:spPr>
                <a:xfrm>
                  <a:off x="5257113" y="2533513"/>
                  <a:ext cx="110925" cy="194350"/>
                </a:xfrm>
                <a:custGeom>
                  <a:avLst/>
                  <a:gdLst/>
                  <a:ahLst/>
                  <a:cxnLst/>
                  <a:rect l="l" t="t" r="r" b="b"/>
                  <a:pathLst>
                    <a:path w="4437" h="7774" extrusionOk="0">
                      <a:moveTo>
                        <a:pt x="867" y="1"/>
                      </a:moveTo>
                      <a:lnTo>
                        <a:pt x="0" y="701"/>
                      </a:lnTo>
                      <a:lnTo>
                        <a:pt x="1835" y="7773"/>
                      </a:lnTo>
                      <a:lnTo>
                        <a:pt x="4437" y="5138"/>
                      </a:lnTo>
                      <a:lnTo>
                        <a:pt x="867"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5" name="Google Shape;1415;p7"/>
                <p:cNvSpPr/>
                <p:nvPr/>
              </p:nvSpPr>
              <p:spPr>
                <a:xfrm>
                  <a:off x="4871838" y="2561888"/>
                  <a:ext cx="468675" cy="879200"/>
                </a:xfrm>
                <a:custGeom>
                  <a:avLst/>
                  <a:gdLst/>
                  <a:ahLst/>
                  <a:cxnLst/>
                  <a:rect l="l" t="t" r="r" b="b"/>
                  <a:pathLst>
                    <a:path w="18747" h="35168" extrusionOk="0">
                      <a:moveTo>
                        <a:pt x="14444" y="0"/>
                      </a:moveTo>
                      <a:lnTo>
                        <a:pt x="9507" y="1635"/>
                      </a:lnTo>
                      <a:cubicBezTo>
                        <a:pt x="9507" y="1635"/>
                        <a:pt x="5638" y="20081"/>
                        <a:pt x="5337" y="20582"/>
                      </a:cubicBezTo>
                      <a:cubicBezTo>
                        <a:pt x="5037" y="21049"/>
                        <a:pt x="0" y="30155"/>
                        <a:pt x="634" y="31122"/>
                      </a:cubicBezTo>
                      <a:cubicBezTo>
                        <a:pt x="1249" y="32061"/>
                        <a:pt x="6953" y="35167"/>
                        <a:pt x="7747" y="35167"/>
                      </a:cubicBezTo>
                      <a:cubicBezTo>
                        <a:pt x="7771" y="35167"/>
                        <a:pt x="7791" y="35165"/>
                        <a:pt x="7806" y="35159"/>
                      </a:cubicBezTo>
                      <a:cubicBezTo>
                        <a:pt x="8306" y="34925"/>
                        <a:pt x="11875" y="28087"/>
                        <a:pt x="14044" y="26119"/>
                      </a:cubicBezTo>
                      <a:cubicBezTo>
                        <a:pt x="16212" y="24151"/>
                        <a:pt x="18447" y="21682"/>
                        <a:pt x="18747" y="18947"/>
                      </a:cubicBezTo>
                      <a:lnTo>
                        <a:pt x="16846" y="10841"/>
                      </a:lnTo>
                      <a:lnTo>
                        <a:pt x="16612" y="5771"/>
                      </a:lnTo>
                      <a:lnTo>
                        <a:pt x="14444"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6" name="Google Shape;1416;p7"/>
                <p:cNvSpPr/>
                <p:nvPr/>
              </p:nvSpPr>
              <p:spPr>
                <a:xfrm>
                  <a:off x="5223738" y="2551038"/>
                  <a:ext cx="116775" cy="484550"/>
                </a:xfrm>
                <a:custGeom>
                  <a:avLst/>
                  <a:gdLst/>
                  <a:ahLst/>
                  <a:cxnLst/>
                  <a:rect l="l" t="t" r="r" b="b"/>
                  <a:pathLst>
                    <a:path w="4671" h="19382" extrusionOk="0">
                      <a:moveTo>
                        <a:pt x="1769" y="0"/>
                      </a:moveTo>
                      <a:lnTo>
                        <a:pt x="368" y="434"/>
                      </a:lnTo>
                      <a:lnTo>
                        <a:pt x="1" y="7339"/>
                      </a:lnTo>
                      <a:lnTo>
                        <a:pt x="2403" y="8673"/>
                      </a:lnTo>
                      <a:lnTo>
                        <a:pt x="1002" y="10775"/>
                      </a:lnTo>
                      <a:lnTo>
                        <a:pt x="4671" y="19381"/>
                      </a:lnTo>
                      <a:lnTo>
                        <a:pt x="3170" y="6071"/>
                      </a:lnTo>
                      <a:lnTo>
                        <a:pt x="1769"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7" name="Google Shape;1417;p7"/>
                <p:cNvSpPr/>
                <p:nvPr/>
              </p:nvSpPr>
              <p:spPr>
                <a:xfrm>
                  <a:off x="5013588" y="3295738"/>
                  <a:ext cx="140975" cy="145125"/>
                </a:xfrm>
                <a:custGeom>
                  <a:avLst/>
                  <a:gdLst/>
                  <a:ahLst/>
                  <a:cxnLst/>
                  <a:rect l="l" t="t" r="r" b="b"/>
                  <a:pathLst>
                    <a:path w="5639" h="5805" extrusionOk="0">
                      <a:moveTo>
                        <a:pt x="5638" y="0"/>
                      </a:moveTo>
                      <a:lnTo>
                        <a:pt x="1" y="4904"/>
                      </a:lnTo>
                      <a:cubicBezTo>
                        <a:pt x="1" y="4904"/>
                        <a:pt x="568" y="5571"/>
                        <a:pt x="2136" y="5805"/>
                      </a:cubicBezTo>
                      <a:cubicBezTo>
                        <a:pt x="2136" y="5805"/>
                        <a:pt x="4638" y="2369"/>
                        <a:pt x="5638" y="0"/>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8" name="Google Shape;1418;p7"/>
                <p:cNvSpPr/>
                <p:nvPr/>
              </p:nvSpPr>
              <p:spPr>
                <a:xfrm>
                  <a:off x="5128688" y="3193988"/>
                  <a:ext cx="178475" cy="115950"/>
                </a:xfrm>
                <a:custGeom>
                  <a:avLst/>
                  <a:gdLst/>
                  <a:ahLst/>
                  <a:cxnLst/>
                  <a:rect l="l" t="t" r="r" b="b"/>
                  <a:pathLst>
                    <a:path w="7139" h="4638" extrusionOk="0">
                      <a:moveTo>
                        <a:pt x="1902" y="1"/>
                      </a:moveTo>
                      <a:lnTo>
                        <a:pt x="0" y="2536"/>
                      </a:lnTo>
                      <a:lnTo>
                        <a:pt x="1701" y="4638"/>
                      </a:lnTo>
                      <a:lnTo>
                        <a:pt x="4437" y="2036"/>
                      </a:lnTo>
                      <a:cubicBezTo>
                        <a:pt x="4437" y="2036"/>
                        <a:pt x="5463" y="2765"/>
                        <a:pt x="6179" y="2765"/>
                      </a:cubicBezTo>
                      <a:cubicBezTo>
                        <a:pt x="6259" y="2765"/>
                        <a:pt x="6335" y="2756"/>
                        <a:pt x="6405" y="2736"/>
                      </a:cubicBezTo>
                      <a:cubicBezTo>
                        <a:pt x="7139" y="2536"/>
                        <a:pt x="7139" y="2336"/>
                        <a:pt x="7139" y="2336"/>
                      </a:cubicBezTo>
                      <a:cubicBezTo>
                        <a:pt x="7139" y="2336"/>
                        <a:pt x="5237" y="334"/>
                        <a:pt x="4737" y="201"/>
                      </a:cubicBezTo>
                      <a:cubicBezTo>
                        <a:pt x="3803" y="101"/>
                        <a:pt x="2869" y="1"/>
                        <a:pt x="1902"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9" name="Google Shape;1419;p7"/>
                <p:cNvSpPr/>
                <p:nvPr/>
              </p:nvSpPr>
              <p:spPr>
                <a:xfrm>
                  <a:off x="5122013" y="3174813"/>
                  <a:ext cx="65075" cy="82600"/>
                </a:xfrm>
                <a:custGeom>
                  <a:avLst/>
                  <a:gdLst/>
                  <a:ahLst/>
                  <a:cxnLst/>
                  <a:rect l="l" t="t" r="r" b="b"/>
                  <a:pathLst>
                    <a:path w="2603" h="3304" extrusionOk="0">
                      <a:moveTo>
                        <a:pt x="1968" y="1"/>
                      </a:moveTo>
                      <a:lnTo>
                        <a:pt x="0" y="2402"/>
                      </a:lnTo>
                      <a:lnTo>
                        <a:pt x="267" y="3303"/>
                      </a:lnTo>
                      <a:lnTo>
                        <a:pt x="2602" y="835"/>
                      </a:lnTo>
                      <a:lnTo>
                        <a:pt x="1968"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0" name="Google Shape;1420;p7"/>
                <p:cNvSpPr/>
                <p:nvPr/>
              </p:nvSpPr>
              <p:spPr>
                <a:xfrm>
                  <a:off x="4894338" y="2576063"/>
                  <a:ext cx="321100" cy="678000"/>
                </a:xfrm>
                <a:custGeom>
                  <a:avLst/>
                  <a:gdLst/>
                  <a:ahLst/>
                  <a:cxnLst/>
                  <a:rect l="l" t="t" r="r" b="b"/>
                  <a:pathLst>
                    <a:path w="12844" h="27120" extrusionOk="0">
                      <a:moveTo>
                        <a:pt x="12843" y="0"/>
                      </a:moveTo>
                      <a:cubicBezTo>
                        <a:pt x="12843" y="0"/>
                        <a:pt x="6205" y="0"/>
                        <a:pt x="5705" y="567"/>
                      </a:cubicBezTo>
                      <a:cubicBezTo>
                        <a:pt x="5205" y="1134"/>
                        <a:pt x="1" y="16912"/>
                        <a:pt x="1" y="17813"/>
                      </a:cubicBezTo>
                      <a:cubicBezTo>
                        <a:pt x="1" y="18714"/>
                        <a:pt x="8941" y="27120"/>
                        <a:pt x="8941" y="27120"/>
                      </a:cubicBezTo>
                      <a:lnTo>
                        <a:pt x="11476" y="24017"/>
                      </a:lnTo>
                      <a:lnTo>
                        <a:pt x="6439" y="16045"/>
                      </a:lnTo>
                      <a:lnTo>
                        <a:pt x="10442" y="7406"/>
                      </a:lnTo>
                      <a:lnTo>
                        <a:pt x="12843"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1" name="Google Shape;1421;p7"/>
                <p:cNvSpPr/>
                <p:nvPr/>
              </p:nvSpPr>
              <p:spPr>
                <a:xfrm>
                  <a:off x="4894338" y="2576063"/>
                  <a:ext cx="321100" cy="678000"/>
                </a:xfrm>
                <a:custGeom>
                  <a:avLst/>
                  <a:gdLst/>
                  <a:ahLst/>
                  <a:cxnLst/>
                  <a:rect l="l" t="t" r="r" b="b"/>
                  <a:pathLst>
                    <a:path w="12844" h="27120" fill="none" extrusionOk="0">
                      <a:moveTo>
                        <a:pt x="12843" y="0"/>
                      </a:moveTo>
                      <a:cubicBezTo>
                        <a:pt x="12843" y="0"/>
                        <a:pt x="6205" y="0"/>
                        <a:pt x="5705" y="567"/>
                      </a:cubicBezTo>
                      <a:cubicBezTo>
                        <a:pt x="5205" y="1134"/>
                        <a:pt x="1" y="16912"/>
                        <a:pt x="1" y="17813"/>
                      </a:cubicBezTo>
                      <a:cubicBezTo>
                        <a:pt x="1" y="18714"/>
                        <a:pt x="8941" y="27120"/>
                        <a:pt x="8941" y="27120"/>
                      </a:cubicBezTo>
                      <a:lnTo>
                        <a:pt x="11476" y="24017"/>
                      </a:lnTo>
                      <a:lnTo>
                        <a:pt x="6439" y="16045"/>
                      </a:lnTo>
                      <a:lnTo>
                        <a:pt x="10442" y="740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22" name="Google Shape;1422;p7"/>
              <p:cNvSpPr/>
              <p:nvPr/>
            </p:nvSpPr>
            <p:spPr>
              <a:xfrm>
                <a:off x="6973338" y="4396513"/>
                <a:ext cx="95075" cy="7550"/>
              </a:xfrm>
              <a:custGeom>
                <a:avLst/>
                <a:gdLst/>
                <a:ahLst/>
                <a:cxnLst/>
                <a:rect l="l" t="t" r="r" b="b"/>
                <a:pathLst>
                  <a:path w="3803" h="302" fill="none" extrusionOk="0">
                    <a:moveTo>
                      <a:pt x="0" y="101"/>
                    </a:moveTo>
                    <a:cubicBezTo>
                      <a:pt x="0" y="101"/>
                      <a:pt x="2702" y="301"/>
                      <a:pt x="3803" y="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3" name="Google Shape;1423;p7"/>
              <p:cNvSpPr/>
              <p:nvPr/>
            </p:nvSpPr>
            <p:spPr>
              <a:xfrm>
                <a:off x="6108538" y="4303113"/>
                <a:ext cx="112625" cy="58400"/>
              </a:xfrm>
              <a:custGeom>
                <a:avLst/>
                <a:gdLst/>
                <a:ahLst/>
                <a:cxnLst/>
                <a:rect l="l" t="t" r="r" b="b"/>
                <a:pathLst>
                  <a:path w="4505" h="2336" fill="none" extrusionOk="0">
                    <a:moveTo>
                      <a:pt x="4504" y="1"/>
                    </a:moveTo>
                    <a:cubicBezTo>
                      <a:pt x="4504" y="1"/>
                      <a:pt x="2169" y="835"/>
                      <a:pt x="1435" y="1435"/>
                    </a:cubicBezTo>
                    <a:cubicBezTo>
                      <a:pt x="968" y="1769"/>
                      <a:pt x="501" y="2069"/>
                      <a:pt x="1" y="2336"/>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4" name="Google Shape;1424;p7"/>
              <p:cNvSpPr/>
              <p:nvPr/>
            </p:nvSpPr>
            <p:spPr>
              <a:xfrm>
                <a:off x="5875038" y="4323138"/>
                <a:ext cx="224350" cy="106900"/>
              </a:xfrm>
              <a:custGeom>
                <a:avLst/>
                <a:gdLst/>
                <a:ahLst/>
                <a:cxnLst/>
                <a:rect l="l" t="t" r="r" b="b"/>
                <a:pathLst>
                  <a:path w="8974" h="4276" extrusionOk="0">
                    <a:moveTo>
                      <a:pt x="5438" y="1"/>
                    </a:moveTo>
                    <a:cubicBezTo>
                      <a:pt x="5438" y="1"/>
                      <a:pt x="4237" y="1068"/>
                      <a:pt x="4037" y="1201"/>
                    </a:cubicBezTo>
                    <a:cubicBezTo>
                      <a:pt x="3837" y="1335"/>
                      <a:pt x="1" y="3403"/>
                      <a:pt x="68" y="3970"/>
                    </a:cubicBezTo>
                    <a:cubicBezTo>
                      <a:pt x="93" y="4185"/>
                      <a:pt x="680" y="4276"/>
                      <a:pt x="1522" y="4276"/>
                    </a:cubicBezTo>
                    <a:cubicBezTo>
                      <a:pt x="2898" y="4276"/>
                      <a:pt x="4952" y="4034"/>
                      <a:pt x="6339" y="3703"/>
                    </a:cubicBezTo>
                    <a:cubicBezTo>
                      <a:pt x="8540" y="3136"/>
                      <a:pt x="8707" y="2936"/>
                      <a:pt x="8774" y="2569"/>
                    </a:cubicBezTo>
                    <a:cubicBezTo>
                      <a:pt x="8840" y="2235"/>
                      <a:pt x="8974" y="901"/>
                      <a:pt x="8974" y="901"/>
                    </a:cubicBezTo>
                    <a:lnTo>
                      <a:pt x="5438"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5" name="Google Shape;1425;p7"/>
              <p:cNvSpPr/>
              <p:nvPr/>
            </p:nvSpPr>
            <p:spPr>
              <a:xfrm>
                <a:off x="5171213" y="4335488"/>
                <a:ext cx="292825" cy="85700"/>
              </a:xfrm>
              <a:custGeom>
                <a:avLst/>
                <a:gdLst/>
                <a:ahLst/>
                <a:cxnLst/>
                <a:rect l="l" t="t" r="r" b="b"/>
                <a:pathLst>
                  <a:path w="11713" h="3428" extrusionOk="0">
                    <a:moveTo>
                      <a:pt x="3975" y="0"/>
                    </a:moveTo>
                    <a:cubicBezTo>
                      <a:pt x="3639" y="0"/>
                      <a:pt x="3301" y="35"/>
                      <a:pt x="2969" y="107"/>
                    </a:cubicBezTo>
                    <a:cubicBezTo>
                      <a:pt x="1768" y="407"/>
                      <a:pt x="0" y="874"/>
                      <a:pt x="201" y="2142"/>
                    </a:cubicBezTo>
                    <a:cubicBezTo>
                      <a:pt x="317" y="2776"/>
                      <a:pt x="693" y="2934"/>
                      <a:pt x="1214" y="2934"/>
                    </a:cubicBezTo>
                    <a:cubicBezTo>
                      <a:pt x="1735" y="2934"/>
                      <a:pt x="2402" y="2776"/>
                      <a:pt x="3103" y="2776"/>
                    </a:cubicBezTo>
                    <a:cubicBezTo>
                      <a:pt x="4504" y="2776"/>
                      <a:pt x="4704" y="3343"/>
                      <a:pt x="6672" y="3409"/>
                    </a:cubicBezTo>
                    <a:cubicBezTo>
                      <a:pt x="6915" y="3421"/>
                      <a:pt x="7175" y="3428"/>
                      <a:pt x="7442" y="3428"/>
                    </a:cubicBezTo>
                    <a:cubicBezTo>
                      <a:pt x="9380" y="3428"/>
                      <a:pt x="11713" y="3100"/>
                      <a:pt x="10775" y="2309"/>
                    </a:cubicBezTo>
                    <a:cubicBezTo>
                      <a:pt x="9707" y="1375"/>
                      <a:pt x="5271" y="174"/>
                      <a:pt x="5271" y="174"/>
                    </a:cubicBezTo>
                    <a:cubicBezTo>
                      <a:pt x="4854" y="60"/>
                      <a:pt x="4416" y="0"/>
                      <a:pt x="397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6" name="Google Shape;1426;p7"/>
              <p:cNvSpPr/>
              <p:nvPr/>
            </p:nvSpPr>
            <p:spPr>
              <a:xfrm>
                <a:off x="5048613" y="4355663"/>
                <a:ext cx="295250" cy="109725"/>
              </a:xfrm>
              <a:custGeom>
                <a:avLst/>
                <a:gdLst/>
                <a:ahLst/>
                <a:cxnLst/>
                <a:rect l="l" t="t" r="r" b="b"/>
                <a:pathLst>
                  <a:path w="11810" h="4389" extrusionOk="0">
                    <a:moveTo>
                      <a:pt x="5309" y="0"/>
                    </a:moveTo>
                    <a:cubicBezTo>
                      <a:pt x="4029" y="0"/>
                      <a:pt x="651" y="856"/>
                      <a:pt x="334" y="1835"/>
                    </a:cubicBezTo>
                    <a:cubicBezTo>
                      <a:pt x="1" y="2969"/>
                      <a:pt x="168" y="3470"/>
                      <a:pt x="1135" y="3803"/>
                    </a:cubicBezTo>
                    <a:cubicBezTo>
                      <a:pt x="1423" y="3912"/>
                      <a:pt x="1654" y="3951"/>
                      <a:pt x="1847" y="3951"/>
                    </a:cubicBezTo>
                    <a:cubicBezTo>
                      <a:pt x="2304" y="3951"/>
                      <a:pt x="2545" y="3737"/>
                      <a:pt x="2803" y="3737"/>
                    </a:cubicBezTo>
                    <a:cubicBezTo>
                      <a:pt x="3082" y="3737"/>
                      <a:pt x="5598" y="4389"/>
                      <a:pt x="7448" y="4389"/>
                    </a:cubicBezTo>
                    <a:cubicBezTo>
                      <a:pt x="7812" y="4389"/>
                      <a:pt x="8150" y="4364"/>
                      <a:pt x="8440" y="4304"/>
                    </a:cubicBezTo>
                    <a:cubicBezTo>
                      <a:pt x="10175" y="3937"/>
                      <a:pt x="10408" y="3903"/>
                      <a:pt x="11109" y="3336"/>
                    </a:cubicBezTo>
                    <a:cubicBezTo>
                      <a:pt x="11809" y="2736"/>
                      <a:pt x="10675" y="2536"/>
                      <a:pt x="9141" y="1902"/>
                    </a:cubicBezTo>
                    <a:cubicBezTo>
                      <a:pt x="7940" y="1401"/>
                      <a:pt x="6839" y="768"/>
                      <a:pt x="5738" y="67"/>
                    </a:cubicBezTo>
                    <a:cubicBezTo>
                      <a:pt x="5661" y="22"/>
                      <a:pt x="5511" y="0"/>
                      <a:pt x="530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7" name="Google Shape;1427;p7"/>
              <p:cNvSpPr/>
              <p:nvPr/>
            </p:nvSpPr>
            <p:spPr>
              <a:xfrm>
                <a:off x="5101988" y="4430713"/>
                <a:ext cx="206850" cy="25875"/>
              </a:xfrm>
              <a:custGeom>
                <a:avLst/>
                <a:gdLst/>
                <a:ahLst/>
                <a:cxnLst/>
                <a:rect l="l" t="t" r="r" b="b"/>
                <a:pathLst>
                  <a:path w="8274" h="1035" fill="none" extrusionOk="0">
                    <a:moveTo>
                      <a:pt x="1" y="1"/>
                    </a:moveTo>
                    <a:cubicBezTo>
                      <a:pt x="2669" y="935"/>
                      <a:pt x="5571" y="1035"/>
                      <a:pt x="8273" y="234"/>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428" name="Google Shape;1428;p7"/>
          <p:cNvSpPr/>
          <p:nvPr/>
        </p:nvSpPr>
        <p:spPr>
          <a:xfrm>
            <a:off x="122112" y="4742913"/>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6</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2"/>
        <p:cNvGrpSpPr/>
        <p:nvPr/>
      </p:nvGrpSpPr>
      <p:grpSpPr>
        <a:xfrm>
          <a:off x="0" y="0"/>
          <a:ext cx="0" cy="0"/>
          <a:chOff x="0" y="0"/>
          <a:chExt cx="0" cy="0"/>
        </a:xfrm>
      </p:grpSpPr>
      <p:sp>
        <p:nvSpPr>
          <p:cNvPr id="1433" name="Google Shape;1433;p8"/>
          <p:cNvSpPr txBox="1">
            <a:spLocks noGrp="1"/>
          </p:cNvSpPr>
          <p:nvPr>
            <p:ph type="title"/>
          </p:nvPr>
        </p:nvSpPr>
        <p:spPr>
          <a:xfrm>
            <a:off x="914400" y="698920"/>
            <a:ext cx="3227400" cy="708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a:t>Challenges managers face </a:t>
            </a:r>
            <a:endParaRPr/>
          </a:p>
        </p:txBody>
      </p:sp>
      <p:sp>
        <p:nvSpPr>
          <p:cNvPr id="1434" name="Google Shape;1434;p8"/>
          <p:cNvSpPr txBox="1">
            <a:spLocks noGrp="1"/>
          </p:cNvSpPr>
          <p:nvPr>
            <p:ph type="body" idx="1"/>
          </p:nvPr>
        </p:nvSpPr>
        <p:spPr>
          <a:xfrm>
            <a:off x="128726" y="1858376"/>
            <a:ext cx="4942702" cy="99336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7 most common things that managers face :</a:t>
            </a:r>
            <a:endParaRPr/>
          </a:p>
          <a:p>
            <a:pPr marL="0" lvl="0" indent="0" algn="l" rtl="0">
              <a:lnSpc>
                <a:spcPct val="100000"/>
              </a:lnSpc>
              <a:spcBef>
                <a:spcPts val="0"/>
              </a:spcBef>
              <a:spcAft>
                <a:spcPts val="0"/>
              </a:spcAft>
              <a:buSzPts val="1400"/>
              <a:buNone/>
            </a:pPr>
            <a:endParaRPr/>
          </a:p>
          <a:p>
            <a:pPr marL="342900" lvl="0" indent="-342900" algn="l" rtl="0">
              <a:lnSpc>
                <a:spcPct val="100000"/>
              </a:lnSpc>
              <a:spcBef>
                <a:spcPts val="0"/>
              </a:spcBef>
              <a:spcAft>
                <a:spcPts val="0"/>
              </a:spcAft>
              <a:buSzPts val="1400"/>
              <a:buAutoNum type="arabicPeriod"/>
            </a:pPr>
            <a:r>
              <a:rPr lang="en-US" b="1"/>
              <a:t>Communicating.</a:t>
            </a:r>
            <a:endParaRPr/>
          </a:p>
          <a:p>
            <a:pPr marL="342900" lvl="0" indent="-342900" algn="l" rtl="0">
              <a:lnSpc>
                <a:spcPct val="100000"/>
              </a:lnSpc>
              <a:spcBef>
                <a:spcPts val="0"/>
              </a:spcBef>
              <a:spcAft>
                <a:spcPts val="0"/>
              </a:spcAft>
              <a:buSzPts val="1400"/>
              <a:buFont typeface="Sintony"/>
              <a:buAutoNum type="arabicPeriod"/>
            </a:pPr>
            <a:r>
              <a:rPr lang="en-US" b="1"/>
              <a:t>Confronting performance problems.</a:t>
            </a:r>
            <a:endParaRPr/>
          </a:p>
          <a:p>
            <a:pPr marL="342900" lvl="0" indent="-342900" algn="l" rtl="0">
              <a:lnSpc>
                <a:spcPct val="100000"/>
              </a:lnSpc>
              <a:spcBef>
                <a:spcPts val="0"/>
              </a:spcBef>
              <a:spcAft>
                <a:spcPts val="0"/>
              </a:spcAft>
              <a:buSzPts val="1400"/>
              <a:buFont typeface="Sintony"/>
              <a:buAutoNum type="arabicPeriod"/>
            </a:pPr>
            <a:r>
              <a:rPr lang="en-US"/>
              <a:t> </a:t>
            </a:r>
            <a:r>
              <a:rPr lang="en-US" b="1"/>
              <a:t>Working With a Range of Employees.</a:t>
            </a:r>
            <a:endParaRPr/>
          </a:p>
          <a:p>
            <a:pPr marL="342900" lvl="0" indent="-342900" algn="l" rtl="0">
              <a:lnSpc>
                <a:spcPct val="100000"/>
              </a:lnSpc>
              <a:spcBef>
                <a:spcPts val="0"/>
              </a:spcBef>
              <a:spcAft>
                <a:spcPts val="0"/>
              </a:spcAft>
              <a:buSzPts val="1400"/>
              <a:buFont typeface="Sintony"/>
              <a:buAutoNum type="arabicPeriod"/>
            </a:pPr>
            <a:r>
              <a:rPr lang="en-US" b="1"/>
              <a:t>Making the right hiring and firing decisions.</a:t>
            </a:r>
            <a:endParaRPr/>
          </a:p>
          <a:p>
            <a:pPr marL="342900" lvl="0" indent="-342900" algn="l" rtl="0">
              <a:lnSpc>
                <a:spcPct val="100000"/>
              </a:lnSpc>
              <a:spcBef>
                <a:spcPts val="0"/>
              </a:spcBef>
              <a:spcAft>
                <a:spcPts val="0"/>
              </a:spcAft>
              <a:buSzPts val="1400"/>
              <a:buFont typeface="Sintony"/>
              <a:buAutoNum type="arabicPeriod"/>
            </a:pPr>
            <a:r>
              <a:rPr lang="en-US" b="1"/>
              <a:t>Leading Team Achievement.</a:t>
            </a:r>
            <a:endParaRPr/>
          </a:p>
          <a:p>
            <a:pPr marL="342900" lvl="0" indent="-342900" algn="l" rtl="0">
              <a:lnSpc>
                <a:spcPct val="100000"/>
              </a:lnSpc>
              <a:spcBef>
                <a:spcPts val="0"/>
              </a:spcBef>
              <a:spcAft>
                <a:spcPts val="0"/>
              </a:spcAft>
              <a:buSzPts val="1400"/>
              <a:buFont typeface="Sintony"/>
              <a:buAutoNum type="arabicPeriod"/>
            </a:pPr>
            <a:r>
              <a:rPr lang="en-US" b="1"/>
              <a:t>Motivating others.</a:t>
            </a:r>
            <a:endParaRPr/>
          </a:p>
          <a:p>
            <a:pPr marL="342900" lvl="0" indent="-342900" algn="l" rtl="0">
              <a:lnSpc>
                <a:spcPct val="100000"/>
              </a:lnSpc>
              <a:spcBef>
                <a:spcPts val="0"/>
              </a:spcBef>
              <a:spcAft>
                <a:spcPts val="0"/>
              </a:spcAft>
              <a:buSzPts val="1400"/>
              <a:buFont typeface="Sintony"/>
              <a:buAutoNum type="arabicPeriod"/>
            </a:pPr>
            <a:r>
              <a:rPr lang="en-US" b="1"/>
              <a:t>The need to bridge the skills gap.</a:t>
            </a:r>
            <a:endParaRPr/>
          </a:p>
          <a:p>
            <a:pPr marL="342900" lvl="0" indent="-254000" algn="l" rtl="0">
              <a:lnSpc>
                <a:spcPct val="100000"/>
              </a:lnSpc>
              <a:spcBef>
                <a:spcPts val="0"/>
              </a:spcBef>
              <a:spcAft>
                <a:spcPts val="0"/>
              </a:spcAft>
              <a:buSzPts val="1400"/>
              <a:buFont typeface="Sintony"/>
              <a:buNone/>
            </a:pPr>
            <a:endParaRPr b="1"/>
          </a:p>
          <a:p>
            <a:pPr marL="342900" lvl="0" indent="-25400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solidFill>
                <a:srgbClr val="F36C6C"/>
              </a:solidFill>
            </a:endParaRPr>
          </a:p>
        </p:txBody>
      </p:sp>
      <p:grpSp>
        <p:nvGrpSpPr>
          <p:cNvPr id="1435" name="Google Shape;1435;p8"/>
          <p:cNvGrpSpPr/>
          <p:nvPr/>
        </p:nvGrpSpPr>
        <p:grpSpPr>
          <a:xfrm>
            <a:off x="4466590" y="1324584"/>
            <a:ext cx="4721146" cy="3579612"/>
            <a:chOff x="3258456" y="1731799"/>
            <a:chExt cx="2627105" cy="1679907"/>
          </a:xfrm>
        </p:grpSpPr>
        <p:sp>
          <p:nvSpPr>
            <p:cNvPr id="1436" name="Google Shape;1436;p8"/>
            <p:cNvSpPr/>
            <p:nvPr/>
          </p:nvSpPr>
          <p:spPr>
            <a:xfrm>
              <a:off x="3258456" y="1731799"/>
              <a:ext cx="2605500" cy="1657412"/>
            </a:xfrm>
            <a:custGeom>
              <a:avLst/>
              <a:gdLst/>
              <a:ahLst/>
              <a:cxnLst/>
              <a:rect l="l" t="t" r="r" b="b"/>
              <a:pathLst>
                <a:path w="160883" h="102341" extrusionOk="0">
                  <a:moveTo>
                    <a:pt x="111452" y="0"/>
                  </a:moveTo>
                  <a:cubicBezTo>
                    <a:pt x="96458" y="0"/>
                    <a:pt x="81322" y="6179"/>
                    <a:pt x="71318" y="17668"/>
                  </a:cubicBezTo>
                  <a:cubicBezTo>
                    <a:pt x="65748" y="24072"/>
                    <a:pt x="59877" y="30677"/>
                    <a:pt x="52405" y="34880"/>
                  </a:cubicBezTo>
                  <a:cubicBezTo>
                    <a:pt x="43899" y="39717"/>
                    <a:pt x="33858" y="39050"/>
                    <a:pt x="24718" y="42052"/>
                  </a:cubicBezTo>
                  <a:cubicBezTo>
                    <a:pt x="10808" y="46588"/>
                    <a:pt x="1" y="62433"/>
                    <a:pt x="368" y="77177"/>
                  </a:cubicBezTo>
                  <a:cubicBezTo>
                    <a:pt x="668" y="89085"/>
                    <a:pt x="9741" y="101161"/>
                    <a:pt x="22250" y="102028"/>
                  </a:cubicBezTo>
                  <a:cubicBezTo>
                    <a:pt x="25531" y="102257"/>
                    <a:pt x="36633" y="102340"/>
                    <a:pt x="51014" y="102340"/>
                  </a:cubicBezTo>
                  <a:cubicBezTo>
                    <a:pt x="88980" y="102340"/>
                    <a:pt x="149793" y="101761"/>
                    <a:pt x="149841" y="101761"/>
                  </a:cubicBezTo>
                  <a:cubicBezTo>
                    <a:pt x="151509" y="101761"/>
                    <a:pt x="155178" y="90086"/>
                    <a:pt x="155578" y="88885"/>
                  </a:cubicBezTo>
                  <a:cubicBezTo>
                    <a:pt x="159348" y="78111"/>
                    <a:pt x="160882" y="66703"/>
                    <a:pt x="160115" y="55328"/>
                  </a:cubicBezTo>
                  <a:cubicBezTo>
                    <a:pt x="159081" y="41318"/>
                    <a:pt x="157179" y="26040"/>
                    <a:pt x="147339" y="15199"/>
                  </a:cubicBezTo>
                  <a:cubicBezTo>
                    <a:pt x="137945" y="4865"/>
                    <a:pt x="124755" y="0"/>
                    <a:pt x="111452" y="0"/>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7" name="Google Shape;1437;p8"/>
            <p:cNvSpPr/>
            <p:nvPr/>
          </p:nvSpPr>
          <p:spPr>
            <a:xfrm>
              <a:off x="3804617" y="2366368"/>
              <a:ext cx="83210" cy="1022649"/>
            </a:xfrm>
            <a:custGeom>
              <a:avLst/>
              <a:gdLst/>
              <a:ahLst/>
              <a:cxnLst/>
              <a:rect l="l" t="t" r="r" b="b"/>
              <a:pathLst>
                <a:path w="5138" h="63146" extrusionOk="0">
                  <a:moveTo>
                    <a:pt x="5138" y="0"/>
                  </a:moveTo>
                  <a:cubicBezTo>
                    <a:pt x="3436" y="267"/>
                    <a:pt x="1702" y="534"/>
                    <a:pt x="1" y="834"/>
                  </a:cubicBezTo>
                  <a:lnTo>
                    <a:pt x="1" y="63112"/>
                  </a:lnTo>
                  <a:lnTo>
                    <a:pt x="5138" y="63145"/>
                  </a:lnTo>
                  <a:lnTo>
                    <a:pt x="5138"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8" name="Google Shape;1438;p8"/>
            <p:cNvSpPr/>
            <p:nvPr/>
          </p:nvSpPr>
          <p:spPr>
            <a:xfrm>
              <a:off x="3619864" y="2399859"/>
              <a:ext cx="83210" cy="986988"/>
            </a:xfrm>
            <a:custGeom>
              <a:avLst/>
              <a:gdLst/>
              <a:ahLst/>
              <a:cxnLst/>
              <a:rect l="l" t="t" r="r" b="b"/>
              <a:pathLst>
                <a:path w="5138" h="60944" extrusionOk="0">
                  <a:moveTo>
                    <a:pt x="5138" y="0"/>
                  </a:moveTo>
                  <a:cubicBezTo>
                    <a:pt x="4204" y="234"/>
                    <a:pt x="3303" y="501"/>
                    <a:pt x="2369" y="801"/>
                  </a:cubicBezTo>
                  <a:cubicBezTo>
                    <a:pt x="1602" y="1068"/>
                    <a:pt x="768" y="1368"/>
                    <a:pt x="1" y="1735"/>
                  </a:cubicBezTo>
                  <a:lnTo>
                    <a:pt x="1" y="60777"/>
                  </a:lnTo>
                  <a:cubicBezTo>
                    <a:pt x="1001" y="60844"/>
                    <a:pt x="2769" y="60910"/>
                    <a:pt x="5138" y="60944"/>
                  </a:cubicBezTo>
                  <a:lnTo>
                    <a:pt x="5138" y="0"/>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9" name="Google Shape;1439;p8"/>
            <p:cNvSpPr/>
            <p:nvPr/>
          </p:nvSpPr>
          <p:spPr>
            <a:xfrm>
              <a:off x="3989369" y="2314495"/>
              <a:ext cx="83761" cy="1074522"/>
            </a:xfrm>
            <a:custGeom>
              <a:avLst/>
              <a:gdLst/>
              <a:ahLst/>
              <a:cxnLst/>
              <a:rect l="l" t="t" r="r" b="b"/>
              <a:pathLst>
                <a:path w="5172" h="66349" extrusionOk="0">
                  <a:moveTo>
                    <a:pt x="5171" y="1"/>
                  </a:moveTo>
                  <a:cubicBezTo>
                    <a:pt x="3503" y="735"/>
                    <a:pt x="1769" y="1368"/>
                    <a:pt x="1" y="1835"/>
                  </a:cubicBezTo>
                  <a:lnTo>
                    <a:pt x="1" y="66348"/>
                  </a:lnTo>
                  <a:lnTo>
                    <a:pt x="5171" y="66348"/>
                  </a:lnTo>
                  <a:lnTo>
                    <a:pt x="5171"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0" name="Google Shape;1440;p8"/>
            <p:cNvSpPr/>
            <p:nvPr/>
          </p:nvSpPr>
          <p:spPr>
            <a:xfrm>
              <a:off x="3804617" y="2366368"/>
              <a:ext cx="83210" cy="1022649"/>
            </a:xfrm>
            <a:custGeom>
              <a:avLst/>
              <a:gdLst/>
              <a:ahLst/>
              <a:cxnLst/>
              <a:rect l="l" t="t" r="r" b="b"/>
              <a:pathLst>
                <a:path w="5138" h="63146" extrusionOk="0">
                  <a:moveTo>
                    <a:pt x="5138" y="0"/>
                  </a:moveTo>
                  <a:cubicBezTo>
                    <a:pt x="3436" y="267"/>
                    <a:pt x="1702" y="534"/>
                    <a:pt x="1" y="834"/>
                  </a:cubicBezTo>
                  <a:lnTo>
                    <a:pt x="1" y="63112"/>
                  </a:lnTo>
                  <a:lnTo>
                    <a:pt x="5138" y="63145"/>
                  </a:lnTo>
                  <a:lnTo>
                    <a:pt x="5138"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1" name="Google Shape;1441;p8"/>
            <p:cNvSpPr/>
            <p:nvPr/>
          </p:nvSpPr>
          <p:spPr>
            <a:xfrm>
              <a:off x="3619864" y="2399859"/>
              <a:ext cx="83210" cy="986988"/>
            </a:xfrm>
            <a:custGeom>
              <a:avLst/>
              <a:gdLst/>
              <a:ahLst/>
              <a:cxnLst/>
              <a:rect l="l" t="t" r="r" b="b"/>
              <a:pathLst>
                <a:path w="5138" h="60944" extrusionOk="0">
                  <a:moveTo>
                    <a:pt x="5138" y="0"/>
                  </a:moveTo>
                  <a:cubicBezTo>
                    <a:pt x="4204" y="234"/>
                    <a:pt x="3303" y="501"/>
                    <a:pt x="2369" y="801"/>
                  </a:cubicBezTo>
                  <a:cubicBezTo>
                    <a:pt x="1602" y="1068"/>
                    <a:pt x="768" y="1368"/>
                    <a:pt x="1" y="1735"/>
                  </a:cubicBezTo>
                  <a:lnTo>
                    <a:pt x="1" y="60777"/>
                  </a:lnTo>
                  <a:cubicBezTo>
                    <a:pt x="1001" y="60844"/>
                    <a:pt x="2769" y="60910"/>
                    <a:pt x="5138" y="60944"/>
                  </a:cubicBezTo>
                  <a:lnTo>
                    <a:pt x="5138"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2" name="Google Shape;1442;p8"/>
            <p:cNvSpPr/>
            <p:nvPr/>
          </p:nvSpPr>
          <p:spPr>
            <a:xfrm>
              <a:off x="3989369" y="2314495"/>
              <a:ext cx="83761" cy="1074522"/>
            </a:xfrm>
            <a:custGeom>
              <a:avLst/>
              <a:gdLst/>
              <a:ahLst/>
              <a:cxnLst/>
              <a:rect l="l" t="t" r="r" b="b"/>
              <a:pathLst>
                <a:path w="5172" h="66349" extrusionOk="0">
                  <a:moveTo>
                    <a:pt x="5171" y="1"/>
                  </a:moveTo>
                  <a:cubicBezTo>
                    <a:pt x="3503" y="735"/>
                    <a:pt x="1769" y="1368"/>
                    <a:pt x="1" y="1835"/>
                  </a:cubicBezTo>
                  <a:lnTo>
                    <a:pt x="1" y="66348"/>
                  </a:lnTo>
                  <a:lnTo>
                    <a:pt x="5171" y="66348"/>
                  </a:lnTo>
                  <a:lnTo>
                    <a:pt x="5171"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3" name="Google Shape;1443;p8"/>
            <p:cNvSpPr/>
            <p:nvPr/>
          </p:nvSpPr>
          <p:spPr>
            <a:xfrm>
              <a:off x="4466976" y="2681830"/>
              <a:ext cx="163116" cy="255525"/>
            </a:xfrm>
            <a:custGeom>
              <a:avLst/>
              <a:gdLst/>
              <a:ahLst/>
              <a:cxnLst/>
              <a:rect l="l" t="t" r="r" b="b"/>
              <a:pathLst>
                <a:path w="10072" h="15778" extrusionOk="0">
                  <a:moveTo>
                    <a:pt x="5555" y="0"/>
                  </a:moveTo>
                  <a:cubicBezTo>
                    <a:pt x="3054" y="0"/>
                    <a:pt x="1799" y="5389"/>
                    <a:pt x="1165" y="8241"/>
                  </a:cubicBezTo>
                  <a:cubicBezTo>
                    <a:pt x="14" y="13636"/>
                    <a:pt x="1" y="15777"/>
                    <a:pt x="507" y="15777"/>
                  </a:cubicBezTo>
                  <a:cubicBezTo>
                    <a:pt x="662" y="15777"/>
                    <a:pt x="865" y="15579"/>
                    <a:pt x="1098" y="15213"/>
                  </a:cubicBezTo>
                  <a:lnTo>
                    <a:pt x="3433" y="11643"/>
                  </a:lnTo>
                  <a:cubicBezTo>
                    <a:pt x="3433" y="11643"/>
                    <a:pt x="10071" y="2570"/>
                    <a:pt x="6836" y="435"/>
                  </a:cubicBezTo>
                  <a:cubicBezTo>
                    <a:pt x="6376" y="135"/>
                    <a:pt x="5950" y="0"/>
                    <a:pt x="5555"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4" name="Google Shape;1444;p8"/>
            <p:cNvSpPr/>
            <p:nvPr/>
          </p:nvSpPr>
          <p:spPr>
            <a:xfrm>
              <a:off x="4487641" y="2792069"/>
              <a:ext cx="224560" cy="216754"/>
            </a:xfrm>
            <a:custGeom>
              <a:avLst/>
              <a:gdLst/>
              <a:ahLst/>
              <a:cxnLst/>
              <a:rect l="l" t="t" r="r" b="b"/>
              <a:pathLst>
                <a:path w="13866" h="13384" extrusionOk="0">
                  <a:moveTo>
                    <a:pt x="9855" y="1"/>
                  </a:moveTo>
                  <a:cubicBezTo>
                    <a:pt x="7606" y="1"/>
                    <a:pt x="5004" y="4164"/>
                    <a:pt x="3625" y="6471"/>
                  </a:cubicBezTo>
                  <a:cubicBezTo>
                    <a:pt x="650" y="11402"/>
                    <a:pt x="1" y="13384"/>
                    <a:pt x="622" y="13384"/>
                  </a:cubicBezTo>
                  <a:cubicBezTo>
                    <a:pt x="774" y="13384"/>
                    <a:pt x="1002" y="13265"/>
                    <a:pt x="1290" y="13042"/>
                  </a:cubicBezTo>
                  <a:lnTo>
                    <a:pt x="4659" y="10407"/>
                  </a:lnTo>
                  <a:cubicBezTo>
                    <a:pt x="4659" y="10407"/>
                    <a:pt x="13866" y="4002"/>
                    <a:pt x="11497" y="934"/>
                  </a:cubicBezTo>
                  <a:cubicBezTo>
                    <a:pt x="10991" y="277"/>
                    <a:pt x="10435" y="1"/>
                    <a:pt x="985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5" name="Google Shape;1445;p8"/>
            <p:cNvSpPr/>
            <p:nvPr/>
          </p:nvSpPr>
          <p:spPr>
            <a:xfrm>
              <a:off x="4500872" y="2964805"/>
              <a:ext cx="194583" cy="144508"/>
            </a:xfrm>
            <a:custGeom>
              <a:avLst/>
              <a:gdLst/>
              <a:ahLst/>
              <a:cxnLst/>
              <a:rect l="l" t="t" r="r" b="b"/>
              <a:pathLst>
                <a:path w="12015" h="8923" extrusionOk="0">
                  <a:moveTo>
                    <a:pt x="9239" y="1"/>
                  </a:moveTo>
                  <a:cubicBezTo>
                    <a:pt x="7527" y="1"/>
                    <a:pt x="5139" y="2596"/>
                    <a:pt x="3809" y="4077"/>
                  </a:cubicBezTo>
                  <a:cubicBezTo>
                    <a:pt x="717" y="7528"/>
                    <a:pt x="1" y="8923"/>
                    <a:pt x="565" y="8923"/>
                  </a:cubicBezTo>
                  <a:cubicBezTo>
                    <a:pt x="682" y="8923"/>
                    <a:pt x="855" y="8862"/>
                    <a:pt x="1073" y="8747"/>
                  </a:cubicBezTo>
                  <a:lnTo>
                    <a:pt x="4042" y="7246"/>
                  </a:lnTo>
                  <a:cubicBezTo>
                    <a:pt x="4042" y="7246"/>
                    <a:pt x="12015" y="3644"/>
                    <a:pt x="10647" y="975"/>
                  </a:cubicBezTo>
                  <a:cubicBezTo>
                    <a:pt x="10292" y="282"/>
                    <a:pt x="9802" y="1"/>
                    <a:pt x="923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6" name="Google Shape;1446;p8"/>
            <p:cNvSpPr/>
            <p:nvPr/>
          </p:nvSpPr>
          <p:spPr>
            <a:xfrm>
              <a:off x="4508370" y="3085814"/>
              <a:ext cx="194648" cy="144476"/>
            </a:xfrm>
            <a:custGeom>
              <a:avLst/>
              <a:gdLst/>
              <a:ahLst/>
              <a:cxnLst/>
              <a:rect l="l" t="t" r="r" b="b"/>
              <a:pathLst>
                <a:path w="12019" h="8921" extrusionOk="0">
                  <a:moveTo>
                    <a:pt x="9242" y="0"/>
                  </a:moveTo>
                  <a:cubicBezTo>
                    <a:pt x="7530" y="0"/>
                    <a:pt x="5143" y="2589"/>
                    <a:pt x="3813" y="4044"/>
                  </a:cubicBezTo>
                  <a:cubicBezTo>
                    <a:pt x="712" y="7505"/>
                    <a:pt x="1" y="8920"/>
                    <a:pt x="573" y="8920"/>
                  </a:cubicBezTo>
                  <a:cubicBezTo>
                    <a:pt x="691" y="8920"/>
                    <a:pt x="862" y="8861"/>
                    <a:pt x="1077" y="8747"/>
                  </a:cubicBezTo>
                  <a:lnTo>
                    <a:pt x="4046" y="7213"/>
                  </a:lnTo>
                  <a:cubicBezTo>
                    <a:pt x="4046" y="7213"/>
                    <a:pt x="12019" y="3644"/>
                    <a:pt x="10651" y="975"/>
                  </a:cubicBezTo>
                  <a:cubicBezTo>
                    <a:pt x="10296" y="281"/>
                    <a:pt x="9805" y="0"/>
                    <a:pt x="9242"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7" name="Google Shape;1447;p8"/>
            <p:cNvSpPr/>
            <p:nvPr/>
          </p:nvSpPr>
          <p:spPr>
            <a:xfrm>
              <a:off x="4204925" y="2855732"/>
              <a:ext cx="284983" cy="131147"/>
            </a:xfrm>
            <a:custGeom>
              <a:avLst/>
              <a:gdLst/>
              <a:ahLst/>
              <a:cxnLst/>
              <a:rect l="l" t="t" r="r" b="b"/>
              <a:pathLst>
                <a:path w="17597" h="8098" extrusionOk="0">
                  <a:moveTo>
                    <a:pt x="4176" y="0"/>
                  </a:moveTo>
                  <a:cubicBezTo>
                    <a:pt x="3421" y="0"/>
                    <a:pt x="2788" y="234"/>
                    <a:pt x="2369" y="805"/>
                  </a:cubicBezTo>
                  <a:cubicBezTo>
                    <a:pt x="0" y="4074"/>
                    <a:pt x="6638" y="5942"/>
                    <a:pt x="9874" y="6810"/>
                  </a:cubicBezTo>
                  <a:cubicBezTo>
                    <a:pt x="13380" y="7732"/>
                    <a:pt x="15502" y="8098"/>
                    <a:pt x="16555" y="8098"/>
                  </a:cubicBezTo>
                  <a:cubicBezTo>
                    <a:pt x="17596" y="8098"/>
                    <a:pt x="17592" y="7740"/>
                    <a:pt x="16846" y="7210"/>
                  </a:cubicBezTo>
                  <a:lnTo>
                    <a:pt x="13410" y="4708"/>
                  </a:lnTo>
                  <a:cubicBezTo>
                    <a:pt x="13410" y="4708"/>
                    <a:pt x="7564" y="0"/>
                    <a:pt x="4176"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8" name="Google Shape;1448;p8"/>
            <p:cNvSpPr/>
            <p:nvPr/>
          </p:nvSpPr>
          <p:spPr>
            <a:xfrm>
              <a:off x="4211937" y="2980774"/>
              <a:ext cx="298798" cy="92814"/>
            </a:xfrm>
            <a:custGeom>
              <a:avLst/>
              <a:gdLst/>
              <a:ahLst/>
              <a:cxnLst/>
              <a:rect l="l" t="t" r="r" b="b"/>
              <a:pathLst>
                <a:path w="18450" h="5731" extrusionOk="0">
                  <a:moveTo>
                    <a:pt x="4212" y="1"/>
                  </a:moveTo>
                  <a:cubicBezTo>
                    <a:pt x="3024" y="1"/>
                    <a:pt x="2076" y="333"/>
                    <a:pt x="1669" y="1223"/>
                  </a:cubicBezTo>
                  <a:cubicBezTo>
                    <a:pt x="1" y="4893"/>
                    <a:pt x="6873" y="5426"/>
                    <a:pt x="10242" y="5593"/>
                  </a:cubicBezTo>
                  <a:cubicBezTo>
                    <a:pt x="11810" y="5688"/>
                    <a:pt x="13103" y="5730"/>
                    <a:pt x="14147" y="5730"/>
                  </a:cubicBezTo>
                  <a:cubicBezTo>
                    <a:pt x="17879" y="5730"/>
                    <a:pt x="18450" y="5192"/>
                    <a:pt x="17147" y="4592"/>
                  </a:cubicBezTo>
                  <a:lnTo>
                    <a:pt x="13244" y="2858"/>
                  </a:lnTo>
                  <a:cubicBezTo>
                    <a:pt x="13244" y="2858"/>
                    <a:pt x="7697" y="1"/>
                    <a:pt x="4212"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9" name="Google Shape;1449;p8"/>
            <p:cNvSpPr/>
            <p:nvPr/>
          </p:nvSpPr>
          <p:spPr>
            <a:xfrm>
              <a:off x="4265429" y="3097847"/>
              <a:ext cx="255120" cy="75177"/>
            </a:xfrm>
            <a:custGeom>
              <a:avLst/>
              <a:gdLst/>
              <a:ahLst/>
              <a:cxnLst/>
              <a:rect l="l" t="t" r="r" b="b"/>
              <a:pathLst>
                <a:path w="15753" h="4642" extrusionOk="0">
                  <a:moveTo>
                    <a:pt x="3620" y="1"/>
                  </a:moveTo>
                  <a:cubicBezTo>
                    <a:pt x="2538" y="1"/>
                    <a:pt x="1674" y="295"/>
                    <a:pt x="1335" y="1100"/>
                  </a:cubicBezTo>
                  <a:cubicBezTo>
                    <a:pt x="0" y="4235"/>
                    <a:pt x="5838" y="4535"/>
                    <a:pt x="8673" y="4602"/>
                  </a:cubicBezTo>
                  <a:cubicBezTo>
                    <a:pt x="9491" y="4629"/>
                    <a:pt x="10220" y="4641"/>
                    <a:pt x="10866" y="4641"/>
                  </a:cubicBezTo>
                  <a:cubicBezTo>
                    <a:pt x="15044" y="4641"/>
                    <a:pt x="15753" y="4121"/>
                    <a:pt x="14511" y="3601"/>
                  </a:cubicBezTo>
                  <a:lnTo>
                    <a:pt x="11175" y="2200"/>
                  </a:lnTo>
                  <a:cubicBezTo>
                    <a:pt x="11175" y="2200"/>
                    <a:pt x="6580" y="1"/>
                    <a:pt x="3620"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0" name="Google Shape;1450;p8"/>
            <p:cNvSpPr/>
            <p:nvPr/>
          </p:nvSpPr>
          <p:spPr>
            <a:xfrm>
              <a:off x="4269203" y="3170709"/>
              <a:ext cx="248869" cy="90951"/>
            </a:xfrm>
            <a:custGeom>
              <a:avLst/>
              <a:gdLst/>
              <a:ahLst/>
              <a:cxnLst/>
              <a:rect l="l" t="t" r="r" b="b"/>
              <a:pathLst>
                <a:path w="15367" h="5616" extrusionOk="0">
                  <a:moveTo>
                    <a:pt x="3519" y="0"/>
                  </a:moveTo>
                  <a:cubicBezTo>
                    <a:pt x="2691" y="0"/>
                    <a:pt x="2022" y="244"/>
                    <a:pt x="1669" y="870"/>
                  </a:cubicBezTo>
                  <a:cubicBezTo>
                    <a:pt x="1" y="3872"/>
                    <a:pt x="5772" y="4773"/>
                    <a:pt x="8607" y="5173"/>
                  </a:cubicBezTo>
                  <a:cubicBezTo>
                    <a:pt x="10868" y="5486"/>
                    <a:pt x="12455" y="5615"/>
                    <a:pt x="13484" y="5615"/>
                  </a:cubicBezTo>
                  <a:cubicBezTo>
                    <a:pt x="15204" y="5615"/>
                    <a:pt x="15367" y="5253"/>
                    <a:pt x="14511" y="4773"/>
                  </a:cubicBezTo>
                  <a:lnTo>
                    <a:pt x="11342" y="3038"/>
                  </a:lnTo>
                  <a:cubicBezTo>
                    <a:pt x="11342" y="3038"/>
                    <a:pt x="6441" y="0"/>
                    <a:pt x="3519"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1" name="Google Shape;1451;p8"/>
            <p:cNvSpPr/>
            <p:nvPr/>
          </p:nvSpPr>
          <p:spPr>
            <a:xfrm>
              <a:off x="4251923" y="2594409"/>
              <a:ext cx="204462" cy="290376"/>
            </a:xfrm>
            <a:custGeom>
              <a:avLst/>
              <a:gdLst/>
              <a:ahLst/>
              <a:cxnLst/>
              <a:rect l="l" t="t" r="r" b="b"/>
              <a:pathLst>
                <a:path w="12625" h="17930" extrusionOk="0">
                  <a:moveTo>
                    <a:pt x="5865" y="1"/>
                  </a:moveTo>
                  <a:cubicBezTo>
                    <a:pt x="5642" y="1"/>
                    <a:pt x="5410" y="32"/>
                    <a:pt x="5171" y="96"/>
                  </a:cubicBezTo>
                  <a:cubicBezTo>
                    <a:pt x="0" y="1497"/>
                    <a:pt x="4337" y="8168"/>
                    <a:pt x="6505" y="11404"/>
                  </a:cubicBezTo>
                  <a:cubicBezTo>
                    <a:pt x="9709" y="16095"/>
                    <a:pt x="11515" y="17929"/>
                    <a:pt x="12215" y="17929"/>
                  </a:cubicBezTo>
                  <a:cubicBezTo>
                    <a:pt x="12536" y="17929"/>
                    <a:pt x="12625" y="17545"/>
                    <a:pt x="12509" y="16875"/>
                  </a:cubicBezTo>
                  <a:lnTo>
                    <a:pt x="11642" y="11938"/>
                  </a:lnTo>
                  <a:cubicBezTo>
                    <a:pt x="11642" y="11938"/>
                    <a:pt x="10282" y="1"/>
                    <a:pt x="586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2" name="Google Shape;1452;p8"/>
            <p:cNvSpPr/>
            <p:nvPr/>
          </p:nvSpPr>
          <p:spPr>
            <a:xfrm>
              <a:off x="4466976" y="2681830"/>
              <a:ext cx="163116" cy="255525"/>
            </a:xfrm>
            <a:custGeom>
              <a:avLst/>
              <a:gdLst/>
              <a:ahLst/>
              <a:cxnLst/>
              <a:rect l="l" t="t" r="r" b="b"/>
              <a:pathLst>
                <a:path w="10072" h="15778" extrusionOk="0">
                  <a:moveTo>
                    <a:pt x="5555" y="0"/>
                  </a:moveTo>
                  <a:cubicBezTo>
                    <a:pt x="3054" y="0"/>
                    <a:pt x="1799" y="5389"/>
                    <a:pt x="1165" y="8241"/>
                  </a:cubicBezTo>
                  <a:cubicBezTo>
                    <a:pt x="14" y="13636"/>
                    <a:pt x="1" y="15777"/>
                    <a:pt x="507" y="15777"/>
                  </a:cubicBezTo>
                  <a:cubicBezTo>
                    <a:pt x="662" y="15777"/>
                    <a:pt x="865" y="15579"/>
                    <a:pt x="1098" y="15213"/>
                  </a:cubicBezTo>
                  <a:lnTo>
                    <a:pt x="3433" y="11643"/>
                  </a:lnTo>
                  <a:cubicBezTo>
                    <a:pt x="3433" y="11643"/>
                    <a:pt x="10071" y="2570"/>
                    <a:pt x="6836" y="435"/>
                  </a:cubicBezTo>
                  <a:cubicBezTo>
                    <a:pt x="6376" y="135"/>
                    <a:pt x="5950" y="0"/>
                    <a:pt x="555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3" name="Google Shape;1453;p8"/>
            <p:cNvSpPr/>
            <p:nvPr/>
          </p:nvSpPr>
          <p:spPr>
            <a:xfrm>
              <a:off x="4487641" y="2792069"/>
              <a:ext cx="224560" cy="216754"/>
            </a:xfrm>
            <a:custGeom>
              <a:avLst/>
              <a:gdLst/>
              <a:ahLst/>
              <a:cxnLst/>
              <a:rect l="l" t="t" r="r" b="b"/>
              <a:pathLst>
                <a:path w="13866" h="13384" extrusionOk="0">
                  <a:moveTo>
                    <a:pt x="9855" y="1"/>
                  </a:moveTo>
                  <a:cubicBezTo>
                    <a:pt x="7606" y="1"/>
                    <a:pt x="5004" y="4164"/>
                    <a:pt x="3625" y="6471"/>
                  </a:cubicBezTo>
                  <a:cubicBezTo>
                    <a:pt x="650" y="11402"/>
                    <a:pt x="1" y="13384"/>
                    <a:pt x="622" y="13384"/>
                  </a:cubicBezTo>
                  <a:cubicBezTo>
                    <a:pt x="774" y="13384"/>
                    <a:pt x="1002" y="13265"/>
                    <a:pt x="1290" y="13042"/>
                  </a:cubicBezTo>
                  <a:lnTo>
                    <a:pt x="4659" y="10407"/>
                  </a:lnTo>
                  <a:cubicBezTo>
                    <a:pt x="4659" y="10407"/>
                    <a:pt x="13866" y="4002"/>
                    <a:pt x="11497" y="934"/>
                  </a:cubicBezTo>
                  <a:cubicBezTo>
                    <a:pt x="10991" y="277"/>
                    <a:pt x="10435" y="1"/>
                    <a:pt x="985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4" name="Google Shape;1454;p8"/>
            <p:cNvSpPr/>
            <p:nvPr/>
          </p:nvSpPr>
          <p:spPr>
            <a:xfrm>
              <a:off x="4500872" y="2964805"/>
              <a:ext cx="194583" cy="144508"/>
            </a:xfrm>
            <a:custGeom>
              <a:avLst/>
              <a:gdLst/>
              <a:ahLst/>
              <a:cxnLst/>
              <a:rect l="l" t="t" r="r" b="b"/>
              <a:pathLst>
                <a:path w="12015" h="8923" extrusionOk="0">
                  <a:moveTo>
                    <a:pt x="9239" y="1"/>
                  </a:moveTo>
                  <a:cubicBezTo>
                    <a:pt x="7527" y="1"/>
                    <a:pt x="5139" y="2596"/>
                    <a:pt x="3809" y="4077"/>
                  </a:cubicBezTo>
                  <a:cubicBezTo>
                    <a:pt x="717" y="7528"/>
                    <a:pt x="1" y="8923"/>
                    <a:pt x="565" y="8923"/>
                  </a:cubicBezTo>
                  <a:cubicBezTo>
                    <a:pt x="682" y="8923"/>
                    <a:pt x="855" y="8862"/>
                    <a:pt x="1073" y="8747"/>
                  </a:cubicBezTo>
                  <a:lnTo>
                    <a:pt x="4042" y="7246"/>
                  </a:lnTo>
                  <a:cubicBezTo>
                    <a:pt x="4042" y="7246"/>
                    <a:pt x="12015" y="3644"/>
                    <a:pt x="10647" y="975"/>
                  </a:cubicBezTo>
                  <a:cubicBezTo>
                    <a:pt x="10292" y="282"/>
                    <a:pt x="9802" y="1"/>
                    <a:pt x="923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5" name="Google Shape;1455;p8"/>
            <p:cNvSpPr/>
            <p:nvPr/>
          </p:nvSpPr>
          <p:spPr>
            <a:xfrm>
              <a:off x="4508370" y="3085814"/>
              <a:ext cx="194648" cy="144476"/>
            </a:xfrm>
            <a:custGeom>
              <a:avLst/>
              <a:gdLst/>
              <a:ahLst/>
              <a:cxnLst/>
              <a:rect l="l" t="t" r="r" b="b"/>
              <a:pathLst>
                <a:path w="12019" h="8921" extrusionOk="0">
                  <a:moveTo>
                    <a:pt x="9242" y="0"/>
                  </a:moveTo>
                  <a:cubicBezTo>
                    <a:pt x="7530" y="0"/>
                    <a:pt x="5143" y="2589"/>
                    <a:pt x="3813" y="4044"/>
                  </a:cubicBezTo>
                  <a:cubicBezTo>
                    <a:pt x="712" y="7505"/>
                    <a:pt x="1" y="8920"/>
                    <a:pt x="573" y="8920"/>
                  </a:cubicBezTo>
                  <a:cubicBezTo>
                    <a:pt x="691" y="8920"/>
                    <a:pt x="862" y="8861"/>
                    <a:pt x="1077" y="8747"/>
                  </a:cubicBezTo>
                  <a:lnTo>
                    <a:pt x="4046" y="7213"/>
                  </a:lnTo>
                  <a:cubicBezTo>
                    <a:pt x="4046" y="7213"/>
                    <a:pt x="12019" y="3644"/>
                    <a:pt x="10651" y="975"/>
                  </a:cubicBezTo>
                  <a:cubicBezTo>
                    <a:pt x="10296" y="281"/>
                    <a:pt x="9805" y="0"/>
                    <a:pt x="9242"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6" name="Google Shape;1456;p8"/>
            <p:cNvSpPr/>
            <p:nvPr/>
          </p:nvSpPr>
          <p:spPr>
            <a:xfrm>
              <a:off x="4204925" y="2855732"/>
              <a:ext cx="284983" cy="131147"/>
            </a:xfrm>
            <a:custGeom>
              <a:avLst/>
              <a:gdLst/>
              <a:ahLst/>
              <a:cxnLst/>
              <a:rect l="l" t="t" r="r" b="b"/>
              <a:pathLst>
                <a:path w="17597" h="8098" extrusionOk="0">
                  <a:moveTo>
                    <a:pt x="4176" y="0"/>
                  </a:moveTo>
                  <a:cubicBezTo>
                    <a:pt x="3421" y="0"/>
                    <a:pt x="2788" y="234"/>
                    <a:pt x="2369" y="805"/>
                  </a:cubicBezTo>
                  <a:cubicBezTo>
                    <a:pt x="0" y="4074"/>
                    <a:pt x="6638" y="5942"/>
                    <a:pt x="9874" y="6810"/>
                  </a:cubicBezTo>
                  <a:cubicBezTo>
                    <a:pt x="13380" y="7732"/>
                    <a:pt x="15502" y="8098"/>
                    <a:pt x="16555" y="8098"/>
                  </a:cubicBezTo>
                  <a:cubicBezTo>
                    <a:pt x="17596" y="8098"/>
                    <a:pt x="17592" y="7740"/>
                    <a:pt x="16846" y="7210"/>
                  </a:cubicBezTo>
                  <a:lnTo>
                    <a:pt x="13410" y="4708"/>
                  </a:lnTo>
                  <a:cubicBezTo>
                    <a:pt x="13410" y="4708"/>
                    <a:pt x="7564" y="0"/>
                    <a:pt x="417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7" name="Google Shape;1457;p8"/>
            <p:cNvSpPr/>
            <p:nvPr/>
          </p:nvSpPr>
          <p:spPr>
            <a:xfrm>
              <a:off x="4211937" y="2980774"/>
              <a:ext cx="298798" cy="92814"/>
            </a:xfrm>
            <a:custGeom>
              <a:avLst/>
              <a:gdLst/>
              <a:ahLst/>
              <a:cxnLst/>
              <a:rect l="l" t="t" r="r" b="b"/>
              <a:pathLst>
                <a:path w="18450" h="5731" extrusionOk="0">
                  <a:moveTo>
                    <a:pt x="4212" y="1"/>
                  </a:moveTo>
                  <a:cubicBezTo>
                    <a:pt x="3024" y="1"/>
                    <a:pt x="2076" y="333"/>
                    <a:pt x="1669" y="1223"/>
                  </a:cubicBezTo>
                  <a:cubicBezTo>
                    <a:pt x="1" y="4893"/>
                    <a:pt x="6873" y="5426"/>
                    <a:pt x="10242" y="5593"/>
                  </a:cubicBezTo>
                  <a:cubicBezTo>
                    <a:pt x="11810" y="5688"/>
                    <a:pt x="13103" y="5730"/>
                    <a:pt x="14147" y="5730"/>
                  </a:cubicBezTo>
                  <a:cubicBezTo>
                    <a:pt x="17879" y="5730"/>
                    <a:pt x="18450" y="5192"/>
                    <a:pt x="17147" y="4592"/>
                  </a:cubicBezTo>
                  <a:lnTo>
                    <a:pt x="13244" y="2858"/>
                  </a:lnTo>
                  <a:cubicBezTo>
                    <a:pt x="13244" y="2858"/>
                    <a:pt x="7697" y="1"/>
                    <a:pt x="421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8" name="Google Shape;1458;p8"/>
            <p:cNvSpPr/>
            <p:nvPr/>
          </p:nvSpPr>
          <p:spPr>
            <a:xfrm>
              <a:off x="4265429" y="3097847"/>
              <a:ext cx="255120" cy="75177"/>
            </a:xfrm>
            <a:custGeom>
              <a:avLst/>
              <a:gdLst/>
              <a:ahLst/>
              <a:cxnLst/>
              <a:rect l="l" t="t" r="r" b="b"/>
              <a:pathLst>
                <a:path w="15753" h="4642" extrusionOk="0">
                  <a:moveTo>
                    <a:pt x="3620" y="1"/>
                  </a:moveTo>
                  <a:cubicBezTo>
                    <a:pt x="2538" y="1"/>
                    <a:pt x="1674" y="295"/>
                    <a:pt x="1335" y="1100"/>
                  </a:cubicBezTo>
                  <a:cubicBezTo>
                    <a:pt x="0" y="4235"/>
                    <a:pt x="5838" y="4535"/>
                    <a:pt x="8673" y="4602"/>
                  </a:cubicBezTo>
                  <a:cubicBezTo>
                    <a:pt x="9491" y="4629"/>
                    <a:pt x="10220" y="4641"/>
                    <a:pt x="10866" y="4641"/>
                  </a:cubicBezTo>
                  <a:cubicBezTo>
                    <a:pt x="15044" y="4641"/>
                    <a:pt x="15753" y="4121"/>
                    <a:pt x="14511" y="3601"/>
                  </a:cubicBezTo>
                  <a:lnTo>
                    <a:pt x="11175" y="2200"/>
                  </a:lnTo>
                  <a:cubicBezTo>
                    <a:pt x="11175" y="2200"/>
                    <a:pt x="6580" y="1"/>
                    <a:pt x="362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9" name="Google Shape;1459;p8"/>
            <p:cNvSpPr/>
            <p:nvPr/>
          </p:nvSpPr>
          <p:spPr>
            <a:xfrm>
              <a:off x="4269203" y="3170709"/>
              <a:ext cx="248869" cy="90951"/>
            </a:xfrm>
            <a:custGeom>
              <a:avLst/>
              <a:gdLst/>
              <a:ahLst/>
              <a:cxnLst/>
              <a:rect l="l" t="t" r="r" b="b"/>
              <a:pathLst>
                <a:path w="15367" h="5616" extrusionOk="0">
                  <a:moveTo>
                    <a:pt x="3519" y="0"/>
                  </a:moveTo>
                  <a:cubicBezTo>
                    <a:pt x="2691" y="0"/>
                    <a:pt x="2022" y="244"/>
                    <a:pt x="1669" y="870"/>
                  </a:cubicBezTo>
                  <a:cubicBezTo>
                    <a:pt x="1" y="3872"/>
                    <a:pt x="5772" y="4773"/>
                    <a:pt x="8607" y="5173"/>
                  </a:cubicBezTo>
                  <a:cubicBezTo>
                    <a:pt x="10868" y="5486"/>
                    <a:pt x="12455" y="5615"/>
                    <a:pt x="13484" y="5615"/>
                  </a:cubicBezTo>
                  <a:cubicBezTo>
                    <a:pt x="15204" y="5615"/>
                    <a:pt x="15367" y="5253"/>
                    <a:pt x="14511" y="4773"/>
                  </a:cubicBezTo>
                  <a:lnTo>
                    <a:pt x="11342" y="3038"/>
                  </a:lnTo>
                  <a:cubicBezTo>
                    <a:pt x="11342" y="3038"/>
                    <a:pt x="6441" y="0"/>
                    <a:pt x="3519"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0" name="Google Shape;1460;p8"/>
            <p:cNvSpPr/>
            <p:nvPr/>
          </p:nvSpPr>
          <p:spPr>
            <a:xfrm>
              <a:off x="4251923" y="2594409"/>
              <a:ext cx="204462" cy="290376"/>
            </a:xfrm>
            <a:custGeom>
              <a:avLst/>
              <a:gdLst/>
              <a:ahLst/>
              <a:cxnLst/>
              <a:rect l="l" t="t" r="r" b="b"/>
              <a:pathLst>
                <a:path w="12625" h="17930" extrusionOk="0">
                  <a:moveTo>
                    <a:pt x="5865" y="1"/>
                  </a:moveTo>
                  <a:cubicBezTo>
                    <a:pt x="5642" y="1"/>
                    <a:pt x="5410" y="32"/>
                    <a:pt x="5171" y="96"/>
                  </a:cubicBezTo>
                  <a:cubicBezTo>
                    <a:pt x="0" y="1497"/>
                    <a:pt x="4337" y="8168"/>
                    <a:pt x="6505" y="11404"/>
                  </a:cubicBezTo>
                  <a:cubicBezTo>
                    <a:pt x="9709" y="16095"/>
                    <a:pt x="11515" y="17929"/>
                    <a:pt x="12215" y="17929"/>
                  </a:cubicBezTo>
                  <a:cubicBezTo>
                    <a:pt x="12536" y="17929"/>
                    <a:pt x="12625" y="17545"/>
                    <a:pt x="12509" y="16875"/>
                  </a:cubicBezTo>
                  <a:lnTo>
                    <a:pt x="11642" y="11938"/>
                  </a:lnTo>
                  <a:cubicBezTo>
                    <a:pt x="11642" y="11938"/>
                    <a:pt x="10282" y="1"/>
                    <a:pt x="586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1" name="Google Shape;1461;p8"/>
            <p:cNvSpPr/>
            <p:nvPr/>
          </p:nvSpPr>
          <p:spPr>
            <a:xfrm>
              <a:off x="4351862" y="2673749"/>
              <a:ext cx="167489" cy="703381"/>
            </a:xfrm>
            <a:custGeom>
              <a:avLst/>
              <a:gdLst/>
              <a:ahLst/>
              <a:cxnLst/>
              <a:rect l="l" t="t" r="r" b="b"/>
              <a:pathLst>
                <a:path w="10342" h="43432" fill="none" extrusionOk="0">
                  <a:moveTo>
                    <a:pt x="0" y="0"/>
                  </a:moveTo>
                  <a:cubicBezTo>
                    <a:pt x="0" y="0"/>
                    <a:pt x="7573" y="14177"/>
                    <a:pt x="8773" y="20782"/>
                  </a:cubicBezTo>
                  <a:cubicBezTo>
                    <a:pt x="10108" y="28354"/>
                    <a:pt x="10341" y="36793"/>
                    <a:pt x="9407" y="43431"/>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2" name="Google Shape;1462;p8"/>
            <p:cNvSpPr/>
            <p:nvPr/>
          </p:nvSpPr>
          <p:spPr>
            <a:xfrm>
              <a:off x="4473956" y="2755323"/>
              <a:ext cx="60521" cy="184234"/>
            </a:xfrm>
            <a:custGeom>
              <a:avLst/>
              <a:gdLst/>
              <a:ahLst/>
              <a:cxnLst/>
              <a:rect l="l" t="t" r="r" b="b"/>
              <a:pathLst>
                <a:path w="3737" h="11376" fill="none" extrusionOk="0">
                  <a:moveTo>
                    <a:pt x="0" y="11375"/>
                  </a:moveTo>
                  <a:lnTo>
                    <a:pt x="3736"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3" name="Google Shape;1463;p8"/>
            <p:cNvSpPr/>
            <p:nvPr/>
          </p:nvSpPr>
          <p:spPr>
            <a:xfrm>
              <a:off x="4493406" y="2868218"/>
              <a:ext cx="113462" cy="142095"/>
            </a:xfrm>
            <a:custGeom>
              <a:avLst/>
              <a:gdLst/>
              <a:ahLst/>
              <a:cxnLst/>
              <a:rect l="l" t="t" r="r" b="b"/>
              <a:pathLst>
                <a:path w="7006" h="8774" fill="none" extrusionOk="0">
                  <a:moveTo>
                    <a:pt x="0" y="8774"/>
                  </a:moveTo>
                  <a:lnTo>
                    <a:pt x="7005"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4" name="Google Shape;1464;p8"/>
            <p:cNvSpPr/>
            <p:nvPr/>
          </p:nvSpPr>
          <p:spPr>
            <a:xfrm>
              <a:off x="4322695" y="2915767"/>
              <a:ext cx="163699" cy="68618"/>
            </a:xfrm>
            <a:custGeom>
              <a:avLst/>
              <a:gdLst/>
              <a:ahLst/>
              <a:cxnLst/>
              <a:rect l="l" t="t" r="r" b="b"/>
              <a:pathLst>
                <a:path w="10108" h="4237" fill="none" extrusionOk="0">
                  <a:moveTo>
                    <a:pt x="10107" y="4237"/>
                  </a:moveTo>
                  <a:lnTo>
                    <a:pt x="0"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5" name="Google Shape;1465;p8"/>
            <p:cNvSpPr/>
            <p:nvPr/>
          </p:nvSpPr>
          <p:spPr>
            <a:xfrm>
              <a:off x="4507447" y="3011917"/>
              <a:ext cx="123179" cy="94563"/>
            </a:xfrm>
            <a:custGeom>
              <a:avLst/>
              <a:gdLst/>
              <a:ahLst/>
              <a:cxnLst/>
              <a:rect l="l" t="t" r="r" b="b"/>
              <a:pathLst>
                <a:path w="7606" h="5839" fill="none" extrusionOk="0">
                  <a:moveTo>
                    <a:pt x="0" y="5838"/>
                  </a:moveTo>
                  <a:lnTo>
                    <a:pt x="7606"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6" name="Google Shape;1466;p8"/>
            <p:cNvSpPr/>
            <p:nvPr/>
          </p:nvSpPr>
          <p:spPr>
            <a:xfrm>
              <a:off x="4372397" y="3039480"/>
              <a:ext cx="128588" cy="26479"/>
            </a:xfrm>
            <a:custGeom>
              <a:avLst/>
              <a:gdLst/>
              <a:ahLst/>
              <a:cxnLst/>
              <a:rect l="l" t="t" r="r" b="b"/>
              <a:pathLst>
                <a:path w="7940" h="1635" fill="none" extrusionOk="0">
                  <a:moveTo>
                    <a:pt x="7939" y="1635"/>
                  </a:moveTo>
                  <a:lnTo>
                    <a:pt x="0"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7" name="Google Shape;1467;p8"/>
            <p:cNvSpPr/>
            <p:nvPr/>
          </p:nvSpPr>
          <p:spPr>
            <a:xfrm>
              <a:off x="4408042" y="3148602"/>
              <a:ext cx="99421" cy="15677"/>
            </a:xfrm>
            <a:custGeom>
              <a:avLst/>
              <a:gdLst/>
              <a:ahLst/>
              <a:cxnLst/>
              <a:rect l="l" t="t" r="r" b="b"/>
              <a:pathLst>
                <a:path w="6139" h="968" fill="none" extrusionOk="0">
                  <a:moveTo>
                    <a:pt x="6138" y="968"/>
                  </a:moveTo>
                  <a:lnTo>
                    <a:pt x="1"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8" name="Google Shape;1468;p8"/>
            <p:cNvSpPr/>
            <p:nvPr/>
          </p:nvSpPr>
          <p:spPr>
            <a:xfrm>
              <a:off x="4515545" y="3168053"/>
              <a:ext cx="66999" cy="59970"/>
            </a:xfrm>
            <a:custGeom>
              <a:avLst/>
              <a:gdLst/>
              <a:ahLst/>
              <a:cxnLst/>
              <a:rect l="l" t="t" r="r" b="b"/>
              <a:pathLst>
                <a:path w="4137" h="3703" fill="none" extrusionOk="0">
                  <a:moveTo>
                    <a:pt x="1" y="3703"/>
                  </a:moveTo>
                  <a:lnTo>
                    <a:pt x="4137"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9" name="Google Shape;1469;p8"/>
            <p:cNvSpPr/>
            <p:nvPr/>
          </p:nvSpPr>
          <p:spPr>
            <a:xfrm>
              <a:off x="4399945" y="3226387"/>
              <a:ext cx="114531" cy="28649"/>
            </a:xfrm>
            <a:custGeom>
              <a:avLst/>
              <a:gdLst/>
              <a:ahLst/>
              <a:cxnLst/>
              <a:rect l="l" t="t" r="r" b="b"/>
              <a:pathLst>
                <a:path w="7072" h="1769" fill="none" extrusionOk="0">
                  <a:moveTo>
                    <a:pt x="7072" y="1769"/>
                  </a:moveTo>
                  <a:lnTo>
                    <a:pt x="0"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0" name="Google Shape;1470;p8"/>
            <p:cNvSpPr/>
            <p:nvPr/>
          </p:nvSpPr>
          <p:spPr>
            <a:xfrm>
              <a:off x="4732169" y="3005439"/>
              <a:ext cx="84295" cy="174210"/>
            </a:xfrm>
            <a:custGeom>
              <a:avLst/>
              <a:gdLst/>
              <a:ahLst/>
              <a:cxnLst/>
              <a:rect l="l" t="t" r="r" b="b"/>
              <a:pathLst>
                <a:path w="5205" h="10757" extrusionOk="0">
                  <a:moveTo>
                    <a:pt x="2569" y="1"/>
                  </a:moveTo>
                  <a:cubicBezTo>
                    <a:pt x="1" y="1"/>
                    <a:pt x="401" y="7406"/>
                    <a:pt x="401" y="7406"/>
                  </a:cubicBezTo>
                  <a:lnTo>
                    <a:pt x="401" y="10208"/>
                  </a:lnTo>
                  <a:cubicBezTo>
                    <a:pt x="401" y="10559"/>
                    <a:pt x="463" y="10757"/>
                    <a:pt x="592" y="10757"/>
                  </a:cubicBezTo>
                  <a:cubicBezTo>
                    <a:pt x="914" y="10757"/>
                    <a:pt x="1653" y="9512"/>
                    <a:pt x="2870" y="6339"/>
                  </a:cubicBezTo>
                  <a:cubicBezTo>
                    <a:pt x="3670" y="4270"/>
                    <a:pt x="5205" y="1"/>
                    <a:pt x="256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1" name="Google Shape;1471;p8"/>
            <p:cNvSpPr/>
            <p:nvPr/>
          </p:nvSpPr>
          <p:spPr>
            <a:xfrm>
              <a:off x="4638724" y="3033926"/>
              <a:ext cx="79242" cy="177011"/>
            </a:xfrm>
            <a:custGeom>
              <a:avLst/>
              <a:gdLst/>
              <a:ahLst/>
              <a:cxnLst/>
              <a:rect l="l" t="t" r="r" b="b"/>
              <a:pathLst>
                <a:path w="4893" h="10930" extrusionOk="0">
                  <a:moveTo>
                    <a:pt x="2989" y="1"/>
                  </a:moveTo>
                  <a:cubicBezTo>
                    <a:pt x="2811" y="1"/>
                    <a:pt x="2616" y="36"/>
                    <a:pt x="2402" y="110"/>
                  </a:cubicBezTo>
                  <a:cubicBezTo>
                    <a:pt x="0" y="944"/>
                    <a:pt x="2769" y="7815"/>
                    <a:pt x="2769" y="7815"/>
                  </a:cubicBezTo>
                  <a:lnTo>
                    <a:pt x="3669" y="10484"/>
                  </a:lnTo>
                  <a:cubicBezTo>
                    <a:pt x="3779" y="10771"/>
                    <a:pt x="3893" y="10930"/>
                    <a:pt x="4005" y="10930"/>
                  </a:cubicBezTo>
                  <a:cubicBezTo>
                    <a:pt x="4335" y="10930"/>
                    <a:pt x="4646" y="9550"/>
                    <a:pt x="4770" y="6014"/>
                  </a:cubicBezTo>
                  <a:cubicBezTo>
                    <a:pt x="4831" y="3970"/>
                    <a:pt x="4892" y="1"/>
                    <a:pt x="2989"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2" name="Google Shape;1472;p8"/>
            <p:cNvSpPr/>
            <p:nvPr/>
          </p:nvSpPr>
          <p:spPr>
            <a:xfrm>
              <a:off x="4587936" y="3128796"/>
              <a:ext cx="77930" cy="133139"/>
            </a:xfrm>
            <a:custGeom>
              <a:avLst/>
              <a:gdLst/>
              <a:ahLst/>
              <a:cxnLst/>
              <a:rect l="l" t="t" r="r" b="b"/>
              <a:pathLst>
                <a:path w="4812" h="8221" extrusionOk="0">
                  <a:moveTo>
                    <a:pt x="2360" y="0"/>
                  </a:moveTo>
                  <a:cubicBezTo>
                    <a:pt x="2169" y="0"/>
                    <a:pt x="1962" y="59"/>
                    <a:pt x="1735" y="189"/>
                  </a:cubicBezTo>
                  <a:cubicBezTo>
                    <a:pt x="1" y="1157"/>
                    <a:pt x="3136" y="6027"/>
                    <a:pt x="3136" y="6027"/>
                  </a:cubicBezTo>
                  <a:lnTo>
                    <a:pt x="4204" y="7928"/>
                  </a:lnTo>
                  <a:cubicBezTo>
                    <a:pt x="4314" y="8117"/>
                    <a:pt x="4413" y="8221"/>
                    <a:pt x="4493" y="8221"/>
                  </a:cubicBezTo>
                  <a:cubicBezTo>
                    <a:pt x="4752" y="8221"/>
                    <a:pt x="4811" y="7137"/>
                    <a:pt x="4404" y="4359"/>
                  </a:cubicBezTo>
                  <a:cubicBezTo>
                    <a:pt x="4170" y="2842"/>
                    <a:pt x="3682" y="0"/>
                    <a:pt x="2360"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3" name="Google Shape;1473;p8"/>
            <p:cNvSpPr/>
            <p:nvPr/>
          </p:nvSpPr>
          <p:spPr>
            <a:xfrm>
              <a:off x="4540404" y="3192556"/>
              <a:ext cx="77752" cy="133414"/>
            </a:xfrm>
            <a:custGeom>
              <a:avLst/>
              <a:gdLst/>
              <a:ahLst/>
              <a:cxnLst/>
              <a:rect l="l" t="t" r="r" b="b"/>
              <a:pathLst>
                <a:path w="4801" h="8238" extrusionOk="0">
                  <a:moveTo>
                    <a:pt x="2355" y="1"/>
                  </a:moveTo>
                  <a:cubicBezTo>
                    <a:pt x="2166" y="1"/>
                    <a:pt x="1960" y="59"/>
                    <a:pt x="1735" y="188"/>
                  </a:cubicBezTo>
                  <a:cubicBezTo>
                    <a:pt x="0" y="1189"/>
                    <a:pt x="3136" y="6026"/>
                    <a:pt x="3136" y="6026"/>
                  </a:cubicBezTo>
                  <a:lnTo>
                    <a:pt x="4203" y="7927"/>
                  </a:lnTo>
                  <a:cubicBezTo>
                    <a:pt x="4316" y="8128"/>
                    <a:pt x="4416" y="8238"/>
                    <a:pt x="4497" y="8238"/>
                  </a:cubicBezTo>
                  <a:cubicBezTo>
                    <a:pt x="4750" y="8238"/>
                    <a:pt x="4800" y="7144"/>
                    <a:pt x="4370" y="4358"/>
                  </a:cubicBezTo>
                  <a:cubicBezTo>
                    <a:pt x="4166" y="2869"/>
                    <a:pt x="3680" y="1"/>
                    <a:pt x="2355"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4" name="Google Shape;1474;p8"/>
            <p:cNvSpPr/>
            <p:nvPr/>
          </p:nvSpPr>
          <p:spPr>
            <a:xfrm>
              <a:off x="4706792" y="3193624"/>
              <a:ext cx="187360" cy="56521"/>
            </a:xfrm>
            <a:custGeom>
              <a:avLst/>
              <a:gdLst/>
              <a:ahLst/>
              <a:cxnLst/>
              <a:rect l="l" t="t" r="r" b="b"/>
              <a:pathLst>
                <a:path w="11569" h="3490" extrusionOk="0">
                  <a:moveTo>
                    <a:pt x="6146" y="0"/>
                  </a:moveTo>
                  <a:cubicBezTo>
                    <a:pt x="4937" y="0"/>
                    <a:pt x="4003" y="89"/>
                    <a:pt x="4003" y="89"/>
                  </a:cubicBezTo>
                  <a:lnTo>
                    <a:pt x="1201" y="222"/>
                  </a:lnTo>
                  <a:cubicBezTo>
                    <a:pt x="0" y="289"/>
                    <a:pt x="701" y="1023"/>
                    <a:pt x="5204" y="2524"/>
                  </a:cubicBezTo>
                  <a:cubicBezTo>
                    <a:pt x="6363" y="2910"/>
                    <a:pt x="8201" y="3489"/>
                    <a:pt x="9594" y="3489"/>
                  </a:cubicBezTo>
                  <a:cubicBezTo>
                    <a:pt x="10728" y="3489"/>
                    <a:pt x="11568" y="3106"/>
                    <a:pt x="11508" y="1924"/>
                  </a:cubicBezTo>
                  <a:cubicBezTo>
                    <a:pt x="11422" y="291"/>
                    <a:pt x="8334" y="0"/>
                    <a:pt x="6146"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5" name="Google Shape;1475;p8"/>
            <p:cNvSpPr/>
            <p:nvPr/>
          </p:nvSpPr>
          <p:spPr>
            <a:xfrm>
              <a:off x="4672669" y="3238906"/>
              <a:ext cx="181611" cy="80586"/>
            </a:xfrm>
            <a:custGeom>
              <a:avLst/>
              <a:gdLst/>
              <a:ahLst/>
              <a:cxnLst/>
              <a:rect l="l" t="t" r="r" b="b"/>
              <a:pathLst>
                <a:path w="11214" h="4976" extrusionOk="0">
                  <a:moveTo>
                    <a:pt x="787" y="1"/>
                  </a:moveTo>
                  <a:cubicBezTo>
                    <a:pt x="1" y="1"/>
                    <a:pt x="787" y="913"/>
                    <a:pt x="4542" y="3064"/>
                  </a:cubicBezTo>
                  <a:cubicBezTo>
                    <a:pt x="5808" y="3784"/>
                    <a:pt x="7944" y="4975"/>
                    <a:pt x="9383" y="4975"/>
                  </a:cubicBezTo>
                  <a:cubicBezTo>
                    <a:pt x="10143" y="4975"/>
                    <a:pt x="10708" y="4642"/>
                    <a:pt x="10847" y="3731"/>
                  </a:cubicBezTo>
                  <a:cubicBezTo>
                    <a:pt x="11214" y="1196"/>
                    <a:pt x="3875" y="462"/>
                    <a:pt x="3875" y="462"/>
                  </a:cubicBezTo>
                  <a:lnTo>
                    <a:pt x="1073" y="28"/>
                  </a:lnTo>
                  <a:cubicBezTo>
                    <a:pt x="963" y="10"/>
                    <a:pt x="867" y="1"/>
                    <a:pt x="787"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6" name="Google Shape;1476;p8"/>
            <p:cNvSpPr/>
            <p:nvPr/>
          </p:nvSpPr>
          <p:spPr>
            <a:xfrm>
              <a:off x="4633363" y="3290309"/>
              <a:ext cx="153383" cy="71339"/>
            </a:xfrm>
            <a:custGeom>
              <a:avLst/>
              <a:gdLst/>
              <a:ahLst/>
              <a:cxnLst/>
              <a:rect l="l" t="t" r="r" b="b"/>
              <a:pathLst>
                <a:path w="9471" h="4405" extrusionOk="0">
                  <a:moveTo>
                    <a:pt x="663" y="0"/>
                  </a:moveTo>
                  <a:cubicBezTo>
                    <a:pt x="1" y="0"/>
                    <a:pt x="642" y="780"/>
                    <a:pt x="3767" y="2692"/>
                  </a:cubicBezTo>
                  <a:cubicBezTo>
                    <a:pt x="4831" y="3335"/>
                    <a:pt x="6660" y="4404"/>
                    <a:pt x="7876" y="4404"/>
                  </a:cubicBezTo>
                  <a:cubicBezTo>
                    <a:pt x="8490" y="4404"/>
                    <a:pt x="8948" y="4131"/>
                    <a:pt x="9071" y="3392"/>
                  </a:cubicBezTo>
                  <a:cubicBezTo>
                    <a:pt x="9471" y="1291"/>
                    <a:pt x="3233" y="490"/>
                    <a:pt x="3233" y="490"/>
                  </a:cubicBezTo>
                  <a:lnTo>
                    <a:pt x="898" y="23"/>
                  </a:lnTo>
                  <a:cubicBezTo>
                    <a:pt x="808" y="8"/>
                    <a:pt x="729" y="0"/>
                    <a:pt x="663"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7" name="Google Shape;1477;p8"/>
            <p:cNvSpPr/>
            <p:nvPr/>
          </p:nvSpPr>
          <p:spPr>
            <a:xfrm>
              <a:off x="4596390" y="3340303"/>
              <a:ext cx="156330" cy="58707"/>
            </a:xfrm>
            <a:custGeom>
              <a:avLst/>
              <a:gdLst/>
              <a:ahLst/>
              <a:cxnLst/>
              <a:rect l="l" t="t" r="r" b="b"/>
              <a:pathLst>
                <a:path w="9653" h="3625" extrusionOk="0">
                  <a:moveTo>
                    <a:pt x="884" y="1"/>
                  </a:moveTo>
                  <a:cubicBezTo>
                    <a:pt x="0" y="1"/>
                    <a:pt x="668" y="712"/>
                    <a:pt x="4115" y="2340"/>
                  </a:cubicBezTo>
                  <a:cubicBezTo>
                    <a:pt x="5168" y="2836"/>
                    <a:pt x="6923" y="3625"/>
                    <a:pt x="8140" y="3625"/>
                  </a:cubicBezTo>
                  <a:cubicBezTo>
                    <a:pt x="8890" y="3625"/>
                    <a:pt x="9435" y="3325"/>
                    <a:pt x="9486" y="2474"/>
                  </a:cubicBezTo>
                  <a:cubicBezTo>
                    <a:pt x="9652" y="339"/>
                    <a:pt x="3381" y="172"/>
                    <a:pt x="3381" y="172"/>
                  </a:cubicBezTo>
                  <a:lnTo>
                    <a:pt x="1013" y="5"/>
                  </a:lnTo>
                  <a:cubicBezTo>
                    <a:pt x="967" y="2"/>
                    <a:pt x="924" y="1"/>
                    <a:pt x="884"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8" name="Google Shape;1478;p8"/>
            <p:cNvSpPr/>
            <p:nvPr/>
          </p:nvSpPr>
          <p:spPr>
            <a:xfrm>
              <a:off x="4770227" y="3032176"/>
              <a:ext cx="208851" cy="128588"/>
            </a:xfrm>
            <a:custGeom>
              <a:avLst/>
              <a:gdLst/>
              <a:ahLst/>
              <a:cxnLst/>
              <a:rect l="l" t="t" r="r" b="b"/>
              <a:pathLst>
                <a:path w="12896" h="7940" extrusionOk="0">
                  <a:moveTo>
                    <a:pt x="9220" y="1"/>
                  </a:moveTo>
                  <a:cubicBezTo>
                    <a:pt x="6618" y="1"/>
                    <a:pt x="2688" y="4754"/>
                    <a:pt x="2688" y="4754"/>
                  </a:cubicBezTo>
                  <a:lnTo>
                    <a:pt x="420" y="7156"/>
                  </a:lnTo>
                  <a:cubicBezTo>
                    <a:pt x="0" y="7635"/>
                    <a:pt x="11" y="7939"/>
                    <a:pt x="606" y="7939"/>
                  </a:cubicBezTo>
                  <a:cubicBezTo>
                    <a:pt x="1336" y="7939"/>
                    <a:pt x="2947" y="7480"/>
                    <a:pt x="5723" y="6322"/>
                  </a:cubicBezTo>
                  <a:cubicBezTo>
                    <a:pt x="8092" y="5321"/>
                    <a:pt x="12895" y="3220"/>
                    <a:pt x="10527" y="585"/>
                  </a:cubicBezTo>
                  <a:cubicBezTo>
                    <a:pt x="10164" y="173"/>
                    <a:pt x="9716" y="1"/>
                    <a:pt x="9220"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9" name="Google Shape;1479;p8"/>
            <p:cNvSpPr/>
            <p:nvPr/>
          </p:nvSpPr>
          <p:spPr>
            <a:xfrm>
              <a:off x="4732169" y="3005439"/>
              <a:ext cx="84295" cy="174210"/>
            </a:xfrm>
            <a:custGeom>
              <a:avLst/>
              <a:gdLst/>
              <a:ahLst/>
              <a:cxnLst/>
              <a:rect l="l" t="t" r="r" b="b"/>
              <a:pathLst>
                <a:path w="5205" h="10757" extrusionOk="0">
                  <a:moveTo>
                    <a:pt x="2569" y="1"/>
                  </a:moveTo>
                  <a:cubicBezTo>
                    <a:pt x="1" y="1"/>
                    <a:pt x="401" y="7406"/>
                    <a:pt x="401" y="7406"/>
                  </a:cubicBezTo>
                  <a:lnTo>
                    <a:pt x="401" y="10208"/>
                  </a:lnTo>
                  <a:cubicBezTo>
                    <a:pt x="401" y="10559"/>
                    <a:pt x="463" y="10757"/>
                    <a:pt x="592" y="10757"/>
                  </a:cubicBezTo>
                  <a:cubicBezTo>
                    <a:pt x="914" y="10757"/>
                    <a:pt x="1653" y="9512"/>
                    <a:pt x="2870" y="6339"/>
                  </a:cubicBezTo>
                  <a:cubicBezTo>
                    <a:pt x="3670" y="4270"/>
                    <a:pt x="5205" y="1"/>
                    <a:pt x="256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0" name="Google Shape;1480;p8"/>
            <p:cNvSpPr/>
            <p:nvPr/>
          </p:nvSpPr>
          <p:spPr>
            <a:xfrm>
              <a:off x="4638724" y="3033926"/>
              <a:ext cx="79242" cy="177011"/>
            </a:xfrm>
            <a:custGeom>
              <a:avLst/>
              <a:gdLst/>
              <a:ahLst/>
              <a:cxnLst/>
              <a:rect l="l" t="t" r="r" b="b"/>
              <a:pathLst>
                <a:path w="4893" h="10930" extrusionOk="0">
                  <a:moveTo>
                    <a:pt x="2989" y="1"/>
                  </a:moveTo>
                  <a:cubicBezTo>
                    <a:pt x="2811" y="1"/>
                    <a:pt x="2616" y="36"/>
                    <a:pt x="2402" y="110"/>
                  </a:cubicBezTo>
                  <a:cubicBezTo>
                    <a:pt x="0" y="944"/>
                    <a:pt x="2769" y="7815"/>
                    <a:pt x="2769" y="7815"/>
                  </a:cubicBezTo>
                  <a:lnTo>
                    <a:pt x="3669" y="10484"/>
                  </a:lnTo>
                  <a:cubicBezTo>
                    <a:pt x="3779" y="10771"/>
                    <a:pt x="3893" y="10930"/>
                    <a:pt x="4005" y="10930"/>
                  </a:cubicBezTo>
                  <a:cubicBezTo>
                    <a:pt x="4335" y="10930"/>
                    <a:pt x="4646" y="9550"/>
                    <a:pt x="4770" y="6014"/>
                  </a:cubicBezTo>
                  <a:cubicBezTo>
                    <a:pt x="4831" y="3970"/>
                    <a:pt x="4892" y="1"/>
                    <a:pt x="298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1" name="Google Shape;1481;p8"/>
            <p:cNvSpPr/>
            <p:nvPr/>
          </p:nvSpPr>
          <p:spPr>
            <a:xfrm>
              <a:off x="4587936" y="3128796"/>
              <a:ext cx="77930" cy="133139"/>
            </a:xfrm>
            <a:custGeom>
              <a:avLst/>
              <a:gdLst/>
              <a:ahLst/>
              <a:cxnLst/>
              <a:rect l="l" t="t" r="r" b="b"/>
              <a:pathLst>
                <a:path w="4812" h="8221" extrusionOk="0">
                  <a:moveTo>
                    <a:pt x="2360" y="0"/>
                  </a:moveTo>
                  <a:cubicBezTo>
                    <a:pt x="2169" y="0"/>
                    <a:pt x="1962" y="59"/>
                    <a:pt x="1735" y="189"/>
                  </a:cubicBezTo>
                  <a:cubicBezTo>
                    <a:pt x="1" y="1157"/>
                    <a:pt x="3136" y="6027"/>
                    <a:pt x="3136" y="6027"/>
                  </a:cubicBezTo>
                  <a:lnTo>
                    <a:pt x="4204" y="7928"/>
                  </a:lnTo>
                  <a:cubicBezTo>
                    <a:pt x="4314" y="8117"/>
                    <a:pt x="4413" y="8221"/>
                    <a:pt x="4493" y="8221"/>
                  </a:cubicBezTo>
                  <a:cubicBezTo>
                    <a:pt x="4752" y="8221"/>
                    <a:pt x="4811" y="7137"/>
                    <a:pt x="4404" y="4359"/>
                  </a:cubicBezTo>
                  <a:cubicBezTo>
                    <a:pt x="4170" y="2842"/>
                    <a:pt x="3682" y="0"/>
                    <a:pt x="236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2" name="Google Shape;1482;p8"/>
            <p:cNvSpPr/>
            <p:nvPr/>
          </p:nvSpPr>
          <p:spPr>
            <a:xfrm>
              <a:off x="4540404" y="3192556"/>
              <a:ext cx="77752" cy="133414"/>
            </a:xfrm>
            <a:custGeom>
              <a:avLst/>
              <a:gdLst/>
              <a:ahLst/>
              <a:cxnLst/>
              <a:rect l="l" t="t" r="r" b="b"/>
              <a:pathLst>
                <a:path w="4801" h="8238" extrusionOk="0">
                  <a:moveTo>
                    <a:pt x="2355" y="1"/>
                  </a:moveTo>
                  <a:cubicBezTo>
                    <a:pt x="2166" y="1"/>
                    <a:pt x="1960" y="59"/>
                    <a:pt x="1735" y="188"/>
                  </a:cubicBezTo>
                  <a:cubicBezTo>
                    <a:pt x="0" y="1189"/>
                    <a:pt x="3136" y="6026"/>
                    <a:pt x="3136" y="6026"/>
                  </a:cubicBezTo>
                  <a:lnTo>
                    <a:pt x="4203" y="7927"/>
                  </a:lnTo>
                  <a:cubicBezTo>
                    <a:pt x="4316" y="8128"/>
                    <a:pt x="4416" y="8238"/>
                    <a:pt x="4497" y="8238"/>
                  </a:cubicBezTo>
                  <a:cubicBezTo>
                    <a:pt x="4750" y="8238"/>
                    <a:pt x="4800" y="7144"/>
                    <a:pt x="4370" y="4358"/>
                  </a:cubicBezTo>
                  <a:cubicBezTo>
                    <a:pt x="4166" y="2869"/>
                    <a:pt x="3680" y="1"/>
                    <a:pt x="235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3" name="Google Shape;1483;p8"/>
            <p:cNvSpPr/>
            <p:nvPr/>
          </p:nvSpPr>
          <p:spPr>
            <a:xfrm>
              <a:off x="4706792" y="3193624"/>
              <a:ext cx="187360" cy="56521"/>
            </a:xfrm>
            <a:custGeom>
              <a:avLst/>
              <a:gdLst/>
              <a:ahLst/>
              <a:cxnLst/>
              <a:rect l="l" t="t" r="r" b="b"/>
              <a:pathLst>
                <a:path w="11569" h="3490" extrusionOk="0">
                  <a:moveTo>
                    <a:pt x="6146" y="0"/>
                  </a:moveTo>
                  <a:cubicBezTo>
                    <a:pt x="4937" y="0"/>
                    <a:pt x="4003" y="89"/>
                    <a:pt x="4003" y="89"/>
                  </a:cubicBezTo>
                  <a:lnTo>
                    <a:pt x="1201" y="222"/>
                  </a:lnTo>
                  <a:cubicBezTo>
                    <a:pt x="0" y="289"/>
                    <a:pt x="701" y="1023"/>
                    <a:pt x="5204" y="2524"/>
                  </a:cubicBezTo>
                  <a:cubicBezTo>
                    <a:pt x="6363" y="2910"/>
                    <a:pt x="8201" y="3489"/>
                    <a:pt x="9594" y="3489"/>
                  </a:cubicBezTo>
                  <a:cubicBezTo>
                    <a:pt x="10728" y="3489"/>
                    <a:pt x="11568" y="3106"/>
                    <a:pt x="11508" y="1924"/>
                  </a:cubicBezTo>
                  <a:cubicBezTo>
                    <a:pt x="11422" y="291"/>
                    <a:pt x="8334" y="0"/>
                    <a:pt x="614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4" name="Google Shape;1484;p8"/>
            <p:cNvSpPr/>
            <p:nvPr/>
          </p:nvSpPr>
          <p:spPr>
            <a:xfrm>
              <a:off x="4672669" y="3238906"/>
              <a:ext cx="181611" cy="80586"/>
            </a:xfrm>
            <a:custGeom>
              <a:avLst/>
              <a:gdLst/>
              <a:ahLst/>
              <a:cxnLst/>
              <a:rect l="l" t="t" r="r" b="b"/>
              <a:pathLst>
                <a:path w="11214" h="4976" extrusionOk="0">
                  <a:moveTo>
                    <a:pt x="787" y="1"/>
                  </a:moveTo>
                  <a:cubicBezTo>
                    <a:pt x="1" y="1"/>
                    <a:pt x="787" y="913"/>
                    <a:pt x="4542" y="3064"/>
                  </a:cubicBezTo>
                  <a:cubicBezTo>
                    <a:pt x="5808" y="3784"/>
                    <a:pt x="7944" y="4975"/>
                    <a:pt x="9383" y="4975"/>
                  </a:cubicBezTo>
                  <a:cubicBezTo>
                    <a:pt x="10143" y="4975"/>
                    <a:pt x="10708" y="4642"/>
                    <a:pt x="10847" y="3731"/>
                  </a:cubicBezTo>
                  <a:cubicBezTo>
                    <a:pt x="11214" y="1196"/>
                    <a:pt x="3875" y="462"/>
                    <a:pt x="3875" y="462"/>
                  </a:cubicBezTo>
                  <a:lnTo>
                    <a:pt x="1073" y="28"/>
                  </a:lnTo>
                  <a:cubicBezTo>
                    <a:pt x="963" y="10"/>
                    <a:pt x="867" y="1"/>
                    <a:pt x="78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5" name="Google Shape;1485;p8"/>
            <p:cNvSpPr/>
            <p:nvPr/>
          </p:nvSpPr>
          <p:spPr>
            <a:xfrm>
              <a:off x="4633363" y="3290309"/>
              <a:ext cx="153383" cy="71339"/>
            </a:xfrm>
            <a:custGeom>
              <a:avLst/>
              <a:gdLst/>
              <a:ahLst/>
              <a:cxnLst/>
              <a:rect l="l" t="t" r="r" b="b"/>
              <a:pathLst>
                <a:path w="9471" h="4405" extrusionOk="0">
                  <a:moveTo>
                    <a:pt x="663" y="0"/>
                  </a:moveTo>
                  <a:cubicBezTo>
                    <a:pt x="1" y="0"/>
                    <a:pt x="642" y="780"/>
                    <a:pt x="3767" y="2692"/>
                  </a:cubicBezTo>
                  <a:cubicBezTo>
                    <a:pt x="4831" y="3335"/>
                    <a:pt x="6660" y="4404"/>
                    <a:pt x="7876" y="4404"/>
                  </a:cubicBezTo>
                  <a:cubicBezTo>
                    <a:pt x="8490" y="4404"/>
                    <a:pt x="8948" y="4131"/>
                    <a:pt x="9071" y="3392"/>
                  </a:cubicBezTo>
                  <a:cubicBezTo>
                    <a:pt x="9471" y="1291"/>
                    <a:pt x="3233" y="490"/>
                    <a:pt x="3233" y="490"/>
                  </a:cubicBezTo>
                  <a:lnTo>
                    <a:pt x="898" y="23"/>
                  </a:lnTo>
                  <a:cubicBezTo>
                    <a:pt x="808" y="8"/>
                    <a:pt x="729" y="0"/>
                    <a:pt x="663"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6" name="Google Shape;1486;p8"/>
            <p:cNvSpPr/>
            <p:nvPr/>
          </p:nvSpPr>
          <p:spPr>
            <a:xfrm>
              <a:off x="4596390" y="3340303"/>
              <a:ext cx="156330" cy="58707"/>
            </a:xfrm>
            <a:custGeom>
              <a:avLst/>
              <a:gdLst/>
              <a:ahLst/>
              <a:cxnLst/>
              <a:rect l="l" t="t" r="r" b="b"/>
              <a:pathLst>
                <a:path w="9653" h="3625" extrusionOk="0">
                  <a:moveTo>
                    <a:pt x="884" y="1"/>
                  </a:moveTo>
                  <a:cubicBezTo>
                    <a:pt x="0" y="1"/>
                    <a:pt x="668" y="712"/>
                    <a:pt x="4115" y="2340"/>
                  </a:cubicBezTo>
                  <a:cubicBezTo>
                    <a:pt x="5168" y="2836"/>
                    <a:pt x="6923" y="3625"/>
                    <a:pt x="8140" y="3625"/>
                  </a:cubicBezTo>
                  <a:cubicBezTo>
                    <a:pt x="8890" y="3625"/>
                    <a:pt x="9435" y="3325"/>
                    <a:pt x="9486" y="2474"/>
                  </a:cubicBezTo>
                  <a:cubicBezTo>
                    <a:pt x="9652" y="339"/>
                    <a:pt x="3381" y="172"/>
                    <a:pt x="3381" y="172"/>
                  </a:cubicBezTo>
                  <a:lnTo>
                    <a:pt x="1013" y="5"/>
                  </a:lnTo>
                  <a:cubicBezTo>
                    <a:pt x="967" y="2"/>
                    <a:pt x="924" y="1"/>
                    <a:pt x="88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7" name="Google Shape;1487;p8"/>
            <p:cNvSpPr/>
            <p:nvPr/>
          </p:nvSpPr>
          <p:spPr>
            <a:xfrm>
              <a:off x="4770227" y="3032176"/>
              <a:ext cx="208851" cy="128588"/>
            </a:xfrm>
            <a:custGeom>
              <a:avLst/>
              <a:gdLst/>
              <a:ahLst/>
              <a:cxnLst/>
              <a:rect l="l" t="t" r="r" b="b"/>
              <a:pathLst>
                <a:path w="12896" h="7940" extrusionOk="0">
                  <a:moveTo>
                    <a:pt x="9220" y="1"/>
                  </a:moveTo>
                  <a:cubicBezTo>
                    <a:pt x="6618" y="1"/>
                    <a:pt x="2688" y="4754"/>
                    <a:pt x="2688" y="4754"/>
                  </a:cubicBezTo>
                  <a:lnTo>
                    <a:pt x="420" y="7156"/>
                  </a:lnTo>
                  <a:cubicBezTo>
                    <a:pt x="0" y="7635"/>
                    <a:pt x="11" y="7939"/>
                    <a:pt x="606" y="7939"/>
                  </a:cubicBezTo>
                  <a:cubicBezTo>
                    <a:pt x="1336" y="7939"/>
                    <a:pt x="2947" y="7480"/>
                    <a:pt x="5723" y="6322"/>
                  </a:cubicBezTo>
                  <a:cubicBezTo>
                    <a:pt x="8092" y="5321"/>
                    <a:pt x="12895" y="3220"/>
                    <a:pt x="10527" y="585"/>
                  </a:cubicBezTo>
                  <a:cubicBezTo>
                    <a:pt x="10164" y="173"/>
                    <a:pt x="9716" y="1"/>
                    <a:pt x="922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8" name="Google Shape;1488;p8"/>
            <p:cNvSpPr/>
            <p:nvPr/>
          </p:nvSpPr>
          <p:spPr>
            <a:xfrm>
              <a:off x="4566332" y="3077830"/>
              <a:ext cx="337650" cy="333876"/>
            </a:xfrm>
            <a:custGeom>
              <a:avLst/>
              <a:gdLst/>
              <a:ahLst/>
              <a:cxnLst/>
              <a:rect l="l" t="t" r="r" b="b"/>
              <a:pathLst>
                <a:path w="20849" h="20616" fill="none" extrusionOk="0">
                  <a:moveTo>
                    <a:pt x="20848" y="0"/>
                  </a:moveTo>
                  <a:cubicBezTo>
                    <a:pt x="20848" y="0"/>
                    <a:pt x="11542" y="5138"/>
                    <a:pt x="8506" y="8340"/>
                  </a:cubicBezTo>
                  <a:cubicBezTo>
                    <a:pt x="5071" y="12009"/>
                    <a:pt x="2202" y="16145"/>
                    <a:pt x="0" y="20615"/>
                  </a:cubicBez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9" name="Google Shape;1489;p8"/>
            <p:cNvSpPr/>
            <p:nvPr/>
          </p:nvSpPr>
          <p:spPr>
            <a:xfrm>
              <a:off x="4740283" y="3057295"/>
              <a:ext cx="33507" cy="123195"/>
            </a:xfrm>
            <a:custGeom>
              <a:avLst/>
              <a:gdLst/>
              <a:ahLst/>
              <a:cxnLst/>
              <a:rect l="l" t="t" r="r" b="b"/>
              <a:pathLst>
                <a:path w="2069" h="7607" fill="none" extrusionOk="0">
                  <a:moveTo>
                    <a:pt x="0" y="7606"/>
                  </a:moveTo>
                  <a:lnTo>
                    <a:pt x="2068"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0" name="Google Shape;1490;p8"/>
            <p:cNvSpPr/>
            <p:nvPr/>
          </p:nvSpPr>
          <p:spPr>
            <a:xfrm>
              <a:off x="4692734" y="3093491"/>
              <a:ext cx="11369" cy="119406"/>
            </a:xfrm>
            <a:custGeom>
              <a:avLst/>
              <a:gdLst/>
              <a:ahLst/>
              <a:cxnLst/>
              <a:rect l="l" t="t" r="r" b="b"/>
              <a:pathLst>
                <a:path w="702" h="7373" fill="none" extrusionOk="0">
                  <a:moveTo>
                    <a:pt x="701" y="7373"/>
                  </a:moveTo>
                  <a:lnTo>
                    <a:pt x="1"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1" name="Google Shape;1491;p8"/>
            <p:cNvSpPr/>
            <p:nvPr/>
          </p:nvSpPr>
          <p:spPr>
            <a:xfrm>
              <a:off x="4717594" y="3200993"/>
              <a:ext cx="115082" cy="21086"/>
            </a:xfrm>
            <a:custGeom>
              <a:avLst/>
              <a:gdLst/>
              <a:ahLst/>
              <a:cxnLst/>
              <a:rect l="l" t="t" r="r" b="b"/>
              <a:pathLst>
                <a:path w="7106" h="1302" fill="none" extrusionOk="0">
                  <a:moveTo>
                    <a:pt x="0" y="1"/>
                  </a:moveTo>
                  <a:lnTo>
                    <a:pt x="7105" y="1302"/>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2" name="Google Shape;1492;p8"/>
            <p:cNvSpPr/>
            <p:nvPr/>
          </p:nvSpPr>
          <p:spPr>
            <a:xfrm>
              <a:off x="4627906" y="3164263"/>
              <a:ext cx="34058" cy="96717"/>
            </a:xfrm>
            <a:custGeom>
              <a:avLst/>
              <a:gdLst/>
              <a:ahLst/>
              <a:cxnLst/>
              <a:rect l="l" t="t" r="r" b="b"/>
              <a:pathLst>
                <a:path w="2103" h="5972" fill="none" extrusionOk="0">
                  <a:moveTo>
                    <a:pt x="2102" y="5972"/>
                  </a:moveTo>
                  <a:lnTo>
                    <a:pt x="1" y="1"/>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3" name="Google Shape;1493;p8"/>
            <p:cNvSpPr/>
            <p:nvPr/>
          </p:nvSpPr>
          <p:spPr>
            <a:xfrm>
              <a:off x="4679778" y="3240979"/>
              <a:ext cx="80505" cy="31354"/>
            </a:xfrm>
            <a:custGeom>
              <a:avLst/>
              <a:gdLst/>
              <a:ahLst/>
              <a:cxnLst/>
              <a:rect l="l" t="t" r="r" b="b"/>
              <a:pathLst>
                <a:path w="4971" h="1936" fill="none" extrusionOk="0">
                  <a:moveTo>
                    <a:pt x="0" y="0"/>
                  </a:moveTo>
                  <a:lnTo>
                    <a:pt x="4970" y="1935"/>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4" name="Google Shape;1494;p8"/>
            <p:cNvSpPr/>
            <p:nvPr/>
          </p:nvSpPr>
          <p:spPr>
            <a:xfrm>
              <a:off x="4640878" y="3292835"/>
              <a:ext cx="61055" cy="27564"/>
            </a:xfrm>
            <a:custGeom>
              <a:avLst/>
              <a:gdLst/>
              <a:ahLst/>
              <a:cxnLst/>
              <a:rect l="l" t="t" r="r" b="b"/>
              <a:pathLst>
                <a:path w="3770" h="1702" fill="none" extrusionOk="0">
                  <a:moveTo>
                    <a:pt x="1" y="1"/>
                  </a:moveTo>
                  <a:lnTo>
                    <a:pt x="3770" y="1702"/>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5" name="Google Shape;1495;p8"/>
            <p:cNvSpPr/>
            <p:nvPr/>
          </p:nvSpPr>
          <p:spPr>
            <a:xfrm>
              <a:off x="4598204" y="3267992"/>
              <a:ext cx="15142" cy="57282"/>
            </a:xfrm>
            <a:custGeom>
              <a:avLst/>
              <a:gdLst/>
              <a:ahLst/>
              <a:cxnLst/>
              <a:rect l="l" t="t" r="r" b="b"/>
              <a:pathLst>
                <a:path w="935" h="3537" fill="none" extrusionOk="0">
                  <a:moveTo>
                    <a:pt x="934" y="3536"/>
                  </a:moveTo>
                  <a:lnTo>
                    <a:pt x="0" y="0"/>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6" name="Google Shape;1496;p8"/>
            <p:cNvSpPr/>
            <p:nvPr/>
          </p:nvSpPr>
          <p:spPr>
            <a:xfrm>
              <a:off x="4604682" y="3340918"/>
              <a:ext cx="73493" cy="24859"/>
            </a:xfrm>
            <a:custGeom>
              <a:avLst/>
              <a:gdLst/>
              <a:ahLst/>
              <a:cxnLst/>
              <a:rect l="l" t="t" r="r" b="b"/>
              <a:pathLst>
                <a:path w="4538" h="1535" fill="none" extrusionOk="0">
                  <a:moveTo>
                    <a:pt x="1" y="0"/>
                  </a:moveTo>
                  <a:lnTo>
                    <a:pt x="4537" y="1535"/>
                  </a:lnTo>
                </a:path>
              </a:pathLst>
            </a:custGeom>
            <a:noFill/>
            <a:ln w="9525"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7" name="Google Shape;1497;p8"/>
            <p:cNvSpPr/>
            <p:nvPr/>
          </p:nvSpPr>
          <p:spPr>
            <a:xfrm>
              <a:off x="3595555" y="1756448"/>
              <a:ext cx="135066" cy="220965"/>
            </a:xfrm>
            <a:custGeom>
              <a:avLst/>
              <a:gdLst/>
              <a:ahLst/>
              <a:cxnLst/>
              <a:rect l="l" t="t" r="r" b="b"/>
              <a:pathLst>
                <a:path w="8340" h="13644" extrusionOk="0">
                  <a:moveTo>
                    <a:pt x="3603" y="1"/>
                  </a:moveTo>
                  <a:lnTo>
                    <a:pt x="3236" y="4737"/>
                  </a:lnTo>
                  <a:lnTo>
                    <a:pt x="2969" y="3370"/>
                  </a:lnTo>
                  <a:lnTo>
                    <a:pt x="2769" y="7539"/>
                  </a:lnTo>
                  <a:lnTo>
                    <a:pt x="934" y="2803"/>
                  </a:lnTo>
                  <a:lnTo>
                    <a:pt x="2302" y="11442"/>
                  </a:lnTo>
                  <a:lnTo>
                    <a:pt x="734" y="9007"/>
                  </a:lnTo>
                  <a:lnTo>
                    <a:pt x="734" y="10308"/>
                  </a:lnTo>
                  <a:lnTo>
                    <a:pt x="0" y="9474"/>
                  </a:lnTo>
                  <a:lnTo>
                    <a:pt x="1401" y="13277"/>
                  </a:lnTo>
                  <a:lnTo>
                    <a:pt x="1468" y="13644"/>
                  </a:lnTo>
                  <a:lnTo>
                    <a:pt x="6872" y="13577"/>
                  </a:lnTo>
                  <a:lnTo>
                    <a:pt x="8340" y="9307"/>
                  </a:lnTo>
                  <a:lnTo>
                    <a:pt x="7039" y="10241"/>
                  </a:lnTo>
                  <a:lnTo>
                    <a:pt x="8073" y="8540"/>
                  </a:lnTo>
                  <a:lnTo>
                    <a:pt x="6305" y="9841"/>
                  </a:lnTo>
                  <a:lnTo>
                    <a:pt x="6305" y="9841"/>
                  </a:lnTo>
                  <a:lnTo>
                    <a:pt x="7506" y="568"/>
                  </a:lnTo>
                  <a:lnTo>
                    <a:pt x="5004" y="8006"/>
                  </a:lnTo>
                  <a:lnTo>
                    <a:pt x="5204" y="4737"/>
                  </a:lnTo>
                  <a:lnTo>
                    <a:pt x="4270" y="7239"/>
                  </a:lnTo>
                  <a:lnTo>
                    <a:pt x="3603" y="1"/>
                  </a:ln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8" name="Google Shape;1498;p8"/>
            <p:cNvSpPr/>
            <p:nvPr/>
          </p:nvSpPr>
          <p:spPr>
            <a:xfrm>
              <a:off x="3595021" y="1960651"/>
              <a:ext cx="144783" cy="162630"/>
            </a:xfrm>
            <a:custGeom>
              <a:avLst/>
              <a:gdLst/>
              <a:ahLst/>
              <a:cxnLst/>
              <a:rect l="l" t="t" r="r" b="b"/>
              <a:pathLst>
                <a:path w="8940" h="10042" extrusionOk="0">
                  <a:moveTo>
                    <a:pt x="0" y="1"/>
                  </a:moveTo>
                  <a:lnTo>
                    <a:pt x="1568" y="10041"/>
                  </a:lnTo>
                  <a:lnTo>
                    <a:pt x="7372" y="10041"/>
                  </a:lnTo>
                  <a:lnTo>
                    <a:pt x="8940"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9" name="Google Shape;1499;p8"/>
            <p:cNvSpPr/>
            <p:nvPr/>
          </p:nvSpPr>
          <p:spPr>
            <a:xfrm>
              <a:off x="5342089" y="1883060"/>
              <a:ext cx="543472" cy="504199"/>
            </a:xfrm>
            <a:custGeom>
              <a:avLst/>
              <a:gdLst/>
              <a:ahLst/>
              <a:cxnLst/>
              <a:rect l="l" t="t" r="r" b="b"/>
              <a:pathLst>
                <a:path w="33558" h="31133" extrusionOk="0">
                  <a:moveTo>
                    <a:pt x="16786" y="0"/>
                  </a:moveTo>
                  <a:cubicBezTo>
                    <a:pt x="9337" y="0"/>
                    <a:pt x="2749" y="5341"/>
                    <a:pt x="1434" y="12931"/>
                  </a:cubicBezTo>
                  <a:cubicBezTo>
                    <a:pt x="0" y="21404"/>
                    <a:pt x="5671" y="29443"/>
                    <a:pt x="14144" y="30910"/>
                  </a:cubicBezTo>
                  <a:cubicBezTo>
                    <a:pt x="15027" y="31060"/>
                    <a:pt x="15905" y="31132"/>
                    <a:pt x="16772" y="31132"/>
                  </a:cubicBezTo>
                  <a:cubicBezTo>
                    <a:pt x="24221" y="31132"/>
                    <a:pt x="30808" y="25791"/>
                    <a:pt x="32123" y="18201"/>
                  </a:cubicBezTo>
                  <a:cubicBezTo>
                    <a:pt x="33557" y="9729"/>
                    <a:pt x="27887" y="1690"/>
                    <a:pt x="19414" y="222"/>
                  </a:cubicBezTo>
                  <a:cubicBezTo>
                    <a:pt x="18531" y="72"/>
                    <a:pt x="17653" y="0"/>
                    <a:pt x="1678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0" name="Google Shape;1500;p8"/>
            <p:cNvSpPr/>
            <p:nvPr/>
          </p:nvSpPr>
          <p:spPr>
            <a:xfrm>
              <a:off x="5411225" y="1932568"/>
              <a:ext cx="405183" cy="405183"/>
            </a:xfrm>
            <a:custGeom>
              <a:avLst/>
              <a:gdLst/>
              <a:ahLst/>
              <a:cxnLst/>
              <a:rect l="l" t="t" r="r" b="b"/>
              <a:pathLst>
                <a:path w="25019" h="25019" extrusionOk="0">
                  <a:moveTo>
                    <a:pt x="12510" y="0"/>
                  </a:moveTo>
                  <a:cubicBezTo>
                    <a:pt x="5605" y="0"/>
                    <a:pt x="1" y="5604"/>
                    <a:pt x="1" y="12509"/>
                  </a:cubicBezTo>
                  <a:cubicBezTo>
                    <a:pt x="1" y="19414"/>
                    <a:pt x="5605" y="25018"/>
                    <a:pt x="12510" y="25018"/>
                  </a:cubicBezTo>
                  <a:cubicBezTo>
                    <a:pt x="19415" y="25018"/>
                    <a:pt x="25019" y="19414"/>
                    <a:pt x="25019" y="12509"/>
                  </a:cubicBezTo>
                  <a:cubicBezTo>
                    <a:pt x="25019" y="5604"/>
                    <a:pt x="19415" y="0"/>
                    <a:pt x="12510"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1" name="Google Shape;1501;p8"/>
            <p:cNvSpPr/>
            <p:nvPr/>
          </p:nvSpPr>
          <p:spPr>
            <a:xfrm>
              <a:off x="5589500" y="2117321"/>
              <a:ext cx="42156" cy="36099"/>
            </a:xfrm>
            <a:custGeom>
              <a:avLst/>
              <a:gdLst/>
              <a:ahLst/>
              <a:cxnLst/>
              <a:rect l="l" t="t" r="r" b="b"/>
              <a:pathLst>
                <a:path w="2603" h="2229" extrusionOk="0">
                  <a:moveTo>
                    <a:pt x="1502" y="0"/>
                  </a:moveTo>
                  <a:cubicBezTo>
                    <a:pt x="501" y="0"/>
                    <a:pt x="1" y="1201"/>
                    <a:pt x="701" y="1902"/>
                  </a:cubicBezTo>
                  <a:cubicBezTo>
                    <a:pt x="927" y="2127"/>
                    <a:pt x="1204" y="2228"/>
                    <a:pt x="1476" y="2228"/>
                  </a:cubicBezTo>
                  <a:cubicBezTo>
                    <a:pt x="2050" y="2228"/>
                    <a:pt x="2603" y="1780"/>
                    <a:pt x="2603" y="1101"/>
                  </a:cubicBezTo>
                  <a:cubicBezTo>
                    <a:pt x="2603" y="501"/>
                    <a:pt x="2102" y="0"/>
                    <a:pt x="1502"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2" name="Google Shape;1502;p8"/>
            <p:cNvSpPr/>
            <p:nvPr/>
          </p:nvSpPr>
          <p:spPr>
            <a:xfrm>
              <a:off x="5553304" y="2135152"/>
              <a:ext cx="162630" cy="91307"/>
            </a:xfrm>
            <a:custGeom>
              <a:avLst/>
              <a:gdLst/>
              <a:ahLst/>
              <a:cxnLst/>
              <a:rect l="l" t="t" r="r" b="b"/>
              <a:pathLst>
                <a:path w="10042" h="5638" fill="none" extrusionOk="0">
                  <a:moveTo>
                    <a:pt x="1" y="5638"/>
                  </a:moveTo>
                  <a:lnTo>
                    <a:pt x="3737" y="0"/>
                  </a:lnTo>
                  <a:lnTo>
                    <a:pt x="10041" y="5204"/>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3" name="Google Shape;1503;p8"/>
            <p:cNvSpPr/>
            <p:nvPr/>
          </p:nvSpPr>
          <p:spPr>
            <a:xfrm>
              <a:off x="3346509" y="2122179"/>
              <a:ext cx="732565" cy="1262514"/>
            </a:xfrm>
            <a:custGeom>
              <a:avLst/>
              <a:gdLst/>
              <a:ahLst/>
              <a:cxnLst/>
              <a:rect l="l" t="t" r="r" b="b"/>
              <a:pathLst>
                <a:path w="45234" h="77957" extrusionOk="0">
                  <a:moveTo>
                    <a:pt x="1" y="1"/>
                  </a:moveTo>
                  <a:lnTo>
                    <a:pt x="1" y="77956"/>
                  </a:lnTo>
                  <a:lnTo>
                    <a:pt x="45233" y="77956"/>
                  </a:lnTo>
                  <a:lnTo>
                    <a:pt x="45233" y="1"/>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4" name="Google Shape;1504;p8"/>
            <p:cNvSpPr/>
            <p:nvPr/>
          </p:nvSpPr>
          <p:spPr>
            <a:xfrm>
              <a:off x="3604204" y="2122179"/>
              <a:ext cx="474870" cy="1262514"/>
            </a:xfrm>
            <a:custGeom>
              <a:avLst/>
              <a:gdLst/>
              <a:ahLst/>
              <a:cxnLst/>
              <a:rect l="l" t="t" r="r" b="b"/>
              <a:pathLst>
                <a:path w="29322" h="77957" extrusionOk="0">
                  <a:moveTo>
                    <a:pt x="0" y="1"/>
                  </a:moveTo>
                  <a:lnTo>
                    <a:pt x="0" y="77956"/>
                  </a:lnTo>
                  <a:lnTo>
                    <a:pt x="29321" y="77956"/>
                  </a:lnTo>
                  <a:lnTo>
                    <a:pt x="29321"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5" name="Google Shape;1505;p8"/>
            <p:cNvSpPr/>
            <p:nvPr/>
          </p:nvSpPr>
          <p:spPr>
            <a:xfrm>
              <a:off x="3631751" y="2163784"/>
              <a:ext cx="414900" cy="304158"/>
            </a:xfrm>
            <a:custGeom>
              <a:avLst/>
              <a:gdLst/>
              <a:ahLst/>
              <a:cxnLst/>
              <a:rect l="l" t="t" r="r" b="b"/>
              <a:pathLst>
                <a:path w="25619" h="18781" extrusionOk="0">
                  <a:moveTo>
                    <a:pt x="0" y="0"/>
                  </a:moveTo>
                  <a:lnTo>
                    <a:pt x="0" y="18780"/>
                  </a:lnTo>
                  <a:lnTo>
                    <a:pt x="25619" y="18780"/>
                  </a:lnTo>
                  <a:lnTo>
                    <a:pt x="25619"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6" name="Google Shape;1506;p8"/>
            <p:cNvSpPr/>
            <p:nvPr/>
          </p:nvSpPr>
          <p:spPr>
            <a:xfrm>
              <a:off x="3756534" y="2288032"/>
              <a:ext cx="165869" cy="55662"/>
            </a:xfrm>
            <a:custGeom>
              <a:avLst/>
              <a:gdLst/>
              <a:ahLst/>
              <a:cxnLst/>
              <a:rect l="l" t="t" r="r" b="b"/>
              <a:pathLst>
                <a:path w="10242" h="3437" extrusionOk="0">
                  <a:moveTo>
                    <a:pt x="1" y="0"/>
                  </a:moveTo>
                  <a:lnTo>
                    <a:pt x="1" y="3436"/>
                  </a:lnTo>
                  <a:lnTo>
                    <a:pt x="10242" y="3436"/>
                  </a:lnTo>
                  <a:lnTo>
                    <a:pt x="10242" y="0"/>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7" name="Google Shape;1507;p8"/>
            <p:cNvSpPr/>
            <p:nvPr/>
          </p:nvSpPr>
          <p:spPr>
            <a:xfrm>
              <a:off x="3631751" y="2518698"/>
              <a:ext cx="414900" cy="304158"/>
            </a:xfrm>
            <a:custGeom>
              <a:avLst/>
              <a:gdLst/>
              <a:ahLst/>
              <a:cxnLst/>
              <a:rect l="l" t="t" r="r" b="b"/>
              <a:pathLst>
                <a:path w="25619" h="18781" extrusionOk="0">
                  <a:moveTo>
                    <a:pt x="0" y="1"/>
                  </a:moveTo>
                  <a:lnTo>
                    <a:pt x="0" y="18781"/>
                  </a:lnTo>
                  <a:lnTo>
                    <a:pt x="25619" y="18781"/>
                  </a:lnTo>
                  <a:lnTo>
                    <a:pt x="25619"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8" name="Google Shape;1508;p8"/>
            <p:cNvSpPr/>
            <p:nvPr/>
          </p:nvSpPr>
          <p:spPr>
            <a:xfrm>
              <a:off x="3756534" y="2642946"/>
              <a:ext cx="165869" cy="55662"/>
            </a:xfrm>
            <a:custGeom>
              <a:avLst/>
              <a:gdLst/>
              <a:ahLst/>
              <a:cxnLst/>
              <a:rect l="l" t="t" r="r" b="b"/>
              <a:pathLst>
                <a:path w="10242" h="3437" extrusionOk="0">
                  <a:moveTo>
                    <a:pt x="1" y="1"/>
                  </a:moveTo>
                  <a:lnTo>
                    <a:pt x="1" y="3437"/>
                  </a:lnTo>
                  <a:lnTo>
                    <a:pt x="10242" y="3437"/>
                  </a:lnTo>
                  <a:lnTo>
                    <a:pt x="10242"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9" name="Google Shape;1509;p8"/>
            <p:cNvSpPr/>
            <p:nvPr/>
          </p:nvSpPr>
          <p:spPr>
            <a:xfrm>
              <a:off x="3631751" y="2873627"/>
              <a:ext cx="414900" cy="304158"/>
            </a:xfrm>
            <a:custGeom>
              <a:avLst/>
              <a:gdLst/>
              <a:ahLst/>
              <a:cxnLst/>
              <a:rect l="l" t="t" r="r" b="b"/>
              <a:pathLst>
                <a:path w="25619" h="18781" extrusionOk="0">
                  <a:moveTo>
                    <a:pt x="0" y="0"/>
                  </a:moveTo>
                  <a:lnTo>
                    <a:pt x="0" y="18781"/>
                  </a:lnTo>
                  <a:lnTo>
                    <a:pt x="25619" y="18781"/>
                  </a:lnTo>
                  <a:lnTo>
                    <a:pt x="25619"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0" name="Google Shape;1510;p8"/>
            <p:cNvSpPr/>
            <p:nvPr/>
          </p:nvSpPr>
          <p:spPr>
            <a:xfrm>
              <a:off x="3756534" y="2997875"/>
              <a:ext cx="165869" cy="55128"/>
            </a:xfrm>
            <a:custGeom>
              <a:avLst/>
              <a:gdLst/>
              <a:ahLst/>
              <a:cxnLst/>
              <a:rect l="l" t="t" r="r" b="b"/>
              <a:pathLst>
                <a:path w="10242" h="3404" extrusionOk="0">
                  <a:moveTo>
                    <a:pt x="1" y="1"/>
                  </a:moveTo>
                  <a:lnTo>
                    <a:pt x="1" y="3403"/>
                  </a:lnTo>
                  <a:lnTo>
                    <a:pt x="10242" y="3403"/>
                  </a:lnTo>
                  <a:lnTo>
                    <a:pt x="10242" y="1"/>
                  </a:ln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1" name="Google Shape;1511;p8"/>
            <p:cNvSpPr/>
            <p:nvPr/>
          </p:nvSpPr>
          <p:spPr>
            <a:xfrm>
              <a:off x="4812124" y="2202199"/>
              <a:ext cx="367157" cy="307997"/>
            </a:xfrm>
            <a:custGeom>
              <a:avLst/>
              <a:gdLst/>
              <a:ahLst/>
              <a:cxnLst/>
              <a:rect l="l" t="t" r="r" b="b"/>
              <a:pathLst>
                <a:path w="22671" h="19018" extrusionOk="0">
                  <a:moveTo>
                    <a:pt x="10861" y="0"/>
                  </a:moveTo>
                  <a:cubicBezTo>
                    <a:pt x="8918" y="0"/>
                    <a:pt x="6778" y="529"/>
                    <a:pt x="5171" y="2498"/>
                  </a:cubicBezTo>
                  <a:cubicBezTo>
                    <a:pt x="2469" y="5767"/>
                    <a:pt x="1" y="7068"/>
                    <a:pt x="2569" y="11104"/>
                  </a:cubicBezTo>
                  <a:cubicBezTo>
                    <a:pt x="5171" y="15174"/>
                    <a:pt x="5438" y="17542"/>
                    <a:pt x="5438" y="17542"/>
                  </a:cubicBezTo>
                  <a:cubicBezTo>
                    <a:pt x="5438" y="17542"/>
                    <a:pt x="6084" y="19018"/>
                    <a:pt x="6666" y="19018"/>
                  </a:cubicBezTo>
                  <a:cubicBezTo>
                    <a:pt x="6691" y="19018"/>
                    <a:pt x="6715" y="19015"/>
                    <a:pt x="6739" y="19010"/>
                  </a:cubicBezTo>
                  <a:cubicBezTo>
                    <a:pt x="7339" y="18910"/>
                    <a:pt x="7906" y="18510"/>
                    <a:pt x="7840" y="17242"/>
                  </a:cubicBezTo>
                  <a:cubicBezTo>
                    <a:pt x="7740" y="15941"/>
                    <a:pt x="7206" y="12972"/>
                    <a:pt x="8907" y="10904"/>
                  </a:cubicBezTo>
                  <a:cubicBezTo>
                    <a:pt x="10066" y="9495"/>
                    <a:pt x="13285" y="8674"/>
                    <a:pt x="15652" y="8674"/>
                  </a:cubicBezTo>
                  <a:cubicBezTo>
                    <a:pt x="16758" y="8674"/>
                    <a:pt x="17678" y="8854"/>
                    <a:pt x="18114" y="9236"/>
                  </a:cubicBezTo>
                  <a:cubicBezTo>
                    <a:pt x="19515" y="10404"/>
                    <a:pt x="20582" y="15975"/>
                    <a:pt x="21082" y="16075"/>
                  </a:cubicBezTo>
                  <a:cubicBezTo>
                    <a:pt x="21150" y="16084"/>
                    <a:pt x="21229" y="16088"/>
                    <a:pt x="21314" y="16088"/>
                  </a:cubicBezTo>
                  <a:cubicBezTo>
                    <a:pt x="21858" y="16088"/>
                    <a:pt x="22670" y="15893"/>
                    <a:pt x="22584" y="15374"/>
                  </a:cubicBezTo>
                  <a:cubicBezTo>
                    <a:pt x="22483" y="14774"/>
                    <a:pt x="22183" y="8036"/>
                    <a:pt x="21283" y="4967"/>
                  </a:cubicBezTo>
                  <a:cubicBezTo>
                    <a:pt x="20382" y="1898"/>
                    <a:pt x="16546" y="897"/>
                    <a:pt x="14244" y="430"/>
                  </a:cubicBezTo>
                  <a:cubicBezTo>
                    <a:pt x="13342" y="231"/>
                    <a:pt x="12144" y="0"/>
                    <a:pt x="10861"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2" name="Google Shape;1512;p8"/>
            <p:cNvSpPr/>
            <p:nvPr/>
          </p:nvSpPr>
          <p:spPr>
            <a:xfrm>
              <a:off x="4645736" y="2586101"/>
              <a:ext cx="793069" cy="772663"/>
            </a:xfrm>
            <a:custGeom>
              <a:avLst/>
              <a:gdLst/>
              <a:ahLst/>
              <a:cxnLst/>
              <a:rect l="l" t="t" r="r" b="b"/>
              <a:pathLst>
                <a:path w="48970" h="47710" extrusionOk="0">
                  <a:moveTo>
                    <a:pt x="28202" y="1"/>
                  </a:moveTo>
                  <a:cubicBezTo>
                    <a:pt x="26902" y="1"/>
                    <a:pt x="25615" y="232"/>
                    <a:pt x="24385" y="709"/>
                  </a:cubicBezTo>
                  <a:cubicBezTo>
                    <a:pt x="24385" y="709"/>
                    <a:pt x="15212" y="2777"/>
                    <a:pt x="12376" y="3611"/>
                  </a:cubicBezTo>
                  <a:cubicBezTo>
                    <a:pt x="9574" y="4445"/>
                    <a:pt x="6972" y="5079"/>
                    <a:pt x="7506" y="6346"/>
                  </a:cubicBezTo>
                  <a:cubicBezTo>
                    <a:pt x="8006" y="7581"/>
                    <a:pt x="4671" y="18021"/>
                    <a:pt x="4671" y="18021"/>
                  </a:cubicBezTo>
                  <a:lnTo>
                    <a:pt x="1" y="29363"/>
                  </a:lnTo>
                  <a:lnTo>
                    <a:pt x="6672" y="34567"/>
                  </a:lnTo>
                  <a:lnTo>
                    <a:pt x="11976" y="24259"/>
                  </a:lnTo>
                  <a:lnTo>
                    <a:pt x="16779" y="47709"/>
                  </a:lnTo>
                  <a:lnTo>
                    <a:pt x="48969" y="47709"/>
                  </a:lnTo>
                  <a:cubicBezTo>
                    <a:pt x="48969" y="47709"/>
                    <a:pt x="48035" y="8615"/>
                    <a:pt x="46467" y="6647"/>
                  </a:cubicBezTo>
                  <a:cubicBezTo>
                    <a:pt x="44899" y="4645"/>
                    <a:pt x="32524" y="375"/>
                    <a:pt x="29488" y="75"/>
                  </a:cubicBezTo>
                  <a:cubicBezTo>
                    <a:pt x="29059" y="26"/>
                    <a:pt x="28630" y="1"/>
                    <a:pt x="28202"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3" name="Google Shape;1513;p8"/>
            <p:cNvSpPr/>
            <p:nvPr/>
          </p:nvSpPr>
          <p:spPr>
            <a:xfrm>
              <a:off x="5229177" y="2813123"/>
              <a:ext cx="57282" cy="148573"/>
            </a:xfrm>
            <a:custGeom>
              <a:avLst/>
              <a:gdLst/>
              <a:ahLst/>
              <a:cxnLst/>
              <a:rect l="l" t="t" r="r" b="b"/>
              <a:pathLst>
                <a:path w="3537" h="9174" fill="none" extrusionOk="0">
                  <a:moveTo>
                    <a:pt x="3536" y="9174"/>
                  </a:moveTo>
                  <a:cubicBezTo>
                    <a:pt x="2135" y="6172"/>
                    <a:pt x="968" y="3136"/>
                    <a:pt x="0"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4" name="Google Shape;1514;p8"/>
            <p:cNvSpPr/>
            <p:nvPr/>
          </p:nvSpPr>
          <p:spPr>
            <a:xfrm>
              <a:off x="5237826" y="2947639"/>
              <a:ext cx="68618" cy="39985"/>
            </a:xfrm>
            <a:custGeom>
              <a:avLst/>
              <a:gdLst/>
              <a:ahLst/>
              <a:cxnLst/>
              <a:rect l="l" t="t" r="r" b="b"/>
              <a:pathLst>
                <a:path w="4237" h="2469" fill="none" extrusionOk="0">
                  <a:moveTo>
                    <a:pt x="0" y="0"/>
                  </a:moveTo>
                  <a:cubicBezTo>
                    <a:pt x="1068" y="1301"/>
                    <a:pt x="2569" y="2169"/>
                    <a:pt x="4237" y="24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5" name="Google Shape;1515;p8"/>
            <p:cNvSpPr/>
            <p:nvPr/>
          </p:nvSpPr>
          <p:spPr>
            <a:xfrm>
              <a:off x="5217825" y="2913062"/>
              <a:ext cx="9749" cy="20551"/>
            </a:xfrm>
            <a:custGeom>
              <a:avLst/>
              <a:gdLst/>
              <a:ahLst/>
              <a:cxnLst/>
              <a:rect l="l" t="t" r="r" b="b"/>
              <a:pathLst>
                <a:path w="602" h="1269" fill="none" extrusionOk="0">
                  <a:moveTo>
                    <a:pt x="1" y="1"/>
                  </a:moveTo>
                  <a:cubicBezTo>
                    <a:pt x="134" y="434"/>
                    <a:pt x="335" y="868"/>
                    <a:pt x="601" y="1268"/>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6" name="Google Shape;1516;p8"/>
            <p:cNvSpPr/>
            <p:nvPr/>
          </p:nvSpPr>
          <p:spPr>
            <a:xfrm>
              <a:off x="4786730" y="2821771"/>
              <a:ext cx="52958" cy="157221"/>
            </a:xfrm>
            <a:custGeom>
              <a:avLst/>
              <a:gdLst/>
              <a:ahLst/>
              <a:cxnLst/>
              <a:rect l="l" t="t" r="r" b="b"/>
              <a:pathLst>
                <a:path w="3270" h="9708" fill="none" extrusionOk="0">
                  <a:moveTo>
                    <a:pt x="1469" y="0"/>
                  </a:moveTo>
                  <a:lnTo>
                    <a:pt x="3270" y="9707"/>
                  </a:lnTo>
                  <a:lnTo>
                    <a:pt x="1"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7" name="Google Shape;1517;p8"/>
            <p:cNvSpPr/>
            <p:nvPr/>
          </p:nvSpPr>
          <p:spPr>
            <a:xfrm>
              <a:off x="4800787" y="2766659"/>
              <a:ext cx="5960" cy="32973"/>
            </a:xfrm>
            <a:custGeom>
              <a:avLst/>
              <a:gdLst/>
              <a:ahLst/>
              <a:cxnLst/>
              <a:rect l="l" t="t" r="r" b="b"/>
              <a:pathLst>
                <a:path w="368" h="2036" fill="none" extrusionOk="0">
                  <a:moveTo>
                    <a:pt x="0" y="1"/>
                  </a:moveTo>
                  <a:lnTo>
                    <a:pt x="367" y="203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8" name="Google Shape;1518;p8"/>
            <p:cNvSpPr/>
            <p:nvPr/>
          </p:nvSpPr>
          <p:spPr>
            <a:xfrm>
              <a:off x="4878037" y="2465756"/>
              <a:ext cx="64294" cy="96182"/>
            </a:xfrm>
            <a:custGeom>
              <a:avLst/>
              <a:gdLst/>
              <a:ahLst/>
              <a:cxnLst/>
              <a:rect l="l" t="t" r="r" b="b"/>
              <a:pathLst>
                <a:path w="3970" h="5939" extrusionOk="0">
                  <a:moveTo>
                    <a:pt x="901" y="1"/>
                  </a:moveTo>
                  <a:cubicBezTo>
                    <a:pt x="0" y="1"/>
                    <a:pt x="200" y="1268"/>
                    <a:pt x="601" y="2769"/>
                  </a:cubicBezTo>
                  <a:cubicBezTo>
                    <a:pt x="1001" y="4237"/>
                    <a:pt x="2169" y="5938"/>
                    <a:pt x="3069" y="5938"/>
                  </a:cubicBezTo>
                  <a:lnTo>
                    <a:pt x="3970" y="5938"/>
                  </a:lnTo>
                  <a:lnTo>
                    <a:pt x="2769" y="2369"/>
                  </a:lnTo>
                  <a:cubicBezTo>
                    <a:pt x="2769" y="2369"/>
                    <a:pt x="1768" y="1"/>
                    <a:pt x="90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9" name="Google Shape;1519;p8"/>
            <p:cNvSpPr/>
            <p:nvPr/>
          </p:nvSpPr>
          <p:spPr>
            <a:xfrm>
              <a:off x="5155166" y="2410645"/>
              <a:ext cx="32422" cy="122742"/>
            </a:xfrm>
            <a:custGeom>
              <a:avLst/>
              <a:gdLst/>
              <a:ahLst/>
              <a:cxnLst/>
              <a:rect l="l" t="t" r="r" b="b"/>
              <a:pathLst>
                <a:path w="2002" h="7579" extrusionOk="0">
                  <a:moveTo>
                    <a:pt x="1139" y="0"/>
                  </a:moveTo>
                  <a:cubicBezTo>
                    <a:pt x="629" y="0"/>
                    <a:pt x="1" y="1803"/>
                    <a:pt x="1" y="1803"/>
                  </a:cubicBezTo>
                  <a:cubicBezTo>
                    <a:pt x="1" y="1803"/>
                    <a:pt x="301" y="7473"/>
                    <a:pt x="701" y="7573"/>
                  </a:cubicBezTo>
                  <a:cubicBezTo>
                    <a:pt x="721" y="7577"/>
                    <a:pt x="740" y="7578"/>
                    <a:pt x="758" y="7578"/>
                  </a:cubicBezTo>
                  <a:cubicBezTo>
                    <a:pt x="1112" y="7578"/>
                    <a:pt x="1221" y="6962"/>
                    <a:pt x="1602" y="5472"/>
                  </a:cubicBezTo>
                  <a:cubicBezTo>
                    <a:pt x="2002" y="3804"/>
                    <a:pt x="1969" y="2069"/>
                    <a:pt x="1502" y="435"/>
                  </a:cubicBezTo>
                  <a:cubicBezTo>
                    <a:pt x="1398" y="124"/>
                    <a:pt x="1273" y="0"/>
                    <a:pt x="113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0" name="Google Shape;1520;p8"/>
            <p:cNvSpPr/>
            <p:nvPr/>
          </p:nvSpPr>
          <p:spPr>
            <a:xfrm>
              <a:off x="4982835" y="2791519"/>
              <a:ext cx="145334" cy="566161"/>
            </a:xfrm>
            <a:custGeom>
              <a:avLst/>
              <a:gdLst/>
              <a:ahLst/>
              <a:cxnLst/>
              <a:rect l="l" t="t" r="r" b="b"/>
              <a:pathLst>
                <a:path w="8974" h="34959" extrusionOk="0">
                  <a:moveTo>
                    <a:pt x="5938" y="0"/>
                  </a:moveTo>
                  <a:lnTo>
                    <a:pt x="4937" y="1968"/>
                  </a:lnTo>
                  <a:lnTo>
                    <a:pt x="1969" y="1868"/>
                  </a:lnTo>
                  <a:lnTo>
                    <a:pt x="601" y="801"/>
                  </a:lnTo>
                  <a:lnTo>
                    <a:pt x="1" y="2068"/>
                  </a:lnTo>
                  <a:lnTo>
                    <a:pt x="1101" y="2369"/>
                  </a:lnTo>
                  <a:lnTo>
                    <a:pt x="1435" y="2702"/>
                  </a:lnTo>
                  <a:lnTo>
                    <a:pt x="2169" y="3536"/>
                  </a:lnTo>
                  <a:lnTo>
                    <a:pt x="3837" y="7172"/>
                  </a:lnTo>
                  <a:lnTo>
                    <a:pt x="2869" y="29922"/>
                  </a:lnTo>
                  <a:lnTo>
                    <a:pt x="6105" y="34959"/>
                  </a:lnTo>
                  <a:lnTo>
                    <a:pt x="8974" y="28654"/>
                  </a:lnTo>
                  <a:lnTo>
                    <a:pt x="4737" y="7072"/>
                  </a:lnTo>
                  <a:lnTo>
                    <a:pt x="5638" y="3136"/>
                  </a:lnTo>
                  <a:lnTo>
                    <a:pt x="6505" y="501"/>
                  </a:lnTo>
                  <a:lnTo>
                    <a:pt x="5938"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1" name="Google Shape;1521;p8"/>
            <p:cNvSpPr/>
            <p:nvPr/>
          </p:nvSpPr>
          <p:spPr>
            <a:xfrm>
              <a:off x="4927189" y="2543007"/>
              <a:ext cx="272837" cy="340905"/>
            </a:xfrm>
            <a:custGeom>
              <a:avLst/>
              <a:gdLst/>
              <a:ahLst/>
              <a:cxnLst/>
              <a:rect l="l" t="t" r="r" b="b"/>
              <a:pathLst>
                <a:path w="16847" h="21050" extrusionOk="0">
                  <a:moveTo>
                    <a:pt x="8526" y="1"/>
                  </a:moveTo>
                  <a:cubicBezTo>
                    <a:pt x="6519" y="1"/>
                    <a:pt x="4432" y="873"/>
                    <a:pt x="2769" y="2736"/>
                  </a:cubicBezTo>
                  <a:cubicBezTo>
                    <a:pt x="2769" y="2736"/>
                    <a:pt x="401" y="5605"/>
                    <a:pt x="201" y="8340"/>
                  </a:cubicBezTo>
                  <a:cubicBezTo>
                    <a:pt x="1" y="11109"/>
                    <a:pt x="2302" y="19481"/>
                    <a:pt x="2302" y="19481"/>
                  </a:cubicBezTo>
                  <a:cubicBezTo>
                    <a:pt x="2302" y="19481"/>
                    <a:pt x="5338" y="17213"/>
                    <a:pt x="7306" y="17213"/>
                  </a:cubicBezTo>
                  <a:cubicBezTo>
                    <a:pt x="9241" y="17213"/>
                    <a:pt x="13777" y="21049"/>
                    <a:pt x="13777" y="21049"/>
                  </a:cubicBezTo>
                  <a:cubicBezTo>
                    <a:pt x="13777" y="21049"/>
                    <a:pt x="16846" y="11209"/>
                    <a:pt x="15278" y="5405"/>
                  </a:cubicBezTo>
                  <a:cubicBezTo>
                    <a:pt x="14321" y="1933"/>
                    <a:pt x="11513" y="1"/>
                    <a:pt x="852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2" name="Google Shape;1522;p8"/>
            <p:cNvSpPr/>
            <p:nvPr/>
          </p:nvSpPr>
          <p:spPr>
            <a:xfrm>
              <a:off x="4975272" y="2573923"/>
              <a:ext cx="141091" cy="248188"/>
            </a:xfrm>
            <a:custGeom>
              <a:avLst/>
              <a:gdLst/>
              <a:ahLst/>
              <a:cxnLst/>
              <a:rect l="l" t="t" r="r" b="b"/>
              <a:pathLst>
                <a:path w="8712" h="15325" extrusionOk="0">
                  <a:moveTo>
                    <a:pt x="2627" y="1"/>
                  </a:moveTo>
                  <a:cubicBezTo>
                    <a:pt x="1553" y="1"/>
                    <a:pt x="590" y="506"/>
                    <a:pt x="1" y="1828"/>
                  </a:cubicBezTo>
                  <a:cubicBezTo>
                    <a:pt x="1" y="1828"/>
                    <a:pt x="768" y="5464"/>
                    <a:pt x="1368" y="7832"/>
                  </a:cubicBezTo>
                  <a:cubicBezTo>
                    <a:pt x="1948" y="10086"/>
                    <a:pt x="3429" y="15325"/>
                    <a:pt x="4221" y="15325"/>
                  </a:cubicBezTo>
                  <a:cubicBezTo>
                    <a:pt x="4250" y="15325"/>
                    <a:pt x="4277" y="15318"/>
                    <a:pt x="4304" y="15304"/>
                  </a:cubicBezTo>
                  <a:cubicBezTo>
                    <a:pt x="5104" y="14904"/>
                    <a:pt x="8540" y="6731"/>
                    <a:pt x="8640" y="4663"/>
                  </a:cubicBezTo>
                  <a:cubicBezTo>
                    <a:pt x="8712" y="3185"/>
                    <a:pt x="5321" y="1"/>
                    <a:pt x="2627"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3" name="Google Shape;1523;p8"/>
            <p:cNvSpPr/>
            <p:nvPr/>
          </p:nvSpPr>
          <p:spPr>
            <a:xfrm>
              <a:off x="4975272" y="2573923"/>
              <a:ext cx="141091" cy="248188"/>
            </a:xfrm>
            <a:custGeom>
              <a:avLst/>
              <a:gdLst/>
              <a:ahLst/>
              <a:cxnLst/>
              <a:rect l="l" t="t" r="r" b="b"/>
              <a:pathLst>
                <a:path w="8712" h="15325" extrusionOk="0">
                  <a:moveTo>
                    <a:pt x="2627" y="1"/>
                  </a:moveTo>
                  <a:cubicBezTo>
                    <a:pt x="1553" y="1"/>
                    <a:pt x="590" y="506"/>
                    <a:pt x="1" y="1828"/>
                  </a:cubicBezTo>
                  <a:cubicBezTo>
                    <a:pt x="1" y="1828"/>
                    <a:pt x="768" y="5464"/>
                    <a:pt x="1368" y="7832"/>
                  </a:cubicBezTo>
                  <a:cubicBezTo>
                    <a:pt x="1948" y="10086"/>
                    <a:pt x="3429" y="15325"/>
                    <a:pt x="4221" y="15325"/>
                  </a:cubicBezTo>
                  <a:cubicBezTo>
                    <a:pt x="4250" y="15325"/>
                    <a:pt x="4277" y="15318"/>
                    <a:pt x="4304" y="15304"/>
                  </a:cubicBezTo>
                  <a:cubicBezTo>
                    <a:pt x="5104" y="14904"/>
                    <a:pt x="8540" y="6731"/>
                    <a:pt x="8640" y="4663"/>
                  </a:cubicBezTo>
                  <a:cubicBezTo>
                    <a:pt x="8712" y="3185"/>
                    <a:pt x="5321" y="1"/>
                    <a:pt x="262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4" name="Google Shape;1524;p8"/>
            <p:cNvSpPr/>
            <p:nvPr/>
          </p:nvSpPr>
          <p:spPr>
            <a:xfrm>
              <a:off x="4975272" y="2528431"/>
              <a:ext cx="141560" cy="299834"/>
            </a:xfrm>
            <a:custGeom>
              <a:avLst/>
              <a:gdLst/>
              <a:ahLst/>
              <a:cxnLst/>
              <a:rect l="l" t="t" r="r" b="b"/>
              <a:pathLst>
                <a:path w="8741" h="18514" fill="none" extrusionOk="0">
                  <a:moveTo>
                    <a:pt x="1" y="4637"/>
                  </a:moveTo>
                  <a:cubicBezTo>
                    <a:pt x="1" y="4637"/>
                    <a:pt x="768" y="8273"/>
                    <a:pt x="1368" y="10641"/>
                  </a:cubicBezTo>
                  <a:cubicBezTo>
                    <a:pt x="1969" y="12976"/>
                    <a:pt x="3536" y="18513"/>
                    <a:pt x="4304" y="18113"/>
                  </a:cubicBezTo>
                  <a:cubicBezTo>
                    <a:pt x="5104" y="17713"/>
                    <a:pt x="8540" y="9540"/>
                    <a:pt x="8640" y="7472"/>
                  </a:cubicBezTo>
                  <a:cubicBezTo>
                    <a:pt x="8740" y="5404"/>
                    <a:pt x="2069" y="0"/>
                    <a:pt x="1" y="4637"/>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5" name="Google Shape;1525;p8"/>
            <p:cNvSpPr/>
            <p:nvPr/>
          </p:nvSpPr>
          <p:spPr>
            <a:xfrm>
              <a:off x="4910444" y="2309766"/>
              <a:ext cx="263655" cy="394154"/>
            </a:xfrm>
            <a:custGeom>
              <a:avLst/>
              <a:gdLst/>
              <a:ahLst/>
              <a:cxnLst/>
              <a:rect l="l" t="t" r="r" b="b"/>
              <a:pathLst>
                <a:path w="16280" h="24338" extrusionOk="0">
                  <a:moveTo>
                    <a:pt x="8205" y="1"/>
                  </a:moveTo>
                  <a:cubicBezTo>
                    <a:pt x="6004" y="1"/>
                    <a:pt x="3521" y="803"/>
                    <a:pt x="1335" y="3161"/>
                  </a:cubicBezTo>
                  <a:cubicBezTo>
                    <a:pt x="1335" y="3161"/>
                    <a:pt x="1" y="5496"/>
                    <a:pt x="201" y="7298"/>
                  </a:cubicBezTo>
                  <a:cubicBezTo>
                    <a:pt x="401" y="9099"/>
                    <a:pt x="635" y="12702"/>
                    <a:pt x="1635" y="15370"/>
                  </a:cubicBezTo>
                  <a:cubicBezTo>
                    <a:pt x="2603" y="18039"/>
                    <a:pt x="5738" y="20874"/>
                    <a:pt x="8073" y="23142"/>
                  </a:cubicBezTo>
                  <a:cubicBezTo>
                    <a:pt x="8988" y="24018"/>
                    <a:pt x="9862" y="24337"/>
                    <a:pt x="10636" y="24337"/>
                  </a:cubicBezTo>
                  <a:cubicBezTo>
                    <a:pt x="11865" y="24337"/>
                    <a:pt x="12839" y="23531"/>
                    <a:pt x="13310" y="22876"/>
                  </a:cubicBezTo>
                  <a:cubicBezTo>
                    <a:pt x="14044" y="21775"/>
                    <a:pt x="15178" y="17805"/>
                    <a:pt x="15712" y="14770"/>
                  </a:cubicBezTo>
                  <a:cubicBezTo>
                    <a:pt x="16279" y="11701"/>
                    <a:pt x="15145" y="4329"/>
                    <a:pt x="14111" y="2461"/>
                  </a:cubicBezTo>
                  <a:cubicBezTo>
                    <a:pt x="13523" y="1398"/>
                    <a:pt x="11110" y="1"/>
                    <a:pt x="820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6" name="Google Shape;1526;p8"/>
            <p:cNvSpPr/>
            <p:nvPr/>
          </p:nvSpPr>
          <p:spPr>
            <a:xfrm>
              <a:off x="4918007" y="2309993"/>
              <a:ext cx="256092" cy="394462"/>
            </a:xfrm>
            <a:custGeom>
              <a:avLst/>
              <a:gdLst/>
              <a:ahLst/>
              <a:cxnLst/>
              <a:rect l="l" t="t" r="r" b="b"/>
              <a:pathLst>
                <a:path w="15813" h="24357" extrusionOk="0">
                  <a:moveTo>
                    <a:pt x="7709" y="0"/>
                  </a:moveTo>
                  <a:cubicBezTo>
                    <a:pt x="5515" y="0"/>
                    <a:pt x="3044" y="800"/>
                    <a:pt x="868" y="3147"/>
                  </a:cubicBezTo>
                  <a:cubicBezTo>
                    <a:pt x="501" y="3815"/>
                    <a:pt x="201" y="4515"/>
                    <a:pt x="1" y="5216"/>
                  </a:cubicBezTo>
                  <a:cubicBezTo>
                    <a:pt x="234" y="5349"/>
                    <a:pt x="2836" y="6683"/>
                    <a:pt x="4004" y="6683"/>
                  </a:cubicBezTo>
                  <a:cubicBezTo>
                    <a:pt x="5138" y="6683"/>
                    <a:pt x="768" y="7350"/>
                    <a:pt x="2102" y="8985"/>
                  </a:cubicBezTo>
                  <a:cubicBezTo>
                    <a:pt x="2523" y="9478"/>
                    <a:pt x="3421" y="9680"/>
                    <a:pt x="4521" y="9680"/>
                  </a:cubicBezTo>
                  <a:cubicBezTo>
                    <a:pt x="6997" y="9680"/>
                    <a:pt x="10501" y="8657"/>
                    <a:pt x="11909" y="7617"/>
                  </a:cubicBezTo>
                  <a:cubicBezTo>
                    <a:pt x="13204" y="6668"/>
                    <a:pt x="13717" y="6500"/>
                    <a:pt x="13918" y="6500"/>
                  </a:cubicBezTo>
                  <a:cubicBezTo>
                    <a:pt x="14028" y="6500"/>
                    <a:pt x="14044" y="6550"/>
                    <a:pt x="14044" y="6550"/>
                  </a:cubicBezTo>
                  <a:cubicBezTo>
                    <a:pt x="14044" y="6550"/>
                    <a:pt x="14978" y="13255"/>
                    <a:pt x="14311" y="16891"/>
                  </a:cubicBezTo>
                  <a:cubicBezTo>
                    <a:pt x="13644" y="20493"/>
                    <a:pt x="12576" y="22628"/>
                    <a:pt x="10808" y="23162"/>
                  </a:cubicBezTo>
                  <a:cubicBezTo>
                    <a:pt x="10628" y="23217"/>
                    <a:pt x="10440" y="23243"/>
                    <a:pt x="10245" y="23243"/>
                  </a:cubicBezTo>
                  <a:cubicBezTo>
                    <a:pt x="8570" y="23243"/>
                    <a:pt x="6446" y="21320"/>
                    <a:pt x="5071" y="19826"/>
                  </a:cubicBezTo>
                  <a:cubicBezTo>
                    <a:pt x="4237" y="18992"/>
                    <a:pt x="3336" y="18225"/>
                    <a:pt x="2369" y="17558"/>
                  </a:cubicBezTo>
                  <a:lnTo>
                    <a:pt x="2369" y="17558"/>
                  </a:lnTo>
                  <a:cubicBezTo>
                    <a:pt x="3770" y="19559"/>
                    <a:pt x="5905" y="21494"/>
                    <a:pt x="7606" y="23162"/>
                  </a:cubicBezTo>
                  <a:cubicBezTo>
                    <a:pt x="8521" y="24038"/>
                    <a:pt x="9395" y="24356"/>
                    <a:pt x="10169" y="24356"/>
                  </a:cubicBezTo>
                  <a:cubicBezTo>
                    <a:pt x="11398" y="24356"/>
                    <a:pt x="12372" y="23550"/>
                    <a:pt x="12843" y="22895"/>
                  </a:cubicBezTo>
                  <a:cubicBezTo>
                    <a:pt x="13577" y="21794"/>
                    <a:pt x="14711" y="17825"/>
                    <a:pt x="15245" y="14789"/>
                  </a:cubicBezTo>
                  <a:cubicBezTo>
                    <a:pt x="15812" y="11720"/>
                    <a:pt x="14678" y="4348"/>
                    <a:pt x="13644" y="2480"/>
                  </a:cubicBezTo>
                  <a:cubicBezTo>
                    <a:pt x="13054" y="1414"/>
                    <a:pt x="10627" y="0"/>
                    <a:pt x="7709"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7" name="Google Shape;1527;p8"/>
            <p:cNvSpPr/>
            <p:nvPr/>
          </p:nvSpPr>
          <p:spPr>
            <a:xfrm>
              <a:off x="4918007" y="2309993"/>
              <a:ext cx="256092" cy="394462"/>
            </a:xfrm>
            <a:custGeom>
              <a:avLst/>
              <a:gdLst/>
              <a:ahLst/>
              <a:cxnLst/>
              <a:rect l="l" t="t" r="r" b="b"/>
              <a:pathLst>
                <a:path w="15813" h="24357" extrusionOk="0">
                  <a:moveTo>
                    <a:pt x="7709" y="0"/>
                  </a:moveTo>
                  <a:cubicBezTo>
                    <a:pt x="5515" y="0"/>
                    <a:pt x="3044" y="800"/>
                    <a:pt x="868" y="3147"/>
                  </a:cubicBezTo>
                  <a:cubicBezTo>
                    <a:pt x="501" y="3815"/>
                    <a:pt x="201" y="4515"/>
                    <a:pt x="1" y="5216"/>
                  </a:cubicBezTo>
                  <a:cubicBezTo>
                    <a:pt x="234" y="5349"/>
                    <a:pt x="2836" y="6683"/>
                    <a:pt x="4004" y="6683"/>
                  </a:cubicBezTo>
                  <a:cubicBezTo>
                    <a:pt x="5138" y="6683"/>
                    <a:pt x="768" y="7350"/>
                    <a:pt x="2102" y="8985"/>
                  </a:cubicBezTo>
                  <a:cubicBezTo>
                    <a:pt x="2523" y="9478"/>
                    <a:pt x="3421" y="9680"/>
                    <a:pt x="4521" y="9680"/>
                  </a:cubicBezTo>
                  <a:cubicBezTo>
                    <a:pt x="6997" y="9680"/>
                    <a:pt x="10501" y="8657"/>
                    <a:pt x="11909" y="7617"/>
                  </a:cubicBezTo>
                  <a:cubicBezTo>
                    <a:pt x="13204" y="6668"/>
                    <a:pt x="13717" y="6500"/>
                    <a:pt x="13918" y="6500"/>
                  </a:cubicBezTo>
                  <a:cubicBezTo>
                    <a:pt x="14028" y="6500"/>
                    <a:pt x="14044" y="6550"/>
                    <a:pt x="14044" y="6550"/>
                  </a:cubicBezTo>
                  <a:cubicBezTo>
                    <a:pt x="14044" y="6550"/>
                    <a:pt x="14978" y="13255"/>
                    <a:pt x="14311" y="16891"/>
                  </a:cubicBezTo>
                  <a:cubicBezTo>
                    <a:pt x="13644" y="20493"/>
                    <a:pt x="12576" y="22628"/>
                    <a:pt x="10808" y="23162"/>
                  </a:cubicBezTo>
                  <a:cubicBezTo>
                    <a:pt x="10628" y="23217"/>
                    <a:pt x="10440" y="23243"/>
                    <a:pt x="10245" y="23243"/>
                  </a:cubicBezTo>
                  <a:cubicBezTo>
                    <a:pt x="8570" y="23243"/>
                    <a:pt x="6446" y="21320"/>
                    <a:pt x="5071" y="19826"/>
                  </a:cubicBezTo>
                  <a:cubicBezTo>
                    <a:pt x="4237" y="18992"/>
                    <a:pt x="3336" y="18225"/>
                    <a:pt x="2369" y="17558"/>
                  </a:cubicBezTo>
                  <a:lnTo>
                    <a:pt x="2369" y="17558"/>
                  </a:lnTo>
                  <a:cubicBezTo>
                    <a:pt x="3770" y="19559"/>
                    <a:pt x="5905" y="21494"/>
                    <a:pt x="7606" y="23162"/>
                  </a:cubicBezTo>
                  <a:cubicBezTo>
                    <a:pt x="8521" y="24038"/>
                    <a:pt x="9395" y="24356"/>
                    <a:pt x="10169" y="24356"/>
                  </a:cubicBezTo>
                  <a:cubicBezTo>
                    <a:pt x="11398" y="24356"/>
                    <a:pt x="12372" y="23550"/>
                    <a:pt x="12843" y="22895"/>
                  </a:cubicBezTo>
                  <a:cubicBezTo>
                    <a:pt x="13577" y="21794"/>
                    <a:pt x="14711" y="17825"/>
                    <a:pt x="15245" y="14789"/>
                  </a:cubicBezTo>
                  <a:cubicBezTo>
                    <a:pt x="15812" y="11720"/>
                    <a:pt x="14678" y="4348"/>
                    <a:pt x="13644" y="2480"/>
                  </a:cubicBezTo>
                  <a:cubicBezTo>
                    <a:pt x="13054" y="1414"/>
                    <a:pt x="10627" y="0"/>
                    <a:pt x="7709"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8" name="Google Shape;1528;p8"/>
            <p:cNvSpPr/>
            <p:nvPr/>
          </p:nvSpPr>
          <p:spPr>
            <a:xfrm>
              <a:off x="4997427" y="2507248"/>
              <a:ext cx="20001" cy="33119"/>
            </a:xfrm>
            <a:custGeom>
              <a:avLst/>
              <a:gdLst/>
              <a:ahLst/>
              <a:cxnLst/>
              <a:rect l="l" t="t" r="r" b="b"/>
              <a:pathLst>
                <a:path w="1235" h="2045" extrusionOk="0">
                  <a:moveTo>
                    <a:pt x="489" y="0"/>
                  </a:moveTo>
                  <a:cubicBezTo>
                    <a:pt x="471" y="0"/>
                    <a:pt x="452" y="3"/>
                    <a:pt x="434" y="7"/>
                  </a:cubicBezTo>
                  <a:cubicBezTo>
                    <a:pt x="167" y="41"/>
                    <a:pt x="0" y="541"/>
                    <a:pt x="100" y="1108"/>
                  </a:cubicBezTo>
                  <a:cubicBezTo>
                    <a:pt x="197" y="1653"/>
                    <a:pt x="508" y="2044"/>
                    <a:pt x="769" y="2044"/>
                  </a:cubicBezTo>
                  <a:cubicBezTo>
                    <a:pt x="780" y="2044"/>
                    <a:pt x="790" y="2043"/>
                    <a:pt x="801" y="2042"/>
                  </a:cubicBezTo>
                  <a:cubicBezTo>
                    <a:pt x="1068" y="1975"/>
                    <a:pt x="1234" y="1475"/>
                    <a:pt x="1134" y="941"/>
                  </a:cubicBezTo>
                  <a:cubicBezTo>
                    <a:pt x="1041" y="413"/>
                    <a:pt x="745" y="0"/>
                    <a:pt x="489"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9" name="Google Shape;1529;p8"/>
            <p:cNvSpPr/>
            <p:nvPr/>
          </p:nvSpPr>
          <p:spPr>
            <a:xfrm>
              <a:off x="5080070" y="2488964"/>
              <a:ext cx="19466" cy="33022"/>
            </a:xfrm>
            <a:custGeom>
              <a:avLst/>
              <a:gdLst/>
              <a:ahLst/>
              <a:cxnLst/>
              <a:rect l="l" t="t" r="r" b="b"/>
              <a:pathLst>
                <a:path w="1202" h="2039" extrusionOk="0">
                  <a:moveTo>
                    <a:pt x="466" y="0"/>
                  </a:moveTo>
                  <a:cubicBezTo>
                    <a:pt x="455" y="0"/>
                    <a:pt x="445" y="1"/>
                    <a:pt x="435" y="2"/>
                  </a:cubicBezTo>
                  <a:cubicBezTo>
                    <a:pt x="134" y="69"/>
                    <a:pt x="1" y="569"/>
                    <a:pt x="101" y="1103"/>
                  </a:cubicBezTo>
                  <a:cubicBezTo>
                    <a:pt x="197" y="1648"/>
                    <a:pt x="478" y="2039"/>
                    <a:pt x="766" y="2039"/>
                  </a:cubicBezTo>
                  <a:cubicBezTo>
                    <a:pt x="778" y="2039"/>
                    <a:pt x="790" y="2038"/>
                    <a:pt x="801" y="2037"/>
                  </a:cubicBezTo>
                  <a:cubicBezTo>
                    <a:pt x="1068" y="1970"/>
                    <a:pt x="1202" y="1503"/>
                    <a:pt x="1102" y="936"/>
                  </a:cubicBezTo>
                  <a:cubicBezTo>
                    <a:pt x="1006" y="391"/>
                    <a:pt x="724" y="0"/>
                    <a:pt x="466"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0" name="Google Shape;1530;p8"/>
            <p:cNvSpPr/>
            <p:nvPr/>
          </p:nvSpPr>
          <p:spPr>
            <a:xfrm>
              <a:off x="4959612" y="2477643"/>
              <a:ext cx="57816" cy="20551"/>
            </a:xfrm>
            <a:custGeom>
              <a:avLst/>
              <a:gdLst/>
              <a:ahLst/>
              <a:cxnLst/>
              <a:rect l="l" t="t" r="r" b="b"/>
              <a:pathLst>
                <a:path w="3570" h="1269" fill="none" extrusionOk="0">
                  <a:moveTo>
                    <a:pt x="0" y="1268"/>
                  </a:moveTo>
                  <a:cubicBezTo>
                    <a:pt x="0" y="1268"/>
                    <a:pt x="234" y="1"/>
                    <a:pt x="3569"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1" name="Google Shape;1531;p8"/>
            <p:cNvSpPr/>
            <p:nvPr/>
          </p:nvSpPr>
          <p:spPr>
            <a:xfrm>
              <a:off x="5063875" y="2431180"/>
              <a:ext cx="49719" cy="38917"/>
            </a:xfrm>
            <a:custGeom>
              <a:avLst/>
              <a:gdLst/>
              <a:ahLst/>
              <a:cxnLst/>
              <a:rect l="l" t="t" r="r" b="b"/>
              <a:pathLst>
                <a:path w="3070" h="2403" fill="none" extrusionOk="0">
                  <a:moveTo>
                    <a:pt x="0" y="2403"/>
                  </a:moveTo>
                  <a:cubicBezTo>
                    <a:pt x="0" y="2403"/>
                    <a:pt x="1034" y="1"/>
                    <a:pt x="3069" y="1369"/>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2" name="Google Shape;1532;p8"/>
            <p:cNvSpPr/>
            <p:nvPr/>
          </p:nvSpPr>
          <p:spPr>
            <a:xfrm>
              <a:off x="5054692" y="2499798"/>
              <a:ext cx="44310" cy="88603"/>
            </a:xfrm>
            <a:custGeom>
              <a:avLst/>
              <a:gdLst/>
              <a:ahLst/>
              <a:cxnLst/>
              <a:rect l="l" t="t" r="r" b="b"/>
              <a:pathLst>
                <a:path w="2736" h="5471" fill="none" extrusionOk="0">
                  <a:moveTo>
                    <a:pt x="801" y="0"/>
                  </a:moveTo>
                  <a:cubicBezTo>
                    <a:pt x="801" y="0"/>
                    <a:pt x="901" y="2068"/>
                    <a:pt x="1835" y="3002"/>
                  </a:cubicBezTo>
                  <a:cubicBezTo>
                    <a:pt x="2735" y="3903"/>
                    <a:pt x="2635" y="4237"/>
                    <a:pt x="1835" y="4937"/>
                  </a:cubicBezTo>
                  <a:cubicBezTo>
                    <a:pt x="1301" y="5337"/>
                    <a:pt x="634" y="5471"/>
                    <a:pt x="0" y="527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3" name="Google Shape;1533;p8"/>
            <p:cNvSpPr/>
            <p:nvPr/>
          </p:nvSpPr>
          <p:spPr>
            <a:xfrm>
              <a:off x="5063875" y="2611074"/>
              <a:ext cx="42690" cy="15142"/>
            </a:xfrm>
            <a:custGeom>
              <a:avLst/>
              <a:gdLst/>
              <a:ahLst/>
              <a:cxnLst/>
              <a:rect l="l" t="t" r="r" b="b"/>
              <a:pathLst>
                <a:path w="2636" h="935" fill="none" extrusionOk="0">
                  <a:moveTo>
                    <a:pt x="0" y="935"/>
                  </a:moveTo>
                  <a:cubicBezTo>
                    <a:pt x="0" y="935"/>
                    <a:pt x="1801" y="701"/>
                    <a:pt x="2635"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4" name="Google Shape;1534;p8"/>
            <p:cNvSpPr/>
            <p:nvPr/>
          </p:nvSpPr>
          <p:spPr>
            <a:xfrm>
              <a:off x="4910444" y="2272356"/>
              <a:ext cx="263655" cy="448942"/>
            </a:xfrm>
            <a:custGeom>
              <a:avLst/>
              <a:gdLst/>
              <a:ahLst/>
              <a:cxnLst/>
              <a:rect l="l" t="t" r="r" b="b"/>
              <a:pathLst>
                <a:path w="16280" h="27721" fill="none" extrusionOk="0">
                  <a:moveTo>
                    <a:pt x="1335" y="5471"/>
                  </a:moveTo>
                  <a:cubicBezTo>
                    <a:pt x="1335" y="5471"/>
                    <a:pt x="1" y="7806"/>
                    <a:pt x="201" y="9608"/>
                  </a:cubicBezTo>
                  <a:cubicBezTo>
                    <a:pt x="401" y="11409"/>
                    <a:pt x="635" y="15012"/>
                    <a:pt x="1635" y="17680"/>
                  </a:cubicBezTo>
                  <a:cubicBezTo>
                    <a:pt x="2603" y="20349"/>
                    <a:pt x="5738" y="23184"/>
                    <a:pt x="8073" y="25452"/>
                  </a:cubicBezTo>
                  <a:cubicBezTo>
                    <a:pt x="10442" y="27721"/>
                    <a:pt x="12543" y="26253"/>
                    <a:pt x="13310" y="25186"/>
                  </a:cubicBezTo>
                  <a:cubicBezTo>
                    <a:pt x="14044" y="24085"/>
                    <a:pt x="15178" y="20115"/>
                    <a:pt x="15712" y="17080"/>
                  </a:cubicBezTo>
                  <a:cubicBezTo>
                    <a:pt x="16279" y="14011"/>
                    <a:pt x="15145" y="6639"/>
                    <a:pt x="14111" y="4771"/>
                  </a:cubicBezTo>
                  <a:cubicBezTo>
                    <a:pt x="13077" y="2903"/>
                    <a:pt x="6405" y="1"/>
                    <a:pt x="1335" y="5471"/>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5" name="Google Shape;1535;p8"/>
            <p:cNvSpPr/>
            <p:nvPr/>
          </p:nvSpPr>
          <p:spPr>
            <a:xfrm>
              <a:off x="4875333" y="2227301"/>
              <a:ext cx="326313" cy="221191"/>
            </a:xfrm>
            <a:custGeom>
              <a:avLst/>
              <a:gdLst/>
              <a:ahLst/>
              <a:cxnLst/>
              <a:rect l="l" t="t" r="r" b="b"/>
              <a:pathLst>
                <a:path w="20149" h="13658" extrusionOk="0">
                  <a:moveTo>
                    <a:pt x="16345" y="0"/>
                  </a:moveTo>
                  <a:cubicBezTo>
                    <a:pt x="13562" y="0"/>
                    <a:pt x="9307" y="2116"/>
                    <a:pt x="9307" y="2116"/>
                  </a:cubicBezTo>
                  <a:lnTo>
                    <a:pt x="1" y="8387"/>
                  </a:lnTo>
                  <a:cubicBezTo>
                    <a:pt x="1" y="8387"/>
                    <a:pt x="3903" y="9921"/>
                    <a:pt x="5771" y="9921"/>
                  </a:cubicBezTo>
                  <a:cubicBezTo>
                    <a:pt x="7639" y="9921"/>
                    <a:pt x="6605" y="10255"/>
                    <a:pt x="5438" y="11289"/>
                  </a:cubicBezTo>
                  <a:cubicBezTo>
                    <a:pt x="4270" y="12290"/>
                    <a:pt x="4070" y="13657"/>
                    <a:pt x="8473" y="13657"/>
                  </a:cubicBezTo>
                  <a:cubicBezTo>
                    <a:pt x="12876" y="13657"/>
                    <a:pt x="16746" y="8921"/>
                    <a:pt x="18113" y="4851"/>
                  </a:cubicBezTo>
                  <a:cubicBezTo>
                    <a:pt x="19481" y="781"/>
                    <a:pt x="20148" y="1482"/>
                    <a:pt x="17780" y="281"/>
                  </a:cubicBezTo>
                  <a:cubicBezTo>
                    <a:pt x="17389" y="83"/>
                    <a:pt x="16896" y="0"/>
                    <a:pt x="16345"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6" name="Google Shape;1536;p8"/>
            <p:cNvSpPr/>
            <p:nvPr/>
          </p:nvSpPr>
          <p:spPr>
            <a:xfrm>
              <a:off x="4875333" y="2212402"/>
              <a:ext cx="326313" cy="236091"/>
            </a:xfrm>
            <a:custGeom>
              <a:avLst/>
              <a:gdLst/>
              <a:ahLst/>
              <a:cxnLst/>
              <a:rect l="l" t="t" r="r" b="b"/>
              <a:pathLst>
                <a:path w="20149" h="14578" fill="none" extrusionOk="0">
                  <a:moveTo>
                    <a:pt x="1" y="9307"/>
                  </a:moveTo>
                  <a:cubicBezTo>
                    <a:pt x="1" y="9307"/>
                    <a:pt x="3903" y="10841"/>
                    <a:pt x="5771" y="10841"/>
                  </a:cubicBezTo>
                  <a:cubicBezTo>
                    <a:pt x="7639" y="10841"/>
                    <a:pt x="6605" y="11175"/>
                    <a:pt x="5438" y="12209"/>
                  </a:cubicBezTo>
                  <a:cubicBezTo>
                    <a:pt x="4270" y="13210"/>
                    <a:pt x="4070" y="14577"/>
                    <a:pt x="8473" y="14577"/>
                  </a:cubicBezTo>
                  <a:cubicBezTo>
                    <a:pt x="12876" y="14577"/>
                    <a:pt x="16746" y="9841"/>
                    <a:pt x="18113" y="5771"/>
                  </a:cubicBezTo>
                  <a:cubicBezTo>
                    <a:pt x="19481" y="1701"/>
                    <a:pt x="20148" y="2402"/>
                    <a:pt x="17780" y="1201"/>
                  </a:cubicBezTo>
                  <a:cubicBezTo>
                    <a:pt x="15412" y="0"/>
                    <a:pt x="9307" y="3036"/>
                    <a:pt x="9307" y="3036"/>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7" name="Google Shape;1537;p8"/>
            <p:cNvSpPr/>
            <p:nvPr/>
          </p:nvSpPr>
          <p:spPr>
            <a:xfrm>
              <a:off x="5054692" y="2281538"/>
              <a:ext cx="97251" cy="131293"/>
            </a:xfrm>
            <a:custGeom>
              <a:avLst/>
              <a:gdLst/>
              <a:ahLst/>
              <a:cxnLst/>
              <a:rect l="l" t="t" r="r" b="b"/>
              <a:pathLst>
                <a:path w="6005" h="8107" fill="none" extrusionOk="0">
                  <a:moveTo>
                    <a:pt x="4937" y="1"/>
                  </a:moveTo>
                  <a:cubicBezTo>
                    <a:pt x="4937" y="1"/>
                    <a:pt x="6004" y="6339"/>
                    <a:pt x="0" y="8107"/>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8" name="Google Shape;1538;p8"/>
            <p:cNvSpPr/>
            <p:nvPr/>
          </p:nvSpPr>
          <p:spPr>
            <a:xfrm>
              <a:off x="4892079" y="2281538"/>
              <a:ext cx="222584" cy="79436"/>
            </a:xfrm>
            <a:custGeom>
              <a:avLst/>
              <a:gdLst/>
              <a:ahLst/>
              <a:cxnLst/>
              <a:rect l="l" t="t" r="r" b="b"/>
              <a:pathLst>
                <a:path w="13744" h="4905" fill="none" extrusionOk="0">
                  <a:moveTo>
                    <a:pt x="13744" y="1"/>
                  </a:moveTo>
                  <a:cubicBezTo>
                    <a:pt x="13744" y="1"/>
                    <a:pt x="11275" y="3937"/>
                    <a:pt x="6872" y="4404"/>
                  </a:cubicBezTo>
                  <a:cubicBezTo>
                    <a:pt x="2469" y="4904"/>
                    <a:pt x="1" y="2303"/>
                    <a:pt x="1" y="2303"/>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9" name="Google Shape;1539;p8"/>
            <p:cNvSpPr/>
            <p:nvPr/>
          </p:nvSpPr>
          <p:spPr>
            <a:xfrm>
              <a:off x="4860741" y="2364198"/>
              <a:ext cx="59986" cy="23240"/>
            </a:xfrm>
            <a:custGeom>
              <a:avLst/>
              <a:gdLst/>
              <a:ahLst/>
              <a:cxnLst/>
              <a:rect l="l" t="t" r="r" b="b"/>
              <a:pathLst>
                <a:path w="3704" h="1435" fill="none" extrusionOk="0">
                  <a:moveTo>
                    <a:pt x="3704" y="1235"/>
                  </a:moveTo>
                  <a:cubicBezTo>
                    <a:pt x="3704" y="1235"/>
                    <a:pt x="1235" y="1435"/>
                    <a:pt x="1" y="1"/>
                  </a:cubicBez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0" name="Google Shape;1540;p8"/>
            <p:cNvSpPr/>
            <p:nvPr/>
          </p:nvSpPr>
          <p:spPr>
            <a:xfrm>
              <a:off x="4601443" y="3028954"/>
              <a:ext cx="189093" cy="152946"/>
            </a:xfrm>
            <a:custGeom>
              <a:avLst/>
              <a:gdLst/>
              <a:ahLst/>
              <a:cxnLst/>
              <a:rect l="l" t="t" r="r" b="b"/>
              <a:pathLst>
                <a:path w="11676" h="9444" extrusionOk="0">
                  <a:moveTo>
                    <a:pt x="3576" y="0"/>
                  </a:moveTo>
                  <a:cubicBezTo>
                    <a:pt x="2671" y="0"/>
                    <a:pt x="2398" y="472"/>
                    <a:pt x="2102" y="1084"/>
                  </a:cubicBezTo>
                  <a:cubicBezTo>
                    <a:pt x="1568" y="2118"/>
                    <a:pt x="0" y="3686"/>
                    <a:pt x="334" y="4720"/>
                  </a:cubicBezTo>
                  <a:cubicBezTo>
                    <a:pt x="634" y="5787"/>
                    <a:pt x="1902" y="8289"/>
                    <a:pt x="6472" y="9223"/>
                  </a:cubicBezTo>
                  <a:cubicBezTo>
                    <a:pt x="7231" y="9377"/>
                    <a:pt x="7839" y="9443"/>
                    <a:pt x="8327" y="9443"/>
                  </a:cubicBezTo>
                  <a:cubicBezTo>
                    <a:pt x="10797" y="9443"/>
                    <a:pt x="10196" y="7751"/>
                    <a:pt x="10641" y="7222"/>
                  </a:cubicBezTo>
                  <a:cubicBezTo>
                    <a:pt x="11175" y="6621"/>
                    <a:pt x="11675" y="6921"/>
                    <a:pt x="10741" y="4620"/>
                  </a:cubicBezTo>
                  <a:cubicBezTo>
                    <a:pt x="10741" y="4620"/>
                    <a:pt x="10108" y="2118"/>
                    <a:pt x="6572" y="784"/>
                  </a:cubicBezTo>
                  <a:cubicBezTo>
                    <a:pt x="5128" y="225"/>
                    <a:pt x="4201" y="0"/>
                    <a:pt x="3576"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1" name="Google Shape;1541;p8"/>
            <p:cNvSpPr/>
            <p:nvPr/>
          </p:nvSpPr>
          <p:spPr>
            <a:xfrm>
              <a:off x="4154137" y="3240379"/>
              <a:ext cx="132945" cy="51937"/>
            </a:xfrm>
            <a:custGeom>
              <a:avLst/>
              <a:gdLst/>
              <a:ahLst/>
              <a:cxnLst/>
              <a:rect l="l" t="t" r="r" b="b"/>
              <a:pathLst>
                <a:path w="8209" h="3207" extrusionOk="0">
                  <a:moveTo>
                    <a:pt x="6424" y="1"/>
                  </a:moveTo>
                  <a:cubicBezTo>
                    <a:pt x="6406" y="1"/>
                    <a:pt x="6389" y="2"/>
                    <a:pt x="6372" y="4"/>
                  </a:cubicBezTo>
                  <a:cubicBezTo>
                    <a:pt x="5638" y="137"/>
                    <a:pt x="4704" y="338"/>
                    <a:pt x="4704" y="338"/>
                  </a:cubicBezTo>
                  <a:cubicBezTo>
                    <a:pt x="4704" y="338"/>
                    <a:pt x="1" y="1905"/>
                    <a:pt x="201" y="2939"/>
                  </a:cubicBezTo>
                  <a:cubicBezTo>
                    <a:pt x="244" y="3129"/>
                    <a:pt x="426" y="3207"/>
                    <a:pt x="694" y="3207"/>
                  </a:cubicBezTo>
                  <a:cubicBezTo>
                    <a:pt x="1890" y="3207"/>
                    <a:pt x="4804" y="1672"/>
                    <a:pt x="4804" y="1672"/>
                  </a:cubicBezTo>
                  <a:cubicBezTo>
                    <a:pt x="4804" y="1672"/>
                    <a:pt x="5318" y="2629"/>
                    <a:pt x="6267" y="2629"/>
                  </a:cubicBezTo>
                  <a:cubicBezTo>
                    <a:pt x="6453" y="2629"/>
                    <a:pt x="6654" y="2593"/>
                    <a:pt x="6872" y="2506"/>
                  </a:cubicBezTo>
                  <a:cubicBezTo>
                    <a:pt x="8208" y="2017"/>
                    <a:pt x="7157" y="1"/>
                    <a:pt x="642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2" name="Google Shape;1542;p8"/>
            <p:cNvSpPr/>
            <p:nvPr/>
          </p:nvSpPr>
          <p:spPr>
            <a:xfrm>
              <a:off x="4270822" y="3088584"/>
              <a:ext cx="469477" cy="241548"/>
            </a:xfrm>
            <a:custGeom>
              <a:avLst/>
              <a:gdLst/>
              <a:ahLst/>
              <a:cxnLst/>
              <a:rect l="l" t="t" r="r" b="b"/>
              <a:pathLst>
                <a:path w="28989" h="14915" extrusionOk="0">
                  <a:moveTo>
                    <a:pt x="23006" y="0"/>
                  </a:moveTo>
                  <a:cubicBezTo>
                    <a:pt x="22975" y="0"/>
                    <a:pt x="22945" y="1"/>
                    <a:pt x="22917" y="4"/>
                  </a:cubicBezTo>
                  <a:cubicBezTo>
                    <a:pt x="21683" y="104"/>
                    <a:pt x="21149" y="537"/>
                    <a:pt x="20215" y="2105"/>
                  </a:cubicBezTo>
                  <a:cubicBezTo>
                    <a:pt x="19281" y="3640"/>
                    <a:pt x="11676" y="10745"/>
                    <a:pt x="11676" y="10745"/>
                  </a:cubicBezTo>
                  <a:cubicBezTo>
                    <a:pt x="11676" y="10745"/>
                    <a:pt x="6672" y="7209"/>
                    <a:pt x="5205" y="7209"/>
                  </a:cubicBezTo>
                  <a:cubicBezTo>
                    <a:pt x="3737" y="7209"/>
                    <a:pt x="401" y="11045"/>
                    <a:pt x="201" y="12613"/>
                  </a:cubicBezTo>
                  <a:cubicBezTo>
                    <a:pt x="1" y="14180"/>
                    <a:pt x="7073" y="14914"/>
                    <a:pt x="9908" y="14914"/>
                  </a:cubicBezTo>
                  <a:cubicBezTo>
                    <a:pt x="13377" y="14914"/>
                    <a:pt x="22617" y="8877"/>
                    <a:pt x="22617" y="8877"/>
                  </a:cubicBezTo>
                  <a:cubicBezTo>
                    <a:pt x="22617" y="8877"/>
                    <a:pt x="28988" y="5441"/>
                    <a:pt x="28988" y="3773"/>
                  </a:cubicBezTo>
                  <a:cubicBezTo>
                    <a:pt x="28988" y="2142"/>
                    <a:pt x="24394" y="0"/>
                    <a:pt x="2300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3" name="Google Shape;1543;p8"/>
            <p:cNvSpPr/>
            <p:nvPr/>
          </p:nvSpPr>
          <p:spPr>
            <a:xfrm>
              <a:off x="4274612" y="3088584"/>
              <a:ext cx="465687" cy="241548"/>
            </a:xfrm>
            <a:custGeom>
              <a:avLst/>
              <a:gdLst/>
              <a:ahLst/>
              <a:cxnLst/>
              <a:rect l="l" t="t" r="r" b="b"/>
              <a:pathLst>
                <a:path w="28755" h="14915" extrusionOk="0">
                  <a:moveTo>
                    <a:pt x="22772" y="0"/>
                  </a:moveTo>
                  <a:cubicBezTo>
                    <a:pt x="22741" y="0"/>
                    <a:pt x="22711" y="1"/>
                    <a:pt x="22683" y="4"/>
                  </a:cubicBezTo>
                  <a:cubicBezTo>
                    <a:pt x="22049" y="4"/>
                    <a:pt x="21416" y="271"/>
                    <a:pt x="20949" y="738"/>
                  </a:cubicBezTo>
                  <a:cubicBezTo>
                    <a:pt x="21235" y="697"/>
                    <a:pt x="21522" y="677"/>
                    <a:pt x="21809" y="677"/>
                  </a:cubicBezTo>
                  <a:cubicBezTo>
                    <a:pt x="22927" y="677"/>
                    <a:pt x="24036" y="981"/>
                    <a:pt x="25018" y="1538"/>
                  </a:cubicBezTo>
                  <a:cubicBezTo>
                    <a:pt x="27587" y="3073"/>
                    <a:pt x="25385" y="5241"/>
                    <a:pt x="23717" y="6408"/>
                  </a:cubicBezTo>
                  <a:cubicBezTo>
                    <a:pt x="22049" y="7542"/>
                    <a:pt x="12709" y="13580"/>
                    <a:pt x="10641" y="13847"/>
                  </a:cubicBezTo>
                  <a:cubicBezTo>
                    <a:pt x="10493" y="13864"/>
                    <a:pt x="10346" y="13872"/>
                    <a:pt x="10199" y="13872"/>
                  </a:cubicBezTo>
                  <a:cubicBezTo>
                    <a:pt x="8329" y="13872"/>
                    <a:pt x="6580" y="12547"/>
                    <a:pt x="5404" y="11278"/>
                  </a:cubicBezTo>
                  <a:cubicBezTo>
                    <a:pt x="4442" y="10242"/>
                    <a:pt x="3717" y="9406"/>
                    <a:pt x="2770" y="9406"/>
                  </a:cubicBezTo>
                  <a:cubicBezTo>
                    <a:pt x="2437" y="9406"/>
                    <a:pt x="2076" y="9510"/>
                    <a:pt x="1668" y="9744"/>
                  </a:cubicBezTo>
                  <a:lnTo>
                    <a:pt x="1602" y="9811"/>
                  </a:lnTo>
                  <a:cubicBezTo>
                    <a:pt x="1034" y="10444"/>
                    <a:pt x="567" y="11178"/>
                    <a:pt x="201" y="11946"/>
                  </a:cubicBezTo>
                  <a:cubicBezTo>
                    <a:pt x="100" y="12212"/>
                    <a:pt x="34" y="12546"/>
                    <a:pt x="0" y="12846"/>
                  </a:cubicBezTo>
                  <a:cubicBezTo>
                    <a:pt x="434" y="14247"/>
                    <a:pt x="6972" y="14914"/>
                    <a:pt x="9674" y="14914"/>
                  </a:cubicBezTo>
                  <a:cubicBezTo>
                    <a:pt x="13143" y="14914"/>
                    <a:pt x="22383" y="8877"/>
                    <a:pt x="22383" y="8877"/>
                  </a:cubicBezTo>
                  <a:cubicBezTo>
                    <a:pt x="22383" y="8877"/>
                    <a:pt x="28754" y="5441"/>
                    <a:pt x="28754" y="3773"/>
                  </a:cubicBezTo>
                  <a:cubicBezTo>
                    <a:pt x="28754" y="2142"/>
                    <a:pt x="24160" y="0"/>
                    <a:pt x="22772" y="0"/>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4" name="Google Shape;1544;p8"/>
            <p:cNvSpPr/>
            <p:nvPr/>
          </p:nvSpPr>
          <p:spPr>
            <a:xfrm>
              <a:off x="4274612" y="3088584"/>
              <a:ext cx="465687" cy="241548"/>
            </a:xfrm>
            <a:custGeom>
              <a:avLst/>
              <a:gdLst/>
              <a:ahLst/>
              <a:cxnLst/>
              <a:rect l="l" t="t" r="r" b="b"/>
              <a:pathLst>
                <a:path w="28755" h="14915" extrusionOk="0">
                  <a:moveTo>
                    <a:pt x="22772" y="0"/>
                  </a:moveTo>
                  <a:cubicBezTo>
                    <a:pt x="22741" y="0"/>
                    <a:pt x="22711" y="1"/>
                    <a:pt x="22683" y="4"/>
                  </a:cubicBezTo>
                  <a:cubicBezTo>
                    <a:pt x="22049" y="4"/>
                    <a:pt x="21416" y="271"/>
                    <a:pt x="20949" y="738"/>
                  </a:cubicBezTo>
                  <a:cubicBezTo>
                    <a:pt x="21235" y="697"/>
                    <a:pt x="21522" y="677"/>
                    <a:pt x="21809" y="677"/>
                  </a:cubicBezTo>
                  <a:cubicBezTo>
                    <a:pt x="22927" y="677"/>
                    <a:pt x="24036" y="981"/>
                    <a:pt x="25018" y="1538"/>
                  </a:cubicBezTo>
                  <a:cubicBezTo>
                    <a:pt x="27587" y="3073"/>
                    <a:pt x="25385" y="5241"/>
                    <a:pt x="23717" y="6408"/>
                  </a:cubicBezTo>
                  <a:cubicBezTo>
                    <a:pt x="22049" y="7542"/>
                    <a:pt x="12709" y="13580"/>
                    <a:pt x="10641" y="13847"/>
                  </a:cubicBezTo>
                  <a:cubicBezTo>
                    <a:pt x="10493" y="13864"/>
                    <a:pt x="10346" y="13872"/>
                    <a:pt x="10199" y="13872"/>
                  </a:cubicBezTo>
                  <a:cubicBezTo>
                    <a:pt x="8329" y="13872"/>
                    <a:pt x="6580" y="12547"/>
                    <a:pt x="5404" y="11278"/>
                  </a:cubicBezTo>
                  <a:cubicBezTo>
                    <a:pt x="4442" y="10242"/>
                    <a:pt x="3717" y="9406"/>
                    <a:pt x="2770" y="9406"/>
                  </a:cubicBezTo>
                  <a:cubicBezTo>
                    <a:pt x="2437" y="9406"/>
                    <a:pt x="2076" y="9510"/>
                    <a:pt x="1668" y="9744"/>
                  </a:cubicBezTo>
                  <a:lnTo>
                    <a:pt x="1602" y="9811"/>
                  </a:lnTo>
                  <a:cubicBezTo>
                    <a:pt x="1034" y="10444"/>
                    <a:pt x="567" y="11178"/>
                    <a:pt x="201" y="11946"/>
                  </a:cubicBezTo>
                  <a:cubicBezTo>
                    <a:pt x="100" y="12212"/>
                    <a:pt x="34" y="12546"/>
                    <a:pt x="0" y="12846"/>
                  </a:cubicBezTo>
                  <a:cubicBezTo>
                    <a:pt x="434" y="14247"/>
                    <a:pt x="6972" y="14914"/>
                    <a:pt x="9674" y="14914"/>
                  </a:cubicBezTo>
                  <a:cubicBezTo>
                    <a:pt x="13143" y="14914"/>
                    <a:pt x="22383" y="8877"/>
                    <a:pt x="22383" y="8877"/>
                  </a:cubicBezTo>
                  <a:cubicBezTo>
                    <a:pt x="22383" y="8877"/>
                    <a:pt x="28754" y="5441"/>
                    <a:pt x="28754" y="3773"/>
                  </a:cubicBezTo>
                  <a:cubicBezTo>
                    <a:pt x="28754" y="2142"/>
                    <a:pt x="24160" y="0"/>
                    <a:pt x="22772"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5" name="Google Shape;1545;p8"/>
            <p:cNvSpPr/>
            <p:nvPr/>
          </p:nvSpPr>
          <p:spPr>
            <a:xfrm>
              <a:off x="4270822" y="3087013"/>
              <a:ext cx="469477" cy="243119"/>
            </a:xfrm>
            <a:custGeom>
              <a:avLst/>
              <a:gdLst/>
              <a:ahLst/>
              <a:cxnLst/>
              <a:rect l="l" t="t" r="r" b="b"/>
              <a:pathLst>
                <a:path w="28989" h="15012" fill="none" extrusionOk="0">
                  <a:moveTo>
                    <a:pt x="22617" y="8974"/>
                  </a:moveTo>
                  <a:cubicBezTo>
                    <a:pt x="22617" y="8974"/>
                    <a:pt x="28988" y="5538"/>
                    <a:pt x="28988" y="3870"/>
                  </a:cubicBezTo>
                  <a:cubicBezTo>
                    <a:pt x="28988" y="2202"/>
                    <a:pt x="24185" y="1"/>
                    <a:pt x="22917" y="101"/>
                  </a:cubicBezTo>
                  <a:cubicBezTo>
                    <a:pt x="21683" y="201"/>
                    <a:pt x="21149" y="634"/>
                    <a:pt x="20215" y="2202"/>
                  </a:cubicBezTo>
                  <a:cubicBezTo>
                    <a:pt x="19281" y="3737"/>
                    <a:pt x="11676" y="10842"/>
                    <a:pt x="11676" y="10842"/>
                  </a:cubicBezTo>
                  <a:cubicBezTo>
                    <a:pt x="11676" y="10842"/>
                    <a:pt x="6672" y="7306"/>
                    <a:pt x="5205" y="7306"/>
                  </a:cubicBezTo>
                  <a:cubicBezTo>
                    <a:pt x="3737" y="7306"/>
                    <a:pt x="401" y="11142"/>
                    <a:pt x="201" y="12710"/>
                  </a:cubicBezTo>
                  <a:cubicBezTo>
                    <a:pt x="1" y="14277"/>
                    <a:pt x="7073" y="15011"/>
                    <a:pt x="9908" y="15011"/>
                  </a:cubicBezTo>
                  <a:cubicBezTo>
                    <a:pt x="13377" y="15011"/>
                    <a:pt x="22617" y="8974"/>
                    <a:pt x="22617" y="8974"/>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6" name="Google Shape;1546;p8"/>
            <p:cNvSpPr/>
            <p:nvPr/>
          </p:nvSpPr>
          <p:spPr>
            <a:xfrm>
              <a:off x="4200066" y="3208556"/>
              <a:ext cx="74027" cy="102012"/>
            </a:xfrm>
            <a:custGeom>
              <a:avLst/>
              <a:gdLst/>
              <a:ahLst/>
              <a:cxnLst/>
              <a:rect l="l" t="t" r="r" b="b"/>
              <a:pathLst>
                <a:path w="4571" h="6299" extrusionOk="0">
                  <a:moveTo>
                    <a:pt x="3736" y="1"/>
                  </a:moveTo>
                  <a:cubicBezTo>
                    <a:pt x="3736" y="1"/>
                    <a:pt x="1768" y="935"/>
                    <a:pt x="1535" y="1569"/>
                  </a:cubicBezTo>
                  <a:cubicBezTo>
                    <a:pt x="1334" y="2203"/>
                    <a:pt x="0" y="5838"/>
                    <a:pt x="934" y="6272"/>
                  </a:cubicBezTo>
                  <a:cubicBezTo>
                    <a:pt x="976" y="6290"/>
                    <a:pt x="1018" y="6299"/>
                    <a:pt x="1061" y="6299"/>
                  </a:cubicBezTo>
                  <a:cubicBezTo>
                    <a:pt x="1977" y="6299"/>
                    <a:pt x="3122" y="2383"/>
                    <a:pt x="3536" y="1969"/>
                  </a:cubicBezTo>
                  <a:cubicBezTo>
                    <a:pt x="3936" y="1569"/>
                    <a:pt x="4570" y="635"/>
                    <a:pt x="373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7" name="Google Shape;1547;p8"/>
            <p:cNvSpPr/>
            <p:nvPr/>
          </p:nvSpPr>
          <p:spPr>
            <a:xfrm>
              <a:off x="4236796" y="3199957"/>
              <a:ext cx="57816" cy="112005"/>
            </a:xfrm>
            <a:custGeom>
              <a:avLst/>
              <a:gdLst/>
              <a:ahLst/>
              <a:cxnLst/>
              <a:rect l="l" t="t" r="r" b="b"/>
              <a:pathLst>
                <a:path w="3570" h="6916" extrusionOk="0">
                  <a:moveTo>
                    <a:pt x="2442" y="1"/>
                  </a:moveTo>
                  <a:cubicBezTo>
                    <a:pt x="2113" y="1"/>
                    <a:pt x="1763" y="130"/>
                    <a:pt x="1468" y="532"/>
                  </a:cubicBezTo>
                  <a:cubicBezTo>
                    <a:pt x="634" y="1666"/>
                    <a:pt x="0" y="5736"/>
                    <a:pt x="434" y="6570"/>
                  </a:cubicBezTo>
                  <a:cubicBezTo>
                    <a:pt x="551" y="6814"/>
                    <a:pt x="726" y="6915"/>
                    <a:pt x="924" y="6915"/>
                  </a:cubicBezTo>
                  <a:cubicBezTo>
                    <a:pt x="1402" y="6915"/>
                    <a:pt x="2019" y="6325"/>
                    <a:pt x="2302" y="5736"/>
                  </a:cubicBezTo>
                  <a:cubicBezTo>
                    <a:pt x="2736" y="4902"/>
                    <a:pt x="3570" y="432"/>
                    <a:pt x="3570" y="432"/>
                  </a:cubicBezTo>
                  <a:cubicBezTo>
                    <a:pt x="3570" y="432"/>
                    <a:pt x="3041" y="1"/>
                    <a:pt x="2442"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8" name="Google Shape;1548;p8"/>
            <p:cNvSpPr/>
            <p:nvPr/>
          </p:nvSpPr>
          <p:spPr>
            <a:xfrm>
              <a:off x="4262190" y="3186288"/>
              <a:ext cx="103195" cy="116604"/>
            </a:xfrm>
            <a:custGeom>
              <a:avLst/>
              <a:gdLst/>
              <a:ahLst/>
              <a:cxnLst/>
              <a:rect l="l" t="t" r="r" b="b"/>
              <a:pathLst>
                <a:path w="6372" h="7200" extrusionOk="0">
                  <a:moveTo>
                    <a:pt x="3055" y="0"/>
                  </a:moveTo>
                  <a:cubicBezTo>
                    <a:pt x="2055" y="0"/>
                    <a:pt x="1663" y="793"/>
                    <a:pt x="1568" y="1676"/>
                  </a:cubicBezTo>
                  <a:cubicBezTo>
                    <a:pt x="1468" y="2644"/>
                    <a:pt x="0" y="6913"/>
                    <a:pt x="434" y="7113"/>
                  </a:cubicBezTo>
                  <a:cubicBezTo>
                    <a:pt x="542" y="7167"/>
                    <a:pt x="681" y="7199"/>
                    <a:pt x="837" y="7199"/>
                  </a:cubicBezTo>
                  <a:cubicBezTo>
                    <a:pt x="1261" y="7199"/>
                    <a:pt x="1812" y="6962"/>
                    <a:pt x="2202" y="6279"/>
                  </a:cubicBezTo>
                  <a:cubicBezTo>
                    <a:pt x="2769" y="4979"/>
                    <a:pt x="3303" y="3644"/>
                    <a:pt x="3770" y="2310"/>
                  </a:cubicBezTo>
                  <a:lnTo>
                    <a:pt x="4603" y="2944"/>
                  </a:lnTo>
                  <a:lnTo>
                    <a:pt x="6371" y="1810"/>
                  </a:lnTo>
                  <a:cubicBezTo>
                    <a:pt x="6371" y="1810"/>
                    <a:pt x="4370" y="142"/>
                    <a:pt x="3236" y="8"/>
                  </a:cubicBezTo>
                  <a:cubicBezTo>
                    <a:pt x="3174" y="3"/>
                    <a:pt x="3113" y="0"/>
                    <a:pt x="305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9" name="Google Shape;1549;p8"/>
            <p:cNvSpPr/>
            <p:nvPr/>
          </p:nvSpPr>
          <p:spPr>
            <a:xfrm>
              <a:off x="4262190" y="3184798"/>
              <a:ext cx="103195" cy="119940"/>
            </a:xfrm>
            <a:custGeom>
              <a:avLst/>
              <a:gdLst/>
              <a:ahLst/>
              <a:cxnLst/>
              <a:rect l="l" t="t" r="r" b="b"/>
              <a:pathLst>
                <a:path w="6372" h="7406" fill="none" extrusionOk="0">
                  <a:moveTo>
                    <a:pt x="6371" y="1902"/>
                  </a:moveTo>
                  <a:cubicBezTo>
                    <a:pt x="6371" y="1902"/>
                    <a:pt x="4370" y="234"/>
                    <a:pt x="3236" y="100"/>
                  </a:cubicBezTo>
                  <a:cubicBezTo>
                    <a:pt x="2102" y="0"/>
                    <a:pt x="1668" y="834"/>
                    <a:pt x="1568" y="1768"/>
                  </a:cubicBezTo>
                  <a:cubicBezTo>
                    <a:pt x="1468" y="2736"/>
                    <a:pt x="0" y="7005"/>
                    <a:pt x="434" y="7205"/>
                  </a:cubicBezTo>
                  <a:cubicBezTo>
                    <a:pt x="834" y="7406"/>
                    <a:pt x="1668" y="7305"/>
                    <a:pt x="2202" y="6371"/>
                  </a:cubicBezTo>
                  <a:cubicBezTo>
                    <a:pt x="2769" y="5071"/>
                    <a:pt x="3303" y="3736"/>
                    <a:pt x="3770" y="2402"/>
                  </a:cubicBezTo>
                  <a:lnTo>
                    <a:pt x="4603" y="3036"/>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0" name="Google Shape;1550;p8"/>
            <p:cNvSpPr/>
            <p:nvPr/>
          </p:nvSpPr>
          <p:spPr>
            <a:xfrm>
              <a:off x="4348445" y="3186823"/>
              <a:ext cx="111470" cy="113592"/>
            </a:xfrm>
            <a:custGeom>
              <a:avLst/>
              <a:gdLst/>
              <a:ahLst/>
              <a:cxnLst/>
              <a:rect l="l" t="t" r="r" b="b"/>
              <a:pathLst>
                <a:path w="6883" h="7014" extrusionOk="0">
                  <a:moveTo>
                    <a:pt x="975" y="0"/>
                  </a:moveTo>
                  <a:cubicBezTo>
                    <a:pt x="351" y="0"/>
                    <a:pt x="0" y="698"/>
                    <a:pt x="211" y="1543"/>
                  </a:cubicBezTo>
                  <a:cubicBezTo>
                    <a:pt x="512" y="2911"/>
                    <a:pt x="3547" y="3745"/>
                    <a:pt x="3547" y="3745"/>
                  </a:cubicBezTo>
                  <a:cubicBezTo>
                    <a:pt x="3547" y="3745"/>
                    <a:pt x="1045" y="3945"/>
                    <a:pt x="845" y="5212"/>
                  </a:cubicBezTo>
                  <a:cubicBezTo>
                    <a:pt x="612" y="6447"/>
                    <a:pt x="3414" y="7014"/>
                    <a:pt x="3414" y="7014"/>
                  </a:cubicBezTo>
                  <a:lnTo>
                    <a:pt x="6449" y="6880"/>
                  </a:lnTo>
                  <a:cubicBezTo>
                    <a:pt x="6449" y="6880"/>
                    <a:pt x="6883" y="4378"/>
                    <a:pt x="6149" y="3311"/>
                  </a:cubicBezTo>
                  <a:cubicBezTo>
                    <a:pt x="5415" y="2277"/>
                    <a:pt x="3647" y="2377"/>
                    <a:pt x="2280" y="809"/>
                  </a:cubicBezTo>
                  <a:cubicBezTo>
                    <a:pt x="1790" y="234"/>
                    <a:pt x="1337" y="0"/>
                    <a:pt x="975"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1" name="Google Shape;1551;p8"/>
            <p:cNvSpPr/>
            <p:nvPr/>
          </p:nvSpPr>
          <p:spPr>
            <a:xfrm>
              <a:off x="4346453" y="3174531"/>
              <a:ext cx="113462" cy="125884"/>
            </a:xfrm>
            <a:custGeom>
              <a:avLst/>
              <a:gdLst/>
              <a:ahLst/>
              <a:cxnLst/>
              <a:rect l="l" t="t" r="r" b="b"/>
              <a:pathLst>
                <a:path w="7006" h="7773" fill="none" extrusionOk="0">
                  <a:moveTo>
                    <a:pt x="6572" y="7639"/>
                  </a:moveTo>
                  <a:cubicBezTo>
                    <a:pt x="6572" y="7639"/>
                    <a:pt x="7006" y="5137"/>
                    <a:pt x="6272" y="4070"/>
                  </a:cubicBezTo>
                  <a:cubicBezTo>
                    <a:pt x="5538" y="3036"/>
                    <a:pt x="3770" y="3136"/>
                    <a:pt x="2403" y="1568"/>
                  </a:cubicBezTo>
                  <a:cubicBezTo>
                    <a:pt x="1068" y="0"/>
                    <a:pt x="1" y="968"/>
                    <a:pt x="334" y="2302"/>
                  </a:cubicBezTo>
                  <a:cubicBezTo>
                    <a:pt x="635" y="3670"/>
                    <a:pt x="3670" y="4504"/>
                    <a:pt x="3670" y="4504"/>
                  </a:cubicBezTo>
                  <a:cubicBezTo>
                    <a:pt x="3670" y="4504"/>
                    <a:pt x="1168" y="4704"/>
                    <a:pt x="968" y="5971"/>
                  </a:cubicBezTo>
                  <a:cubicBezTo>
                    <a:pt x="735" y="7206"/>
                    <a:pt x="3537" y="7773"/>
                    <a:pt x="3537" y="7773"/>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2" name="Google Shape;1552;p8"/>
            <p:cNvSpPr/>
            <p:nvPr/>
          </p:nvSpPr>
          <p:spPr>
            <a:xfrm>
              <a:off x="4337821" y="3153995"/>
              <a:ext cx="68618" cy="21637"/>
            </a:xfrm>
            <a:custGeom>
              <a:avLst/>
              <a:gdLst/>
              <a:ahLst/>
              <a:cxnLst/>
              <a:rect l="l" t="t" r="r" b="b"/>
              <a:pathLst>
                <a:path w="4237" h="1336" fill="none" extrusionOk="0">
                  <a:moveTo>
                    <a:pt x="0" y="1"/>
                  </a:moveTo>
                  <a:cubicBezTo>
                    <a:pt x="1501" y="134"/>
                    <a:pt x="2936" y="601"/>
                    <a:pt x="4237" y="13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3" name="Google Shape;1553;p8"/>
            <p:cNvSpPr/>
            <p:nvPr/>
          </p:nvSpPr>
          <p:spPr>
            <a:xfrm>
              <a:off x="4365369" y="3143193"/>
              <a:ext cx="51873" cy="24325"/>
            </a:xfrm>
            <a:custGeom>
              <a:avLst/>
              <a:gdLst/>
              <a:ahLst/>
              <a:cxnLst/>
              <a:rect l="l" t="t" r="r" b="b"/>
              <a:pathLst>
                <a:path w="3203" h="1502" fill="none" extrusionOk="0">
                  <a:moveTo>
                    <a:pt x="0" y="1"/>
                  </a:moveTo>
                  <a:cubicBezTo>
                    <a:pt x="0" y="1"/>
                    <a:pt x="2202" y="668"/>
                    <a:pt x="3203" y="1502"/>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4" name="Google Shape;1554;p8"/>
            <p:cNvSpPr/>
            <p:nvPr/>
          </p:nvSpPr>
          <p:spPr>
            <a:xfrm>
              <a:off x="5273471" y="2689037"/>
              <a:ext cx="200980" cy="447160"/>
            </a:xfrm>
            <a:custGeom>
              <a:avLst/>
              <a:gdLst/>
              <a:ahLst/>
              <a:cxnLst/>
              <a:rect l="l" t="t" r="r" b="b"/>
              <a:pathLst>
                <a:path w="12410" h="27611" extrusionOk="0">
                  <a:moveTo>
                    <a:pt x="7222" y="1"/>
                  </a:moveTo>
                  <a:cubicBezTo>
                    <a:pt x="6951" y="1"/>
                    <a:pt x="6580" y="92"/>
                    <a:pt x="6038" y="291"/>
                  </a:cubicBezTo>
                  <a:lnTo>
                    <a:pt x="2102" y="4760"/>
                  </a:lnTo>
                  <a:cubicBezTo>
                    <a:pt x="1435" y="5861"/>
                    <a:pt x="901" y="7029"/>
                    <a:pt x="434" y="8196"/>
                  </a:cubicBezTo>
                  <a:cubicBezTo>
                    <a:pt x="1" y="9464"/>
                    <a:pt x="1135" y="24875"/>
                    <a:pt x="1135" y="24875"/>
                  </a:cubicBezTo>
                  <a:cubicBezTo>
                    <a:pt x="1963" y="24619"/>
                    <a:pt x="2814" y="24490"/>
                    <a:pt x="3668" y="24490"/>
                  </a:cubicBezTo>
                  <a:cubicBezTo>
                    <a:pt x="4259" y="24490"/>
                    <a:pt x="4851" y="24552"/>
                    <a:pt x="5438" y="24675"/>
                  </a:cubicBezTo>
                  <a:cubicBezTo>
                    <a:pt x="7606" y="25208"/>
                    <a:pt x="11976" y="27610"/>
                    <a:pt x="11976" y="27610"/>
                  </a:cubicBezTo>
                  <a:cubicBezTo>
                    <a:pt x="11976" y="27610"/>
                    <a:pt x="12410" y="23107"/>
                    <a:pt x="11676" y="19771"/>
                  </a:cubicBezTo>
                  <a:cubicBezTo>
                    <a:pt x="10942" y="16435"/>
                    <a:pt x="9608" y="2992"/>
                    <a:pt x="8640" y="1658"/>
                  </a:cubicBezTo>
                  <a:cubicBezTo>
                    <a:pt x="7959" y="661"/>
                    <a:pt x="7952" y="1"/>
                    <a:pt x="7222"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5" name="Google Shape;1555;p8"/>
            <p:cNvSpPr/>
            <p:nvPr/>
          </p:nvSpPr>
          <p:spPr>
            <a:xfrm>
              <a:off x="5273471" y="2681846"/>
              <a:ext cx="200980" cy="454351"/>
            </a:xfrm>
            <a:custGeom>
              <a:avLst/>
              <a:gdLst/>
              <a:ahLst/>
              <a:cxnLst/>
              <a:rect l="l" t="t" r="r" b="b"/>
              <a:pathLst>
                <a:path w="12410" h="28055" fill="none" extrusionOk="0">
                  <a:moveTo>
                    <a:pt x="2102" y="5204"/>
                  </a:moveTo>
                  <a:cubicBezTo>
                    <a:pt x="1435" y="6305"/>
                    <a:pt x="901" y="7473"/>
                    <a:pt x="434" y="8640"/>
                  </a:cubicBezTo>
                  <a:cubicBezTo>
                    <a:pt x="1" y="9908"/>
                    <a:pt x="1135" y="25319"/>
                    <a:pt x="1135" y="25319"/>
                  </a:cubicBezTo>
                  <a:cubicBezTo>
                    <a:pt x="2536" y="24885"/>
                    <a:pt x="4004" y="24818"/>
                    <a:pt x="5438" y="25119"/>
                  </a:cubicBezTo>
                  <a:cubicBezTo>
                    <a:pt x="7606" y="25652"/>
                    <a:pt x="11976" y="28054"/>
                    <a:pt x="11976" y="28054"/>
                  </a:cubicBezTo>
                  <a:cubicBezTo>
                    <a:pt x="11976" y="28054"/>
                    <a:pt x="12410" y="23551"/>
                    <a:pt x="11676" y="20215"/>
                  </a:cubicBezTo>
                  <a:cubicBezTo>
                    <a:pt x="10942" y="16879"/>
                    <a:pt x="9608" y="3436"/>
                    <a:pt x="8640" y="2102"/>
                  </a:cubicBezTo>
                  <a:cubicBezTo>
                    <a:pt x="7706" y="735"/>
                    <a:pt x="8040" y="1"/>
                    <a:pt x="6038" y="735"/>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6" name="Google Shape;1556;p8"/>
            <p:cNvSpPr/>
            <p:nvPr/>
          </p:nvSpPr>
          <p:spPr>
            <a:xfrm>
              <a:off x="5264839" y="3042768"/>
              <a:ext cx="235006" cy="135601"/>
            </a:xfrm>
            <a:custGeom>
              <a:avLst/>
              <a:gdLst/>
              <a:ahLst/>
              <a:cxnLst/>
              <a:rect l="l" t="t" r="r" b="b"/>
              <a:pathLst>
                <a:path w="14511" h="8373" extrusionOk="0">
                  <a:moveTo>
                    <a:pt x="6500" y="0"/>
                  </a:moveTo>
                  <a:cubicBezTo>
                    <a:pt x="4528" y="0"/>
                    <a:pt x="2436" y="294"/>
                    <a:pt x="2001" y="431"/>
                  </a:cubicBezTo>
                  <a:cubicBezTo>
                    <a:pt x="1368" y="664"/>
                    <a:pt x="967" y="1365"/>
                    <a:pt x="834" y="2432"/>
                  </a:cubicBezTo>
                  <a:cubicBezTo>
                    <a:pt x="734" y="3466"/>
                    <a:pt x="0" y="4200"/>
                    <a:pt x="534" y="4834"/>
                  </a:cubicBezTo>
                  <a:cubicBezTo>
                    <a:pt x="1067" y="5435"/>
                    <a:pt x="3970" y="7436"/>
                    <a:pt x="6371" y="8036"/>
                  </a:cubicBezTo>
                  <a:cubicBezTo>
                    <a:pt x="7194" y="8253"/>
                    <a:pt x="8161" y="8373"/>
                    <a:pt x="9099" y="8373"/>
                  </a:cubicBezTo>
                  <a:cubicBezTo>
                    <a:pt x="10900" y="8373"/>
                    <a:pt x="12592" y="7933"/>
                    <a:pt x="12943" y="6902"/>
                  </a:cubicBezTo>
                  <a:cubicBezTo>
                    <a:pt x="13476" y="5334"/>
                    <a:pt x="14510" y="4300"/>
                    <a:pt x="13977" y="3166"/>
                  </a:cubicBezTo>
                  <a:cubicBezTo>
                    <a:pt x="13977" y="3166"/>
                    <a:pt x="11175" y="764"/>
                    <a:pt x="8973" y="231"/>
                  </a:cubicBezTo>
                  <a:cubicBezTo>
                    <a:pt x="8290" y="63"/>
                    <a:pt x="7407" y="0"/>
                    <a:pt x="6500"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7" name="Google Shape;1557;p8"/>
            <p:cNvSpPr/>
            <p:nvPr/>
          </p:nvSpPr>
          <p:spPr>
            <a:xfrm>
              <a:off x="4491770" y="3227132"/>
              <a:ext cx="254472" cy="67339"/>
            </a:xfrm>
            <a:custGeom>
              <a:avLst/>
              <a:gdLst/>
              <a:ahLst/>
              <a:cxnLst/>
              <a:rect l="l" t="t" r="r" b="b"/>
              <a:pathLst>
                <a:path w="15713" h="4158" extrusionOk="0">
                  <a:moveTo>
                    <a:pt x="7174" y="1"/>
                  </a:moveTo>
                  <a:cubicBezTo>
                    <a:pt x="6705" y="1"/>
                    <a:pt x="6275" y="68"/>
                    <a:pt x="5905" y="222"/>
                  </a:cubicBezTo>
                  <a:cubicBezTo>
                    <a:pt x="5905" y="222"/>
                    <a:pt x="2569" y="1656"/>
                    <a:pt x="1469" y="1990"/>
                  </a:cubicBezTo>
                  <a:cubicBezTo>
                    <a:pt x="368" y="2356"/>
                    <a:pt x="1" y="3357"/>
                    <a:pt x="968" y="3657"/>
                  </a:cubicBezTo>
                  <a:cubicBezTo>
                    <a:pt x="1058" y="3688"/>
                    <a:pt x="1178" y="3702"/>
                    <a:pt x="1320" y="3702"/>
                  </a:cubicBezTo>
                  <a:cubicBezTo>
                    <a:pt x="2653" y="3702"/>
                    <a:pt x="6035" y="2482"/>
                    <a:pt x="6670" y="2482"/>
                  </a:cubicBezTo>
                  <a:cubicBezTo>
                    <a:pt x="6699" y="2482"/>
                    <a:pt x="6722" y="2485"/>
                    <a:pt x="6739" y="2490"/>
                  </a:cubicBezTo>
                  <a:cubicBezTo>
                    <a:pt x="7139" y="2590"/>
                    <a:pt x="11643" y="4024"/>
                    <a:pt x="13077" y="4158"/>
                  </a:cubicBezTo>
                  <a:cubicBezTo>
                    <a:pt x="14044" y="4158"/>
                    <a:pt x="14978" y="3891"/>
                    <a:pt x="15712" y="3324"/>
                  </a:cubicBezTo>
                  <a:cubicBezTo>
                    <a:pt x="15712" y="3324"/>
                    <a:pt x="10472" y="1"/>
                    <a:pt x="717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8" name="Google Shape;1558;p8"/>
            <p:cNvSpPr/>
            <p:nvPr/>
          </p:nvSpPr>
          <p:spPr>
            <a:xfrm>
              <a:off x="4519334" y="3093361"/>
              <a:ext cx="944314" cy="248302"/>
            </a:xfrm>
            <a:custGeom>
              <a:avLst/>
              <a:gdLst/>
              <a:ahLst/>
              <a:cxnLst/>
              <a:rect l="l" t="t" r="r" b="b"/>
              <a:pathLst>
                <a:path w="58309" h="15332" extrusionOk="0">
                  <a:moveTo>
                    <a:pt x="50734" y="0"/>
                  </a:moveTo>
                  <a:cubicBezTo>
                    <a:pt x="49216" y="0"/>
                    <a:pt x="47705" y="257"/>
                    <a:pt x="46267" y="776"/>
                  </a:cubicBezTo>
                  <a:cubicBezTo>
                    <a:pt x="45199" y="1176"/>
                    <a:pt x="21816" y="8348"/>
                    <a:pt x="20148" y="8582"/>
                  </a:cubicBezTo>
                  <a:cubicBezTo>
                    <a:pt x="20096" y="8589"/>
                    <a:pt x="20035" y="8592"/>
                    <a:pt x="19966" y="8592"/>
                  </a:cubicBezTo>
                  <a:cubicBezTo>
                    <a:pt x="17783" y="8592"/>
                    <a:pt x="7387" y="5108"/>
                    <a:pt x="5738" y="4979"/>
                  </a:cubicBezTo>
                  <a:cubicBezTo>
                    <a:pt x="5713" y="4978"/>
                    <a:pt x="5688" y="4977"/>
                    <a:pt x="5663" y="4977"/>
                  </a:cubicBezTo>
                  <a:cubicBezTo>
                    <a:pt x="3479" y="4977"/>
                    <a:pt x="959" y="10734"/>
                    <a:pt x="234" y="12284"/>
                  </a:cubicBezTo>
                  <a:cubicBezTo>
                    <a:pt x="100" y="12518"/>
                    <a:pt x="34" y="12818"/>
                    <a:pt x="0" y="13085"/>
                  </a:cubicBezTo>
                  <a:cubicBezTo>
                    <a:pt x="0" y="13385"/>
                    <a:pt x="200" y="13619"/>
                    <a:pt x="467" y="13719"/>
                  </a:cubicBezTo>
                  <a:cubicBezTo>
                    <a:pt x="489" y="13721"/>
                    <a:pt x="510" y="13722"/>
                    <a:pt x="531" y="13722"/>
                  </a:cubicBezTo>
                  <a:cubicBezTo>
                    <a:pt x="835" y="13722"/>
                    <a:pt x="1080" y="13501"/>
                    <a:pt x="1268" y="13252"/>
                  </a:cubicBezTo>
                  <a:cubicBezTo>
                    <a:pt x="2769" y="11417"/>
                    <a:pt x="3569" y="8982"/>
                    <a:pt x="5437" y="7548"/>
                  </a:cubicBezTo>
                  <a:lnTo>
                    <a:pt x="5437" y="7548"/>
                  </a:lnTo>
                  <a:lnTo>
                    <a:pt x="2869" y="12551"/>
                  </a:lnTo>
                  <a:cubicBezTo>
                    <a:pt x="2702" y="12818"/>
                    <a:pt x="2602" y="13085"/>
                    <a:pt x="2569" y="13385"/>
                  </a:cubicBezTo>
                  <a:cubicBezTo>
                    <a:pt x="2502" y="13719"/>
                    <a:pt x="2669" y="14019"/>
                    <a:pt x="2969" y="14152"/>
                  </a:cubicBezTo>
                  <a:cubicBezTo>
                    <a:pt x="3032" y="14172"/>
                    <a:pt x="3094" y="14180"/>
                    <a:pt x="3154" y="14180"/>
                  </a:cubicBezTo>
                  <a:cubicBezTo>
                    <a:pt x="3515" y="14180"/>
                    <a:pt x="3837" y="13871"/>
                    <a:pt x="4036" y="13585"/>
                  </a:cubicBezTo>
                  <a:cubicBezTo>
                    <a:pt x="4570" y="12718"/>
                    <a:pt x="5037" y="11784"/>
                    <a:pt x="5437" y="10850"/>
                  </a:cubicBezTo>
                  <a:cubicBezTo>
                    <a:pt x="5871" y="9916"/>
                    <a:pt x="6572" y="9149"/>
                    <a:pt x="7472" y="8648"/>
                  </a:cubicBezTo>
                  <a:lnTo>
                    <a:pt x="7472" y="8648"/>
                  </a:lnTo>
                  <a:cubicBezTo>
                    <a:pt x="6438" y="10383"/>
                    <a:pt x="5604" y="12251"/>
                    <a:pt x="5004" y="14186"/>
                  </a:cubicBezTo>
                  <a:cubicBezTo>
                    <a:pt x="4904" y="14486"/>
                    <a:pt x="5037" y="14819"/>
                    <a:pt x="5304" y="14986"/>
                  </a:cubicBezTo>
                  <a:cubicBezTo>
                    <a:pt x="5374" y="15013"/>
                    <a:pt x="5441" y="15025"/>
                    <a:pt x="5504" y="15025"/>
                  </a:cubicBezTo>
                  <a:cubicBezTo>
                    <a:pt x="5831" y="15025"/>
                    <a:pt x="6065" y="14699"/>
                    <a:pt x="6205" y="14419"/>
                  </a:cubicBezTo>
                  <a:lnTo>
                    <a:pt x="9007" y="9549"/>
                  </a:lnTo>
                  <a:lnTo>
                    <a:pt x="9007" y="9549"/>
                  </a:lnTo>
                  <a:cubicBezTo>
                    <a:pt x="8273" y="11217"/>
                    <a:pt x="7606" y="12918"/>
                    <a:pt x="7005" y="14653"/>
                  </a:cubicBezTo>
                  <a:cubicBezTo>
                    <a:pt x="6972" y="14786"/>
                    <a:pt x="6938" y="14886"/>
                    <a:pt x="6972" y="15020"/>
                  </a:cubicBezTo>
                  <a:cubicBezTo>
                    <a:pt x="7005" y="15153"/>
                    <a:pt x="7105" y="15253"/>
                    <a:pt x="7239" y="15286"/>
                  </a:cubicBezTo>
                  <a:cubicBezTo>
                    <a:pt x="7329" y="15316"/>
                    <a:pt x="7425" y="15331"/>
                    <a:pt x="7521" y="15331"/>
                  </a:cubicBezTo>
                  <a:cubicBezTo>
                    <a:pt x="7747" y="15331"/>
                    <a:pt x="7976" y="15250"/>
                    <a:pt x="8139" y="15086"/>
                  </a:cubicBezTo>
                  <a:cubicBezTo>
                    <a:pt x="8373" y="14819"/>
                    <a:pt x="8573" y="14553"/>
                    <a:pt x="8673" y="14252"/>
                  </a:cubicBezTo>
                  <a:cubicBezTo>
                    <a:pt x="9173" y="13152"/>
                    <a:pt x="9540" y="11984"/>
                    <a:pt x="10074" y="10917"/>
                  </a:cubicBezTo>
                  <a:cubicBezTo>
                    <a:pt x="11508" y="11217"/>
                    <a:pt x="12709" y="12585"/>
                    <a:pt x="14277" y="12785"/>
                  </a:cubicBezTo>
                  <a:cubicBezTo>
                    <a:pt x="14501" y="12818"/>
                    <a:pt x="14752" y="12832"/>
                    <a:pt x="15016" y="12832"/>
                  </a:cubicBezTo>
                  <a:cubicBezTo>
                    <a:pt x="16606" y="12832"/>
                    <a:pt x="18714" y="12318"/>
                    <a:pt x="18714" y="12318"/>
                  </a:cubicBezTo>
                  <a:cubicBezTo>
                    <a:pt x="18714" y="12318"/>
                    <a:pt x="47301" y="8382"/>
                    <a:pt x="51070" y="7648"/>
                  </a:cubicBezTo>
                  <a:cubicBezTo>
                    <a:pt x="52571" y="7414"/>
                    <a:pt x="54072" y="7114"/>
                    <a:pt x="55540" y="6714"/>
                  </a:cubicBezTo>
                  <a:cubicBezTo>
                    <a:pt x="57975" y="5880"/>
                    <a:pt x="58308" y="2577"/>
                    <a:pt x="56107" y="1276"/>
                  </a:cubicBezTo>
                  <a:cubicBezTo>
                    <a:pt x="55373" y="876"/>
                    <a:pt x="54572" y="543"/>
                    <a:pt x="53772" y="342"/>
                  </a:cubicBezTo>
                  <a:cubicBezTo>
                    <a:pt x="52769" y="115"/>
                    <a:pt x="51750" y="0"/>
                    <a:pt x="5073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9" name="Google Shape;1559;p8"/>
            <p:cNvSpPr/>
            <p:nvPr/>
          </p:nvSpPr>
          <p:spPr>
            <a:xfrm>
              <a:off x="4650595" y="3099434"/>
              <a:ext cx="813054" cy="238795"/>
            </a:xfrm>
            <a:custGeom>
              <a:avLst/>
              <a:gdLst/>
              <a:ahLst/>
              <a:cxnLst/>
              <a:rect l="l" t="t" r="r" b="b"/>
              <a:pathLst>
                <a:path w="50204" h="14745" extrusionOk="0">
                  <a:moveTo>
                    <a:pt x="45667" y="1"/>
                  </a:moveTo>
                  <a:lnTo>
                    <a:pt x="45667" y="1"/>
                  </a:lnTo>
                  <a:cubicBezTo>
                    <a:pt x="45667" y="1"/>
                    <a:pt x="47568" y="601"/>
                    <a:pt x="46901" y="2269"/>
                  </a:cubicBezTo>
                  <a:cubicBezTo>
                    <a:pt x="46267" y="3937"/>
                    <a:pt x="29355" y="8040"/>
                    <a:pt x="22050" y="9341"/>
                  </a:cubicBezTo>
                  <a:cubicBezTo>
                    <a:pt x="16486" y="10306"/>
                    <a:pt x="12779" y="11349"/>
                    <a:pt x="10076" y="11349"/>
                  </a:cubicBezTo>
                  <a:cubicBezTo>
                    <a:pt x="9230" y="11349"/>
                    <a:pt x="8482" y="11247"/>
                    <a:pt x="7807" y="11009"/>
                  </a:cubicBezTo>
                  <a:cubicBezTo>
                    <a:pt x="5635" y="10207"/>
                    <a:pt x="3604" y="9185"/>
                    <a:pt x="2505" y="9185"/>
                  </a:cubicBezTo>
                  <a:cubicBezTo>
                    <a:pt x="2185" y="9185"/>
                    <a:pt x="1945" y="9272"/>
                    <a:pt x="1802" y="9474"/>
                  </a:cubicBezTo>
                  <a:cubicBezTo>
                    <a:pt x="1269" y="10175"/>
                    <a:pt x="335" y="13110"/>
                    <a:pt x="1" y="14745"/>
                  </a:cubicBezTo>
                  <a:lnTo>
                    <a:pt x="34" y="14711"/>
                  </a:lnTo>
                  <a:cubicBezTo>
                    <a:pt x="268" y="14444"/>
                    <a:pt x="435" y="14178"/>
                    <a:pt x="568" y="13877"/>
                  </a:cubicBezTo>
                  <a:cubicBezTo>
                    <a:pt x="1068" y="12777"/>
                    <a:pt x="1435" y="11609"/>
                    <a:pt x="1936" y="10542"/>
                  </a:cubicBezTo>
                  <a:cubicBezTo>
                    <a:pt x="3370" y="10842"/>
                    <a:pt x="4571" y="12210"/>
                    <a:pt x="6172" y="12410"/>
                  </a:cubicBezTo>
                  <a:cubicBezTo>
                    <a:pt x="6396" y="12443"/>
                    <a:pt x="6646" y="12457"/>
                    <a:pt x="6910" y="12457"/>
                  </a:cubicBezTo>
                  <a:cubicBezTo>
                    <a:pt x="8492" y="12457"/>
                    <a:pt x="10575" y="11943"/>
                    <a:pt x="10575" y="11943"/>
                  </a:cubicBezTo>
                  <a:cubicBezTo>
                    <a:pt x="10575" y="11943"/>
                    <a:pt x="39196" y="8007"/>
                    <a:pt x="42932" y="7273"/>
                  </a:cubicBezTo>
                  <a:cubicBezTo>
                    <a:pt x="44466" y="7039"/>
                    <a:pt x="45967" y="6739"/>
                    <a:pt x="47435" y="6372"/>
                  </a:cubicBezTo>
                  <a:cubicBezTo>
                    <a:pt x="49870" y="5538"/>
                    <a:pt x="50203" y="2236"/>
                    <a:pt x="48002" y="935"/>
                  </a:cubicBezTo>
                  <a:cubicBezTo>
                    <a:pt x="47268" y="535"/>
                    <a:pt x="46467" y="201"/>
                    <a:pt x="45667"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0" name="Google Shape;1560;p8"/>
            <p:cNvSpPr/>
            <p:nvPr/>
          </p:nvSpPr>
          <p:spPr>
            <a:xfrm>
              <a:off x="4650595" y="3099434"/>
              <a:ext cx="813054" cy="238795"/>
            </a:xfrm>
            <a:custGeom>
              <a:avLst/>
              <a:gdLst/>
              <a:ahLst/>
              <a:cxnLst/>
              <a:rect l="l" t="t" r="r" b="b"/>
              <a:pathLst>
                <a:path w="50204" h="14745" extrusionOk="0">
                  <a:moveTo>
                    <a:pt x="45667" y="1"/>
                  </a:moveTo>
                  <a:lnTo>
                    <a:pt x="45667" y="1"/>
                  </a:lnTo>
                  <a:cubicBezTo>
                    <a:pt x="45667" y="1"/>
                    <a:pt x="47568" y="601"/>
                    <a:pt x="46901" y="2269"/>
                  </a:cubicBezTo>
                  <a:cubicBezTo>
                    <a:pt x="46267" y="3937"/>
                    <a:pt x="29355" y="8040"/>
                    <a:pt x="22050" y="9341"/>
                  </a:cubicBezTo>
                  <a:cubicBezTo>
                    <a:pt x="16486" y="10306"/>
                    <a:pt x="12779" y="11349"/>
                    <a:pt x="10076" y="11349"/>
                  </a:cubicBezTo>
                  <a:cubicBezTo>
                    <a:pt x="9230" y="11349"/>
                    <a:pt x="8482" y="11247"/>
                    <a:pt x="7807" y="11009"/>
                  </a:cubicBezTo>
                  <a:cubicBezTo>
                    <a:pt x="5635" y="10207"/>
                    <a:pt x="3604" y="9185"/>
                    <a:pt x="2505" y="9185"/>
                  </a:cubicBezTo>
                  <a:cubicBezTo>
                    <a:pt x="2185" y="9185"/>
                    <a:pt x="1945" y="9272"/>
                    <a:pt x="1802" y="9474"/>
                  </a:cubicBezTo>
                  <a:cubicBezTo>
                    <a:pt x="1269" y="10175"/>
                    <a:pt x="335" y="13110"/>
                    <a:pt x="1" y="14745"/>
                  </a:cubicBezTo>
                  <a:lnTo>
                    <a:pt x="34" y="14711"/>
                  </a:lnTo>
                  <a:cubicBezTo>
                    <a:pt x="268" y="14444"/>
                    <a:pt x="435" y="14178"/>
                    <a:pt x="568" y="13877"/>
                  </a:cubicBezTo>
                  <a:cubicBezTo>
                    <a:pt x="1068" y="12777"/>
                    <a:pt x="1435" y="11609"/>
                    <a:pt x="1936" y="10542"/>
                  </a:cubicBezTo>
                  <a:cubicBezTo>
                    <a:pt x="3370" y="10842"/>
                    <a:pt x="4571" y="12210"/>
                    <a:pt x="6172" y="12410"/>
                  </a:cubicBezTo>
                  <a:cubicBezTo>
                    <a:pt x="6396" y="12443"/>
                    <a:pt x="6646" y="12457"/>
                    <a:pt x="6910" y="12457"/>
                  </a:cubicBezTo>
                  <a:cubicBezTo>
                    <a:pt x="8492" y="12457"/>
                    <a:pt x="10575" y="11943"/>
                    <a:pt x="10575" y="11943"/>
                  </a:cubicBezTo>
                  <a:cubicBezTo>
                    <a:pt x="10575" y="11943"/>
                    <a:pt x="39196" y="8007"/>
                    <a:pt x="42932" y="7273"/>
                  </a:cubicBezTo>
                  <a:cubicBezTo>
                    <a:pt x="44466" y="7039"/>
                    <a:pt x="45967" y="6739"/>
                    <a:pt x="47435" y="6372"/>
                  </a:cubicBezTo>
                  <a:cubicBezTo>
                    <a:pt x="49870" y="5538"/>
                    <a:pt x="50203" y="2236"/>
                    <a:pt x="48002" y="935"/>
                  </a:cubicBezTo>
                  <a:cubicBezTo>
                    <a:pt x="47268" y="535"/>
                    <a:pt x="46467" y="201"/>
                    <a:pt x="4566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1" name="Google Shape;1561;p8"/>
            <p:cNvSpPr/>
            <p:nvPr/>
          </p:nvSpPr>
          <p:spPr>
            <a:xfrm>
              <a:off x="4519334" y="3089717"/>
              <a:ext cx="944314" cy="252836"/>
            </a:xfrm>
            <a:custGeom>
              <a:avLst/>
              <a:gdLst/>
              <a:ahLst/>
              <a:cxnLst/>
              <a:rect l="l" t="t" r="r" b="b"/>
              <a:pathLst>
                <a:path w="58309" h="15612" fill="none" extrusionOk="0">
                  <a:moveTo>
                    <a:pt x="55540" y="6939"/>
                  </a:moveTo>
                  <a:cubicBezTo>
                    <a:pt x="57975" y="6105"/>
                    <a:pt x="58308" y="2802"/>
                    <a:pt x="56107" y="1501"/>
                  </a:cubicBezTo>
                  <a:cubicBezTo>
                    <a:pt x="55373" y="1101"/>
                    <a:pt x="54572" y="768"/>
                    <a:pt x="53772" y="567"/>
                  </a:cubicBezTo>
                  <a:cubicBezTo>
                    <a:pt x="51270" y="0"/>
                    <a:pt x="48668" y="134"/>
                    <a:pt x="46267" y="1001"/>
                  </a:cubicBezTo>
                  <a:cubicBezTo>
                    <a:pt x="45199" y="1401"/>
                    <a:pt x="21816" y="8573"/>
                    <a:pt x="20148" y="8807"/>
                  </a:cubicBezTo>
                  <a:cubicBezTo>
                    <a:pt x="18447" y="9040"/>
                    <a:pt x="7439" y="5338"/>
                    <a:pt x="5738" y="5204"/>
                  </a:cubicBezTo>
                  <a:cubicBezTo>
                    <a:pt x="3536" y="5071"/>
                    <a:pt x="968" y="10942"/>
                    <a:pt x="234" y="12509"/>
                  </a:cubicBezTo>
                  <a:cubicBezTo>
                    <a:pt x="100" y="12743"/>
                    <a:pt x="34" y="13043"/>
                    <a:pt x="0" y="13310"/>
                  </a:cubicBezTo>
                  <a:cubicBezTo>
                    <a:pt x="0" y="13610"/>
                    <a:pt x="200" y="13844"/>
                    <a:pt x="467" y="13944"/>
                  </a:cubicBezTo>
                  <a:cubicBezTo>
                    <a:pt x="801" y="13977"/>
                    <a:pt x="1068" y="13744"/>
                    <a:pt x="1268" y="13477"/>
                  </a:cubicBezTo>
                  <a:cubicBezTo>
                    <a:pt x="2769" y="11642"/>
                    <a:pt x="3569" y="9207"/>
                    <a:pt x="5437" y="7773"/>
                  </a:cubicBezTo>
                  <a:lnTo>
                    <a:pt x="2869" y="12776"/>
                  </a:lnTo>
                  <a:cubicBezTo>
                    <a:pt x="2702" y="13043"/>
                    <a:pt x="2602" y="13310"/>
                    <a:pt x="2569" y="13610"/>
                  </a:cubicBezTo>
                  <a:cubicBezTo>
                    <a:pt x="2502" y="13944"/>
                    <a:pt x="2669" y="14244"/>
                    <a:pt x="2969" y="14377"/>
                  </a:cubicBezTo>
                  <a:cubicBezTo>
                    <a:pt x="3403" y="14511"/>
                    <a:pt x="3803" y="14144"/>
                    <a:pt x="4036" y="13810"/>
                  </a:cubicBezTo>
                  <a:cubicBezTo>
                    <a:pt x="4570" y="12943"/>
                    <a:pt x="5037" y="12009"/>
                    <a:pt x="5437" y="11075"/>
                  </a:cubicBezTo>
                  <a:cubicBezTo>
                    <a:pt x="5871" y="10141"/>
                    <a:pt x="6572" y="9374"/>
                    <a:pt x="7472" y="8873"/>
                  </a:cubicBezTo>
                  <a:cubicBezTo>
                    <a:pt x="6438" y="10608"/>
                    <a:pt x="5604" y="12476"/>
                    <a:pt x="5004" y="14411"/>
                  </a:cubicBezTo>
                  <a:cubicBezTo>
                    <a:pt x="4904" y="14711"/>
                    <a:pt x="5037" y="15044"/>
                    <a:pt x="5304" y="15211"/>
                  </a:cubicBezTo>
                  <a:cubicBezTo>
                    <a:pt x="5738" y="15378"/>
                    <a:pt x="6038" y="14978"/>
                    <a:pt x="6205" y="14644"/>
                  </a:cubicBezTo>
                  <a:lnTo>
                    <a:pt x="9007" y="9774"/>
                  </a:lnTo>
                  <a:cubicBezTo>
                    <a:pt x="8273" y="11442"/>
                    <a:pt x="7606" y="13143"/>
                    <a:pt x="7005" y="14878"/>
                  </a:cubicBezTo>
                  <a:cubicBezTo>
                    <a:pt x="6972" y="15011"/>
                    <a:pt x="6938" y="15111"/>
                    <a:pt x="6972" y="15245"/>
                  </a:cubicBezTo>
                  <a:cubicBezTo>
                    <a:pt x="7005" y="15378"/>
                    <a:pt x="7105" y="15478"/>
                    <a:pt x="7239" y="15511"/>
                  </a:cubicBezTo>
                  <a:cubicBezTo>
                    <a:pt x="7539" y="15612"/>
                    <a:pt x="7906" y="15545"/>
                    <a:pt x="8139" y="15311"/>
                  </a:cubicBezTo>
                  <a:cubicBezTo>
                    <a:pt x="8373" y="15044"/>
                    <a:pt x="8573" y="14778"/>
                    <a:pt x="8673" y="14477"/>
                  </a:cubicBezTo>
                  <a:cubicBezTo>
                    <a:pt x="9173" y="13377"/>
                    <a:pt x="9540" y="12209"/>
                    <a:pt x="10074" y="11142"/>
                  </a:cubicBezTo>
                  <a:cubicBezTo>
                    <a:pt x="11508" y="11442"/>
                    <a:pt x="12709" y="12810"/>
                    <a:pt x="14277" y="13010"/>
                  </a:cubicBezTo>
                  <a:cubicBezTo>
                    <a:pt x="15845" y="13243"/>
                    <a:pt x="18714" y="12543"/>
                    <a:pt x="18714" y="12543"/>
                  </a:cubicBezTo>
                  <a:cubicBezTo>
                    <a:pt x="18714" y="12543"/>
                    <a:pt x="47301" y="8607"/>
                    <a:pt x="51070" y="7873"/>
                  </a:cubicBezTo>
                  <a:cubicBezTo>
                    <a:pt x="52571" y="7639"/>
                    <a:pt x="54072" y="7339"/>
                    <a:pt x="55540" y="6939"/>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2" name="Google Shape;1562;p8"/>
            <p:cNvSpPr/>
            <p:nvPr/>
          </p:nvSpPr>
          <p:spPr>
            <a:xfrm>
              <a:off x="3886725" y="3340918"/>
              <a:ext cx="299300" cy="14057"/>
            </a:xfrm>
            <a:custGeom>
              <a:avLst/>
              <a:gdLst/>
              <a:ahLst/>
              <a:cxnLst/>
              <a:rect l="l" t="t" r="r" b="b"/>
              <a:pathLst>
                <a:path w="18481" h="868" extrusionOk="0">
                  <a:moveTo>
                    <a:pt x="1" y="0"/>
                  </a:moveTo>
                  <a:lnTo>
                    <a:pt x="1" y="868"/>
                  </a:lnTo>
                  <a:lnTo>
                    <a:pt x="18481" y="868"/>
                  </a:lnTo>
                  <a:lnTo>
                    <a:pt x="18481"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3" name="Google Shape;1563;p8"/>
            <p:cNvSpPr/>
            <p:nvPr/>
          </p:nvSpPr>
          <p:spPr>
            <a:xfrm>
              <a:off x="3656060" y="2846080"/>
              <a:ext cx="646116" cy="416519"/>
            </a:xfrm>
            <a:custGeom>
              <a:avLst/>
              <a:gdLst/>
              <a:ahLst/>
              <a:cxnLst/>
              <a:rect l="l" t="t" r="r" b="b"/>
              <a:pathLst>
                <a:path w="39896" h="25719" extrusionOk="0">
                  <a:moveTo>
                    <a:pt x="0" y="0"/>
                  </a:moveTo>
                  <a:lnTo>
                    <a:pt x="0" y="25719"/>
                  </a:lnTo>
                  <a:lnTo>
                    <a:pt x="39896" y="25719"/>
                  </a:lnTo>
                  <a:lnTo>
                    <a:pt x="39896"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4" name="Google Shape;1564;p8"/>
            <p:cNvSpPr/>
            <p:nvPr/>
          </p:nvSpPr>
          <p:spPr>
            <a:xfrm>
              <a:off x="3656060" y="2846080"/>
              <a:ext cx="611005" cy="416519"/>
            </a:xfrm>
            <a:custGeom>
              <a:avLst/>
              <a:gdLst/>
              <a:ahLst/>
              <a:cxnLst/>
              <a:rect l="l" t="t" r="r" b="b"/>
              <a:pathLst>
                <a:path w="37728" h="25719" extrusionOk="0">
                  <a:moveTo>
                    <a:pt x="0" y="0"/>
                  </a:moveTo>
                  <a:lnTo>
                    <a:pt x="0" y="25719"/>
                  </a:lnTo>
                  <a:lnTo>
                    <a:pt x="37727" y="25719"/>
                  </a:lnTo>
                  <a:lnTo>
                    <a:pt x="37727"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5" name="Google Shape;1565;p8"/>
            <p:cNvSpPr/>
            <p:nvPr/>
          </p:nvSpPr>
          <p:spPr>
            <a:xfrm>
              <a:off x="3879713" y="3040015"/>
              <a:ext cx="141544" cy="321455"/>
            </a:xfrm>
            <a:custGeom>
              <a:avLst/>
              <a:gdLst/>
              <a:ahLst/>
              <a:cxnLst/>
              <a:rect l="l" t="t" r="r" b="b"/>
              <a:pathLst>
                <a:path w="8740" h="19849" extrusionOk="0">
                  <a:moveTo>
                    <a:pt x="0" y="0"/>
                  </a:moveTo>
                  <a:lnTo>
                    <a:pt x="0" y="19848"/>
                  </a:lnTo>
                  <a:lnTo>
                    <a:pt x="8740" y="19848"/>
                  </a:lnTo>
                  <a:lnTo>
                    <a:pt x="8740"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6" name="Google Shape;1566;p8"/>
            <p:cNvSpPr/>
            <p:nvPr/>
          </p:nvSpPr>
          <p:spPr>
            <a:xfrm>
              <a:off x="3866741" y="3040015"/>
              <a:ext cx="141010" cy="321455"/>
            </a:xfrm>
            <a:custGeom>
              <a:avLst/>
              <a:gdLst/>
              <a:ahLst/>
              <a:cxnLst/>
              <a:rect l="l" t="t" r="r" b="b"/>
              <a:pathLst>
                <a:path w="8707" h="19849" extrusionOk="0">
                  <a:moveTo>
                    <a:pt x="1" y="0"/>
                  </a:moveTo>
                  <a:lnTo>
                    <a:pt x="1" y="19848"/>
                  </a:lnTo>
                  <a:lnTo>
                    <a:pt x="8707" y="19848"/>
                  </a:lnTo>
                  <a:lnTo>
                    <a:pt x="8707"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7" name="Google Shape;1567;p8"/>
            <p:cNvSpPr/>
            <p:nvPr/>
          </p:nvSpPr>
          <p:spPr>
            <a:xfrm>
              <a:off x="3863502" y="3043788"/>
              <a:ext cx="153982" cy="219896"/>
            </a:xfrm>
            <a:custGeom>
              <a:avLst/>
              <a:gdLst/>
              <a:ahLst/>
              <a:cxnLst/>
              <a:rect l="l" t="t" r="r" b="b"/>
              <a:pathLst>
                <a:path w="9508" h="13578" fill="none" extrusionOk="0">
                  <a:moveTo>
                    <a:pt x="9507" y="1"/>
                  </a:moveTo>
                  <a:lnTo>
                    <a:pt x="1" y="1"/>
                  </a:lnTo>
                  <a:lnTo>
                    <a:pt x="1" y="13577"/>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8" name="Google Shape;1568;p8"/>
            <p:cNvSpPr/>
            <p:nvPr/>
          </p:nvSpPr>
          <p:spPr>
            <a:xfrm>
              <a:off x="4306483" y="3333355"/>
              <a:ext cx="432730" cy="22705"/>
            </a:xfrm>
            <a:custGeom>
              <a:avLst/>
              <a:gdLst/>
              <a:ahLst/>
              <a:cxnLst/>
              <a:rect l="l" t="t" r="r" b="b"/>
              <a:pathLst>
                <a:path w="26720" h="1402" extrusionOk="0">
                  <a:moveTo>
                    <a:pt x="0" y="0"/>
                  </a:moveTo>
                  <a:lnTo>
                    <a:pt x="0" y="1401"/>
                  </a:lnTo>
                  <a:lnTo>
                    <a:pt x="26720" y="1401"/>
                  </a:lnTo>
                  <a:lnTo>
                    <a:pt x="26720"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9" name="Google Shape;1569;p8"/>
            <p:cNvSpPr/>
            <p:nvPr/>
          </p:nvSpPr>
          <p:spPr>
            <a:xfrm>
              <a:off x="4086070" y="3333355"/>
              <a:ext cx="541318" cy="22705"/>
            </a:xfrm>
            <a:custGeom>
              <a:avLst/>
              <a:gdLst/>
              <a:ahLst/>
              <a:cxnLst/>
              <a:rect l="l" t="t" r="r" b="b"/>
              <a:pathLst>
                <a:path w="33425" h="1402" extrusionOk="0">
                  <a:moveTo>
                    <a:pt x="1" y="0"/>
                  </a:moveTo>
                  <a:lnTo>
                    <a:pt x="1" y="1401"/>
                  </a:lnTo>
                  <a:lnTo>
                    <a:pt x="33425" y="1401"/>
                  </a:lnTo>
                  <a:lnTo>
                    <a:pt x="33425"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0" name="Google Shape;1570;p8"/>
            <p:cNvSpPr/>
            <p:nvPr/>
          </p:nvSpPr>
          <p:spPr>
            <a:xfrm>
              <a:off x="5128153" y="3325257"/>
              <a:ext cx="220430" cy="31337"/>
            </a:xfrm>
            <a:custGeom>
              <a:avLst/>
              <a:gdLst/>
              <a:ahLst/>
              <a:cxnLst/>
              <a:rect l="l" t="t" r="r" b="b"/>
              <a:pathLst>
                <a:path w="13611" h="1935" extrusionOk="0">
                  <a:moveTo>
                    <a:pt x="13410" y="0"/>
                  </a:moveTo>
                  <a:lnTo>
                    <a:pt x="1" y="734"/>
                  </a:lnTo>
                  <a:lnTo>
                    <a:pt x="1" y="1935"/>
                  </a:lnTo>
                  <a:lnTo>
                    <a:pt x="13610" y="1935"/>
                  </a:lnTo>
                  <a:lnTo>
                    <a:pt x="13410"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1" name="Google Shape;1571;p8"/>
            <p:cNvSpPr/>
            <p:nvPr/>
          </p:nvSpPr>
          <p:spPr>
            <a:xfrm>
              <a:off x="4973653" y="3326877"/>
              <a:ext cx="220430" cy="31337"/>
            </a:xfrm>
            <a:custGeom>
              <a:avLst/>
              <a:gdLst/>
              <a:ahLst/>
              <a:cxnLst/>
              <a:rect l="l" t="t" r="r" b="b"/>
              <a:pathLst>
                <a:path w="13611" h="1935" extrusionOk="0">
                  <a:moveTo>
                    <a:pt x="13410" y="0"/>
                  </a:moveTo>
                  <a:lnTo>
                    <a:pt x="1" y="734"/>
                  </a:lnTo>
                  <a:lnTo>
                    <a:pt x="1" y="1935"/>
                  </a:lnTo>
                  <a:lnTo>
                    <a:pt x="13610" y="1935"/>
                  </a:lnTo>
                  <a:lnTo>
                    <a:pt x="13410"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2" name="Google Shape;1572;p8"/>
            <p:cNvSpPr/>
            <p:nvPr/>
          </p:nvSpPr>
          <p:spPr>
            <a:xfrm>
              <a:off x="5021736" y="3325873"/>
              <a:ext cx="521868" cy="32341"/>
            </a:xfrm>
            <a:custGeom>
              <a:avLst/>
              <a:gdLst/>
              <a:ahLst/>
              <a:cxnLst/>
              <a:rect l="l" t="t" r="r" b="b"/>
              <a:pathLst>
                <a:path w="32224" h="1997" extrusionOk="0">
                  <a:moveTo>
                    <a:pt x="11574" y="1"/>
                  </a:moveTo>
                  <a:cubicBezTo>
                    <a:pt x="9197" y="1"/>
                    <a:pt x="5296" y="863"/>
                    <a:pt x="4337" y="863"/>
                  </a:cubicBezTo>
                  <a:cubicBezTo>
                    <a:pt x="3203" y="863"/>
                    <a:pt x="0" y="696"/>
                    <a:pt x="0" y="696"/>
                  </a:cubicBezTo>
                  <a:lnTo>
                    <a:pt x="0" y="1997"/>
                  </a:lnTo>
                  <a:lnTo>
                    <a:pt x="16112" y="1830"/>
                  </a:lnTo>
                  <a:lnTo>
                    <a:pt x="32223" y="1997"/>
                  </a:lnTo>
                  <a:lnTo>
                    <a:pt x="32223" y="696"/>
                  </a:lnTo>
                  <a:cubicBezTo>
                    <a:pt x="32223" y="696"/>
                    <a:pt x="29021" y="863"/>
                    <a:pt x="27887" y="863"/>
                  </a:cubicBezTo>
                  <a:cubicBezTo>
                    <a:pt x="26927" y="863"/>
                    <a:pt x="23027" y="1"/>
                    <a:pt x="20650" y="1"/>
                  </a:cubicBezTo>
                  <a:cubicBezTo>
                    <a:pt x="20300" y="1"/>
                    <a:pt x="19984" y="19"/>
                    <a:pt x="19714" y="62"/>
                  </a:cubicBezTo>
                  <a:cubicBezTo>
                    <a:pt x="18380" y="296"/>
                    <a:pt x="17146" y="896"/>
                    <a:pt x="16112" y="1763"/>
                  </a:cubicBezTo>
                  <a:cubicBezTo>
                    <a:pt x="15078" y="896"/>
                    <a:pt x="13844" y="296"/>
                    <a:pt x="12509" y="62"/>
                  </a:cubicBezTo>
                  <a:cubicBezTo>
                    <a:pt x="12240" y="19"/>
                    <a:pt x="11923" y="1"/>
                    <a:pt x="1157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3" name="Google Shape;1573;p8"/>
            <p:cNvSpPr/>
            <p:nvPr/>
          </p:nvSpPr>
          <p:spPr>
            <a:xfrm>
              <a:off x="4801322" y="3337128"/>
              <a:ext cx="220430" cy="19466"/>
            </a:xfrm>
            <a:custGeom>
              <a:avLst/>
              <a:gdLst/>
              <a:ahLst/>
              <a:cxnLst/>
              <a:rect l="l" t="t" r="r" b="b"/>
              <a:pathLst>
                <a:path w="13611" h="1202" extrusionOk="0">
                  <a:moveTo>
                    <a:pt x="1" y="1"/>
                  </a:moveTo>
                  <a:lnTo>
                    <a:pt x="1" y="1202"/>
                  </a:lnTo>
                  <a:lnTo>
                    <a:pt x="13610" y="1202"/>
                  </a:lnTo>
                  <a:lnTo>
                    <a:pt x="13610" y="1"/>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4" name="Google Shape;1574;p8"/>
            <p:cNvSpPr/>
            <p:nvPr/>
          </p:nvSpPr>
          <p:spPr>
            <a:xfrm>
              <a:off x="3503179" y="3356044"/>
              <a:ext cx="2269470" cy="50804"/>
            </a:xfrm>
            <a:custGeom>
              <a:avLst/>
              <a:gdLst/>
              <a:ahLst/>
              <a:cxnLst/>
              <a:rect l="l" t="t" r="r" b="b"/>
              <a:pathLst>
                <a:path w="140134" h="3137" extrusionOk="0">
                  <a:moveTo>
                    <a:pt x="0" y="0"/>
                  </a:moveTo>
                  <a:lnTo>
                    <a:pt x="0" y="3136"/>
                  </a:lnTo>
                  <a:lnTo>
                    <a:pt x="140134" y="3136"/>
                  </a:lnTo>
                  <a:lnTo>
                    <a:pt x="140134" y="0"/>
                  </a:ln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5" name="Google Shape;1575;p8"/>
            <p:cNvSpPr/>
            <p:nvPr/>
          </p:nvSpPr>
          <p:spPr>
            <a:xfrm>
              <a:off x="3314102" y="3356044"/>
              <a:ext cx="1643906" cy="50804"/>
            </a:xfrm>
            <a:custGeom>
              <a:avLst/>
              <a:gdLst/>
              <a:ahLst/>
              <a:cxnLst/>
              <a:rect l="l" t="t" r="r" b="b"/>
              <a:pathLst>
                <a:path w="101507" h="3137" extrusionOk="0">
                  <a:moveTo>
                    <a:pt x="0" y="0"/>
                  </a:moveTo>
                  <a:lnTo>
                    <a:pt x="0" y="3136"/>
                  </a:lnTo>
                  <a:lnTo>
                    <a:pt x="101506" y="3136"/>
                  </a:lnTo>
                  <a:lnTo>
                    <a:pt x="101506" y="0"/>
                  </a:ln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576" name="Google Shape;1576;p8"/>
          <p:cNvSpPr/>
          <p:nvPr/>
        </p:nvSpPr>
        <p:spPr>
          <a:xfrm>
            <a:off x="7264" y="4768334"/>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0"/>
        <p:cNvGrpSpPr/>
        <p:nvPr/>
      </p:nvGrpSpPr>
      <p:grpSpPr>
        <a:xfrm>
          <a:off x="0" y="0"/>
          <a:ext cx="0" cy="0"/>
          <a:chOff x="0" y="0"/>
          <a:chExt cx="0" cy="0"/>
        </a:xfrm>
      </p:grpSpPr>
      <p:sp>
        <p:nvSpPr>
          <p:cNvPr id="1581" name="Google Shape;1581;p9"/>
          <p:cNvSpPr txBox="1">
            <a:spLocks noGrp="1"/>
          </p:cNvSpPr>
          <p:nvPr>
            <p:ph type="title"/>
          </p:nvPr>
        </p:nvSpPr>
        <p:spPr>
          <a:xfrm>
            <a:off x="1410205" y="285750"/>
            <a:ext cx="5989881" cy="402286"/>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SzPts val="2400"/>
              <a:buNone/>
            </a:pPr>
            <a:r>
              <a:rPr lang="en-US"/>
              <a:t>Challenges managers face </a:t>
            </a:r>
            <a:endParaRPr/>
          </a:p>
        </p:txBody>
      </p:sp>
      <p:sp>
        <p:nvSpPr>
          <p:cNvPr id="1582" name="Google Shape;1582;p9"/>
          <p:cNvSpPr txBox="1">
            <a:spLocks noGrp="1"/>
          </p:cNvSpPr>
          <p:nvPr>
            <p:ph type="body" idx="1"/>
          </p:nvPr>
        </p:nvSpPr>
        <p:spPr>
          <a:xfrm>
            <a:off x="211889" y="1103084"/>
            <a:ext cx="3962400" cy="7362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Good managers need to develop advanced listening and speaking skills as they play a huge role in the success of their team.</a:t>
            </a:r>
            <a:endParaRPr/>
          </a:p>
        </p:txBody>
      </p:sp>
      <p:grpSp>
        <p:nvGrpSpPr>
          <p:cNvPr id="1583" name="Google Shape;1583;p9"/>
          <p:cNvGrpSpPr/>
          <p:nvPr/>
        </p:nvGrpSpPr>
        <p:grpSpPr>
          <a:xfrm>
            <a:off x="4672747" y="542338"/>
            <a:ext cx="3691758" cy="3029597"/>
            <a:chOff x="6235518" y="1454797"/>
            <a:chExt cx="2353299" cy="2148517"/>
          </a:xfrm>
        </p:grpSpPr>
        <p:sp>
          <p:nvSpPr>
            <p:cNvPr id="1584" name="Google Shape;1584;p9"/>
            <p:cNvSpPr/>
            <p:nvPr/>
          </p:nvSpPr>
          <p:spPr>
            <a:xfrm>
              <a:off x="6240375" y="1454797"/>
              <a:ext cx="2206823" cy="1970984"/>
            </a:xfrm>
            <a:custGeom>
              <a:avLst/>
              <a:gdLst/>
              <a:ahLst/>
              <a:cxnLst/>
              <a:rect l="l" t="t" r="r" b="b"/>
              <a:pathLst>
                <a:path w="151776" h="135556" extrusionOk="0">
                  <a:moveTo>
                    <a:pt x="91839" y="1"/>
                  </a:moveTo>
                  <a:cubicBezTo>
                    <a:pt x="87822" y="1"/>
                    <a:pt x="83704" y="490"/>
                    <a:pt x="79523" y="1514"/>
                  </a:cubicBezTo>
                  <a:cubicBezTo>
                    <a:pt x="58008" y="6818"/>
                    <a:pt x="52538" y="30101"/>
                    <a:pt x="34625" y="40442"/>
                  </a:cubicBezTo>
                  <a:cubicBezTo>
                    <a:pt x="20848" y="48347"/>
                    <a:pt x="0" y="61290"/>
                    <a:pt x="3336" y="84206"/>
                  </a:cubicBezTo>
                  <a:cubicBezTo>
                    <a:pt x="4437" y="91678"/>
                    <a:pt x="9373" y="97149"/>
                    <a:pt x="16178" y="100218"/>
                  </a:cubicBezTo>
                  <a:cubicBezTo>
                    <a:pt x="25452" y="104387"/>
                    <a:pt x="38427" y="102720"/>
                    <a:pt x="46700" y="108824"/>
                  </a:cubicBezTo>
                  <a:cubicBezTo>
                    <a:pt x="56307" y="115896"/>
                    <a:pt x="64213" y="125903"/>
                    <a:pt x="85061" y="133408"/>
                  </a:cubicBezTo>
                  <a:cubicBezTo>
                    <a:pt x="89160" y="134885"/>
                    <a:pt x="93391" y="135555"/>
                    <a:pt x="97626" y="135555"/>
                  </a:cubicBezTo>
                  <a:cubicBezTo>
                    <a:pt x="110417" y="135555"/>
                    <a:pt x="123247" y="129445"/>
                    <a:pt x="132595" y="120999"/>
                  </a:cubicBezTo>
                  <a:cubicBezTo>
                    <a:pt x="147939" y="107190"/>
                    <a:pt x="151775" y="84874"/>
                    <a:pt x="150040" y="65059"/>
                  </a:cubicBezTo>
                  <a:cubicBezTo>
                    <a:pt x="148840" y="50782"/>
                    <a:pt x="144003" y="37039"/>
                    <a:pt x="136030" y="25131"/>
                  </a:cubicBezTo>
                  <a:cubicBezTo>
                    <a:pt x="125548" y="9665"/>
                    <a:pt x="109687" y="1"/>
                    <a:pt x="91839" y="1"/>
                  </a:cubicBez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5" name="Google Shape;1585;p9"/>
            <p:cNvSpPr/>
            <p:nvPr/>
          </p:nvSpPr>
          <p:spPr>
            <a:xfrm>
              <a:off x="7707533" y="3012845"/>
              <a:ext cx="842637" cy="590469"/>
            </a:xfrm>
            <a:custGeom>
              <a:avLst/>
              <a:gdLst/>
              <a:ahLst/>
              <a:cxnLst/>
              <a:rect l="l" t="t" r="r" b="b"/>
              <a:pathLst>
                <a:path w="57953" h="40610" extrusionOk="0">
                  <a:moveTo>
                    <a:pt x="21683" y="0"/>
                  </a:moveTo>
                  <a:lnTo>
                    <a:pt x="18347" y="1234"/>
                  </a:lnTo>
                  <a:cubicBezTo>
                    <a:pt x="18347" y="1234"/>
                    <a:pt x="27387" y="12209"/>
                    <a:pt x="35826" y="22316"/>
                  </a:cubicBezTo>
                  <a:cubicBezTo>
                    <a:pt x="34530" y="22440"/>
                    <a:pt x="33230" y="22517"/>
                    <a:pt x="31957" y="22517"/>
                  </a:cubicBezTo>
                  <a:cubicBezTo>
                    <a:pt x="29789" y="22517"/>
                    <a:pt x="27702" y="22292"/>
                    <a:pt x="25852" y="21682"/>
                  </a:cubicBezTo>
                  <a:cubicBezTo>
                    <a:pt x="17079" y="18747"/>
                    <a:pt x="10008" y="12509"/>
                    <a:pt x="10008" y="12509"/>
                  </a:cubicBezTo>
                  <a:lnTo>
                    <a:pt x="10008" y="12509"/>
                  </a:lnTo>
                  <a:cubicBezTo>
                    <a:pt x="0" y="13343"/>
                    <a:pt x="15011" y="29588"/>
                    <a:pt x="20849" y="34191"/>
                  </a:cubicBezTo>
                  <a:cubicBezTo>
                    <a:pt x="26617" y="38723"/>
                    <a:pt x="31049" y="40609"/>
                    <a:pt x="35056" y="40609"/>
                  </a:cubicBezTo>
                  <a:cubicBezTo>
                    <a:pt x="39159" y="40609"/>
                    <a:pt x="42815" y="38631"/>
                    <a:pt x="47001" y="35492"/>
                  </a:cubicBezTo>
                  <a:cubicBezTo>
                    <a:pt x="48502" y="37193"/>
                    <a:pt x="49569" y="38361"/>
                    <a:pt x="50036" y="38761"/>
                  </a:cubicBezTo>
                  <a:lnTo>
                    <a:pt x="50136" y="38828"/>
                  </a:lnTo>
                  <a:cubicBezTo>
                    <a:pt x="50922" y="39480"/>
                    <a:pt x="51755" y="39758"/>
                    <a:pt x="52549" y="39758"/>
                  </a:cubicBezTo>
                  <a:cubicBezTo>
                    <a:pt x="55528" y="39758"/>
                    <a:pt x="57953" y="35844"/>
                    <a:pt x="55240" y="33157"/>
                  </a:cubicBezTo>
                  <a:lnTo>
                    <a:pt x="52404" y="30322"/>
                  </a:lnTo>
                  <a:cubicBezTo>
                    <a:pt x="54739" y="26919"/>
                    <a:pt x="53739" y="24384"/>
                    <a:pt x="51704" y="22083"/>
                  </a:cubicBezTo>
                  <a:cubicBezTo>
                    <a:pt x="51013" y="21299"/>
                    <a:pt x="49717" y="21026"/>
                    <a:pt x="48019" y="21026"/>
                  </a:cubicBezTo>
                  <a:cubicBezTo>
                    <a:pt x="46683" y="21026"/>
                    <a:pt x="45098" y="21195"/>
                    <a:pt x="43365" y="21415"/>
                  </a:cubicBezTo>
                  <a:lnTo>
                    <a:pt x="21683" y="0"/>
                  </a:lnTo>
                  <a:close/>
                </a:path>
              </a:pathLst>
            </a:custGeom>
            <a:solidFill>
              <a:srgbClr val="FFC8C8">
                <a:alpha val="3254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6" name="Google Shape;1586;p9"/>
            <p:cNvSpPr/>
            <p:nvPr/>
          </p:nvSpPr>
          <p:spPr>
            <a:xfrm>
              <a:off x="6426123" y="2395899"/>
              <a:ext cx="319153" cy="826963"/>
            </a:xfrm>
            <a:custGeom>
              <a:avLst/>
              <a:gdLst/>
              <a:ahLst/>
              <a:cxnLst/>
              <a:rect l="l" t="t" r="r" b="b"/>
              <a:pathLst>
                <a:path w="21950" h="56875" extrusionOk="0">
                  <a:moveTo>
                    <a:pt x="10875" y="1"/>
                  </a:moveTo>
                  <a:cubicBezTo>
                    <a:pt x="10875" y="1"/>
                    <a:pt x="1" y="12810"/>
                    <a:pt x="68" y="28488"/>
                  </a:cubicBezTo>
                  <a:cubicBezTo>
                    <a:pt x="134" y="44199"/>
                    <a:pt x="11075" y="56875"/>
                    <a:pt x="11075" y="56875"/>
                  </a:cubicBezTo>
                  <a:cubicBezTo>
                    <a:pt x="11075" y="56875"/>
                    <a:pt x="21950" y="44099"/>
                    <a:pt x="21883" y="28388"/>
                  </a:cubicBezTo>
                  <a:cubicBezTo>
                    <a:pt x="21850" y="12677"/>
                    <a:pt x="10875" y="1"/>
                    <a:pt x="10875"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7" name="Google Shape;1587;p9"/>
            <p:cNvSpPr/>
            <p:nvPr/>
          </p:nvSpPr>
          <p:spPr>
            <a:xfrm>
              <a:off x="6641955" y="2918263"/>
              <a:ext cx="293446" cy="345340"/>
            </a:xfrm>
            <a:custGeom>
              <a:avLst/>
              <a:gdLst/>
              <a:ahLst/>
              <a:cxnLst/>
              <a:rect l="l" t="t" r="r" b="b"/>
              <a:pathLst>
                <a:path w="20182" h="23751" extrusionOk="0">
                  <a:moveTo>
                    <a:pt x="20115" y="0"/>
                  </a:moveTo>
                  <a:cubicBezTo>
                    <a:pt x="20115" y="1"/>
                    <a:pt x="11075" y="334"/>
                    <a:pt x="5538" y="6872"/>
                  </a:cubicBezTo>
                  <a:cubicBezTo>
                    <a:pt x="1" y="13443"/>
                    <a:pt x="67" y="23751"/>
                    <a:pt x="67" y="23751"/>
                  </a:cubicBezTo>
                  <a:cubicBezTo>
                    <a:pt x="67" y="23751"/>
                    <a:pt x="9107" y="23451"/>
                    <a:pt x="14645" y="16879"/>
                  </a:cubicBezTo>
                  <a:cubicBezTo>
                    <a:pt x="20182" y="10341"/>
                    <a:pt x="20115" y="1"/>
                    <a:pt x="2011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8" name="Google Shape;1588;p9"/>
            <p:cNvSpPr/>
            <p:nvPr/>
          </p:nvSpPr>
          <p:spPr>
            <a:xfrm>
              <a:off x="6235518" y="2904682"/>
              <a:ext cx="291512" cy="358920"/>
            </a:xfrm>
            <a:custGeom>
              <a:avLst/>
              <a:gdLst/>
              <a:ahLst/>
              <a:cxnLst/>
              <a:rect l="l" t="t" r="r" b="b"/>
              <a:pathLst>
                <a:path w="20049" h="24685" extrusionOk="0">
                  <a:moveTo>
                    <a:pt x="434" y="0"/>
                  </a:moveTo>
                  <a:cubicBezTo>
                    <a:pt x="434" y="1"/>
                    <a:pt x="0" y="10308"/>
                    <a:pt x="5271" y="17113"/>
                  </a:cubicBezTo>
                  <a:cubicBezTo>
                    <a:pt x="10575" y="23951"/>
                    <a:pt x="19614" y="24685"/>
                    <a:pt x="19614" y="24685"/>
                  </a:cubicBezTo>
                  <a:cubicBezTo>
                    <a:pt x="19614" y="24685"/>
                    <a:pt x="20048" y="14377"/>
                    <a:pt x="14778" y="7573"/>
                  </a:cubicBezTo>
                  <a:cubicBezTo>
                    <a:pt x="9474" y="734"/>
                    <a:pt x="434" y="1"/>
                    <a:pt x="434"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9" name="Google Shape;1589;p9"/>
            <p:cNvSpPr/>
            <p:nvPr/>
          </p:nvSpPr>
          <p:spPr>
            <a:xfrm>
              <a:off x="6452804" y="2395899"/>
              <a:ext cx="265806" cy="826963"/>
            </a:xfrm>
            <a:custGeom>
              <a:avLst/>
              <a:gdLst/>
              <a:ahLst/>
              <a:cxnLst/>
              <a:rect l="l" t="t" r="r" b="b"/>
              <a:pathLst>
                <a:path w="18281" h="56875" extrusionOk="0">
                  <a:moveTo>
                    <a:pt x="9040" y="1"/>
                  </a:moveTo>
                  <a:cubicBezTo>
                    <a:pt x="8840" y="34"/>
                    <a:pt x="8740" y="168"/>
                    <a:pt x="8740" y="334"/>
                  </a:cubicBezTo>
                  <a:lnTo>
                    <a:pt x="8807" y="18814"/>
                  </a:lnTo>
                  <a:cubicBezTo>
                    <a:pt x="8807" y="19025"/>
                    <a:pt x="8675" y="19154"/>
                    <a:pt x="8527" y="19154"/>
                  </a:cubicBezTo>
                  <a:cubicBezTo>
                    <a:pt x="8465" y="19154"/>
                    <a:pt x="8399" y="19131"/>
                    <a:pt x="8340" y="19081"/>
                  </a:cubicBezTo>
                  <a:lnTo>
                    <a:pt x="3403" y="14144"/>
                  </a:lnTo>
                  <a:cubicBezTo>
                    <a:pt x="3340" y="14081"/>
                    <a:pt x="3262" y="14048"/>
                    <a:pt x="3187" y="14048"/>
                  </a:cubicBezTo>
                  <a:cubicBezTo>
                    <a:pt x="3103" y="14048"/>
                    <a:pt x="3022" y="14090"/>
                    <a:pt x="2969" y="14178"/>
                  </a:cubicBezTo>
                  <a:cubicBezTo>
                    <a:pt x="2869" y="14311"/>
                    <a:pt x="2869" y="14511"/>
                    <a:pt x="3003" y="14645"/>
                  </a:cubicBezTo>
                  <a:lnTo>
                    <a:pt x="8740" y="20282"/>
                  </a:lnTo>
                  <a:cubicBezTo>
                    <a:pt x="8807" y="20349"/>
                    <a:pt x="8840" y="20415"/>
                    <a:pt x="8840" y="20515"/>
                  </a:cubicBezTo>
                  <a:lnTo>
                    <a:pt x="8907" y="33591"/>
                  </a:lnTo>
                  <a:cubicBezTo>
                    <a:pt x="8930" y="33776"/>
                    <a:pt x="8777" y="33913"/>
                    <a:pt x="8625" y="33913"/>
                  </a:cubicBezTo>
                  <a:cubicBezTo>
                    <a:pt x="8558" y="33913"/>
                    <a:pt x="8491" y="33886"/>
                    <a:pt x="8440" y="33825"/>
                  </a:cubicBezTo>
                  <a:lnTo>
                    <a:pt x="534" y="25886"/>
                  </a:lnTo>
                  <a:cubicBezTo>
                    <a:pt x="471" y="25823"/>
                    <a:pt x="393" y="25790"/>
                    <a:pt x="318" y="25790"/>
                  </a:cubicBezTo>
                  <a:cubicBezTo>
                    <a:pt x="234" y="25790"/>
                    <a:pt x="153" y="25831"/>
                    <a:pt x="101" y="25919"/>
                  </a:cubicBezTo>
                  <a:cubicBezTo>
                    <a:pt x="0" y="26053"/>
                    <a:pt x="34" y="26253"/>
                    <a:pt x="134" y="26353"/>
                  </a:cubicBezTo>
                  <a:lnTo>
                    <a:pt x="8773" y="35093"/>
                  </a:lnTo>
                  <a:cubicBezTo>
                    <a:pt x="8840" y="35159"/>
                    <a:pt x="8873" y="35226"/>
                    <a:pt x="8873" y="35326"/>
                  </a:cubicBezTo>
                  <a:lnTo>
                    <a:pt x="8940" y="47201"/>
                  </a:lnTo>
                  <a:cubicBezTo>
                    <a:pt x="8964" y="47394"/>
                    <a:pt x="8814" y="47535"/>
                    <a:pt x="8653" y="47535"/>
                  </a:cubicBezTo>
                  <a:cubicBezTo>
                    <a:pt x="8592" y="47535"/>
                    <a:pt x="8529" y="47514"/>
                    <a:pt x="8473" y="47468"/>
                  </a:cubicBezTo>
                  <a:lnTo>
                    <a:pt x="2736" y="42331"/>
                  </a:lnTo>
                  <a:cubicBezTo>
                    <a:pt x="2673" y="42268"/>
                    <a:pt x="2595" y="42235"/>
                    <a:pt x="2520" y="42235"/>
                  </a:cubicBezTo>
                  <a:cubicBezTo>
                    <a:pt x="2436" y="42235"/>
                    <a:pt x="2355" y="42276"/>
                    <a:pt x="2302" y="42364"/>
                  </a:cubicBezTo>
                  <a:cubicBezTo>
                    <a:pt x="2202" y="42498"/>
                    <a:pt x="2235" y="42698"/>
                    <a:pt x="2369" y="42831"/>
                  </a:cubicBezTo>
                  <a:lnTo>
                    <a:pt x="8840" y="48602"/>
                  </a:lnTo>
                  <a:cubicBezTo>
                    <a:pt x="8907" y="48669"/>
                    <a:pt x="8940" y="48769"/>
                    <a:pt x="8940" y="48869"/>
                  </a:cubicBezTo>
                  <a:lnTo>
                    <a:pt x="8974" y="56575"/>
                  </a:lnTo>
                  <a:cubicBezTo>
                    <a:pt x="8974" y="56741"/>
                    <a:pt x="9074" y="56875"/>
                    <a:pt x="9240" y="56875"/>
                  </a:cubicBezTo>
                  <a:cubicBezTo>
                    <a:pt x="9441" y="56875"/>
                    <a:pt x="9541" y="56708"/>
                    <a:pt x="9541" y="56541"/>
                  </a:cubicBezTo>
                  <a:lnTo>
                    <a:pt x="9474" y="42565"/>
                  </a:lnTo>
                  <a:lnTo>
                    <a:pt x="18180" y="33692"/>
                  </a:lnTo>
                  <a:cubicBezTo>
                    <a:pt x="18280" y="33558"/>
                    <a:pt x="18280" y="33358"/>
                    <a:pt x="18180" y="33225"/>
                  </a:cubicBezTo>
                  <a:cubicBezTo>
                    <a:pt x="18124" y="33150"/>
                    <a:pt x="18036" y="33106"/>
                    <a:pt x="17952" y="33106"/>
                  </a:cubicBezTo>
                  <a:cubicBezTo>
                    <a:pt x="17887" y="33106"/>
                    <a:pt x="17824" y="33133"/>
                    <a:pt x="17780" y="33191"/>
                  </a:cubicBezTo>
                  <a:lnTo>
                    <a:pt x="9941" y="41230"/>
                  </a:lnTo>
                  <a:cubicBezTo>
                    <a:pt x="9884" y="41277"/>
                    <a:pt x="9820" y="41298"/>
                    <a:pt x="9758" y="41298"/>
                  </a:cubicBezTo>
                  <a:cubicBezTo>
                    <a:pt x="9598" y="41298"/>
                    <a:pt x="9450" y="41164"/>
                    <a:pt x="9474" y="40997"/>
                  </a:cubicBezTo>
                  <a:lnTo>
                    <a:pt x="9441" y="29755"/>
                  </a:lnTo>
                  <a:lnTo>
                    <a:pt x="9474" y="29822"/>
                  </a:lnTo>
                  <a:lnTo>
                    <a:pt x="16846" y="17547"/>
                  </a:lnTo>
                  <a:cubicBezTo>
                    <a:pt x="16913" y="17380"/>
                    <a:pt x="16879" y="17213"/>
                    <a:pt x="16746" y="17080"/>
                  </a:cubicBezTo>
                  <a:cubicBezTo>
                    <a:pt x="16701" y="17046"/>
                    <a:pt x="16653" y="17031"/>
                    <a:pt x="16605" y="17031"/>
                  </a:cubicBezTo>
                  <a:cubicBezTo>
                    <a:pt x="16509" y="17031"/>
                    <a:pt x="16412" y="17091"/>
                    <a:pt x="16345" y="17180"/>
                  </a:cubicBezTo>
                  <a:lnTo>
                    <a:pt x="9941" y="27887"/>
                  </a:lnTo>
                  <a:cubicBezTo>
                    <a:pt x="9882" y="27970"/>
                    <a:pt x="9795" y="28006"/>
                    <a:pt x="9707" y="28006"/>
                  </a:cubicBezTo>
                  <a:cubicBezTo>
                    <a:pt x="9546" y="28006"/>
                    <a:pt x="9386" y="27882"/>
                    <a:pt x="9407" y="27687"/>
                  </a:cubicBezTo>
                  <a:lnTo>
                    <a:pt x="9307" y="334"/>
                  </a:lnTo>
                  <a:cubicBezTo>
                    <a:pt x="9307" y="168"/>
                    <a:pt x="9207" y="34"/>
                    <a:pt x="9040"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0" name="Google Shape;1590;p9"/>
            <p:cNvSpPr/>
            <p:nvPr/>
          </p:nvSpPr>
          <p:spPr>
            <a:xfrm>
              <a:off x="6244737" y="2912985"/>
              <a:ext cx="284228" cy="360098"/>
            </a:xfrm>
            <a:custGeom>
              <a:avLst/>
              <a:gdLst/>
              <a:ahLst/>
              <a:cxnLst/>
              <a:rect l="l" t="t" r="r" b="b"/>
              <a:pathLst>
                <a:path w="19548" h="24766" extrusionOk="0">
                  <a:moveTo>
                    <a:pt x="321" y="0"/>
                  </a:moveTo>
                  <a:cubicBezTo>
                    <a:pt x="250" y="0"/>
                    <a:pt x="181" y="34"/>
                    <a:pt x="134" y="97"/>
                  </a:cubicBezTo>
                  <a:cubicBezTo>
                    <a:pt x="0" y="230"/>
                    <a:pt x="0" y="430"/>
                    <a:pt x="134" y="564"/>
                  </a:cubicBezTo>
                  <a:lnTo>
                    <a:pt x="5938" y="7969"/>
                  </a:lnTo>
                  <a:cubicBezTo>
                    <a:pt x="6105" y="8169"/>
                    <a:pt x="5971" y="8469"/>
                    <a:pt x="5738" y="8503"/>
                  </a:cubicBezTo>
                  <a:lnTo>
                    <a:pt x="2569" y="8569"/>
                  </a:lnTo>
                  <a:cubicBezTo>
                    <a:pt x="2402" y="8569"/>
                    <a:pt x="2269" y="8703"/>
                    <a:pt x="2269" y="8903"/>
                  </a:cubicBezTo>
                  <a:cubicBezTo>
                    <a:pt x="2269" y="9070"/>
                    <a:pt x="2402" y="9203"/>
                    <a:pt x="2569" y="9203"/>
                  </a:cubicBezTo>
                  <a:lnTo>
                    <a:pt x="6738" y="9136"/>
                  </a:lnTo>
                  <a:cubicBezTo>
                    <a:pt x="6838" y="9136"/>
                    <a:pt x="6905" y="9203"/>
                    <a:pt x="6972" y="9270"/>
                  </a:cubicBezTo>
                  <a:lnTo>
                    <a:pt x="10975" y="14374"/>
                  </a:lnTo>
                  <a:cubicBezTo>
                    <a:pt x="11142" y="14574"/>
                    <a:pt x="11008" y="14907"/>
                    <a:pt x="10708" y="14907"/>
                  </a:cubicBezTo>
                  <a:lnTo>
                    <a:pt x="5271" y="14907"/>
                  </a:lnTo>
                  <a:cubicBezTo>
                    <a:pt x="5104" y="14907"/>
                    <a:pt x="4970" y="15074"/>
                    <a:pt x="4970" y="15241"/>
                  </a:cubicBezTo>
                  <a:cubicBezTo>
                    <a:pt x="4970" y="15408"/>
                    <a:pt x="5104" y="15541"/>
                    <a:pt x="5271" y="15574"/>
                  </a:cubicBezTo>
                  <a:lnTo>
                    <a:pt x="11742" y="15574"/>
                  </a:lnTo>
                  <a:cubicBezTo>
                    <a:pt x="11809" y="15574"/>
                    <a:pt x="11909" y="15608"/>
                    <a:pt x="11942" y="15674"/>
                  </a:cubicBezTo>
                  <a:lnTo>
                    <a:pt x="15578" y="20278"/>
                  </a:lnTo>
                  <a:cubicBezTo>
                    <a:pt x="15745" y="20478"/>
                    <a:pt x="15645" y="20778"/>
                    <a:pt x="15378" y="20811"/>
                  </a:cubicBezTo>
                  <a:lnTo>
                    <a:pt x="11775" y="21078"/>
                  </a:lnTo>
                  <a:cubicBezTo>
                    <a:pt x="11575" y="21112"/>
                    <a:pt x="11475" y="21245"/>
                    <a:pt x="11475" y="21412"/>
                  </a:cubicBezTo>
                  <a:cubicBezTo>
                    <a:pt x="11475" y="21579"/>
                    <a:pt x="11609" y="21712"/>
                    <a:pt x="11809" y="21712"/>
                  </a:cubicBezTo>
                  <a:lnTo>
                    <a:pt x="16312" y="21412"/>
                  </a:lnTo>
                  <a:cubicBezTo>
                    <a:pt x="16412" y="21412"/>
                    <a:pt x="16479" y="21445"/>
                    <a:pt x="16545" y="21512"/>
                  </a:cubicBezTo>
                  <a:lnTo>
                    <a:pt x="19014" y="24648"/>
                  </a:lnTo>
                  <a:cubicBezTo>
                    <a:pt x="19051" y="24722"/>
                    <a:pt x="19141" y="24766"/>
                    <a:pt x="19231" y="24766"/>
                  </a:cubicBezTo>
                  <a:cubicBezTo>
                    <a:pt x="19301" y="24766"/>
                    <a:pt x="19370" y="24739"/>
                    <a:pt x="19414" y="24681"/>
                  </a:cubicBezTo>
                  <a:cubicBezTo>
                    <a:pt x="19514" y="24547"/>
                    <a:pt x="19548" y="24347"/>
                    <a:pt x="19447" y="24214"/>
                  </a:cubicBezTo>
                  <a:lnTo>
                    <a:pt x="14911" y="18443"/>
                  </a:lnTo>
                  <a:cubicBezTo>
                    <a:pt x="14844" y="18343"/>
                    <a:pt x="14811" y="18276"/>
                    <a:pt x="14811" y="18176"/>
                  </a:cubicBezTo>
                  <a:lnTo>
                    <a:pt x="15545" y="10838"/>
                  </a:lnTo>
                  <a:cubicBezTo>
                    <a:pt x="15578" y="10671"/>
                    <a:pt x="15478" y="10537"/>
                    <a:pt x="15311" y="10504"/>
                  </a:cubicBezTo>
                  <a:cubicBezTo>
                    <a:pt x="15294" y="10501"/>
                    <a:pt x="15276" y="10499"/>
                    <a:pt x="15259" y="10499"/>
                  </a:cubicBezTo>
                  <a:cubicBezTo>
                    <a:pt x="15111" y="10499"/>
                    <a:pt x="14978" y="10622"/>
                    <a:pt x="14978" y="10771"/>
                  </a:cubicBezTo>
                  <a:lnTo>
                    <a:pt x="14377" y="16942"/>
                  </a:lnTo>
                  <a:cubicBezTo>
                    <a:pt x="14377" y="17120"/>
                    <a:pt x="14229" y="17239"/>
                    <a:pt x="14081" y="17239"/>
                  </a:cubicBezTo>
                  <a:cubicBezTo>
                    <a:pt x="14007" y="17239"/>
                    <a:pt x="13932" y="17209"/>
                    <a:pt x="13877" y="17142"/>
                  </a:cubicBezTo>
                  <a:lnTo>
                    <a:pt x="10508" y="12806"/>
                  </a:lnTo>
                  <a:lnTo>
                    <a:pt x="9574" y="4400"/>
                  </a:lnTo>
                  <a:cubicBezTo>
                    <a:pt x="9574" y="4233"/>
                    <a:pt x="9407" y="4099"/>
                    <a:pt x="9274" y="4099"/>
                  </a:cubicBezTo>
                  <a:cubicBezTo>
                    <a:pt x="9073" y="4166"/>
                    <a:pt x="8973" y="4300"/>
                    <a:pt x="9007" y="4466"/>
                  </a:cubicBezTo>
                  <a:lnTo>
                    <a:pt x="9741" y="10938"/>
                  </a:lnTo>
                  <a:cubicBezTo>
                    <a:pt x="9764" y="11146"/>
                    <a:pt x="9594" y="11307"/>
                    <a:pt x="9432" y="11307"/>
                  </a:cubicBezTo>
                  <a:cubicBezTo>
                    <a:pt x="9361" y="11307"/>
                    <a:pt x="9291" y="11276"/>
                    <a:pt x="9240" y="11205"/>
                  </a:cubicBezTo>
                  <a:lnTo>
                    <a:pt x="534" y="130"/>
                  </a:lnTo>
                  <a:cubicBezTo>
                    <a:pt x="481" y="42"/>
                    <a:pt x="400" y="0"/>
                    <a:pt x="32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1" name="Google Shape;1591;p9"/>
            <p:cNvSpPr/>
            <p:nvPr/>
          </p:nvSpPr>
          <p:spPr>
            <a:xfrm>
              <a:off x="6640995" y="2916809"/>
              <a:ext cx="295860" cy="348248"/>
            </a:xfrm>
            <a:custGeom>
              <a:avLst/>
              <a:gdLst/>
              <a:ahLst/>
              <a:cxnLst/>
              <a:rect l="l" t="t" r="r" b="b"/>
              <a:pathLst>
                <a:path w="20348" h="23951" extrusionOk="0">
                  <a:moveTo>
                    <a:pt x="20018" y="0"/>
                  </a:moveTo>
                  <a:cubicBezTo>
                    <a:pt x="19939" y="0"/>
                    <a:pt x="19864" y="34"/>
                    <a:pt x="19814" y="100"/>
                  </a:cubicBezTo>
                  <a:lnTo>
                    <a:pt x="13743" y="7306"/>
                  </a:lnTo>
                  <a:cubicBezTo>
                    <a:pt x="13688" y="7361"/>
                    <a:pt x="13613" y="7387"/>
                    <a:pt x="13541" y="7387"/>
                  </a:cubicBezTo>
                  <a:cubicBezTo>
                    <a:pt x="13395" y="7387"/>
                    <a:pt x="13254" y="7283"/>
                    <a:pt x="13276" y="7106"/>
                  </a:cubicBezTo>
                  <a:lnTo>
                    <a:pt x="12976" y="3503"/>
                  </a:lnTo>
                  <a:cubicBezTo>
                    <a:pt x="12976" y="3336"/>
                    <a:pt x="12843" y="3203"/>
                    <a:pt x="12676" y="3203"/>
                  </a:cubicBezTo>
                  <a:cubicBezTo>
                    <a:pt x="12509" y="3236"/>
                    <a:pt x="12409" y="3403"/>
                    <a:pt x="12409" y="3570"/>
                  </a:cubicBezTo>
                  <a:lnTo>
                    <a:pt x="12776" y="8273"/>
                  </a:lnTo>
                  <a:cubicBezTo>
                    <a:pt x="12776" y="8373"/>
                    <a:pt x="12742" y="8473"/>
                    <a:pt x="12709" y="8540"/>
                  </a:cubicBezTo>
                  <a:lnTo>
                    <a:pt x="8539" y="13477"/>
                  </a:lnTo>
                  <a:cubicBezTo>
                    <a:pt x="8473" y="13543"/>
                    <a:pt x="8395" y="13573"/>
                    <a:pt x="8321" y="13573"/>
                  </a:cubicBezTo>
                  <a:cubicBezTo>
                    <a:pt x="8173" y="13573"/>
                    <a:pt x="8039" y="13454"/>
                    <a:pt x="8039" y="13277"/>
                  </a:cubicBezTo>
                  <a:lnTo>
                    <a:pt x="7605" y="7072"/>
                  </a:lnTo>
                  <a:cubicBezTo>
                    <a:pt x="7639" y="6905"/>
                    <a:pt x="7472" y="6772"/>
                    <a:pt x="7305" y="6772"/>
                  </a:cubicBezTo>
                  <a:cubicBezTo>
                    <a:pt x="7138" y="6805"/>
                    <a:pt x="7038" y="6939"/>
                    <a:pt x="7072" y="7106"/>
                  </a:cubicBezTo>
                  <a:lnTo>
                    <a:pt x="7505" y="14477"/>
                  </a:lnTo>
                  <a:cubicBezTo>
                    <a:pt x="7539" y="14578"/>
                    <a:pt x="7505" y="14644"/>
                    <a:pt x="7439" y="14711"/>
                  </a:cubicBezTo>
                  <a:lnTo>
                    <a:pt x="3669" y="19181"/>
                  </a:lnTo>
                  <a:cubicBezTo>
                    <a:pt x="3613" y="19249"/>
                    <a:pt x="3536" y="19278"/>
                    <a:pt x="3461" y="19278"/>
                  </a:cubicBezTo>
                  <a:cubicBezTo>
                    <a:pt x="3314" y="19278"/>
                    <a:pt x="3169" y="19168"/>
                    <a:pt x="3169" y="19014"/>
                  </a:cubicBezTo>
                  <a:lnTo>
                    <a:pt x="2702" y="14911"/>
                  </a:lnTo>
                  <a:cubicBezTo>
                    <a:pt x="2672" y="14762"/>
                    <a:pt x="2562" y="14639"/>
                    <a:pt x="2419" y="14639"/>
                  </a:cubicBezTo>
                  <a:cubicBezTo>
                    <a:pt x="2403" y="14639"/>
                    <a:pt x="2386" y="14641"/>
                    <a:pt x="2368" y="14644"/>
                  </a:cubicBezTo>
                  <a:cubicBezTo>
                    <a:pt x="2202" y="14678"/>
                    <a:pt x="2102" y="14811"/>
                    <a:pt x="2135" y="14978"/>
                  </a:cubicBezTo>
                  <a:lnTo>
                    <a:pt x="2735" y="20115"/>
                  </a:lnTo>
                  <a:cubicBezTo>
                    <a:pt x="2735" y="20215"/>
                    <a:pt x="2735" y="20282"/>
                    <a:pt x="2669" y="20382"/>
                  </a:cubicBezTo>
                  <a:lnTo>
                    <a:pt x="100" y="23384"/>
                  </a:lnTo>
                  <a:cubicBezTo>
                    <a:pt x="0" y="23517"/>
                    <a:pt x="0" y="23717"/>
                    <a:pt x="100" y="23851"/>
                  </a:cubicBezTo>
                  <a:cubicBezTo>
                    <a:pt x="150" y="23918"/>
                    <a:pt x="234" y="23951"/>
                    <a:pt x="317" y="23951"/>
                  </a:cubicBezTo>
                  <a:cubicBezTo>
                    <a:pt x="400" y="23951"/>
                    <a:pt x="484" y="23918"/>
                    <a:pt x="534" y="23851"/>
                  </a:cubicBezTo>
                  <a:lnTo>
                    <a:pt x="5237" y="18280"/>
                  </a:lnTo>
                  <a:cubicBezTo>
                    <a:pt x="5292" y="18226"/>
                    <a:pt x="5346" y="18171"/>
                    <a:pt x="5419" y="18171"/>
                  </a:cubicBezTo>
                  <a:cubicBezTo>
                    <a:pt x="5435" y="18171"/>
                    <a:pt x="5452" y="18174"/>
                    <a:pt x="5471" y="18180"/>
                  </a:cubicBezTo>
                  <a:lnTo>
                    <a:pt x="11909" y="18447"/>
                  </a:lnTo>
                  <a:cubicBezTo>
                    <a:pt x="12109" y="18447"/>
                    <a:pt x="12242" y="18314"/>
                    <a:pt x="12209" y="18147"/>
                  </a:cubicBezTo>
                  <a:cubicBezTo>
                    <a:pt x="12242" y="17980"/>
                    <a:pt x="12109" y="17813"/>
                    <a:pt x="11942" y="17813"/>
                  </a:cubicBezTo>
                  <a:lnTo>
                    <a:pt x="6505" y="17580"/>
                  </a:lnTo>
                  <a:cubicBezTo>
                    <a:pt x="6238" y="17513"/>
                    <a:pt x="6138" y="17213"/>
                    <a:pt x="6305" y="17013"/>
                  </a:cubicBezTo>
                  <a:lnTo>
                    <a:pt x="9840" y="12843"/>
                  </a:lnTo>
                  <a:lnTo>
                    <a:pt x="17179" y="11175"/>
                  </a:lnTo>
                  <a:cubicBezTo>
                    <a:pt x="17312" y="11108"/>
                    <a:pt x="17412" y="10942"/>
                    <a:pt x="17379" y="10775"/>
                  </a:cubicBezTo>
                  <a:cubicBezTo>
                    <a:pt x="17379" y="10608"/>
                    <a:pt x="17212" y="10508"/>
                    <a:pt x="17046" y="10508"/>
                  </a:cubicBezTo>
                  <a:lnTo>
                    <a:pt x="11442" y="11809"/>
                  </a:lnTo>
                  <a:cubicBezTo>
                    <a:pt x="11420" y="11814"/>
                    <a:pt x="11399" y="11817"/>
                    <a:pt x="11379" y="11817"/>
                  </a:cubicBezTo>
                  <a:cubicBezTo>
                    <a:pt x="11150" y="11817"/>
                    <a:pt x="11021" y="11490"/>
                    <a:pt x="11175" y="11275"/>
                  </a:cubicBezTo>
                  <a:lnTo>
                    <a:pt x="20248" y="567"/>
                  </a:lnTo>
                  <a:cubicBezTo>
                    <a:pt x="20348" y="434"/>
                    <a:pt x="20348" y="234"/>
                    <a:pt x="20248" y="100"/>
                  </a:cubicBezTo>
                  <a:cubicBezTo>
                    <a:pt x="20181" y="34"/>
                    <a:pt x="20098" y="0"/>
                    <a:pt x="20018"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2" name="Google Shape;1592;p9"/>
            <p:cNvSpPr/>
            <p:nvPr/>
          </p:nvSpPr>
          <p:spPr>
            <a:xfrm>
              <a:off x="6542530" y="1710701"/>
              <a:ext cx="1672333" cy="1547449"/>
            </a:xfrm>
            <a:custGeom>
              <a:avLst/>
              <a:gdLst/>
              <a:ahLst/>
              <a:cxnLst/>
              <a:rect l="l" t="t" r="r" b="b"/>
              <a:pathLst>
                <a:path w="115016" h="106427" extrusionOk="0">
                  <a:moveTo>
                    <a:pt x="64572" y="1"/>
                  </a:moveTo>
                  <a:cubicBezTo>
                    <a:pt x="64320" y="1"/>
                    <a:pt x="64065" y="31"/>
                    <a:pt x="63813" y="92"/>
                  </a:cubicBezTo>
                  <a:lnTo>
                    <a:pt x="1869" y="17538"/>
                  </a:lnTo>
                  <a:cubicBezTo>
                    <a:pt x="634" y="17805"/>
                    <a:pt x="1" y="19239"/>
                    <a:pt x="701" y="20340"/>
                  </a:cubicBezTo>
                  <a:lnTo>
                    <a:pt x="47668" y="104867"/>
                  </a:lnTo>
                  <a:cubicBezTo>
                    <a:pt x="48266" y="105846"/>
                    <a:pt x="49330" y="106426"/>
                    <a:pt x="50444" y="106426"/>
                  </a:cubicBezTo>
                  <a:cubicBezTo>
                    <a:pt x="50696" y="106426"/>
                    <a:pt x="50951" y="106396"/>
                    <a:pt x="51204" y="106335"/>
                  </a:cubicBezTo>
                  <a:lnTo>
                    <a:pt x="113148" y="88889"/>
                  </a:lnTo>
                  <a:cubicBezTo>
                    <a:pt x="114416" y="88622"/>
                    <a:pt x="115016" y="87188"/>
                    <a:pt x="114315" y="86087"/>
                  </a:cubicBezTo>
                  <a:lnTo>
                    <a:pt x="67349" y="1560"/>
                  </a:lnTo>
                  <a:cubicBezTo>
                    <a:pt x="66750" y="581"/>
                    <a:pt x="65686" y="1"/>
                    <a:pt x="64572" y="1"/>
                  </a:cubicBezTo>
                  <a:close/>
                </a:path>
              </a:pathLst>
            </a:custGeom>
            <a:solidFill>
              <a:srgbClr val="263238"/>
            </a:solidFill>
            <a:ln w="10850" cap="flat" cmpd="sng">
              <a:solidFill>
                <a:srgbClr val="000000"/>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3" name="Google Shape;1593;p9"/>
            <p:cNvSpPr/>
            <p:nvPr/>
          </p:nvSpPr>
          <p:spPr>
            <a:xfrm>
              <a:off x="7274416" y="2957550"/>
              <a:ext cx="870612" cy="244941"/>
            </a:xfrm>
            <a:custGeom>
              <a:avLst/>
              <a:gdLst/>
              <a:ahLst/>
              <a:cxnLst/>
              <a:rect l="l" t="t" r="r" b="b"/>
              <a:pathLst>
                <a:path w="59877" h="16846" extrusionOk="0">
                  <a:moveTo>
                    <a:pt x="59877" y="0"/>
                  </a:moveTo>
                  <a:lnTo>
                    <a:pt x="0" y="16846"/>
                  </a:lnTo>
                  <a:cubicBezTo>
                    <a:pt x="0" y="16846"/>
                    <a:pt x="35793" y="8340"/>
                    <a:pt x="59877" y="0"/>
                  </a:cubicBezTo>
                  <a:close/>
                </a:path>
              </a:pathLst>
            </a:custGeom>
            <a:solidFill>
              <a:srgbClr val="8848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4" name="Google Shape;1594;p9"/>
            <p:cNvSpPr/>
            <p:nvPr/>
          </p:nvSpPr>
          <p:spPr>
            <a:xfrm>
              <a:off x="6600734" y="1745495"/>
              <a:ext cx="1544293" cy="1456995"/>
            </a:xfrm>
            <a:custGeom>
              <a:avLst/>
              <a:gdLst/>
              <a:ahLst/>
              <a:cxnLst/>
              <a:rect l="l" t="t" r="r" b="b"/>
              <a:pathLst>
                <a:path w="106210" h="100206" extrusionOk="0">
                  <a:moveTo>
                    <a:pt x="59910" y="1"/>
                  </a:moveTo>
                  <a:lnTo>
                    <a:pt x="0" y="16846"/>
                  </a:lnTo>
                  <a:lnTo>
                    <a:pt x="46333" y="100206"/>
                  </a:lnTo>
                  <a:lnTo>
                    <a:pt x="106210" y="83360"/>
                  </a:lnTo>
                  <a:lnTo>
                    <a:pt x="59910" y="1"/>
                  </a:ln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5" name="Google Shape;1595;p9"/>
            <p:cNvSpPr/>
            <p:nvPr/>
          </p:nvSpPr>
          <p:spPr>
            <a:xfrm>
              <a:off x="7213784" y="1983152"/>
              <a:ext cx="67437" cy="18931"/>
            </a:xfrm>
            <a:custGeom>
              <a:avLst/>
              <a:gdLst/>
              <a:ahLst/>
              <a:cxnLst/>
              <a:rect l="l" t="t" r="r" b="b"/>
              <a:pathLst>
                <a:path w="4638" h="1302" extrusionOk="0">
                  <a:moveTo>
                    <a:pt x="1" y="1302"/>
                  </a:moveTo>
                  <a:lnTo>
                    <a:pt x="4637"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6" name="Google Shape;1596;p9"/>
            <p:cNvSpPr/>
            <p:nvPr/>
          </p:nvSpPr>
          <p:spPr>
            <a:xfrm>
              <a:off x="7213784" y="1983152"/>
              <a:ext cx="67437" cy="18931"/>
            </a:xfrm>
            <a:custGeom>
              <a:avLst/>
              <a:gdLst/>
              <a:ahLst/>
              <a:cxnLst/>
              <a:rect l="l" t="t" r="r" b="b"/>
              <a:pathLst>
                <a:path w="4638" h="1302" fill="none" extrusionOk="0">
                  <a:moveTo>
                    <a:pt x="1" y="1302"/>
                  </a:moveTo>
                  <a:lnTo>
                    <a:pt x="4637"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7" name="Google Shape;1597;p9"/>
            <p:cNvSpPr/>
            <p:nvPr/>
          </p:nvSpPr>
          <p:spPr>
            <a:xfrm>
              <a:off x="6744782" y="2017103"/>
              <a:ext cx="416644" cy="116902"/>
            </a:xfrm>
            <a:custGeom>
              <a:avLst/>
              <a:gdLst/>
              <a:ahLst/>
              <a:cxnLst/>
              <a:rect l="l" t="t" r="r" b="b"/>
              <a:pathLst>
                <a:path w="28655" h="8040" extrusionOk="0">
                  <a:moveTo>
                    <a:pt x="0" y="8040"/>
                  </a:moveTo>
                  <a:lnTo>
                    <a:pt x="2865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8" name="Google Shape;1598;p9"/>
            <p:cNvSpPr/>
            <p:nvPr/>
          </p:nvSpPr>
          <p:spPr>
            <a:xfrm>
              <a:off x="6744782" y="2017103"/>
              <a:ext cx="416644" cy="116902"/>
            </a:xfrm>
            <a:custGeom>
              <a:avLst/>
              <a:gdLst/>
              <a:ahLst/>
              <a:cxnLst/>
              <a:rect l="l" t="t" r="r" b="b"/>
              <a:pathLst>
                <a:path w="28655" h="8040" fill="none" extrusionOk="0">
                  <a:moveTo>
                    <a:pt x="0" y="8040"/>
                  </a:moveTo>
                  <a:lnTo>
                    <a:pt x="28654"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9" name="Google Shape;1599;p9"/>
            <p:cNvSpPr/>
            <p:nvPr/>
          </p:nvSpPr>
          <p:spPr>
            <a:xfrm>
              <a:off x="7139586" y="2030203"/>
              <a:ext cx="167821" cy="47546"/>
            </a:xfrm>
            <a:custGeom>
              <a:avLst/>
              <a:gdLst/>
              <a:ahLst/>
              <a:cxnLst/>
              <a:rect l="l" t="t" r="r" b="b"/>
              <a:pathLst>
                <a:path w="11542" h="3270" extrusionOk="0">
                  <a:moveTo>
                    <a:pt x="0" y="3269"/>
                  </a:moveTo>
                  <a:lnTo>
                    <a:pt x="11542"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0" name="Google Shape;1600;p9"/>
            <p:cNvSpPr/>
            <p:nvPr/>
          </p:nvSpPr>
          <p:spPr>
            <a:xfrm>
              <a:off x="7139586" y="2030203"/>
              <a:ext cx="167821" cy="47546"/>
            </a:xfrm>
            <a:custGeom>
              <a:avLst/>
              <a:gdLst/>
              <a:ahLst/>
              <a:cxnLst/>
              <a:rect l="l" t="t" r="r" b="b"/>
              <a:pathLst>
                <a:path w="11542" h="3270" fill="none" extrusionOk="0">
                  <a:moveTo>
                    <a:pt x="0" y="3269"/>
                  </a:moveTo>
                  <a:lnTo>
                    <a:pt x="11542"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1" name="Google Shape;1601;p9"/>
            <p:cNvSpPr/>
            <p:nvPr/>
          </p:nvSpPr>
          <p:spPr>
            <a:xfrm>
              <a:off x="6882039" y="2090341"/>
              <a:ext cx="211484" cy="59672"/>
            </a:xfrm>
            <a:custGeom>
              <a:avLst/>
              <a:gdLst/>
              <a:ahLst/>
              <a:cxnLst/>
              <a:rect l="l" t="t" r="r" b="b"/>
              <a:pathLst>
                <a:path w="14545" h="4104" extrusionOk="0">
                  <a:moveTo>
                    <a:pt x="1" y="4104"/>
                  </a:moveTo>
                  <a:lnTo>
                    <a:pt x="1454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2" name="Google Shape;1602;p9"/>
            <p:cNvSpPr/>
            <p:nvPr/>
          </p:nvSpPr>
          <p:spPr>
            <a:xfrm>
              <a:off x="6882039" y="2090341"/>
              <a:ext cx="211484" cy="59672"/>
            </a:xfrm>
            <a:custGeom>
              <a:avLst/>
              <a:gdLst/>
              <a:ahLst/>
              <a:cxnLst/>
              <a:rect l="l" t="t" r="r" b="b"/>
              <a:pathLst>
                <a:path w="14545" h="4104" fill="none" extrusionOk="0">
                  <a:moveTo>
                    <a:pt x="1" y="4104"/>
                  </a:moveTo>
                  <a:lnTo>
                    <a:pt x="14544"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3" name="Google Shape;1603;p9"/>
            <p:cNvSpPr/>
            <p:nvPr/>
          </p:nvSpPr>
          <p:spPr>
            <a:xfrm>
              <a:off x="6770968" y="2161150"/>
              <a:ext cx="71799" cy="20385"/>
            </a:xfrm>
            <a:custGeom>
              <a:avLst/>
              <a:gdLst/>
              <a:ahLst/>
              <a:cxnLst/>
              <a:rect l="l" t="t" r="r" b="b"/>
              <a:pathLst>
                <a:path w="4938" h="1402" extrusionOk="0">
                  <a:moveTo>
                    <a:pt x="1" y="1402"/>
                  </a:moveTo>
                  <a:lnTo>
                    <a:pt x="4938"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4" name="Google Shape;1604;p9"/>
            <p:cNvSpPr/>
            <p:nvPr/>
          </p:nvSpPr>
          <p:spPr>
            <a:xfrm>
              <a:off x="6770968" y="2161150"/>
              <a:ext cx="71799" cy="20385"/>
            </a:xfrm>
            <a:custGeom>
              <a:avLst/>
              <a:gdLst/>
              <a:ahLst/>
              <a:cxnLst/>
              <a:rect l="l" t="t" r="r" b="b"/>
              <a:pathLst>
                <a:path w="4938" h="1402" fill="none" extrusionOk="0">
                  <a:moveTo>
                    <a:pt x="1" y="1402"/>
                  </a:moveTo>
                  <a:lnTo>
                    <a:pt x="4938"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5" name="Google Shape;1605;p9"/>
            <p:cNvSpPr/>
            <p:nvPr/>
          </p:nvSpPr>
          <p:spPr>
            <a:xfrm>
              <a:off x="7006691" y="2077255"/>
              <a:ext cx="326917" cy="92155"/>
            </a:xfrm>
            <a:custGeom>
              <a:avLst/>
              <a:gdLst/>
              <a:ahLst/>
              <a:cxnLst/>
              <a:rect l="l" t="t" r="r" b="b"/>
              <a:pathLst>
                <a:path w="22484" h="6338" extrusionOk="0">
                  <a:moveTo>
                    <a:pt x="0" y="6338"/>
                  </a:moveTo>
                  <a:lnTo>
                    <a:pt x="22483"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6" name="Google Shape;1606;p9"/>
            <p:cNvSpPr/>
            <p:nvPr/>
          </p:nvSpPr>
          <p:spPr>
            <a:xfrm>
              <a:off x="7006691" y="2077255"/>
              <a:ext cx="326917" cy="92155"/>
            </a:xfrm>
            <a:custGeom>
              <a:avLst/>
              <a:gdLst/>
              <a:ahLst/>
              <a:cxnLst/>
              <a:rect l="l" t="t" r="r" b="b"/>
              <a:pathLst>
                <a:path w="22484" h="6338" fill="none" extrusionOk="0">
                  <a:moveTo>
                    <a:pt x="0" y="6338"/>
                  </a:moveTo>
                  <a:lnTo>
                    <a:pt x="22483"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7" name="Google Shape;1607;p9"/>
            <p:cNvSpPr/>
            <p:nvPr/>
          </p:nvSpPr>
          <p:spPr>
            <a:xfrm>
              <a:off x="6797169" y="2189765"/>
              <a:ext cx="137272" cy="38822"/>
            </a:xfrm>
            <a:custGeom>
              <a:avLst/>
              <a:gdLst/>
              <a:ahLst/>
              <a:cxnLst/>
              <a:rect l="l" t="t" r="r" b="b"/>
              <a:pathLst>
                <a:path w="9441" h="2670" extrusionOk="0">
                  <a:moveTo>
                    <a:pt x="0" y="2670"/>
                  </a:moveTo>
                  <a:lnTo>
                    <a:pt x="9440"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8" name="Google Shape;1608;p9"/>
            <p:cNvSpPr/>
            <p:nvPr/>
          </p:nvSpPr>
          <p:spPr>
            <a:xfrm>
              <a:off x="6797169" y="2189765"/>
              <a:ext cx="137272" cy="38822"/>
            </a:xfrm>
            <a:custGeom>
              <a:avLst/>
              <a:gdLst/>
              <a:ahLst/>
              <a:cxnLst/>
              <a:rect l="l" t="t" r="r" b="b"/>
              <a:pathLst>
                <a:path w="9441" h="2670" fill="none" extrusionOk="0">
                  <a:moveTo>
                    <a:pt x="0" y="2670"/>
                  </a:moveTo>
                  <a:lnTo>
                    <a:pt x="9440"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9" name="Google Shape;1609;p9"/>
            <p:cNvSpPr/>
            <p:nvPr/>
          </p:nvSpPr>
          <p:spPr>
            <a:xfrm>
              <a:off x="7387915" y="1929455"/>
              <a:ext cx="144542" cy="106491"/>
            </a:xfrm>
            <a:custGeom>
              <a:avLst/>
              <a:gdLst/>
              <a:ahLst/>
              <a:cxnLst/>
              <a:rect l="l" t="t" r="r" b="b"/>
              <a:pathLst>
                <a:path w="9941" h="7324" extrusionOk="0">
                  <a:moveTo>
                    <a:pt x="4314" y="0"/>
                  </a:moveTo>
                  <a:cubicBezTo>
                    <a:pt x="3890" y="0"/>
                    <a:pt x="3461" y="52"/>
                    <a:pt x="3036" y="158"/>
                  </a:cubicBezTo>
                  <a:cubicBezTo>
                    <a:pt x="867" y="758"/>
                    <a:pt x="0" y="2826"/>
                    <a:pt x="1101" y="4761"/>
                  </a:cubicBezTo>
                  <a:cubicBezTo>
                    <a:pt x="2073" y="6381"/>
                    <a:pt x="3809" y="7323"/>
                    <a:pt x="5638" y="7323"/>
                  </a:cubicBezTo>
                  <a:cubicBezTo>
                    <a:pt x="6070" y="7323"/>
                    <a:pt x="6506" y="7271"/>
                    <a:pt x="6938" y="7163"/>
                  </a:cubicBezTo>
                  <a:cubicBezTo>
                    <a:pt x="9073" y="6563"/>
                    <a:pt x="9940" y="4494"/>
                    <a:pt x="8873" y="2560"/>
                  </a:cubicBezTo>
                  <a:cubicBezTo>
                    <a:pt x="7897" y="961"/>
                    <a:pt x="6151" y="0"/>
                    <a:pt x="4314"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0" name="Google Shape;1610;p9"/>
            <p:cNvSpPr/>
            <p:nvPr/>
          </p:nvSpPr>
          <p:spPr>
            <a:xfrm>
              <a:off x="6861669" y="2325089"/>
              <a:ext cx="67437" cy="18931"/>
            </a:xfrm>
            <a:custGeom>
              <a:avLst/>
              <a:gdLst/>
              <a:ahLst/>
              <a:cxnLst/>
              <a:rect l="l" t="t" r="r" b="b"/>
              <a:pathLst>
                <a:path w="4638" h="1302" extrusionOk="0">
                  <a:moveTo>
                    <a:pt x="4637" y="1"/>
                  </a:moveTo>
                  <a:lnTo>
                    <a:pt x="1" y="130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1" name="Google Shape;1611;p9"/>
            <p:cNvSpPr/>
            <p:nvPr/>
          </p:nvSpPr>
          <p:spPr>
            <a:xfrm>
              <a:off x="6861669" y="2325089"/>
              <a:ext cx="67437" cy="18931"/>
            </a:xfrm>
            <a:custGeom>
              <a:avLst/>
              <a:gdLst/>
              <a:ahLst/>
              <a:cxnLst/>
              <a:rect l="l" t="t" r="r" b="b"/>
              <a:pathLst>
                <a:path w="4638" h="1302" fill="none" extrusionOk="0">
                  <a:moveTo>
                    <a:pt x="4637" y="1"/>
                  </a:moveTo>
                  <a:lnTo>
                    <a:pt x="1" y="1302"/>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2" name="Google Shape;1612;p9"/>
            <p:cNvSpPr/>
            <p:nvPr/>
          </p:nvSpPr>
          <p:spPr>
            <a:xfrm>
              <a:off x="6981464" y="2193167"/>
              <a:ext cx="416644" cy="117381"/>
            </a:xfrm>
            <a:custGeom>
              <a:avLst/>
              <a:gdLst/>
              <a:ahLst/>
              <a:cxnLst/>
              <a:rect l="l" t="t" r="r" b="b"/>
              <a:pathLst>
                <a:path w="28655" h="8073" extrusionOk="0">
                  <a:moveTo>
                    <a:pt x="28655" y="0"/>
                  </a:moveTo>
                  <a:lnTo>
                    <a:pt x="1" y="8073"/>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3" name="Google Shape;1613;p9"/>
            <p:cNvSpPr/>
            <p:nvPr/>
          </p:nvSpPr>
          <p:spPr>
            <a:xfrm>
              <a:off x="6981464" y="2193167"/>
              <a:ext cx="416644" cy="117381"/>
            </a:xfrm>
            <a:custGeom>
              <a:avLst/>
              <a:gdLst/>
              <a:ahLst/>
              <a:cxnLst/>
              <a:rect l="l" t="t" r="r" b="b"/>
              <a:pathLst>
                <a:path w="28655" h="8073" fill="none" extrusionOk="0">
                  <a:moveTo>
                    <a:pt x="28655" y="0"/>
                  </a:moveTo>
                  <a:lnTo>
                    <a:pt x="1" y="8073"/>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4" name="Google Shape;1614;p9"/>
            <p:cNvSpPr/>
            <p:nvPr/>
          </p:nvSpPr>
          <p:spPr>
            <a:xfrm>
              <a:off x="6887375" y="2344005"/>
              <a:ext cx="168315" cy="47066"/>
            </a:xfrm>
            <a:custGeom>
              <a:avLst/>
              <a:gdLst/>
              <a:ahLst/>
              <a:cxnLst/>
              <a:rect l="l" t="t" r="r" b="b"/>
              <a:pathLst>
                <a:path w="11576" h="3237" extrusionOk="0">
                  <a:moveTo>
                    <a:pt x="11575" y="1"/>
                  </a:moveTo>
                  <a:lnTo>
                    <a:pt x="0" y="3236"/>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5" name="Google Shape;1615;p9"/>
            <p:cNvSpPr/>
            <p:nvPr/>
          </p:nvSpPr>
          <p:spPr>
            <a:xfrm>
              <a:off x="6887375" y="2344005"/>
              <a:ext cx="168315" cy="47066"/>
            </a:xfrm>
            <a:custGeom>
              <a:avLst/>
              <a:gdLst/>
              <a:ahLst/>
              <a:cxnLst/>
              <a:rect l="l" t="t" r="r" b="b"/>
              <a:pathLst>
                <a:path w="11576" h="3237" fill="none" extrusionOk="0">
                  <a:moveTo>
                    <a:pt x="11575" y="1"/>
                  </a:moveTo>
                  <a:lnTo>
                    <a:pt x="0" y="3236"/>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6" name="Google Shape;1616;p9"/>
            <p:cNvSpPr/>
            <p:nvPr/>
          </p:nvSpPr>
          <p:spPr>
            <a:xfrm>
              <a:off x="7101259" y="2271247"/>
              <a:ext cx="211484" cy="59672"/>
            </a:xfrm>
            <a:custGeom>
              <a:avLst/>
              <a:gdLst/>
              <a:ahLst/>
              <a:cxnLst/>
              <a:rect l="l" t="t" r="r" b="b"/>
              <a:pathLst>
                <a:path w="14545" h="4104" extrusionOk="0">
                  <a:moveTo>
                    <a:pt x="14545" y="1"/>
                  </a:moveTo>
                  <a:lnTo>
                    <a:pt x="1" y="4104"/>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7" name="Google Shape;1617;p9"/>
            <p:cNvSpPr/>
            <p:nvPr/>
          </p:nvSpPr>
          <p:spPr>
            <a:xfrm>
              <a:off x="7101259" y="2271247"/>
              <a:ext cx="211484" cy="59672"/>
            </a:xfrm>
            <a:custGeom>
              <a:avLst/>
              <a:gdLst/>
              <a:ahLst/>
              <a:cxnLst/>
              <a:rect l="l" t="t" r="r" b="b"/>
              <a:pathLst>
                <a:path w="14545" h="4104" fill="none" extrusionOk="0">
                  <a:moveTo>
                    <a:pt x="14545" y="1"/>
                  </a:moveTo>
                  <a:lnTo>
                    <a:pt x="1" y="4104"/>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8" name="Google Shape;1618;p9"/>
            <p:cNvSpPr/>
            <p:nvPr/>
          </p:nvSpPr>
          <p:spPr>
            <a:xfrm>
              <a:off x="7352016" y="2240219"/>
              <a:ext cx="72278" cy="20385"/>
            </a:xfrm>
            <a:custGeom>
              <a:avLst/>
              <a:gdLst/>
              <a:ahLst/>
              <a:cxnLst/>
              <a:rect l="l" t="t" r="r" b="b"/>
              <a:pathLst>
                <a:path w="4971" h="1402" extrusionOk="0">
                  <a:moveTo>
                    <a:pt x="4971" y="0"/>
                  </a:moveTo>
                  <a:lnTo>
                    <a:pt x="1" y="140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9" name="Google Shape;1619;p9"/>
            <p:cNvSpPr/>
            <p:nvPr/>
          </p:nvSpPr>
          <p:spPr>
            <a:xfrm>
              <a:off x="7352016" y="2240219"/>
              <a:ext cx="72278" cy="20385"/>
            </a:xfrm>
            <a:custGeom>
              <a:avLst/>
              <a:gdLst/>
              <a:ahLst/>
              <a:cxnLst/>
              <a:rect l="l" t="t" r="r" b="b"/>
              <a:pathLst>
                <a:path w="4971" h="1402" fill="none" extrusionOk="0">
                  <a:moveTo>
                    <a:pt x="4971" y="0"/>
                  </a:moveTo>
                  <a:lnTo>
                    <a:pt x="1" y="140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0" name="Google Shape;1620;p9"/>
            <p:cNvSpPr/>
            <p:nvPr/>
          </p:nvSpPr>
          <p:spPr>
            <a:xfrm>
              <a:off x="6914056" y="2346434"/>
              <a:ext cx="326903" cy="91675"/>
            </a:xfrm>
            <a:custGeom>
              <a:avLst/>
              <a:gdLst/>
              <a:ahLst/>
              <a:cxnLst/>
              <a:rect l="l" t="t" r="r" b="b"/>
              <a:pathLst>
                <a:path w="22483" h="6305" extrusionOk="0">
                  <a:moveTo>
                    <a:pt x="22483" y="0"/>
                  </a:moveTo>
                  <a:lnTo>
                    <a:pt x="0" y="6305"/>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1" name="Google Shape;1621;p9"/>
            <p:cNvSpPr/>
            <p:nvPr/>
          </p:nvSpPr>
          <p:spPr>
            <a:xfrm>
              <a:off x="6914056" y="2346434"/>
              <a:ext cx="326903" cy="91675"/>
            </a:xfrm>
            <a:custGeom>
              <a:avLst/>
              <a:gdLst/>
              <a:ahLst/>
              <a:cxnLst/>
              <a:rect l="l" t="t" r="r" b="b"/>
              <a:pathLst>
                <a:path w="22483" h="6305" fill="none" extrusionOk="0">
                  <a:moveTo>
                    <a:pt x="22483" y="0"/>
                  </a:moveTo>
                  <a:lnTo>
                    <a:pt x="0" y="6305"/>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2" name="Google Shape;1622;p9"/>
            <p:cNvSpPr/>
            <p:nvPr/>
          </p:nvSpPr>
          <p:spPr>
            <a:xfrm>
              <a:off x="7312729" y="2287256"/>
              <a:ext cx="137766" cy="38822"/>
            </a:xfrm>
            <a:custGeom>
              <a:avLst/>
              <a:gdLst/>
              <a:ahLst/>
              <a:cxnLst/>
              <a:rect l="l" t="t" r="r" b="b"/>
              <a:pathLst>
                <a:path w="9475" h="2670" extrusionOk="0">
                  <a:moveTo>
                    <a:pt x="9474" y="1"/>
                  </a:moveTo>
                  <a:lnTo>
                    <a:pt x="1" y="2669"/>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3" name="Google Shape;1623;p9"/>
            <p:cNvSpPr/>
            <p:nvPr/>
          </p:nvSpPr>
          <p:spPr>
            <a:xfrm>
              <a:off x="7312729" y="2287256"/>
              <a:ext cx="137766" cy="38822"/>
            </a:xfrm>
            <a:custGeom>
              <a:avLst/>
              <a:gdLst/>
              <a:ahLst/>
              <a:cxnLst/>
              <a:rect l="l" t="t" r="r" b="b"/>
              <a:pathLst>
                <a:path w="9475" h="2670" fill="none" extrusionOk="0">
                  <a:moveTo>
                    <a:pt x="9474" y="1"/>
                  </a:moveTo>
                  <a:lnTo>
                    <a:pt x="1" y="2669"/>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4" name="Google Shape;1624;p9"/>
            <p:cNvSpPr/>
            <p:nvPr/>
          </p:nvSpPr>
          <p:spPr>
            <a:xfrm>
              <a:off x="7504802" y="2139428"/>
              <a:ext cx="144542" cy="106302"/>
            </a:xfrm>
            <a:custGeom>
              <a:avLst/>
              <a:gdLst/>
              <a:ahLst/>
              <a:cxnLst/>
              <a:rect l="l" t="t" r="r" b="b"/>
              <a:pathLst>
                <a:path w="9941" h="7311" extrusionOk="0">
                  <a:moveTo>
                    <a:pt x="4320" y="0"/>
                  </a:moveTo>
                  <a:cubicBezTo>
                    <a:pt x="3893" y="0"/>
                    <a:pt x="3462" y="52"/>
                    <a:pt x="3036" y="161"/>
                  </a:cubicBezTo>
                  <a:cubicBezTo>
                    <a:pt x="867" y="761"/>
                    <a:pt x="0" y="2829"/>
                    <a:pt x="1068" y="4731"/>
                  </a:cubicBezTo>
                  <a:cubicBezTo>
                    <a:pt x="2049" y="6366"/>
                    <a:pt x="3809" y="7311"/>
                    <a:pt x="5658" y="7311"/>
                  </a:cubicBezTo>
                  <a:cubicBezTo>
                    <a:pt x="6072" y="7311"/>
                    <a:pt x="6490" y="7263"/>
                    <a:pt x="6905" y="7166"/>
                  </a:cubicBezTo>
                  <a:cubicBezTo>
                    <a:pt x="9040" y="6565"/>
                    <a:pt x="9941" y="4497"/>
                    <a:pt x="8873" y="2562"/>
                  </a:cubicBezTo>
                  <a:cubicBezTo>
                    <a:pt x="7874" y="943"/>
                    <a:pt x="6133" y="0"/>
                    <a:pt x="4320" y="0"/>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5" name="Google Shape;1625;p9"/>
            <p:cNvSpPr/>
            <p:nvPr/>
          </p:nvSpPr>
          <p:spPr>
            <a:xfrm>
              <a:off x="7447078" y="2403183"/>
              <a:ext cx="67437" cy="18931"/>
            </a:xfrm>
            <a:custGeom>
              <a:avLst/>
              <a:gdLst/>
              <a:ahLst/>
              <a:cxnLst/>
              <a:rect l="l" t="t" r="r" b="b"/>
              <a:pathLst>
                <a:path w="4638" h="1302" extrusionOk="0">
                  <a:moveTo>
                    <a:pt x="1" y="1301"/>
                  </a:moveTo>
                  <a:lnTo>
                    <a:pt x="463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6" name="Google Shape;1626;p9"/>
            <p:cNvSpPr/>
            <p:nvPr/>
          </p:nvSpPr>
          <p:spPr>
            <a:xfrm>
              <a:off x="7447078" y="2403183"/>
              <a:ext cx="67437" cy="18931"/>
            </a:xfrm>
            <a:custGeom>
              <a:avLst/>
              <a:gdLst/>
              <a:ahLst/>
              <a:cxnLst/>
              <a:rect l="l" t="t" r="r" b="b"/>
              <a:pathLst>
                <a:path w="4638" h="1302" fill="none" extrusionOk="0">
                  <a:moveTo>
                    <a:pt x="1" y="1301"/>
                  </a:moveTo>
                  <a:lnTo>
                    <a:pt x="4637"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7" name="Google Shape;1627;p9"/>
            <p:cNvSpPr/>
            <p:nvPr/>
          </p:nvSpPr>
          <p:spPr>
            <a:xfrm>
              <a:off x="6978076" y="2436640"/>
              <a:ext cx="416644" cy="117396"/>
            </a:xfrm>
            <a:custGeom>
              <a:avLst/>
              <a:gdLst/>
              <a:ahLst/>
              <a:cxnLst/>
              <a:rect l="l" t="t" r="r" b="b"/>
              <a:pathLst>
                <a:path w="28655" h="8074" extrusionOk="0">
                  <a:moveTo>
                    <a:pt x="0" y="8073"/>
                  </a:moveTo>
                  <a:lnTo>
                    <a:pt x="28654"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8" name="Google Shape;1628;p9"/>
            <p:cNvSpPr/>
            <p:nvPr/>
          </p:nvSpPr>
          <p:spPr>
            <a:xfrm>
              <a:off x="6978076" y="2436640"/>
              <a:ext cx="416644" cy="117396"/>
            </a:xfrm>
            <a:custGeom>
              <a:avLst/>
              <a:gdLst/>
              <a:ahLst/>
              <a:cxnLst/>
              <a:rect l="l" t="t" r="r" b="b"/>
              <a:pathLst>
                <a:path w="28655" h="8074" fill="none" extrusionOk="0">
                  <a:moveTo>
                    <a:pt x="0" y="8073"/>
                  </a:moveTo>
                  <a:lnTo>
                    <a:pt x="28654"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9" name="Google Shape;1629;p9"/>
            <p:cNvSpPr/>
            <p:nvPr/>
          </p:nvSpPr>
          <p:spPr>
            <a:xfrm>
              <a:off x="7372866" y="2450220"/>
              <a:ext cx="167835" cy="47066"/>
            </a:xfrm>
            <a:custGeom>
              <a:avLst/>
              <a:gdLst/>
              <a:ahLst/>
              <a:cxnLst/>
              <a:rect l="l" t="t" r="r" b="b"/>
              <a:pathLst>
                <a:path w="11543" h="3237" extrusionOk="0">
                  <a:moveTo>
                    <a:pt x="1" y="3236"/>
                  </a:moveTo>
                  <a:lnTo>
                    <a:pt x="11543"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0" name="Google Shape;1630;p9"/>
            <p:cNvSpPr/>
            <p:nvPr/>
          </p:nvSpPr>
          <p:spPr>
            <a:xfrm>
              <a:off x="7372866" y="2450220"/>
              <a:ext cx="167835" cy="47066"/>
            </a:xfrm>
            <a:custGeom>
              <a:avLst/>
              <a:gdLst/>
              <a:ahLst/>
              <a:cxnLst/>
              <a:rect l="l" t="t" r="r" b="b"/>
              <a:pathLst>
                <a:path w="11543" h="3237" fill="none" extrusionOk="0">
                  <a:moveTo>
                    <a:pt x="1" y="3236"/>
                  </a:moveTo>
                  <a:lnTo>
                    <a:pt x="11543"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1" name="Google Shape;1631;p9"/>
            <p:cNvSpPr/>
            <p:nvPr/>
          </p:nvSpPr>
          <p:spPr>
            <a:xfrm>
              <a:off x="7115334" y="2510372"/>
              <a:ext cx="211964" cy="59672"/>
            </a:xfrm>
            <a:custGeom>
              <a:avLst/>
              <a:gdLst/>
              <a:ahLst/>
              <a:cxnLst/>
              <a:rect l="l" t="t" r="r" b="b"/>
              <a:pathLst>
                <a:path w="14578" h="4104" extrusionOk="0">
                  <a:moveTo>
                    <a:pt x="0" y="4103"/>
                  </a:moveTo>
                  <a:lnTo>
                    <a:pt x="1457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2" name="Google Shape;1632;p9"/>
            <p:cNvSpPr/>
            <p:nvPr/>
          </p:nvSpPr>
          <p:spPr>
            <a:xfrm>
              <a:off x="7115334" y="2510372"/>
              <a:ext cx="211964" cy="59672"/>
            </a:xfrm>
            <a:custGeom>
              <a:avLst/>
              <a:gdLst/>
              <a:ahLst/>
              <a:cxnLst/>
              <a:rect l="l" t="t" r="r" b="b"/>
              <a:pathLst>
                <a:path w="14578" h="4104" fill="none" extrusionOk="0">
                  <a:moveTo>
                    <a:pt x="0" y="4103"/>
                  </a:moveTo>
                  <a:lnTo>
                    <a:pt x="14577"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3" name="Google Shape;1633;p9"/>
            <p:cNvSpPr/>
            <p:nvPr/>
          </p:nvSpPr>
          <p:spPr>
            <a:xfrm>
              <a:off x="7004263" y="2580688"/>
              <a:ext cx="71799" cy="20385"/>
            </a:xfrm>
            <a:custGeom>
              <a:avLst/>
              <a:gdLst/>
              <a:ahLst/>
              <a:cxnLst/>
              <a:rect l="l" t="t" r="r" b="b"/>
              <a:pathLst>
                <a:path w="4938" h="1402" extrusionOk="0">
                  <a:moveTo>
                    <a:pt x="1" y="1402"/>
                  </a:moveTo>
                  <a:lnTo>
                    <a:pt x="4937"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4" name="Google Shape;1634;p9"/>
            <p:cNvSpPr/>
            <p:nvPr/>
          </p:nvSpPr>
          <p:spPr>
            <a:xfrm>
              <a:off x="7004263" y="2580688"/>
              <a:ext cx="71799" cy="20385"/>
            </a:xfrm>
            <a:custGeom>
              <a:avLst/>
              <a:gdLst/>
              <a:ahLst/>
              <a:cxnLst/>
              <a:rect l="l" t="t" r="r" b="b"/>
              <a:pathLst>
                <a:path w="4938" h="1402" fill="none" extrusionOk="0">
                  <a:moveTo>
                    <a:pt x="1" y="1402"/>
                  </a:moveTo>
                  <a:lnTo>
                    <a:pt x="4937"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5" name="Google Shape;1635;p9"/>
            <p:cNvSpPr/>
            <p:nvPr/>
          </p:nvSpPr>
          <p:spPr>
            <a:xfrm>
              <a:off x="7239985" y="2497272"/>
              <a:ext cx="326903" cy="92169"/>
            </a:xfrm>
            <a:custGeom>
              <a:avLst/>
              <a:gdLst/>
              <a:ahLst/>
              <a:cxnLst/>
              <a:rect l="l" t="t" r="r" b="b"/>
              <a:pathLst>
                <a:path w="22483" h="6339" extrusionOk="0">
                  <a:moveTo>
                    <a:pt x="0" y="6338"/>
                  </a:moveTo>
                  <a:lnTo>
                    <a:pt x="22483"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6" name="Google Shape;1636;p9"/>
            <p:cNvSpPr/>
            <p:nvPr/>
          </p:nvSpPr>
          <p:spPr>
            <a:xfrm>
              <a:off x="7239985" y="2497272"/>
              <a:ext cx="326903" cy="92169"/>
            </a:xfrm>
            <a:custGeom>
              <a:avLst/>
              <a:gdLst/>
              <a:ahLst/>
              <a:cxnLst/>
              <a:rect l="l" t="t" r="r" b="b"/>
              <a:pathLst>
                <a:path w="22483" h="6339" fill="none" extrusionOk="0">
                  <a:moveTo>
                    <a:pt x="0" y="6338"/>
                  </a:moveTo>
                  <a:lnTo>
                    <a:pt x="22483"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7" name="Google Shape;1637;p9"/>
            <p:cNvSpPr/>
            <p:nvPr/>
          </p:nvSpPr>
          <p:spPr>
            <a:xfrm>
              <a:off x="7030449" y="2609302"/>
              <a:ext cx="137272" cy="38822"/>
            </a:xfrm>
            <a:custGeom>
              <a:avLst/>
              <a:gdLst/>
              <a:ahLst/>
              <a:cxnLst/>
              <a:rect l="l" t="t" r="r" b="b"/>
              <a:pathLst>
                <a:path w="9441" h="2670" extrusionOk="0">
                  <a:moveTo>
                    <a:pt x="1" y="2670"/>
                  </a:moveTo>
                  <a:lnTo>
                    <a:pt x="9441"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8" name="Google Shape;1638;p9"/>
            <p:cNvSpPr/>
            <p:nvPr/>
          </p:nvSpPr>
          <p:spPr>
            <a:xfrm>
              <a:off x="7030449" y="2609302"/>
              <a:ext cx="137272" cy="38822"/>
            </a:xfrm>
            <a:custGeom>
              <a:avLst/>
              <a:gdLst/>
              <a:ahLst/>
              <a:cxnLst/>
              <a:rect l="l" t="t" r="r" b="b"/>
              <a:pathLst>
                <a:path w="9441" h="2670" fill="none" extrusionOk="0">
                  <a:moveTo>
                    <a:pt x="1" y="2670"/>
                  </a:moveTo>
                  <a:lnTo>
                    <a:pt x="9441"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9" name="Google Shape;1639;p9"/>
            <p:cNvSpPr/>
            <p:nvPr/>
          </p:nvSpPr>
          <p:spPr>
            <a:xfrm>
              <a:off x="7622649" y="2349094"/>
              <a:ext cx="141649" cy="106738"/>
            </a:xfrm>
            <a:custGeom>
              <a:avLst/>
              <a:gdLst/>
              <a:ahLst/>
              <a:cxnLst/>
              <a:rect l="l" t="t" r="r" b="b"/>
              <a:pathLst>
                <a:path w="9742" h="7341" extrusionOk="0">
                  <a:moveTo>
                    <a:pt x="4186" y="0"/>
                  </a:moveTo>
                  <a:cubicBezTo>
                    <a:pt x="2604" y="0"/>
                    <a:pt x="1223" y="748"/>
                    <a:pt x="701" y="2052"/>
                  </a:cubicBezTo>
                  <a:cubicBezTo>
                    <a:pt x="1" y="3854"/>
                    <a:pt x="1268" y="6055"/>
                    <a:pt x="3570" y="6956"/>
                  </a:cubicBezTo>
                  <a:cubicBezTo>
                    <a:pt x="4238" y="7217"/>
                    <a:pt x="4917" y="7341"/>
                    <a:pt x="5562" y="7341"/>
                  </a:cubicBezTo>
                  <a:cubicBezTo>
                    <a:pt x="7141" y="7341"/>
                    <a:pt x="8520" y="6600"/>
                    <a:pt x="9041" y="5321"/>
                  </a:cubicBezTo>
                  <a:cubicBezTo>
                    <a:pt x="9741" y="3487"/>
                    <a:pt x="8474" y="1285"/>
                    <a:pt x="6172" y="384"/>
                  </a:cubicBezTo>
                  <a:cubicBezTo>
                    <a:pt x="5506" y="124"/>
                    <a:pt x="4830" y="0"/>
                    <a:pt x="4186" y="0"/>
                  </a:cubicBezTo>
                  <a:close/>
                </a:path>
              </a:pathLst>
            </a:custGeom>
            <a:solidFill>
              <a:srgbClr val="FFFFFF"/>
            </a:solid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0" name="Google Shape;1640;p9"/>
            <p:cNvSpPr/>
            <p:nvPr/>
          </p:nvSpPr>
          <p:spPr>
            <a:xfrm>
              <a:off x="7094963" y="2745106"/>
              <a:ext cx="67422" cy="18931"/>
            </a:xfrm>
            <a:custGeom>
              <a:avLst/>
              <a:gdLst/>
              <a:ahLst/>
              <a:cxnLst/>
              <a:rect l="l" t="t" r="r" b="b"/>
              <a:pathLst>
                <a:path w="4637" h="1302" extrusionOk="0">
                  <a:moveTo>
                    <a:pt x="4637" y="1"/>
                  </a:moveTo>
                  <a:lnTo>
                    <a:pt x="0" y="130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1" name="Google Shape;1641;p9"/>
            <p:cNvSpPr/>
            <p:nvPr/>
          </p:nvSpPr>
          <p:spPr>
            <a:xfrm>
              <a:off x="7094963" y="2745106"/>
              <a:ext cx="67422" cy="18931"/>
            </a:xfrm>
            <a:custGeom>
              <a:avLst/>
              <a:gdLst/>
              <a:ahLst/>
              <a:cxnLst/>
              <a:rect l="l" t="t" r="r" b="b"/>
              <a:pathLst>
                <a:path w="4637" h="1302" fill="none" extrusionOk="0">
                  <a:moveTo>
                    <a:pt x="4637" y="1"/>
                  </a:moveTo>
                  <a:lnTo>
                    <a:pt x="0" y="1302"/>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2" name="Google Shape;1642;p9"/>
            <p:cNvSpPr/>
            <p:nvPr/>
          </p:nvSpPr>
          <p:spPr>
            <a:xfrm>
              <a:off x="7214758" y="2612705"/>
              <a:ext cx="416644" cy="117381"/>
            </a:xfrm>
            <a:custGeom>
              <a:avLst/>
              <a:gdLst/>
              <a:ahLst/>
              <a:cxnLst/>
              <a:rect l="l" t="t" r="r" b="b"/>
              <a:pathLst>
                <a:path w="28655" h="8073" extrusionOk="0">
                  <a:moveTo>
                    <a:pt x="28654" y="0"/>
                  </a:moveTo>
                  <a:lnTo>
                    <a:pt x="1" y="8073"/>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3" name="Google Shape;1643;p9"/>
            <p:cNvSpPr/>
            <p:nvPr/>
          </p:nvSpPr>
          <p:spPr>
            <a:xfrm>
              <a:off x="7214758" y="2612705"/>
              <a:ext cx="416644" cy="117381"/>
            </a:xfrm>
            <a:custGeom>
              <a:avLst/>
              <a:gdLst/>
              <a:ahLst/>
              <a:cxnLst/>
              <a:rect l="l" t="t" r="r" b="b"/>
              <a:pathLst>
                <a:path w="28655" h="8073" fill="none" extrusionOk="0">
                  <a:moveTo>
                    <a:pt x="28654" y="0"/>
                  </a:moveTo>
                  <a:lnTo>
                    <a:pt x="1" y="8073"/>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4" name="Google Shape;1644;p9"/>
            <p:cNvSpPr/>
            <p:nvPr/>
          </p:nvSpPr>
          <p:spPr>
            <a:xfrm>
              <a:off x="7121150" y="2763543"/>
              <a:ext cx="167835" cy="47546"/>
            </a:xfrm>
            <a:custGeom>
              <a:avLst/>
              <a:gdLst/>
              <a:ahLst/>
              <a:cxnLst/>
              <a:rect l="l" t="t" r="r" b="b"/>
              <a:pathLst>
                <a:path w="11543" h="3270" extrusionOk="0">
                  <a:moveTo>
                    <a:pt x="11542" y="1"/>
                  </a:moveTo>
                  <a:lnTo>
                    <a:pt x="1" y="327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5" name="Google Shape;1645;p9"/>
            <p:cNvSpPr/>
            <p:nvPr/>
          </p:nvSpPr>
          <p:spPr>
            <a:xfrm>
              <a:off x="7121150" y="2763543"/>
              <a:ext cx="167835" cy="47546"/>
            </a:xfrm>
            <a:custGeom>
              <a:avLst/>
              <a:gdLst/>
              <a:ahLst/>
              <a:cxnLst/>
              <a:rect l="l" t="t" r="r" b="b"/>
              <a:pathLst>
                <a:path w="11543" h="3270" fill="none" extrusionOk="0">
                  <a:moveTo>
                    <a:pt x="11542" y="1"/>
                  </a:moveTo>
                  <a:lnTo>
                    <a:pt x="1" y="327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6" name="Google Shape;1646;p9"/>
            <p:cNvSpPr/>
            <p:nvPr/>
          </p:nvSpPr>
          <p:spPr>
            <a:xfrm>
              <a:off x="7334553" y="2691279"/>
              <a:ext cx="211484" cy="59672"/>
            </a:xfrm>
            <a:custGeom>
              <a:avLst/>
              <a:gdLst/>
              <a:ahLst/>
              <a:cxnLst/>
              <a:rect l="l" t="t" r="r" b="b"/>
              <a:pathLst>
                <a:path w="14545" h="4104" extrusionOk="0">
                  <a:moveTo>
                    <a:pt x="14544" y="0"/>
                  </a:moveTo>
                  <a:lnTo>
                    <a:pt x="1" y="4103"/>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7" name="Google Shape;1647;p9"/>
            <p:cNvSpPr/>
            <p:nvPr/>
          </p:nvSpPr>
          <p:spPr>
            <a:xfrm>
              <a:off x="7334553" y="2691279"/>
              <a:ext cx="211484" cy="59672"/>
            </a:xfrm>
            <a:custGeom>
              <a:avLst/>
              <a:gdLst/>
              <a:ahLst/>
              <a:cxnLst/>
              <a:rect l="l" t="t" r="r" b="b"/>
              <a:pathLst>
                <a:path w="14545" h="4104" fill="none" extrusionOk="0">
                  <a:moveTo>
                    <a:pt x="14544" y="0"/>
                  </a:moveTo>
                  <a:lnTo>
                    <a:pt x="1" y="4103"/>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8" name="Google Shape;1648;p9"/>
            <p:cNvSpPr/>
            <p:nvPr/>
          </p:nvSpPr>
          <p:spPr>
            <a:xfrm>
              <a:off x="7585310" y="2659756"/>
              <a:ext cx="72278" cy="20385"/>
            </a:xfrm>
            <a:custGeom>
              <a:avLst/>
              <a:gdLst/>
              <a:ahLst/>
              <a:cxnLst/>
              <a:rect l="l" t="t" r="r" b="b"/>
              <a:pathLst>
                <a:path w="4971" h="1402" extrusionOk="0">
                  <a:moveTo>
                    <a:pt x="4971" y="0"/>
                  </a:moveTo>
                  <a:lnTo>
                    <a:pt x="0" y="140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9" name="Google Shape;1649;p9"/>
            <p:cNvSpPr/>
            <p:nvPr/>
          </p:nvSpPr>
          <p:spPr>
            <a:xfrm>
              <a:off x="7585310" y="2659756"/>
              <a:ext cx="72278" cy="20385"/>
            </a:xfrm>
            <a:custGeom>
              <a:avLst/>
              <a:gdLst/>
              <a:ahLst/>
              <a:cxnLst/>
              <a:rect l="l" t="t" r="r" b="b"/>
              <a:pathLst>
                <a:path w="4971" h="1402" fill="none" extrusionOk="0">
                  <a:moveTo>
                    <a:pt x="4971" y="0"/>
                  </a:moveTo>
                  <a:lnTo>
                    <a:pt x="0" y="140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0" name="Google Shape;1650;p9"/>
            <p:cNvSpPr/>
            <p:nvPr/>
          </p:nvSpPr>
          <p:spPr>
            <a:xfrm>
              <a:off x="7146856" y="2765971"/>
              <a:ext cx="327397" cy="92169"/>
            </a:xfrm>
            <a:custGeom>
              <a:avLst/>
              <a:gdLst/>
              <a:ahLst/>
              <a:cxnLst/>
              <a:rect l="l" t="t" r="r" b="b"/>
              <a:pathLst>
                <a:path w="22517" h="6339" extrusionOk="0">
                  <a:moveTo>
                    <a:pt x="22517" y="0"/>
                  </a:moveTo>
                  <a:lnTo>
                    <a:pt x="1" y="6338"/>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1" name="Google Shape;1651;p9"/>
            <p:cNvSpPr/>
            <p:nvPr/>
          </p:nvSpPr>
          <p:spPr>
            <a:xfrm>
              <a:off x="7146856" y="2765971"/>
              <a:ext cx="327397" cy="92169"/>
            </a:xfrm>
            <a:custGeom>
              <a:avLst/>
              <a:gdLst/>
              <a:ahLst/>
              <a:cxnLst/>
              <a:rect l="l" t="t" r="r" b="b"/>
              <a:pathLst>
                <a:path w="22517" h="6339" fill="none" extrusionOk="0">
                  <a:moveTo>
                    <a:pt x="22517" y="0"/>
                  </a:moveTo>
                  <a:lnTo>
                    <a:pt x="1" y="6338"/>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2" name="Google Shape;1652;p9"/>
            <p:cNvSpPr/>
            <p:nvPr/>
          </p:nvSpPr>
          <p:spPr>
            <a:xfrm>
              <a:off x="7546023" y="2707287"/>
              <a:ext cx="137752" cy="38327"/>
            </a:xfrm>
            <a:custGeom>
              <a:avLst/>
              <a:gdLst/>
              <a:ahLst/>
              <a:cxnLst/>
              <a:rect l="l" t="t" r="r" b="b"/>
              <a:pathLst>
                <a:path w="9474" h="2636" extrusionOk="0">
                  <a:moveTo>
                    <a:pt x="9474" y="0"/>
                  </a:moveTo>
                  <a:lnTo>
                    <a:pt x="0" y="2635"/>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3" name="Google Shape;1653;p9"/>
            <p:cNvSpPr/>
            <p:nvPr/>
          </p:nvSpPr>
          <p:spPr>
            <a:xfrm>
              <a:off x="7546023" y="2707287"/>
              <a:ext cx="137752" cy="38327"/>
            </a:xfrm>
            <a:custGeom>
              <a:avLst/>
              <a:gdLst/>
              <a:ahLst/>
              <a:cxnLst/>
              <a:rect l="l" t="t" r="r" b="b"/>
              <a:pathLst>
                <a:path w="9474" h="2636" fill="none" extrusionOk="0">
                  <a:moveTo>
                    <a:pt x="9474" y="0"/>
                  </a:moveTo>
                  <a:lnTo>
                    <a:pt x="0" y="2635"/>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4" name="Google Shape;1654;p9"/>
            <p:cNvSpPr/>
            <p:nvPr/>
          </p:nvSpPr>
          <p:spPr>
            <a:xfrm>
              <a:off x="7738082" y="2559183"/>
              <a:ext cx="144557" cy="106578"/>
            </a:xfrm>
            <a:custGeom>
              <a:avLst/>
              <a:gdLst/>
              <a:ahLst/>
              <a:cxnLst/>
              <a:rect l="l" t="t" r="r" b="b"/>
              <a:pathLst>
                <a:path w="9942" h="7330" extrusionOk="0">
                  <a:moveTo>
                    <a:pt x="4251" y="1"/>
                  </a:moveTo>
                  <a:cubicBezTo>
                    <a:pt x="3837" y="1"/>
                    <a:pt x="3418" y="48"/>
                    <a:pt x="3003" y="146"/>
                  </a:cubicBezTo>
                  <a:cubicBezTo>
                    <a:pt x="868" y="779"/>
                    <a:pt x="1" y="2814"/>
                    <a:pt x="1068" y="4782"/>
                  </a:cubicBezTo>
                  <a:cubicBezTo>
                    <a:pt x="2049" y="6389"/>
                    <a:pt x="3808" y="7329"/>
                    <a:pt x="5656" y="7329"/>
                  </a:cubicBezTo>
                  <a:cubicBezTo>
                    <a:pt x="6071" y="7329"/>
                    <a:pt x="6490" y="7282"/>
                    <a:pt x="6906" y="7184"/>
                  </a:cubicBezTo>
                  <a:cubicBezTo>
                    <a:pt x="9074" y="6584"/>
                    <a:pt x="9941" y="4515"/>
                    <a:pt x="8841" y="2581"/>
                  </a:cubicBezTo>
                  <a:cubicBezTo>
                    <a:pt x="7859" y="945"/>
                    <a:pt x="6099" y="1"/>
                    <a:pt x="4251" y="1"/>
                  </a:cubicBezTo>
                  <a:close/>
                </a:path>
              </a:pathLst>
            </a:custGeom>
            <a:solidFill>
              <a:srgbClr val="FFFFFF"/>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5" name="Google Shape;1655;p9"/>
            <p:cNvSpPr/>
            <p:nvPr/>
          </p:nvSpPr>
          <p:spPr>
            <a:xfrm>
              <a:off x="7680373" y="2822720"/>
              <a:ext cx="67437" cy="18931"/>
            </a:xfrm>
            <a:custGeom>
              <a:avLst/>
              <a:gdLst/>
              <a:ahLst/>
              <a:cxnLst/>
              <a:rect l="l" t="t" r="r" b="b"/>
              <a:pathLst>
                <a:path w="4638" h="1302" extrusionOk="0">
                  <a:moveTo>
                    <a:pt x="0" y="1301"/>
                  </a:moveTo>
                  <a:lnTo>
                    <a:pt x="463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6" name="Google Shape;1656;p9"/>
            <p:cNvSpPr/>
            <p:nvPr/>
          </p:nvSpPr>
          <p:spPr>
            <a:xfrm>
              <a:off x="7680373" y="2822720"/>
              <a:ext cx="67437" cy="18931"/>
            </a:xfrm>
            <a:custGeom>
              <a:avLst/>
              <a:gdLst/>
              <a:ahLst/>
              <a:cxnLst/>
              <a:rect l="l" t="t" r="r" b="b"/>
              <a:pathLst>
                <a:path w="4638" h="1302" fill="none" extrusionOk="0">
                  <a:moveTo>
                    <a:pt x="0" y="1301"/>
                  </a:moveTo>
                  <a:lnTo>
                    <a:pt x="4637"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7" name="Google Shape;1657;p9"/>
            <p:cNvSpPr/>
            <p:nvPr/>
          </p:nvSpPr>
          <p:spPr>
            <a:xfrm>
              <a:off x="7211370" y="2856671"/>
              <a:ext cx="416629" cy="117381"/>
            </a:xfrm>
            <a:custGeom>
              <a:avLst/>
              <a:gdLst/>
              <a:ahLst/>
              <a:cxnLst/>
              <a:rect l="l" t="t" r="r" b="b"/>
              <a:pathLst>
                <a:path w="28654" h="8073" extrusionOk="0">
                  <a:moveTo>
                    <a:pt x="0" y="8073"/>
                  </a:moveTo>
                  <a:lnTo>
                    <a:pt x="2865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8" name="Google Shape;1658;p9"/>
            <p:cNvSpPr/>
            <p:nvPr/>
          </p:nvSpPr>
          <p:spPr>
            <a:xfrm>
              <a:off x="7211370" y="2856671"/>
              <a:ext cx="416629" cy="117381"/>
            </a:xfrm>
            <a:custGeom>
              <a:avLst/>
              <a:gdLst/>
              <a:ahLst/>
              <a:cxnLst/>
              <a:rect l="l" t="t" r="r" b="b"/>
              <a:pathLst>
                <a:path w="28654" h="8073" fill="none" extrusionOk="0">
                  <a:moveTo>
                    <a:pt x="0" y="8073"/>
                  </a:moveTo>
                  <a:lnTo>
                    <a:pt x="28654"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9" name="Google Shape;1659;p9"/>
            <p:cNvSpPr/>
            <p:nvPr/>
          </p:nvSpPr>
          <p:spPr>
            <a:xfrm>
              <a:off x="7606160" y="2869757"/>
              <a:ext cx="167835" cy="47546"/>
            </a:xfrm>
            <a:custGeom>
              <a:avLst/>
              <a:gdLst/>
              <a:ahLst/>
              <a:cxnLst/>
              <a:rect l="l" t="t" r="r" b="b"/>
              <a:pathLst>
                <a:path w="11543" h="3270" extrusionOk="0">
                  <a:moveTo>
                    <a:pt x="1" y="3270"/>
                  </a:moveTo>
                  <a:lnTo>
                    <a:pt x="11542" y="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0" name="Google Shape;1660;p9"/>
            <p:cNvSpPr/>
            <p:nvPr/>
          </p:nvSpPr>
          <p:spPr>
            <a:xfrm>
              <a:off x="7606160" y="2869757"/>
              <a:ext cx="167835" cy="47546"/>
            </a:xfrm>
            <a:custGeom>
              <a:avLst/>
              <a:gdLst/>
              <a:ahLst/>
              <a:cxnLst/>
              <a:rect l="l" t="t" r="r" b="b"/>
              <a:pathLst>
                <a:path w="11543" h="3270" fill="none" extrusionOk="0">
                  <a:moveTo>
                    <a:pt x="1" y="3270"/>
                  </a:moveTo>
                  <a:lnTo>
                    <a:pt x="11542" y="1"/>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1" name="Google Shape;1661;p9"/>
            <p:cNvSpPr/>
            <p:nvPr/>
          </p:nvSpPr>
          <p:spPr>
            <a:xfrm>
              <a:off x="7348628" y="2929909"/>
              <a:ext cx="211964" cy="59658"/>
            </a:xfrm>
            <a:custGeom>
              <a:avLst/>
              <a:gdLst/>
              <a:ahLst/>
              <a:cxnLst/>
              <a:rect l="l" t="t" r="r" b="b"/>
              <a:pathLst>
                <a:path w="14578" h="4103" extrusionOk="0">
                  <a:moveTo>
                    <a:pt x="0" y="4103"/>
                  </a:moveTo>
                  <a:lnTo>
                    <a:pt x="1457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2" name="Google Shape;1662;p9"/>
            <p:cNvSpPr/>
            <p:nvPr/>
          </p:nvSpPr>
          <p:spPr>
            <a:xfrm>
              <a:off x="7348628" y="2929909"/>
              <a:ext cx="211964" cy="59658"/>
            </a:xfrm>
            <a:custGeom>
              <a:avLst/>
              <a:gdLst/>
              <a:ahLst/>
              <a:cxnLst/>
              <a:rect l="l" t="t" r="r" b="b"/>
              <a:pathLst>
                <a:path w="14578" h="4103" fill="none" extrusionOk="0">
                  <a:moveTo>
                    <a:pt x="0" y="4103"/>
                  </a:moveTo>
                  <a:lnTo>
                    <a:pt x="14577"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3" name="Google Shape;1663;p9"/>
            <p:cNvSpPr/>
            <p:nvPr/>
          </p:nvSpPr>
          <p:spPr>
            <a:xfrm>
              <a:off x="7237557" y="3000719"/>
              <a:ext cx="71799" cy="20385"/>
            </a:xfrm>
            <a:custGeom>
              <a:avLst/>
              <a:gdLst/>
              <a:ahLst/>
              <a:cxnLst/>
              <a:rect l="l" t="t" r="r" b="b"/>
              <a:pathLst>
                <a:path w="4938" h="1402" extrusionOk="0">
                  <a:moveTo>
                    <a:pt x="0" y="1401"/>
                  </a:moveTo>
                  <a:lnTo>
                    <a:pt x="4937"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4" name="Google Shape;1664;p9"/>
            <p:cNvSpPr/>
            <p:nvPr/>
          </p:nvSpPr>
          <p:spPr>
            <a:xfrm>
              <a:off x="7237557" y="3000719"/>
              <a:ext cx="71799" cy="20385"/>
            </a:xfrm>
            <a:custGeom>
              <a:avLst/>
              <a:gdLst/>
              <a:ahLst/>
              <a:cxnLst/>
              <a:rect l="l" t="t" r="r" b="b"/>
              <a:pathLst>
                <a:path w="4938" h="1402" fill="none" extrusionOk="0">
                  <a:moveTo>
                    <a:pt x="0" y="1401"/>
                  </a:moveTo>
                  <a:lnTo>
                    <a:pt x="4937"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5" name="Google Shape;1665;p9"/>
            <p:cNvSpPr/>
            <p:nvPr/>
          </p:nvSpPr>
          <p:spPr>
            <a:xfrm>
              <a:off x="7473265" y="2916809"/>
              <a:ext cx="326917" cy="92169"/>
            </a:xfrm>
            <a:custGeom>
              <a:avLst/>
              <a:gdLst/>
              <a:ahLst/>
              <a:cxnLst/>
              <a:rect l="l" t="t" r="r" b="b"/>
              <a:pathLst>
                <a:path w="22484" h="6339" extrusionOk="0">
                  <a:moveTo>
                    <a:pt x="1" y="6338"/>
                  </a:moveTo>
                  <a:lnTo>
                    <a:pt x="2248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6" name="Google Shape;1666;p9"/>
            <p:cNvSpPr/>
            <p:nvPr/>
          </p:nvSpPr>
          <p:spPr>
            <a:xfrm>
              <a:off x="7473265" y="2916809"/>
              <a:ext cx="326917" cy="92169"/>
            </a:xfrm>
            <a:custGeom>
              <a:avLst/>
              <a:gdLst/>
              <a:ahLst/>
              <a:cxnLst/>
              <a:rect l="l" t="t" r="r" b="b"/>
              <a:pathLst>
                <a:path w="22484" h="6339" fill="none" extrusionOk="0">
                  <a:moveTo>
                    <a:pt x="1" y="6338"/>
                  </a:moveTo>
                  <a:lnTo>
                    <a:pt x="22484"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7" name="Google Shape;1667;p9"/>
            <p:cNvSpPr/>
            <p:nvPr/>
          </p:nvSpPr>
          <p:spPr>
            <a:xfrm>
              <a:off x="7263743" y="3029334"/>
              <a:ext cx="137272" cy="38807"/>
            </a:xfrm>
            <a:custGeom>
              <a:avLst/>
              <a:gdLst/>
              <a:ahLst/>
              <a:cxnLst/>
              <a:rect l="l" t="t" r="r" b="b"/>
              <a:pathLst>
                <a:path w="9441" h="2669" extrusionOk="0">
                  <a:moveTo>
                    <a:pt x="1" y="2669"/>
                  </a:moveTo>
                  <a:lnTo>
                    <a:pt x="9441"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8" name="Google Shape;1668;p9"/>
            <p:cNvSpPr/>
            <p:nvPr/>
          </p:nvSpPr>
          <p:spPr>
            <a:xfrm>
              <a:off x="7263743" y="3029334"/>
              <a:ext cx="137272" cy="38807"/>
            </a:xfrm>
            <a:custGeom>
              <a:avLst/>
              <a:gdLst/>
              <a:ahLst/>
              <a:cxnLst/>
              <a:rect l="l" t="t" r="r" b="b"/>
              <a:pathLst>
                <a:path w="9441" h="2669" fill="none" extrusionOk="0">
                  <a:moveTo>
                    <a:pt x="1" y="2669"/>
                  </a:moveTo>
                  <a:lnTo>
                    <a:pt x="9441" y="0"/>
                  </a:lnTo>
                </a:path>
              </a:pathLst>
            </a:custGeom>
            <a:no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9" name="Google Shape;1669;p9"/>
            <p:cNvSpPr/>
            <p:nvPr/>
          </p:nvSpPr>
          <p:spPr>
            <a:xfrm>
              <a:off x="7855943" y="2768893"/>
              <a:ext cx="141634" cy="106956"/>
            </a:xfrm>
            <a:custGeom>
              <a:avLst/>
              <a:gdLst/>
              <a:ahLst/>
              <a:cxnLst/>
              <a:rect l="l" t="t" r="r" b="b"/>
              <a:pathLst>
                <a:path w="9741" h="7356" extrusionOk="0">
                  <a:moveTo>
                    <a:pt x="4167" y="0"/>
                  </a:moveTo>
                  <a:cubicBezTo>
                    <a:pt x="2583" y="0"/>
                    <a:pt x="1198" y="757"/>
                    <a:pt x="701" y="2034"/>
                  </a:cubicBezTo>
                  <a:cubicBezTo>
                    <a:pt x="1" y="3869"/>
                    <a:pt x="1268" y="6070"/>
                    <a:pt x="3570" y="6971"/>
                  </a:cubicBezTo>
                  <a:cubicBezTo>
                    <a:pt x="4235" y="7232"/>
                    <a:pt x="4912" y="7355"/>
                    <a:pt x="5556" y="7355"/>
                  </a:cubicBezTo>
                  <a:cubicBezTo>
                    <a:pt x="7138" y="7355"/>
                    <a:pt x="8519" y="6607"/>
                    <a:pt x="9040" y="5303"/>
                  </a:cubicBezTo>
                  <a:cubicBezTo>
                    <a:pt x="9741" y="3502"/>
                    <a:pt x="8473" y="1300"/>
                    <a:pt x="6172" y="400"/>
                  </a:cubicBezTo>
                  <a:cubicBezTo>
                    <a:pt x="5502" y="128"/>
                    <a:pt x="4817" y="0"/>
                    <a:pt x="4167" y="0"/>
                  </a:cubicBezTo>
                  <a:close/>
                </a:path>
              </a:pathLst>
            </a:custGeom>
            <a:solidFill>
              <a:srgbClr val="FFFFFF"/>
            </a:solidFill>
            <a:ln w="1000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0" name="Google Shape;1670;p9"/>
            <p:cNvSpPr/>
            <p:nvPr/>
          </p:nvSpPr>
          <p:spPr>
            <a:xfrm>
              <a:off x="6821902" y="1688891"/>
              <a:ext cx="428276" cy="242862"/>
            </a:xfrm>
            <a:custGeom>
              <a:avLst/>
              <a:gdLst/>
              <a:ahLst/>
              <a:cxnLst/>
              <a:rect l="l" t="t" r="r" b="b"/>
              <a:pathLst>
                <a:path w="29455" h="16703" extrusionOk="0">
                  <a:moveTo>
                    <a:pt x="10837" y="2568"/>
                  </a:moveTo>
                  <a:cubicBezTo>
                    <a:pt x="11426" y="2568"/>
                    <a:pt x="11987" y="2889"/>
                    <a:pt x="12309" y="3427"/>
                  </a:cubicBezTo>
                  <a:cubicBezTo>
                    <a:pt x="12676" y="3994"/>
                    <a:pt x="12342" y="4794"/>
                    <a:pt x="11675" y="4928"/>
                  </a:cubicBezTo>
                  <a:cubicBezTo>
                    <a:pt x="11542" y="4958"/>
                    <a:pt x="11406" y="4973"/>
                    <a:pt x="11270" y="4973"/>
                  </a:cubicBezTo>
                  <a:cubicBezTo>
                    <a:pt x="10663" y="4973"/>
                    <a:pt x="10068" y="4673"/>
                    <a:pt x="9741" y="4127"/>
                  </a:cubicBezTo>
                  <a:cubicBezTo>
                    <a:pt x="9374" y="3527"/>
                    <a:pt x="9707" y="2760"/>
                    <a:pt x="10408" y="2626"/>
                  </a:cubicBezTo>
                  <a:cubicBezTo>
                    <a:pt x="10550" y="2587"/>
                    <a:pt x="10695" y="2568"/>
                    <a:pt x="10837" y="2568"/>
                  </a:cubicBezTo>
                  <a:close/>
                  <a:moveTo>
                    <a:pt x="10348" y="1"/>
                  </a:moveTo>
                  <a:cubicBezTo>
                    <a:pt x="9914" y="1"/>
                    <a:pt x="9475" y="52"/>
                    <a:pt x="9040" y="158"/>
                  </a:cubicBezTo>
                  <a:cubicBezTo>
                    <a:pt x="6838" y="792"/>
                    <a:pt x="5938" y="2893"/>
                    <a:pt x="7039" y="4894"/>
                  </a:cubicBezTo>
                  <a:cubicBezTo>
                    <a:pt x="7572" y="5795"/>
                    <a:pt x="8406" y="6529"/>
                    <a:pt x="9374" y="6963"/>
                  </a:cubicBezTo>
                  <a:cubicBezTo>
                    <a:pt x="9374" y="6963"/>
                    <a:pt x="10975" y="7696"/>
                    <a:pt x="11275" y="8264"/>
                  </a:cubicBezTo>
                  <a:cubicBezTo>
                    <a:pt x="11442" y="8564"/>
                    <a:pt x="11008" y="8931"/>
                    <a:pt x="10541" y="9198"/>
                  </a:cubicBezTo>
                  <a:lnTo>
                    <a:pt x="2068" y="11599"/>
                  </a:lnTo>
                  <a:cubicBezTo>
                    <a:pt x="667" y="11866"/>
                    <a:pt x="0" y="13467"/>
                    <a:pt x="767" y="14668"/>
                  </a:cubicBezTo>
                  <a:lnTo>
                    <a:pt x="1902" y="16703"/>
                  </a:lnTo>
                  <a:lnTo>
                    <a:pt x="29455" y="8964"/>
                  </a:lnTo>
                  <a:lnTo>
                    <a:pt x="28320" y="6896"/>
                  </a:lnTo>
                  <a:cubicBezTo>
                    <a:pt x="27653" y="5828"/>
                    <a:pt x="26517" y="5209"/>
                    <a:pt x="25320" y="5209"/>
                  </a:cubicBezTo>
                  <a:cubicBezTo>
                    <a:pt x="25021" y="5209"/>
                    <a:pt x="24718" y="5248"/>
                    <a:pt x="24418" y="5328"/>
                  </a:cubicBezTo>
                  <a:lnTo>
                    <a:pt x="16545" y="7530"/>
                  </a:lnTo>
                  <a:cubicBezTo>
                    <a:pt x="16454" y="7535"/>
                    <a:pt x="16362" y="7537"/>
                    <a:pt x="16270" y="7537"/>
                  </a:cubicBezTo>
                  <a:cubicBezTo>
                    <a:pt x="15754" y="7537"/>
                    <a:pt x="15253" y="7451"/>
                    <a:pt x="15111" y="7196"/>
                  </a:cubicBezTo>
                  <a:cubicBezTo>
                    <a:pt x="14677" y="6429"/>
                    <a:pt x="15211" y="5695"/>
                    <a:pt x="15378" y="4995"/>
                  </a:cubicBezTo>
                  <a:cubicBezTo>
                    <a:pt x="15578" y="4194"/>
                    <a:pt x="15445" y="3360"/>
                    <a:pt x="15044" y="2660"/>
                  </a:cubicBezTo>
                  <a:cubicBezTo>
                    <a:pt x="14040" y="977"/>
                    <a:pt x="12241" y="1"/>
                    <a:pt x="10348" y="1"/>
                  </a:cubicBezTo>
                  <a:close/>
                </a:path>
              </a:pathLst>
            </a:custGeom>
            <a:solidFill>
              <a:srgbClr val="F78A8A"/>
            </a:solidFill>
            <a:ln w="10850" cap="flat" cmpd="sng">
              <a:solidFill>
                <a:srgbClr val="263238"/>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1" name="Google Shape;1671;p9"/>
            <p:cNvSpPr/>
            <p:nvPr/>
          </p:nvSpPr>
          <p:spPr>
            <a:xfrm>
              <a:off x="7423800" y="1890517"/>
              <a:ext cx="100413" cy="114473"/>
            </a:xfrm>
            <a:custGeom>
              <a:avLst/>
              <a:gdLst/>
              <a:ahLst/>
              <a:cxnLst/>
              <a:rect l="l" t="t" r="r" b="b"/>
              <a:pathLst>
                <a:path w="6906" h="7873" fill="none" extrusionOk="0">
                  <a:moveTo>
                    <a:pt x="0" y="5504"/>
                  </a:moveTo>
                  <a:lnTo>
                    <a:pt x="3403" y="7873"/>
                  </a:lnTo>
                  <a:lnTo>
                    <a:pt x="6905" y="1"/>
                  </a:lnTo>
                </a:path>
              </a:pathLst>
            </a:custGeom>
            <a:noFill/>
            <a:ln w="62550"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2" name="Google Shape;1672;p9"/>
            <p:cNvSpPr/>
            <p:nvPr/>
          </p:nvSpPr>
          <p:spPr>
            <a:xfrm>
              <a:off x="7538753" y="2097131"/>
              <a:ext cx="100413" cy="114488"/>
            </a:xfrm>
            <a:custGeom>
              <a:avLst/>
              <a:gdLst/>
              <a:ahLst/>
              <a:cxnLst/>
              <a:rect l="l" t="t" r="r" b="b"/>
              <a:pathLst>
                <a:path w="6906" h="7874" fill="none" extrusionOk="0">
                  <a:moveTo>
                    <a:pt x="0" y="5505"/>
                  </a:moveTo>
                  <a:lnTo>
                    <a:pt x="3403" y="7873"/>
                  </a:lnTo>
                  <a:lnTo>
                    <a:pt x="6905" y="1"/>
                  </a:lnTo>
                </a:path>
              </a:pathLst>
            </a:custGeom>
            <a:noFill/>
            <a:ln w="62550" cap="rnd" cmpd="sng">
              <a:solidFill>
                <a:srgbClr val="F78A8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3" name="Google Shape;1673;p9"/>
            <p:cNvSpPr/>
            <p:nvPr/>
          </p:nvSpPr>
          <p:spPr>
            <a:xfrm>
              <a:off x="8159567" y="2043304"/>
              <a:ext cx="202746" cy="130424"/>
            </a:xfrm>
            <a:custGeom>
              <a:avLst/>
              <a:gdLst/>
              <a:ahLst/>
              <a:cxnLst/>
              <a:rect l="l" t="t" r="r" b="b"/>
              <a:pathLst>
                <a:path w="13944" h="8970" extrusionOk="0">
                  <a:moveTo>
                    <a:pt x="2369" y="0"/>
                  </a:moveTo>
                  <a:cubicBezTo>
                    <a:pt x="2369" y="0"/>
                    <a:pt x="0" y="0"/>
                    <a:pt x="100" y="1368"/>
                  </a:cubicBezTo>
                  <a:cubicBezTo>
                    <a:pt x="200" y="2735"/>
                    <a:pt x="8840" y="7939"/>
                    <a:pt x="9507" y="8373"/>
                  </a:cubicBezTo>
                  <a:cubicBezTo>
                    <a:pt x="9852" y="8602"/>
                    <a:pt x="10656" y="8969"/>
                    <a:pt x="11413" y="8969"/>
                  </a:cubicBezTo>
                  <a:cubicBezTo>
                    <a:pt x="12194" y="8969"/>
                    <a:pt x="12924" y="8578"/>
                    <a:pt x="13043" y="7239"/>
                  </a:cubicBezTo>
                  <a:cubicBezTo>
                    <a:pt x="13043" y="7239"/>
                    <a:pt x="13944" y="5337"/>
                    <a:pt x="13376" y="3836"/>
                  </a:cubicBezTo>
                  <a:cubicBezTo>
                    <a:pt x="12809" y="2368"/>
                    <a:pt x="2369" y="0"/>
                    <a:pt x="2369"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4" name="Google Shape;1674;p9"/>
            <p:cNvSpPr/>
            <p:nvPr/>
          </p:nvSpPr>
          <p:spPr>
            <a:xfrm>
              <a:off x="8168539" y="2002664"/>
              <a:ext cx="38080" cy="29981"/>
            </a:xfrm>
            <a:custGeom>
              <a:avLst/>
              <a:gdLst/>
              <a:ahLst/>
              <a:cxnLst/>
              <a:rect l="l" t="t" r="r" b="b"/>
              <a:pathLst>
                <a:path w="2619" h="2062" extrusionOk="0">
                  <a:moveTo>
                    <a:pt x="511" y="0"/>
                  </a:moveTo>
                  <a:cubicBezTo>
                    <a:pt x="1" y="0"/>
                    <a:pt x="852" y="1704"/>
                    <a:pt x="1185" y="1794"/>
                  </a:cubicBezTo>
                  <a:cubicBezTo>
                    <a:pt x="1551" y="1861"/>
                    <a:pt x="2419" y="2061"/>
                    <a:pt x="2419" y="2061"/>
                  </a:cubicBezTo>
                  <a:lnTo>
                    <a:pt x="2619" y="894"/>
                  </a:lnTo>
                  <a:cubicBezTo>
                    <a:pt x="1985" y="627"/>
                    <a:pt x="1351" y="360"/>
                    <a:pt x="718" y="60"/>
                  </a:cubicBezTo>
                  <a:cubicBezTo>
                    <a:pt x="632" y="19"/>
                    <a:pt x="564" y="0"/>
                    <a:pt x="511"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5" name="Google Shape;1675;p9"/>
            <p:cNvSpPr/>
            <p:nvPr/>
          </p:nvSpPr>
          <p:spPr>
            <a:xfrm>
              <a:off x="7677944" y="1827123"/>
              <a:ext cx="910378" cy="587227"/>
            </a:xfrm>
            <a:custGeom>
              <a:avLst/>
              <a:gdLst/>
              <a:ahLst/>
              <a:cxnLst/>
              <a:rect l="l" t="t" r="r" b="b"/>
              <a:pathLst>
                <a:path w="62612" h="40387" extrusionOk="0">
                  <a:moveTo>
                    <a:pt x="57473" y="1"/>
                  </a:moveTo>
                  <a:cubicBezTo>
                    <a:pt x="56638" y="1"/>
                    <a:pt x="55794" y="234"/>
                    <a:pt x="55040" y="725"/>
                  </a:cubicBezTo>
                  <a:lnTo>
                    <a:pt x="5204" y="33114"/>
                  </a:lnTo>
                  <a:lnTo>
                    <a:pt x="1" y="39486"/>
                  </a:lnTo>
                  <a:lnTo>
                    <a:pt x="434" y="40386"/>
                  </a:lnTo>
                  <a:lnTo>
                    <a:pt x="7806" y="38585"/>
                  </a:lnTo>
                  <a:lnTo>
                    <a:pt x="59743" y="8363"/>
                  </a:lnTo>
                  <a:cubicBezTo>
                    <a:pt x="61911" y="7096"/>
                    <a:pt x="62612" y="4260"/>
                    <a:pt x="61278" y="2092"/>
                  </a:cubicBezTo>
                  <a:cubicBezTo>
                    <a:pt x="60422" y="745"/>
                    <a:pt x="58963" y="1"/>
                    <a:pt x="57473" y="1"/>
                  </a:cubicBez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6" name="Google Shape;1676;p9"/>
            <p:cNvSpPr/>
            <p:nvPr/>
          </p:nvSpPr>
          <p:spPr>
            <a:xfrm>
              <a:off x="8108154" y="2137392"/>
              <a:ext cx="24747" cy="16023"/>
            </a:xfrm>
            <a:custGeom>
              <a:avLst/>
              <a:gdLst/>
              <a:ahLst/>
              <a:cxnLst/>
              <a:rect l="l" t="t" r="r" b="b"/>
              <a:pathLst>
                <a:path w="1702" h="1102" extrusionOk="0">
                  <a:moveTo>
                    <a:pt x="1702" y="0"/>
                  </a:moveTo>
                  <a:lnTo>
                    <a:pt x="0" y="1101"/>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7" name="Google Shape;1677;p9"/>
            <p:cNvSpPr/>
            <p:nvPr/>
          </p:nvSpPr>
          <p:spPr>
            <a:xfrm>
              <a:off x="8108154" y="2137392"/>
              <a:ext cx="24747" cy="16023"/>
            </a:xfrm>
            <a:custGeom>
              <a:avLst/>
              <a:gdLst/>
              <a:ahLst/>
              <a:cxnLst/>
              <a:rect l="l" t="t" r="r" b="b"/>
              <a:pathLst>
                <a:path w="1702" h="1102" fill="none" extrusionOk="0">
                  <a:moveTo>
                    <a:pt x="1702" y="0"/>
                  </a:moveTo>
                  <a:lnTo>
                    <a:pt x="0" y="1101"/>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8" name="Google Shape;1678;p9"/>
            <p:cNvSpPr/>
            <p:nvPr/>
          </p:nvSpPr>
          <p:spPr>
            <a:xfrm>
              <a:off x="8162955" y="2001109"/>
              <a:ext cx="181895" cy="117381"/>
            </a:xfrm>
            <a:custGeom>
              <a:avLst/>
              <a:gdLst/>
              <a:ahLst/>
              <a:cxnLst/>
              <a:rect l="l" t="t" r="r" b="b"/>
              <a:pathLst>
                <a:path w="12510" h="8073" extrusionOk="0">
                  <a:moveTo>
                    <a:pt x="12510" y="0"/>
                  </a:moveTo>
                  <a:lnTo>
                    <a:pt x="1" y="807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9" name="Google Shape;1679;p9"/>
            <p:cNvSpPr/>
            <p:nvPr/>
          </p:nvSpPr>
          <p:spPr>
            <a:xfrm>
              <a:off x="8162955" y="2001109"/>
              <a:ext cx="181895" cy="117381"/>
            </a:xfrm>
            <a:custGeom>
              <a:avLst/>
              <a:gdLst/>
              <a:ahLst/>
              <a:cxnLst/>
              <a:rect l="l" t="t" r="r" b="b"/>
              <a:pathLst>
                <a:path w="12510" h="8073" fill="none" extrusionOk="0">
                  <a:moveTo>
                    <a:pt x="12510" y="0"/>
                  </a:moveTo>
                  <a:lnTo>
                    <a:pt x="1" y="8072"/>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0" name="Google Shape;1680;p9"/>
            <p:cNvSpPr/>
            <p:nvPr/>
          </p:nvSpPr>
          <p:spPr>
            <a:xfrm>
              <a:off x="7665818" y="2399301"/>
              <a:ext cx="32991" cy="17579"/>
            </a:xfrm>
            <a:custGeom>
              <a:avLst/>
              <a:gdLst/>
              <a:ahLst/>
              <a:cxnLst/>
              <a:rect l="l" t="t" r="r" b="b"/>
              <a:pathLst>
                <a:path w="2269" h="1209" extrusionOk="0">
                  <a:moveTo>
                    <a:pt x="1302" y="0"/>
                  </a:moveTo>
                  <a:cubicBezTo>
                    <a:pt x="1302" y="0"/>
                    <a:pt x="1" y="534"/>
                    <a:pt x="201" y="1068"/>
                  </a:cubicBezTo>
                  <a:cubicBezTo>
                    <a:pt x="236" y="1167"/>
                    <a:pt x="322" y="1208"/>
                    <a:pt x="441" y="1208"/>
                  </a:cubicBezTo>
                  <a:cubicBezTo>
                    <a:pt x="998" y="1208"/>
                    <a:pt x="2269" y="300"/>
                    <a:pt x="2269" y="300"/>
                  </a:cubicBezTo>
                  <a:lnTo>
                    <a:pt x="1302" y="0"/>
                  </a:lnTo>
                  <a:close/>
                </a:path>
              </a:pathLst>
            </a:custGeom>
            <a:solidFill>
              <a:srgbClr val="F78A8A"/>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1" name="Google Shape;1681;p9"/>
            <p:cNvSpPr/>
            <p:nvPr/>
          </p:nvSpPr>
          <p:spPr>
            <a:xfrm>
              <a:off x="7677944" y="2309080"/>
              <a:ext cx="113514" cy="105270"/>
            </a:xfrm>
            <a:custGeom>
              <a:avLst/>
              <a:gdLst/>
              <a:ahLst/>
              <a:cxnLst/>
              <a:rect l="l" t="t" r="r" b="b"/>
              <a:pathLst>
                <a:path w="7807" h="7240" extrusionOk="0">
                  <a:moveTo>
                    <a:pt x="5204" y="1"/>
                  </a:moveTo>
                  <a:lnTo>
                    <a:pt x="1" y="6339"/>
                  </a:lnTo>
                  <a:lnTo>
                    <a:pt x="434" y="7239"/>
                  </a:lnTo>
                  <a:lnTo>
                    <a:pt x="7806" y="5438"/>
                  </a:lnTo>
                  <a:cubicBezTo>
                    <a:pt x="3737" y="3837"/>
                    <a:pt x="5204" y="1"/>
                    <a:pt x="5204"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2" name="Google Shape;1682;p9"/>
            <p:cNvSpPr/>
            <p:nvPr/>
          </p:nvSpPr>
          <p:spPr>
            <a:xfrm>
              <a:off x="8340474" y="1826658"/>
              <a:ext cx="248343" cy="199678"/>
            </a:xfrm>
            <a:custGeom>
              <a:avLst/>
              <a:gdLst/>
              <a:ahLst/>
              <a:cxnLst/>
              <a:rect l="l" t="t" r="r" b="b"/>
              <a:pathLst>
                <a:path w="17080" h="13733" extrusionOk="0">
                  <a:moveTo>
                    <a:pt x="11898" y="1"/>
                  </a:moveTo>
                  <a:cubicBezTo>
                    <a:pt x="11067" y="1"/>
                    <a:pt x="10226" y="234"/>
                    <a:pt x="9474" y="723"/>
                  </a:cubicBezTo>
                  <a:lnTo>
                    <a:pt x="401" y="6627"/>
                  </a:lnTo>
                  <a:cubicBezTo>
                    <a:pt x="167" y="7228"/>
                    <a:pt x="34" y="7895"/>
                    <a:pt x="34" y="8562"/>
                  </a:cubicBezTo>
                  <a:cubicBezTo>
                    <a:pt x="0" y="11364"/>
                    <a:pt x="2202" y="13666"/>
                    <a:pt x="4971" y="13733"/>
                  </a:cubicBezTo>
                  <a:lnTo>
                    <a:pt x="14177" y="8362"/>
                  </a:lnTo>
                  <a:cubicBezTo>
                    <a:pt x="16379" y="7094"/>
                    <a:pt x="17079" y="4259"/>
                    <a:pt x="15712" y="2124"/>
                  </a:cubicBezTo>
                  <a:cubicBezTo>
                    <a:pt x="14855" y="753"/>
                    <a:pt x="13392" y="1"/>
                    <a:pt x="11898"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3" name="Google Shape;1683;p9"/>
            <p:cNvSpPr/>
            <p:nvPr/>
          </p:nvSpPr>
          <p:spPr>
            <a:xfrm>
              <a:off x="8370063" y="1826658"/>
              <a:ext cx="218754" cy="180281"/>
            </a:xfrm>
            <a:custGeom>
              <a:avLst/>
              <a:gdLst/>
              <a:ahLst/>
              <a:cxnLst/>
              <a:rect l="l" t="t" r="r" b="b"/>
              <a:pathLst>
                <a:path w="15045" h="12399" extrusionOk="0">
                  <a:moveTo>
                    <a:pt x="9863" y="1"/>
                  </a:moveTo>
                  <a:cubicBezTo>
                    <a:pt x="9032" y="1"/>
                    <a:pt x="8191" y="234"/>
                    <a:pt x="7439" y="723"/>
                  </a:cubicBezTo>
                  <a:lnTo>
                    <a:pt x="567" y="5193"/>
                  </a:lnTo>
                  <a:cubicBezTo>
                    <a:pt x="234" y="5894"/>
                    <a:pt x="34" y="6661"/>
                    <a:pt x="34" y="7395"/>
                  </a:cubicBezTo>
                  <a:cubicBezTo>
                    <a:pt x="0" y="10130"/>
                    <a:pt x="2202" y="12365"/>
                    <a:pt x="4937" y="12398"/>
                  </a:cubicBezTo>
                  <a:lnTo>
                    <a:pt x="5271" y="12398"/>
                  </a:lnTo>
                  <a:lnTo>
                    <a:pt x="12142" y="8395"/>
                  </a:lnTo>
                  <a:cubicBezTo>
                    <a:pt x="14344" y="7128"/>
                    <a:pt x="15044" y="4259"/>
                    <a:pt x="13677" y="2124"/>
                  </a:cubicBezTo>
                  <a:cubicBezTo>
                    <a:pt x="12820" y="753"/>
                    <a:pt x="11357" y="1"/>
                    <a:pt x="9863"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4" name="Google Shape;1684;p9"/>
            <p:cNvSpPr/>
            <p:nvPr/>
          </p:nvSpPr>
          <p:spPr>
            <a:xfrm>
              <a:off x="8104344" y="2045717"/>
              <a:ext cx="18379" cy="36408"/>
            </a:xfrm>
            <a:custGeom>
              <a:avLst/>
              <a:gdLst/>
              <a:ahLst/>
              <a:cxnLst/>
              <a:rect l="l" t="t" r="r" b="b"/>
              <a:pathLst>
                <a:path w="1264" h="2504" extrusionOk="0">
                  <a:moveTo>
                    <a:pt x="1263" y="1"/>
                  </a:moveTo>
                  <a:cubicBezTo>
                    <a:pt x="1263" y="1"/>
                    <a:pt x="262" y="1"/>
                    <a:pt x="262" y="468"/>
                  </a:cubicBezTo>
                  <a:cubicBezTo>
                    <a:pt x="262" y="897"/>
                    <a:pt x="1" y="2503"/>
                    <a:pt x="578" y="2503"/>
                  </a:cubicBezTo>
                  <a:cubicBezTo>
                    <a:pt x="584" y="2503"/>
                    <a:pt x="590" y="2503"/>
                    <a:pt x="596" y="2503"/>
                  </a:cubicBezTo>
                  <a:cubicBezTo>
                    <a:pt x="1163" y="2436"/>
                    <a:pt x="1096" y="1435"/>
                    <a:pt x="1163" y="1068"/>
                  </a:cubicBezTo>
                  <a:cubicBezTo>
                    <a:pt x="1196" y="701"/>
                    <a:pt x="1263" y="1"/>
                    <a:pt x="126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5" name="Google Shape;1685;p9"/>
            <p:cNvSpPr/>
            <p:nvPr/>
          </p:nvSpPr>
          <p:spPr>
            <a:xfrm>
              <a:off x="8116485" y="2020505"/>
              <a:ext cx="22232" cy="50468"/>
            </a:xfrm>
            <a:custGeom>
              <a:avLst/>
              <a:gdLst/>
              <a:ahLst/>
              <a:cxnLst/>
              <a:rect l="l" t="t" r="r" b="b"/>
              <a:pathLst>
                <a:path w="1529" h="3471" extrusionOk="0">
                  <a:moveTo>
                    <a:pt x="1054" y="0"/>
                  </a:moveTo>
                  <a:cubicBezTo>
                    <a:pt x="803" y="0"/>
                    <a:pt x="528" y="67"/>
                    <a:pt x="428" y="334"/>
                  </a:cubicBezTo>
                  <a:cubicBezTo>
                    <a:pt x="230" y="894"/>
                    <a:pt x="0" y="3471"/>
                    <a:pt x="605" y="3471"/>
                  </a:cubicBezTo>
                  <a:cubicBezTo>
                    <a:pt x="613" y="3471"/>
                    <a:pt x="620" y="3470"/>
                    <a:pt x="628" y="3469"/>
                  </a:cubicBezTo>
                  <a:cubicBezTo>
                    <a:pt x="1262" y="3403"/>
                    <a:pt x="1395" y="1034"/>
                    <a:pt x="1529" y="67"/>
                  </a:cubicBezTo>
                  <a:cubicBezTo>
                    <a:pt x="1529" y="67"/>
                    <a:pt x="1304" y="0"/>
                    <a:pt x="1054"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6" name="Google Shape;1686;p9"/>
            <p:cNvSpPr/>
            <p:nvPr/>
          </p:nvSpPr>
          <p:spPr>
            <a:xfrm>
              <a:off x="8132886" y="2016972"/>
              <a:ext cx="26201" cy="47197"/>
            </a:xfrm>
            <a:custGeom>
              <a:avLst/>
              <a:gdLst/>
              <a:ahLst/>
              <a:cxnLst/>
              <a:rect l="l" t="t" r="r" b="b"/>
              <a:pathLst>
                <a:path w="1802" h="3246" extrusionOk="0">
                  <a:moveTo>
                    <a:pt x="863" y="0"/>
                  </a:moveTo>
                  <a:cubicBezTo>
                    <a:pt x="680" y="0"/>
                    <a:pt x="511" y="81"/>
                    <a:pt x="401" y="310"/>
                  </a:cubicBezTo>
                  <a:cubicBezTo>
                    <a:pt x="67" y="1077"/>
                    <a:pt x="1" y="3245"/>
                    <a:pt x="401" y="3245"/>
                  </a:cubicBezTo>
                  <a:cubicBezTo>
                    <a:pt x="835" y="3245"/>
                    <a:pt x="1468" y="2345"/>
                    <a:pt x="1602" y="1844"/>
                  </a:cubicBezTo>
                  <a:cubicBezTo>
                    <a:pt x="1702" y="1377"/>
                    <a:pt x="1769" y="910"/>
                    <a:pt x="1802" y="443"/>
                  </a:cubicBezTo>
                  <a:cubicBezTo>
                    <a:pt x="1802" y="443"/>
                    <a:pt x="1293" y="0"/>
                    <a:pt x="863"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7" name="Google Shape;1687;p9"/>
            <p:cNvSpPr/>
            <p:nvPr/>
          </p:nvSpPr>
          <p:spPr>
            <a:xfrm>
              <a:off x="8143079" y="2016158"/>
              <a:ext cx="37353" cy="41657"/>
            </a:xfrm>
            <a:custGeom>
              <a:avLst/>
              <a:gdLst/>
              <a:ahLst/>
              <a:cxnLst/>
              <a:rect l="l" t="t" r="r" b="b"/>
              <a:pathLst>
                <a:path w="2569" h="2865" extrusionOk="0">
                  <a:moveTo>
                    <a:pt x="1126" y="1"/>
                  </a:moveTo>
                  <a:cubicBezTo>
                    <a:pt x="1087" y="1"/>
                    <a:pt x="1056" y="11"/>
                    <a:pt x="1034" y="32"/>
                  </a:cubicBezTo>
                  <a:cubicBezTo>
                    <a:pt x="834" y="233"/>
                    <a:pt x="0" y="2367"/>
                    <a:pt x="634" y="2801"/>
                  </a:cubicBezTo>
                  <a:cubicBezTo>
                    <a:pt x="698" y="2845"/>
                    <a:pt x="763" y="2864"/>
                    <a:pt x="829" y="2864"/>
                  </a:cubicBezTo>
                  <a:cubicBezTo>
                    <a:pt x="1415" y="2864"/>
                    <a:pt x="2035" y="1300"/>
                    <a:pt x="2035" y="1300"/>
                  </a:cubicBezTo>
                  <a:lnTo>
                    <a:pt x="2569" y="933"/>
                  </a:lnTo>
                  <a:cubicBezTo>
                    <a:pt x="2569" y="933"/>
                    <a:pt x="1499" y="1"/>
                    <a:pt x="1126"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8" name="Google Shape;1688;p9"/>
            <p:cNvSpPr/>
            <p:nvPr/>
          </p:nvSpPr>
          <p:spPr>
            <a:xfrm>
              <a:off x="7901540" y="2033431"/>
              <a:ext cx="208082" cy="246090"/>
            </a:xfrm>
            <a:custGeom>
              <a:avLst/>
              <a:gdLst/>
              <a:ahLst/>
              <a:cxnLst/>
              <a:rect l="l" t="t" r="r" b="b"/>
              <a:pathLst>
                <a:path w="14311" h="16925" extrusionOk="0">
                  <a:moveTo>
                    <a:pt x="5285" y="0"/>
                  </a:moveTo>
                  <a:cubicBezTo>
                    <a:pt x="4690" y="0"/>
                    <a:pt x="4043" y="100"/>
                    <a:pt x="3336" y="312"/>
                  </a:cubicBezTo>
                  <a:cubicBezTo>
                    <a:pt x="0" y="1280"/>
                    <a:pt x="134" y="6316"/>
                    <a:pt x="134" y="6316"/>
                  </a:cubicBezTo>
                  <a:cubicBezTo>
                    <a:pt x="134" y="6316"/>
                    <a:pt x="300" y="8551"/>
                    <a:pt x="868" y="9052"/>
                  </a:cubicBezTo>
                  <a:cubicBezTo>
                    <a:pt x="1234" y="9352"/>
                    <a:pt x="1568" y="9719"/>
                    <a:pt x="1835" y="10086"/>
                  </a:cubicBezTo>
                  <a:cubicBezTo>
                    <a:pt x="1935" y="10653"/>
                    <a:pt x="1968" y="11220"/>
                    <a:pt x="2002" y="11787"/>
                  </a:cubicBezTo>
                  <a:cubicBezTo>
                    <a:pt x="2002" y="12343"/>
                    <a:pt x="2303" y="12389"/>
                    <a:pt x="2635" y="12389"/>
                  </a:cubicBezTo>
                  <a:cubicBezTo>
                    <a:pt x="2701" y="12389"/>
                    <a:pt x="2769" y="12387"/>
                    <a:pt x="2836" y="12387"/>
                  </a:cubicBezTo>
                  <a:cubicBezTo>
                    <a:pt x="3203" y="12387"/>
                    <a:pt x="3870" y="13655"/>
                    <a:pt x="4237" y="14255"/>
                  </a:cubicBezTo>
                  <a:cubicBezTo>
                    <a:pt x="4937" y="15123"/>
                    <a:pt x="5771" y="15857"/>
                    <a:pt x="6738" y="16457"/>
                  </a:cubicBezTo>
                  <a:cubicBezTo>
                    <a:pt x="6820" y="16506"/>
                    <a:pt x="6908" y="16528"/>
                    <a:pt x="7000" y="16528"/>
                  </a:cubicBezTo>
                  <a:cubicBezTo>
                    <a:pt x="7659" y="16528"/>
                    <a:pt x="8506" y="15423"/>
                    <a:pt x="8506" y="15423"/>
                  </a:cubicBezTo>
                  <a:lnTo>
                    <a:pt x="9040" y="16924"/>
                  </a:lnTo>
                  <a:lnTo>
                    <a:pt x="14310" y="13522"/>
                  </a:lnTo>
                  <a:lnTo>
                    <a:pt x="11709" y="8451"/>
                  </a:lnTo>
                  <a:cubicBezTo>
                    <a:pt x="11542" y="6717"/>
                    <a:pt x="11008" y="5016"/>
                    <a:pt x="10141" y="3481"/>
                  </a:cubicBezTo>
                  <a:cubicBezTo>
                    <a:pt x="8984" y="1378"/>
                    <a:pt x="7496" y="0"/>
                    <a:pt x="5285"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9" name="Google Shape;1689;p9"/>
            <p:cNvSpPr/>
            <p:nvPr/>
          </p:nvSpPr>
          <p:spPr>
            <a:xfrm>
              <a:off x="7828303" y="1981683"/>
              <a:ext cx="260949" cy="230386"/>
            </a:xfrm>
            <a:custGeom>
              <a:avLst/>
              <a:gdLst/>
              <a:ahLst/>
              <a:cxnLst/>
              <a:rect l="l" t="t" r="r" b="b"/>
              <a:pathLst>
                <a:path w="17947" h="15845" extrusionOk="0">
                  <a:moveTo>
                    <a:pt x="11358" y="1"/>
                  </a:moveTo>
                  <a:cubicBezTo>
                    <a:pt x="11304" y="1"/>
                    <a:pt x="11275" y="2"/>
                    <a:pt x="11275" y="2"/>
                  </a:cubicBezTo>
                  <a:cubicBezTo>
                    <a:pt x="10007" y="35"/>
                    <a:pt x="8807" y="302"/>
                    <a:pt x="7639" y="736"/>
                  </a:cubicBezTo>
                  <a:cubicBezTo>
                    <a:pt x="5671" y="1403"/>
                    <a:pt x="5204" y="4105"/>
                    <a:pt x="3503" y="5105"/>
                  </a:cubicBezTo>
                  <a:cubicBezTo>
                    <a:pt x="3132" y="5316"/>
                    <a:pt x="2877" y="5395"/>
                    <a:pt x="2696" y="5395"/>
                  </a:cubicBezTo>
                  <a:cubicBezTo>
                    <a:pt x="2144" y="5395"/>
                    <a:pt x="2277" y="4660"/>
                    <a:pt x="1916" y="4660"/>
                  </a:cubicBezTo>
                  <a:cubicBezTo>
                    <a:pt x="1851" y="4660"/>
                    <a:pt x="1771" y="4683"/>
                    <a:pt x="1668" y="4738"/>
                  </a:cubicBezTo>
                  <a:cubicBezTo>
                    <a:pt x="834" y="5205"/>
                    <a:pt x="0" y="9442"/>
                    <a:pt x="1802" y="10676"/>
                  </a:cubicBezTo>
                  <a:cubicBezTo>
                    <a:pt x="2310" y="11009"/>
                    <a:pt x="2882" y="11129"/>
                    <a:pt x="3443" y="11129"/>
                  </a:cubicBezTo>
                  <a:cubicBezTo>
                    <a:pt x="4909" y="11129"/>
                    <a:pt x="6305" y="10309"/>
                    <a:pt x="6305" y="10309"/>
                  </a:cubicBezTo>
                  <a:lnTo>
                    <a:pt x="6305" y="10309"/>
                  </a:lnTo>
                  <a:cubicBezTo>
                    <a:pt x="6305" y="10309"/>
                    <a:pt x="6038" y="11143"/>
                    <a:pt x="6772" y="11410"/>
                  </a:cubicBezTo>
                  <a:cubicBezTo>
                    <a:pt x="7205" y="11543"/>
                    <a:pt x="7672" y="11677"/>
                    <a:pt x="8106" y="11777"/>
                  </a:cubicBezTo>
                  <a:cubicBezTo>
                    <a:pt x="8106" y="11777"/>
                    <a:pt x="8013" y="13116"/>
                    <a:pt x="8969" y="13116"/>
                  </a:cubicBezTo>
                  <a:cubicBezTo>
                    <a:pt x="9003" y="13116"/>
                    <a:pt x="9038" y="13114"/>
                    <a:pt x="9073" y="13111"/>
                  </a:cubicBezTo>
                  <a:cubicBezTo>
                    <a:pt x="10001" y="12999"/>
                    <a:pt x="9460" y="11772"/>
                    <a:pt x="9267" y="11390"/>
                  </a:cubicBezTo>
                  <a:lnTo>
                    <a:pt x="9267" y="11390"/>
                  </a:lnTo>
                  <a:cubicBezTo>
                    <a:pt x="9617" y="12045"/>
                    <a:pt x="11432" y="15330"/>
                    <a:pt x="12843" y="15780"/>
                  </a:cubicBezTo>
                  <a:cubicBezTo>
                    <a:pt x="12995" y="15824"/>
                    <a:pt x="13154" y="15845"/>
                    <a:pt x="13317" y="15845"/>
                  </a:cubicBezTo>
                  <a:cubicBezTo>
                    <a:pt x="14867" y="15845"/>
                    <a:pt x="16803" y="13986"/>
                    <a:pt x="17346" y="13111"/>
                  </a:cubicBezTo>
                  <a:cubicBezTo>
                    <a:pt x="17946" y="12110"/>
                    <a:pt x="17446" y="5205"/>
                    <a:pt x="16112" y="2537"/>
                  </a:cubicBezTo>
                  <a:cubicBezTo>
                    <a:pt x="14899" y="111"/>
                    <a:pt x="11894" y="1"/>
                    <a:pt x="11358"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0" name="Google Shape;1690;p9"/>
            <p:cNvSpPr/>
            <p:nvPr/>
          </p:nvSpPr>
          <p:spPr>
            <a:xfrm>
              <a:off x="7953332" y="2147497"/>
              <a:ext cx="42791" cy="52228"/>
            </a:xfrm>
            <a:custGeom>
              <a:avLst/>
              <a:gdLst/>
              <a:ahLst/>
              <a:cxnLst/>
              <a:rect l="l" t="t" r="r" b="b"/>
              <a:pathLst>
                <a:path w="2943" h="3592" extrusionOk="0">
                  <a:moveTo>
                    <a:pt x="895" y="1"/>
                  </a:moveTo>
                  <a:cubicBezTo>
                    <a:pt x="1" y="1"/>
                    <a:pt x="641" y="2474"/>
                    <a:pt x="641" y="2474"/>
                  </a:cubicBezTo>
                  <a:lnTo>
                    <a:pt x="1909" y="3575"/>
                  </a:lnTo>
                  <a:cubicBezTo>
                    <a:pt x="1960" y="3586"/>
                    <a:pt x="2019" y="3592"/>
                    <a:pt x="2083" y="3592"/>
                  </a:cubicBezTo>
                  <a:cubicBezTo>
                    <a:pt x="2397" y="3592"/>
                    <a:pt x="2821" y="3458"/>
                    <a:pt x="2876" y="3208"/>
                  </a:cubicBezTo>
                  <a:cubicBezTo>
                    <a:pt x="2943" y="2908"/>
                    <a:pt x="2276" y="406"/>
                    <a:pt x="1108" y="39"/>
                  </a:cubicBezTo>
                  <a:cubicBezTo>
                    <a:pt x="1029" y="13"/>
                    <a:pt x="958" y="1"/>
                    <a:pt x="89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1" name="Google Shape;1691;p9"/>
            <p:cNvSpPr/>
            <p:nvPr/>
          </p:nvSpPr>
          <p:spPr>
            <a:xfrm>
              <a:off x="7951980" y="2142234"/>
              <a:ext cx="44143" cy="58218"/>
            </a:xfrm>
            <a:custGeom>
              <a:avLst/>
              <a:gdLst/>
              <a:ahLst/>
              <a:cxnLst/>
              <a:rect l="l" t="t" r="r" b="b"/>
              <a:pathLst>
                <a:path w="3036" h="4004" fill="none" extrusionOk="0">
                  <a:moveTo>
                    <a:pt x="734" y="2836"/>
                  </a:moveTo>
                  <a:cubicBezTo>
                    <a:pt x="734" y="2836"/>
                    <a:pt x="0" y="1"/>
                    <a:pt x="1201" y="401"/>
                  </a:cubicBezTo>
                  <a:cubicBezTo>
                    <a:pt x="2369" y="768"/>
                    <a:pt x="3036" y="3270"/>
                    <a:pt x="2969" y="3570"/>
                  </a:cubicBezTo>
                  <a:cubicBezTo>
                    <a:pt x="2902" y="3870"/>
                    <a:pt x="2302" y="4004"/>
                    <a:pt x="2002" y="3937"/>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2" name="Google Shape;1692;p9"/>
            <p:cNvSpPr/>
            <p:nvPr/>
          </p:nvSpPr>
          <p:spPr>
            <a:xfrm>
              <a:off x="7995629" y="2196032"/>
              <a:ext cx="154255" cy="105313"/>
            </a:xfrm>
            <a:custGeom>
              <a:avLst/>
              <a:gdLst/>
              <a:ahLst/>
              <a:cxnLst/>
              <a:rect l="l" t="t" r="r" b="b"/>
              <a:pathLst>
                <a:path w="10609" h="7243" extrusionOk="0">
                  <a:moveTo>
                    <a:pt x="7987" y="1"/>
                  </a:moveTo>
                  <a:cubicBezTo>
                    <a:pt x="7383" y="1"/>
                    <a:pt x="6779" y="44"/>
                    <a:pt x="6305" y="170"/>
                  </a:cubicBezTo>
                  <a:cubicBezTo>
                    <a:pt x="4937" y="938"/>
                    <a:pt x="3603" y="1805"/>
                    <a:pt x="2369" y="2806"/>
                  </a:cubicBezTo>
                  <a:cubicBezTo>
                    <a:pt x="1101" y="3906"/>
                    <a:pt x="1" y="7242"/>
                    <a:pt x="1" y="7242"/>
                  </a:cubicBezTo>
                  <a:cubicBezTo>
                    <a:pt x="1" y="7242"/>
                    <a:pt x="7639" y="2038"/>
                    <a:pt x="8974" y="1305"/>
                  </a:cubicBezTo>
                  <a:cubicBezTo>
                    <a:pt x="10308" y="571"/>
                    <a:pt x="10608" y="204"/>
                    <a:pt x="10608" y="204"/>
                  </a:cubicBezTo>
                  <a:cubicBezTo>
                    <a:pt x="10608" y="204"/>
                    <a:pt x="9296" y="1"/>
                    <a:pt x="7987"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3" name="Google Shape;1693;p9"/>
            <p:cNvSpPr/>
            <p:nvPr/>
          </p:nvSpPr>
          <p:spPr>
            <a:xfrm>
              <a:off x="8237167" y="2097974"/>
              <a:ext cx="126600" cy="101998"/>
            </a:xfrm>
            <a:custGeom>
              <a:avLst/>
              <a:gdLst/>
              <a:ahLst/>
              <a:cxnLst/>
              <a:rect l="l" t="t" r="r" b="b"/>
              <a:pathLst>
                <a:path w="8707" h="7015" extrusionOk="0">
                  <a:moveTo>
                    <a:pt x="3824" y="0"/>
                  </a:moveTo>
                  <a:cubicBezTo>
                    <a:pt x="3555" y="0"/>
                    <a:pt x="3291" y="25"/>
                    <a:pt x="3036" y="76"/>
                  </a:cubicBezTo>
                  <a:cubicBezTo>
                    <a:pt x="1735" y="376"/>
                    <a:pt x="634" y="1210"/>
                    <a:pt x="0" y="2344"/>
                  </a:cubicBezTo>
                  <a:cubicBezTo>
                    <a:pt x="0" y="4046"/>
                    <a:pt x="3603" y="5413"/>
                    <a:pt x="3603" y="5413"/>
                  </a:cubicBezTo>
                  <a:cubicBezTo>
                    <a:pt x="3603" y="5413"/>
                    <a:pt x="4637" y="7014"/>
                    <a:pt x="5771" y="7014"/>
                  </a:cubicBezTo>
                  <a:cubicBezTo>
                    <a:pt x="6905" y="7014"/>
                    <a:pt x="8707" y="5880"/>
                    <a:pt x="8373" y="3479"/>
                  </a:cubicBezTo>
                  <a:cubicBezTo>
                    <a:pt x="8079" y="1389"/>
                    <a:pt x="5837" y="0"/>
                    <a:pt x="3824"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4" name="Google Shape;1694;p9"/>
            <p:cNvSpPr/>
            <p:nvPr/>
          </p:nvSpPr>
          <p:spPr>
            <a:xfrm>
              <a:off x="7781745" y="2298902"/>
              <a:ext cx="115448" cy="225501"/>
            </a:xfrm>
            <a:custGeom>
              <a:avLst/>
              <a:gdLst/>
              <a:ahLst/>
              <a:cxnLst/>
              <a:rect l="l" t="t" r="r" b="b"/>
              <a:pathLst>
                <a:path w="7940" h="15509" extrusionOk="0">
                  <a:moveTo>
                    <a:pt x="6004" y="0"/>
                  </a:moveTo>
                  <a:cubicBezTo>
                    <a:pt x="4970" y="0"/>
                    <a:pt x="4403" y="434"/>
                    <a:pt x="3169" y="901"/>
                  </a:cubicBezTo>
                  <a:cubicBezTo>
                    <a:pt x="1901" y="1368"/>
                    <a:pt x="1234" y="1235"/>
                    <a:pt x="901" y="1368"/>
                  </a:cubicBezTo>
                  <a:cubicBezTo>
                    <a:pt x="567" y="1468"/>
                    <a:pt x="801" y="1935"/>
                    <a:pt x="1234" y="2269"/>
                  </a:cubicBezTo>
                  <a:cubicBezTo>
                    <a:pt x="1390" y="2380"/>
                    <a:pt x="1668" y="2417"/>
                    <a:pt x="1969" y="2417"/>
                  </a:cubicBezTo>
                  <a:cubicBezTo>
                    <a:pt x="2572" y="2417"/>
                    <a:pt x="3269" y="2269"/>
                    <a:pt x="3269" y="2269"/>
                  </a:cubicBezTo>
                  <a:lnTo>
                    <a:pt x="3269" y="2269"/>
                  </a:lnTo>
                  <a:cubicBezTo>
                    <a:pt x="3269" y="2269"/>
                    <a:pt x="1101" y="3736"/>
                    <a:pt x="567" y="4070"/>
                  </a:cubicBezTo>
                  <a:cubicBezTo>
                    <a:pt x="0" y="4437"/>
                    <a:pt x="2135" y="4770"/>
                    <a:pt x="3069" y="4770"/>
                  </a:cubicBezTo>
                  <a:cubicBezTo>
                    <a:pt x="3603" y="4770"/>
                    <a:pt x="4136" y="4570"/>
                    <a:pt x="4537" y="4203"/>
                  </a:cubicBezTo>
                  <a:lnTo>
                    <a:pt x="4537" y="4203"/>
                  </a:lnTo>
                  <a:lnTo>
                    <a:pt x="901" y="13844"/>
                  </a:lnTo>
                  <a:cubicBezTo>
                    <a:pt x="819" y="14856"/>
                    <a:pt x="1095" y="15509"/>
                    <a:pt x="2816" y="15509"/>
                  </a:cubicBezTo>
                  <a:cubicBezTo>
                    <a:pt x="3194" y="15509"/>
                    <a:pt x="3641" y="15477"/>
                    <a:pt x="4170" y="15411"/>
                  </a:cubicBezTo>
                  <a:cubicBezTo>
                    <a:pt x="7138" y="15078"/>
                    <a:pt x="7138" y="14644"/>
                    <a:pt x="7138" y="14177"/>
                  </a:cubicBezTo>
                  <a:cubicBezTo>
                    <a:pt x="7138" y="13710"/>
                    <a:pt x="7939" y="2936"/>
                    <a:pt x="7939" y="2369"/>
                  </a:cubicBezTo>
                  <a:cubicBezTo>
                    <a:pt x="7939" y="1802"/>
                    <a:pt x="7038" y="0"/>
                    <a:pt x="6004"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5" name="Google Shape;1695;p9"/>
            <p:cNvSpPr/>
            <p:nvPr/>
          </p:nvSpPr>
          <p:spPr>
            <a:xfrm>
              <a:off x="7847699" y="2328971"/>
              <a:ext cx="7779" cy="31057"/>
            </a:xfrm>
            <a:custGeom>
              <a:avLst/>
              <a:gdLst/>
              <a:ahLst/>
              <a:cxnLst/>
              <a:rect l="l" t="t" r="r" b="b"/>
              <a:pathLst>
                <a:path w="535" h="2136" extrusionOk="0">
                  <a:moveTo>
                    <a:pt x="1" y="2135"/>
                  </a:moveTo>
                  <a:lnTo>
                    <a:pt x="534" y="0"/>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6" name="Google Shape;1696;p9"/>
            <p:cNvSpPr/>
            <p:nvPr/>
          </p:nvSpPr>
          <p:spPr>
            <a:xfrm>
              <a:off x="7847699" y="2328971"/>
              <a:ext cx="7779" cy="31057"/>
            </a:xfrm>
            <a:custGeom>
              <a:avLst/>
              <a:gdLst/>
              <a:ahLst/>
              <a:cxnLst/>
              <a:rect l="l" t="t" r="r" b="b"/>
              <a:pathLst>
                <a:path w="535" h="2136" fill="none" extrusionOk="0">
                  <a:moveTo>
                    <a:pt x="1" y="2135"/>
                  </a:moveTo>
                  <a:lnTo>
                    <a:pt x="534"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7" name="Google Shape;1697;p9"/>
            <p:cNvSpPr/>
            <p:nvPr/>
          </p:nvSpPr>
          <p:spPr>
            <a:xfrm>
              <a:off x="7773487" y="2465254"/>
              <a:ext cx="112060" cy="135775"/>
            </a:xfrm>
            <a:custGeom>
              <a:avLst/>
              <a:gdLst/>
              <a:ahLst/>
              <a:cxnLst/>
              <a:rect l="l" t="t" r="r" b="b"/>
              <a:pathLst>
                <a:path w="7707" h="9338" extrusionOk="0">
                  <a:moveTo>
                    <a:pt x="4971" y="1"/>
                  </a:moveTo>
                  <a:cubicBezTo>
                    <a:pt x="4971" y="1"/>
                    <a:pt x="1369" y="1035"/>
                    <a:pt x="668" y="2636"/>
                  </a:cubicBezTo>
                  <a:cubicBezTo>
                    <a:pt x="1" y="4204"/>
                    <a:pt x="101" y="6606"/>
                    <a:pt x="1469" y="7940"/>
                  </a:cubicBezTo>
                  <a:cubicBezTo>
                    <a:pt x="2415" y="8887"/>
                    <a:pt x="2978" y="9338"/>
                    <a:pt x="3722" y="9338"/>
                  </a:cubicBezTo>
                  <a:cubicBezTo>
                    <a:pt x="4053" y="9338"/>
                    <a:pt x="4419" y="9249"/>
                    <a:pt x="4871" y="9074"/>
                  </a:cubicBezTo>
                  <a:cubicBezTo>
                    <a:pt x="6339" y="8507"/>
                    <a:pt x="6706" y="7606"/>
                    <a:pt x="6806" y="6706"/>
                  </a:cubicBezTo>
                  <a:cubicBezTo>
                    <a:pt x="6906" y="5805"/>
                    <a:pt x="7706" y="2736"/>
                    <a:pt x="4971"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8" name="Google Shape;1698;p9"/>
            <p:cNvSpPr/>
            <p:nvPr/>
          </p:nvSpPr>
          <p:spPr>
            <a:xfrm>
              <a:off x="7741964" y="3149667"/>
              <a:ext cx="154255" cy="126934"/>
            </a:xfrm>
            <a:custGeom>
              <a:avLst/>
              <a:gdLst/>
              <a:ahLst/>
              <a:cxnLst/>
              <a:rect l="l" t="t" r="r" b="b"/>
              <a:pathLst>
                <a:path w="10609" h="8730" extrusionOk="0">
                  <a:moveTo>
                    <a:pt x="1998" y="0"/>
                  </a:moveTo>
                  <a:cubicBezTo>
                    <a:pt x="1719" y="0"/>
                    <a:pt x="1468" y="38"/>
                    <a:pt x="1268" y="130"/>
                  </a:cubicBezTo>
                  <a:cubicBezTo>
                    <a:pt x="1" y="697"/>
                    <a:pt x="1" y="1264"/>
                    <a:pt x="1602" y="3766"/>
                  </a:cubicBezTo>
                  <a:cubicBezTo>
                    <a:pt x="3050" y="6030"/>
                    <a:pt x="6793" y="8730"/>
                    <a:pt x="8604" y="8730"/>
                  </a:cubicBezTo>
                  <a:cubicBezTo>
                    <a:pt x="8795" y="8730"/>
                    <a:pt x="8964" y="8700"/>
                    <a:pt x="9107" y="8636"/>
                  </a:cubicBezTo>
                  <a:cubicBezTo>
                    <a:pt x="10608" y="7936"/>
                    <a:pt x="9207" y="3399"/>
                    <a:pt x="9207" y="3399"/>
                  </a:cubicBezTo>
                  <a:lnTo>
                    <a:pt x="5671" y="1031"/>
                  </a:lnTo>
                  <a:cubicBezTo>
                    <a:pt x="5671" y="1031"/>
                    <a:pt x="3446" y="0"/>
                    <a:pt x="1998"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9" name="Google Shape;1699;p9"/>
            <p:cNvSpPr/>
            <p:nvPr/>
          </p:nvSpPr>
          <p:spPr>
            <a:xfrm>
              <a:off x="7742938" y="3156893"/>
              <a:ext cx="140674" cy="119708"/>
            </a:xfrm>
            <a:custGeom>
              <a:avLst/>
              <a:gdLst/>
              <a:ahLst/>
              <a:cxnLst/>
              <a:rect l="l" t="t" r="r" b="b"/>
              <a:pathLst>
                <a:path w="9675" h="8233" extrusionOk="0">
                  <a:moveTo>
                    <a:pt x="601" y="0"/>
                  </a:moveTo>
                  <a:lnTo>
                    <a:pt x="601" y="0"/>
                  </a:lnTo>
                  <a:cubicBezTo>
                    <a:pt x="0" y="501"/>
                    <a:pt x="267" y="1268"/>
                    <a:pt x="1535" y="3269"/>
                  </a:cubicBezTo>
                  <a:cubicBezTo>
                    <a:pt x="2983" y="5533"/>
                    <a:pt x="6726" y="8233"/>
                    <a:pt x="8537" y="8233"/>
                  </a:cubicBezTo>
                  <a:cubicBezTo>
                    <a:pt x="8728" y="8233"/>
                    <a:pt x="8897" y="8203"/>
                    <a:pt x="9040" y="8139"/>
                  </a:cubicBezTo>
                  <a:cubicBezTo>
                    <a:pt x="9407" y="7873"/>
                    <a:pt x="9641" y="7472"/>
                    <a:pt x="9674" y="7005"/>
                  </a:cubicBezTo>
                  <a:lnTo>
                    <a:pt x="9674" y="7005"/>
                  </a:lnTo>
                  <a:cubicBezTo>
                    <a:pt x="9267" y="7173"/>
                    <a:pt x="8858" y="7251"/>
                    <a:pt x="8447" y="7251"/>
                  </a:cubicBezTo>
                  <a:cubicBezTo>
                    <a:pt x="6737" y="7251"/>
                    <a:pt x="5004" y="5899"/>
                    <a:pt x="3336" y="4070"/>
                  </a:cubicBezTo>
                  <a:cubicBezTo>
                    <a:pt x="2235" y="2836"/>
                    <a:pt x="1335" y="1468"/>
                    <a:pt x="601"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0" name="Google Shape;1700;p9"/>
            <p:cNvSpPr/>
            <p:nvPr/>
          </p:nvSpPr>
          <p:spPr>
            <a:xfrm>
              <a:off x="7809866" y="2586663"/>
              <a:ext cx="689225" cy="691973"/>
            </a:xfrm>
            <a:custGeom>
              <a:avLst/>
              <a:gdLst/>
              <a:ahLst/>
              <a:cxnLst/>
              <a:rect l="l" t="t" r="r" b="b"/>
              <a:pathLst>
                <a:path w="47402" h="47591" extrusionOk="0">
                  <a:moveTo>
                    <a:pt x="32012" y="1"/>
                  </a:moveTo>
                  <a:cubicBezTo>
                    <a:pt x="29850" y="1"/>
                    <a:pt x="24899" y="612"/>
                    <a:pt x="17346" y="5027"/>
                  </a:cubicBezTo>
                  <a:lnTo>
                    <a:pt x="17447" y="8463"/>
                  </a:lnTo>
                  <a:cubicBezTo>
                    <a:pt x="17447" y="8463"/>
                    <a:pt x="10542" y="11065"/>
                    <a:pt x="7139" y="13466"/>
                  </a:cubicBezTo>
                  <a:cubicBezTo>
                    <a:pt x="3737" y="15868"/>
                    <a:pt x="1468" y="17636"/>
                    <a:pt x="1135" y="19904"/>
                  </a:cubicBezTo>
                  <a:cubicBezTo>
                    <a:pt x="801" y="22173"/>
                    <a:pt x="1001" y="39785"/>
                    <a:pt x="1001" y="39785"/>
                  </a:cubicBezTo>
                  <a:cubicBezTo>
                    <a:pt x="1001" y="39785"/>
                    <a:pt x="1" y="39985"/>
                    <a:pt x="334" y="40686"/>
                  </a:cubicBezTo>
                  <a:cubicBezTo>
                    <a:pt x="668" y="41353"/>
                    <a:pt x="1368" y="43855"/>
                    <a:pt x="2269" y="44088"/>
                  </a:cubicBezTo>
                  <a:cubicBezTo>
                    <a:pt x="2852" y="44218"/>
                    <a:pt x="3534" y="44460"/>
                    <a:pt x="4005" y="44460"/>
                  </a:cubicBezTo>
                  <a:cubicBezTo>
                    <a:pt x="4261" y="44460"/>
                    <a:pt x="4455" y="44388"/>
                    <a:pt x="4537" y="44188"/>
                  </a:cubicBezTo>
                  <a:cubicBezTo>
                    <a:pt x="4771" y="43621"/>
                    <a:pt x="5438" y="40219"/>
                    <a:pt x="5905" y="39085"/>
                  </a:cubicBezTo>
                  <a:cubicBezTo>
                    <a:pt x="6339" y="37951"/>
                    <a:pt x="7139" y="32647"/>
                    <a:pt x="7806" y="28878"/>
                  </a:cubicBezTo>
                  <a:cubicBezTo>
                    <a:pt x="8207" y="26776"/>
                    <a:pt x="8440" y="24674"/>
                    <a:pt x="8507" y="22540"/>
                  </a:cubicBezTo>
                  <a:cubicBezTo>
                    <a:pt x="10909" y="22206"/>
                    <a:pt x="13244" y="21639"/>
                    <a:pt x="15545" y="20838"/>
                  </a:cubicBezTo>
                  <a:cubicBezTo>
                    <a:pt x="19515" y="19471"/>
                    <a:pt x="25285" y="16969"/>
                    <a:pt x="25285" y="16969"/>
                  </a:cubicBezTo>
                  <a:cubicBezTo>
                    <a:pt x="25285" y="16969"/>
                    <a:pt x="29955" y="28644"/>
                    <a:pt x="30956" y="30912"/>
                  </a:cubicBezTo>
                  <a:cubicBezTo>
                    <a:pt x="31990" y="33181"/>
                    <a:pt x="35960" y="38284"/>
                    <a:pt x="36760" y="39785"/>
                  </a:cubicBezTo>
                  <a:cubicBezTo>
                    <a:pt x="37528" y="41253"/>
                    <a:pt x="42531" y="47591"/>
                    <a:pt x="42531" y="47591"/>
                  </a:cubicBezTo>
                  <a:cubicBezTo>
                    <a:pt x="42531" y="47591"/>
                    <a:pt x="44466" y="45890"/>
                    <a:pt x="45700" y="45890"/>
                  </a:cubicBezTo>
                  <a:lnTo>
                    <a:pt x="47401" y="45890"/>
                  </a:lnTo>
                  <a:cubicBezTo>
                    <a:pt x="47401" y="45890"/>
                    <a:pt x="45366" y="40219"/>
                    <a:pt x="43665" y="36817"/>
                  </a:cubicBezTo>
                  <a:cubicBezTo>
                    <a:pt x="41931" y="33414"/>
                    <a:pt x="38428" y="27843"/>
                    <a:pt x="38428" y="27843"/>
                  </a:cubicBezTo>
                  <a:cubicBezTo>
                    <a:pt x="38428" y="27843"/>
                    <a:pt x="35259" y="8029"/>
                    <a:pt x="35159" y="6662"/>
                  </a:cubicBezTo>
                  <a:cubicBezTo>
                    <a:pt x="34926" y="4026"/>
                    <a:pt x="33258" y="90"/>
                    <a:pt x="33258" y="90"/>
                  </a:cubicBezTo>
                  <a:cubicBezTo>
                    <a:pt x="33258" y="90"/>
                    <a:pt x="32839" y="1"/>
                    <a:pt x="32012" y="1"/>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1" name="Google Shape;1701;p9"/>
            <p:cNvSpPr/>
            <p:nvPr/>
          </p:nvSpPr>
          <p:spPr>
            <a:xfrm>
              <a:off x="8378787" y="3238346"/>
              <a:ext cx="136792" cy="119461"/>
            </a:xfrm>
            <a:custGeom>
              <a:avLst/>
              <a:gdLst/>
              <a:ahLst/>
              <a:cxnLst/>
              <a:rect l="l" t="t" r="r" b="b"/>
              <a:pathLst>
                <a:path w="9408" h="8216" extrusionOk="0">
                  <a:moveTo>
                    <a:pt x="6483" y="1"/>
                  </a:moveTo>
                  <a:cubicBezTo>
                    <a:pt x="5650" y="1"/>
                    <a:pt x="4582" y="614"/>
                    <a:pt x="3403" y="2771"/>
                  </a:cubicBezTo>
                  <a:cubicBezTo>
                    <a:pt x="3103" y="3238"/>
                    <a:pt x="2836" y="3738"/>
                    <a:pt x="2603" y="4239"/>
                  </a:cubicBezTo>
                  <a:cubicBezTo>
                    <a:pt x="2502" y="4572"/>
                    <a:pt x="1" y="4906"/>
                    <a:pt x="334" y="6040"/>
                  </a:cubicBezTo>
                  <a:cubicBezTo>
                    <a:pt x="668" y="7174"/>
                    <a:pt x="3303" y="8108"/>
                    <a:pt x="4537" y="8208"/>
                  </a:cubicBezTo>
                  <a:cubicBezTo>
                    <a:pt x="4583" y="8213"/>
                    <a:pt x="4630" y="8215"/>
                    <a:pt x="4679" y="8215"/>
                  </a:cubicBezTo>
                  <a:cubicBezTo>
                    <a:pt x="5953" y="8215"/>
                    <a:pt x="8290" y="6591"/>
                    <a:pt x="8740" y="6173"/>
                  </a:cubicBezTo>
                  <a:cubicBezTo>
                    <a:pt x="9007" y="5906"/>
                    <a:pt x="9407" y="4139"/>
                    <a:pt x="9174" y="2771"/>
                  </a:cubicBezTo>
                  <a:cubicBezTo>
                    <a:pt x="9040" y="2137"/>
                    <a:pt x="8740" y="1537"/>
                    <a:pt x="8273" y="1070"/>
                  </a:cubicBezTo>
                  <a:cubicBezTo>
                    <a:pt x="8273" y="1070"/>
                    <a:pt x="7582" y="1"/>
                    <a:pt x="6483" y="1"/>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2" name="Google Shape;1702;p9"/>
            <p:cNvSpPr/>
            <p:nvPr/>
          </p:nvSpPr>
          <p:spPr>
            <a:xfrm>
              <a:off x="8383149" y="3255838"/>
              <a:ext cx="132430" cy="101969"/>
            </a:xfrm>
            <a:custGeom>
              <a:avLst/>
              <a:gdLst/>
              <a:ahLst/>
              <a:cxnLst/>
              <a:rect l="l" t="t" r="r" b="b"/>
              <a:pathLst>
                <a:path w="9108" h="7013" extrusionOk="0">
                  <a:moveTo>
                    <a:pt x="8107" y="0"/>
                  </a:moveTo>
                  <a:cubicBezTo>
                    <a:pt x="7173" y="0"/>
                    <a:pt x="6272" y="400"/>
                    <a:pt x="5605" y="1101"/>
                  </a:cubicBezTo>
                  <a:cubicBezTo>
                    <a:pt x="4471" y="2469"/>
                    <a:pt x="5038" y="5537"/>
                    <a:pt x="3670" y="5971"/>
                  </a:cubicBezTo>
                  <a:cubicBezTo>
                    <a:pt x="3547" y="6016"/>
                    <a:pt x="3413" y="6036"/>
                    <a:pt x="3270" y="6036"/>
                  </a:cubicBezTo>
                  <a:cubicBezTo>
                    <a:pt x="2250" y="6036"/>
                    <a:pt x="799" y="4993"/>
                    <a:pt x="68" y="4437"/>
                  </a:cubicBezTo>
                  <a:cubicBezTo>
                    <a:pt x="1" y="4570"/>
                    <a:pt x="1" y="4703"/>
                    <a:pt x="68" y="4837"/>
                  </a:cubicBezTo>
                  <a:cubicBezTo>
                    <a:pt x="401" y="5971"/>
                    <a:pt x="3003" y="6872"/>
                    <a:pt x="4271" y="7005"/>
                  </a:cubicBezTo>
                  <a:cubicBezTo>
                    <a:pt x="4316" y="7010"/>
                    <a:pt x="4363" y="7012"/>
                    <a:pt x="4412" y="7012"/>
                  </a:cubicBezTo>
                  <a:cubicBezTo>
                    <a:pt x="5687" y="7012"/>
                    <a:pt x="8024" y="5388"/>
                    <a:pt x="8474" y="4970"/>
                  </a:cubicBezTo>
                  <a:cubicBezTo>
                    <a:pt x="8707" y="4703"/>
                    <a:pt x="9107" y="2936"/>
                    <a:pt x="8874" y="1568"/>
                  </a:cubicBezTo>
                  <a:cubicBezTo>
                    <a:pt x="8774" y="967"/>
                    <a:pt x="8507" y="434"/>
                    <a:pt x="8107" y="0"/>
                  </a:cubicBezTo>
                  <a:close/>
                </a:path>
              </a:pathLst>
            </a:custGeom>
            <a:solidFill>
              <a:srgbClr val="FFFFFF"/>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3" name="Google Shape;1703;p9"/>
            <p:cNvSpPr/>
            <p:nvPr/>
          </p:nvSpPr>
          <p:spPr>
            <a:xfrm>
              <a:off x="8444755" y="3265958"/>
              <a:ext cx="70824" cy="91806"/>
            </a:xfrm>
            <a:custGeom>
              <a:avLst/>
              <a:gdLst/>
              <a:ahLst/>
              <a:cxnLst/>
              <a:rect l="l" t="t" r="r" b="b"/>
              <a:pathLst>
                <a:path w="4871" h="6314" extrusionOk="0">
                  <a:moveTo>
                    <a:pt x="3763" y="0"/>
                  </a:moveTo>
                  <a:cubicBezTo>
                    <a:pt x="3138" y="0"/>
                    <a:pt x="2031" y="215"/>
                    <a:pt x="1701" y="1672"/>
                  </a:cubicBezTo>
                  <a:cubicBezTo>
                    <a:pt x="1234" y="3707"/>
                    <a:pt x="1802" y="5075"/>
                    <a:pt x="0" y="6309"/>
                  </a:cubicBezTo>
                  <a:cubicBezTo>
                    <a:pt x="35" y="6312"/>
                    <a:pt x="72" y="6313"/>
                    <a:pt x="109" y="6313"/>
                  </a:cubicBezTo>
                  <a:cubicBezTo>
                    <a:pt x="1375" y="6313"/>
                    <a:pt x="3750" y="4696"/>
                    <a:pt x="4203" y="4274"/>
                  </a:cubicBezTo>
                  <a:cubicBezTo>
                    <a:pt x="4470" y="4007"/>
                    <a:pt x="4870" y="2240"/>
                    <a:pt x="4637" y="872"/>
                  </a:cubicBezTo>
                  <a:cubicBezTo>
                    <a:pt x="4604" y="572"/>
                    <a:pt x="4503" y="305"/>
                    <a:pt x="4370" y="38"/>
                  </a:cubicBezTo>
                  <a:lnTo>
                    <a:pt x="4203" y="38"/>
                  </a:lnTo>
                  <a:cubicBezTo>
                    <a:pt x="4203" y="38"/>
                    <a:pt x="4026" y="0"/>
                    <a:pt x="3763" y="0"/>
                  </a:cubicBezTo>
                  <a:close/>
                </a:path>
              </a:pathLst>
            </a:custGeom>
            <a:solidFill>
              <a:srgbClr val="263238"/>
            </a:solid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4" name="Google Shape;1704;p9"/>
            <p:cNvSpPr/>
            <p:nvPr/>
          </p:nvSpPr>
          <p:spPr>
            <a:xfrm>
              <a:off x="8193998" y="2781979"/>
              <a:ext cx="97505" cy="48026"/>
            </a:xfrm>
            <a:custGeom>
              <a:avLst/>
              <a:gdLst/>
              <a:ahLst/>
              <a:cxnLst/>
              <a:rect l="l" t="t" r="r" b="b"/>
              <a:pathLst>
                <a:path w="6706" h="3303" fill="none" extrusionOk="0">
                  <a:moveTo>
                    <a:pt x="1" y="3302"/>
                  </a:moveTo>
                  <a:lnTo>
                    <a:pt x="6705" y="0"/>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5" name="Google Shape;1705;p9"/>
            <p:cNvSpPr/>
            <p:nvPr/>
          </p:nvSpPr>
          <p:spPr>
            <a:xfrm>
              <a:off x="8238621" y="2797014"/>
              <a:ext cx="83925" cy="11647"/>
            </a:xfrm>
            <a:custGeom>
              <a:avLst/>
              <a:gdLst/>
              <a:ahLst/>
              <a:cxnLst/>
              <a:rect l="l" t="t" r="r" b="b"/>
              <a:pathLst>
                <a:path w="5772" h="801" fill="none" extrusionOk="0">
                  <a:moveTo>
                    <a:pt x="0" y="801"/>
                  </a:moveTo>
                  <a:lnTo>
                    <a:pt x="5771" y="0"/>
                  </a:lnTo>
                </a:path>
              </a:pathLst>
            </a:custGeom>
            <a:noFill/>
            <a:ln w="1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6" name="Google Shape;1706;p9"/>
            <p:cNvSpPr/>
            <p:nvPr/>
          </p:nvSpPr>
          <p:spPr>
            <a:xfrm>
              <a:off x="7791444" y="2120569"/>
              <a:ext cx="547373" cy="561026"/>
            </a:xfrm>
            <a:custGeom>
              <a:avLst/>
              <a:gdLst/>
              <a:ahLst/>
              <a:cxnLst/>
              <a:rect l="l" t="t" r="r" b="b"/>
              <a:pathLst>
                <a:path w="37646" h="38585" extrusionOk="0">
                  <a:moveTo>
                    <a:pt x="33411" y="1"/>
                  </a:moveTo>
                  <a:cubicBezTo>
                    <a:pt x="33280" y="1"/>
                    <a:pt x="33150" y="8"/>
                    <a:pt x="33024" y="23"/>
                  </a:cubicBezTo>
                  <a:cubicBezTo>
                    <a:pt x="31089" y="223"/>
                    <a:pt x="26085" y="3626"/>
                    <a:pt x="25752" y="3993"/>
                  </a:cubicBezTo>
                  <a:cubicBezTo>
                    <a:pt x="25418" y="4326"/>
                    <a:pt x="24051" y="5127"/>
                    <a:pt x="23484" y="5561"/>
                  </a:cubicBezTo>
                  <a:cubicBezTo>
                    <a:pt x="23484" y="5561"/>
                    <a:pt x="11809" y="12832"/>
                    <a:pt x="10775" y="13500"/>
                  </a:cubicBezTo>
                  <a:cubicBezTo>
                    <a:pt x="9740" y="14167"/>
                    <a:pt x="7706" y="15534"/>
                    <a:pt x="7839" y="16001"/>
                  </a:cubicBezTo>
                  <a:cubicBezTo>
                    <a:pt x="7939" y="16468"/>
                    <a:pt x="1801" y="26409"/>
                    <a:pt x="1801" y="26409"/>
                  </a:cubicBezTo>
                  <a:cubicBezTo>
                    <a:pt x="1801" y="26409"/>
                    <a:pt x="0" y="28811"/>
                    <a:pt x="1701" y="30945"/>
                  </a:cubicBezTo>
                  <a:cubicBezTo>
                    <a:pt x="2383" y="31813"/>
                    <a:pt x="3048" y="32099"/>
                    <a:pt x="3650" y="32099"/>
                  </a:cubicBezTo>
                  <a:cubicBezTo>
                    <a:pt x="4551" y="32099"/>
                    <a:pt x="5311" y="31459"/>
                    <a:pt x="5771" y="31179"/>
                  </a:cubicBezTo>
                  <a:cubicBezTo>
                    <a:pt x="6572" y="30745"/>
                    <a:pt x="12809" y="24841"/>
                    <a:pt x="12809" y="24841"/>
                  </a:cubicBezTo>
                  <a:lnTo>
                    <a:pt x="18580" y="38584"/>
                  </a:lnTo>
                  <a:cubicBezTo>
                    <a:pt x="18580" y="38584"/>
                    <a:pt x="26077" y="33566"/>
                    <a:pt x="34287" y="33566"/>
                  </a:cubicBezTo>
                  <a:cubicBezTo>
                    <a:pt x="34544" y="33566"/>
                    <a:pt x="34801" y="33570"/>
                    <a:pt x="35059" y="33581"/>
                  </a:cubicBezTo>
                  <a:lnTo>
                    <a:pt x="29388" y="11365"/>
                  </a:lnTo>
                  <a:cubicBezTo>
                    <a:pt x="29388" y="11365"/>
                    <a:pt x="37193" y="5460"/>
                    <a:pt x="37427" y="3426"/>
                  </a:cubicBezTo>
                  <a:cubicBezTo>
                    <a:pt x="37645" y="1524"/>
                    <a:pt x="35299" y="1"/>
                    <a:pt x="33411"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7" name="Google Shape;1707;p9"/>
            <p:cNvSpPr/>
            <p:nvPr/>
          </p:nvSpPr>
          <p:spPr>
            <a:xfrm>
              <a:off x="7807932" y="2120569"/>
              <a:ext cx="530405" cy="561506"/>
            </a:xfrm>
            <a:custGeom>
              <a:avLst/>
              <a:gdLst/>
              <a:ahLst/>
              <a:cxnLst/>
              <a:rect l="l" t="t" r="r" b="b"/>
              <a:pathLst>
                <a:path w="36479" h="38618" extrusionOk="0">
                  <a:moveTo>
                    <a:pt x="32270" y="1"/>
                  </a:moveTo>
                  <a:cubicBezTo>
                    <a:pt x="32141" y="1"/>
                    <a:pt x="32014" y="8"/>
                    <a:pt x="31890" y="23"/>
                  </a:cubicBezTo>
                  <a:cubicBezTo>
                    <a:pt x="31089" y="90"/>
                    <a:pt x="29855" y="690"/>
                    <a:pt x="28587" y="1424"/>
                  </a:cubicBezTo>
                  <a:cubicBezTo>
                    <a:pt x="28685" y="1401"/>
                    <a:pt x="28785" y="1390"/>
                    <a:pt x="28883" y="1390"/>
                  </a:cubicBezTo>
                  <a:cubicBezTo>
                    <a:pt x="29354" y="1390"/>
                    <a:pt x="29813" y="1644"/>
                    <a:pt x="30088" y="2058"/>
                  </a:cubicBezTo>
                  <a:cubicBezTo>
                    <a:pt x="31022" y="3259"/>
                    <a:pt x="29021" y="7128"/>
                    <a:pt x="29021" y="7128"/>
                  </a:cubicBezTo>
                  <a:cubicBezTo>
                    <a:pt x="29021" y="7128"/>
                    <a:pt x="28393" y="3083"/>
                    <a:pt x="28249" y="3083"/>
                  </a:cubicBezTo>
                  <a:cubicBezTo>
                    <a:pt x="28227" y="3083"/>
                    <a:pt x="28216" y="3176"/>
                    <a:pt x="28220" y="3392"/>
                  </a:cubicBezTo>
                  <a:cubicBezTo>
                    <a:pt x="28254" y="4993"/>
                    <a:pt x="27820" y="9930"/>
                    <a:pt x="27820" y="9930"/>
                  </a:cubicBezTo>
                  <a:cubicBezTo>
                    <a:pt x="27820" y="9930"/>
                    <a:pt x="25685" y="7400"/>
                    <a:pt x="25305" y="7400"/>
                  </a:cubicBezTo>
                  <a:cubicBezTo>
                    <a:pt x="25257" y="7400"/>
                    <a:pt x="25237" y="7440"/>
                    <a:pt x="25252" y="7529"/>
                  </a:cubicBezTo>
                  <a:cubicBezTo>
                    <a:pt x="25385" y="8329"/>
                    <a:pt x="27120" y="15835"/>
                    <a:pt x="28220" y="18637"/>
                  </a:cubicBezTo>
                  <a:cubicBezTo>
                    <a:pt x="29288" y="21439"/>
                    <a:pt x="27387" y="29344"/>
                    <a:pt x="26319" y="31613"/>
                  </a:cubicBezTo>
                  <a:cubicBezTo>
                    <a:pt x="26225" y="31812"/>
                    <a:pt x="26145" y="31902"/>
                    <a:pt x="26075" y="31902"/>
                  </a:cubicBezTo>
                  <a:cubicBezTo>
                    <a:pt x="25443" y="31902"/>
                    <a:pt x="25718" y="24463"/>
                    <a:pt x="25056" y="24463"/>
                  </a:cubicBezTo>
                  <a:cubicBezTo>
                    <a:pt x="24964" y="24463"/>
                    <a:pt x="24853" y="24608"/>
                    <a:pt x="24718" y="24941"/>
                  </a:cubicBezTo>
                  <a:cubicBezTo>
                    <a:pt x="23517" y="27910"/>
                    <a:pt x="19514" y="36049"/>
                    <a:pt x="18580" y="36850"/>
                  </a:cubicBezTo>
                  <a:cubicBezTo>
                    <a:pt x="18549" y="36876"/>
                    <a:pt x="18521" y="36889"/>
                    <a:pt x="18495" y="36889"/>
                  </a:cubicBezTo>
                  <a:cubicBezTo>
                    <a:pt x="17727" y="36889"/>
                    <a:pt x="18891" y="25891"/>
                    <a:pt x="19214" y="24407"/>
                  </a:cubicBezTo>
                  <a:lnTo>
                    <a:pt x="19214" y="24407"/>
                  </a:lnTo>
                  <a:cubicBezTo>
                    <a:pt x="18780" y="25675"/>
                    <a:pt x="16045" y="33781"/>
                    <a:pt x="16045" y="33781"/>
                  </a:cubicBezTo>
                  <a:lnTo>
                    <a:pt x="12276" y="24140"/>
                  </a:lnTo>
                  <a:cubicBezTo>
                    <a:pt x="12276" y="24140"/>
                    <a:pt x="6883" y="19759"/>
                    <a:pt x="6510" y="19759"/>
                  </a:cubicBezTo>
                  <a:cubicBezTo>
                    <a:pt x="6476" y="19759"/>
                    <a:pt x="6483" y="19794"/>
                    <a:pt x="6538" y="19871"/>
                  </a:cubicBezTo>
                  <a:cubicBezTo>
                    <a:pt x="7205" y="20771"/>
                    <a:pt x="8807" y="23740"/>
                    <a:pt x="8807" y="23740"/>
                  </a:cubicBezTo>
                  <a:cubicBezTo>
                    <a:pt x="8807" y="23740"/>
                    <a:pt x="5939" y="23152"/>
                    <a:pt x="5561" y="23152"/>
                  </a:cubicBezTo>
                  <a:cubicBezTo>
                    <a:pt x="5498" y="23152"/>
                    <a:pt x="5504" y="23168"/>
                    <a:pt x="5604" y="23206"/>
                  </a:cubicBezTo>
                  <a:cubicBezTo>
                    <a:pt x="6271" y="23473"/>
                    <a:pt x="9207" y="24941"/>
                    <a:pt x="9207" y="24941"/>
                  </a:cubicBezTo>
                  <a:cubicBezTo>
                    <a:pt x="9207" y="24941"/>
                    <a:pt x="3169" y="29211"/>
                    <a:pt x="1435" y="29745"/>
                  </a:cubicBezTo>
                  <a:cubicBezTo>
                    <a:pt x="968" y="29878"/>
                    <a:pt x="501" y="29978"/>
                    <a:pt x="0" y="30011"/>
                  </a:cubicBezTo>
                  <a:cubicBezTo>
                    <a:pt x="134" y="30378"/>
                    <a:pt x="301" y="30712"/>
                    <a:pt x="534" y="30979"/>
                  </a:cubicBezTo>
                  <a:cubicBezTo>
                    <a:pt x="1215" y="31847"/>
                    <a:pt x="1880" y="32132"/>
                    <a:pt x="2484" y="32132"/>
                  </a:cubicBezTo>
                  <a:cubicBezTo>
                    <a:pt x="3389" y="32132"/>
                    <a:pt x="4157" y="31492"/>
                    <a:pt x="4637" y="31212"/>
                  </a:cubicBezTo>
                  <a:cubicBezTo>
                    <a:pt x="5404" y="30779"/>
                    <a:pt x="11675" y="24874"/>
                    <a:pt x="11675" y="24874"/>
                  </a:cubicBezTo>
                  <a:lnTo>
                    <a:pt x="17413" y="38618"/>
                  </a:lnTo>
                  <a:cubicBezTo>
                    <a:pt x="17413" y="38618"/>
                    <a:pt x="24909" y="33599"/>
                    <a:pt x="33120" y="33599"/>
                  </a:cubicBezTo>
                  <a:cubicBezTo>
                    <a:pt x="33376" y="33599"/>
                    <a:pt x="33633" y="33604"/>
                    <a:pt x="33891" y="33614"/>
                  </a:cubicBezTo>
                  <a:lnTo>
                    <a:pt x="28220" y="11398"/>
                  </a:lnTo>
                  <a:cubicBezTo>
                    <a:pt x="28220" y="11398"/>
                    <a:pt x="36059" y="5494"/>
                    <a:pt x="36260" y="3459"/>
                  </a:cubicBezTo>
                  <a:cubicBezTo>
                    <a:pt x="36478" y="1555"/>
                    <a:pt x="34155" y="1"/>
                    <a:pt x="32270" y="1"/>
                  </a:cubicBezTo>
                  <a:close/>
                </a:path>
              </a:pathLst>
            </a:custGeom>
            <a:solidFill>
              <a:srgbClr val="F78A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8" name="Google Shape;1708;p9"/>
            <p:cNvSpPr/>
            <p:nvPr/>
          </p:nvSpPr>
          <p:spPr>
            <a:xfrm>
              <a:off x="7807932" y="2120569"/>
              <a:ext cx="530405" cy="561506"/>
            </a:xfrm>
            <a:custGeom>
              <a:avLst/>
              <a:gdLst/>
              <a:ahLst/>
              <a:cxnLst/>
              <a:rect l="l" t="t" r="r" b="b"/>
              <a:pathLst>
                <a:path w="36479" h="38618" extrusionOk="0">
                  <a:moveTo>
                    <a:pt x="32270" y="1"/>
                  </a:moveTo>
                  <a:cubicBezTo>
                    <a:pt x="32141" y="1"/>
                    <a:pt x="32014" y="8"/>
                    <a:pt x="31890" y="23"/>
                  </a:cubicBezTo>
                  <a:cubicBezTo>
                    <a:pt x="31089" y="90"/>
                    <a:pt x="29855" y="690"/>
                    <a:pt x="28587" y="1424"/>
                  </a:cubicBezTo>
                  <a:cubicBezTo>
                    <a:pt x="28685" y="1401"/>
                    <a:pt x="28785" y="1390"/>
                    <a:pt x="28883" y="1390"/>
                  </a:cubicBezTo>
                  <a:cubicBezTo>
                    <a:pt x="29354" y="1390"/>
                    <a:pt x="29813" y="1644"/>
                    <a:pt x="30088" y="2058"/>
                  </a:cubicBezTo>
                  <a:cubicBezTo>
                    <a:pt x="31022" y="3259"/>
                    <a:pt x="29021" y="7128"/>
                    <a:pt x="29021" y="7128"/>
                  </a:cubicBezTo>
                  <a:cubicBezTo>
                    <a:pt x="29021" y="7128"/>
                    <a:pt x="28393" y="3083"/>
                    <a:pt x="28249" y="3083"/>
                  </a:cubicBezTo>
                  <a:cubicBezTo>
                    <a:pt x="28227" y="3083"/>
                    <a:pt x="28216" y="3176"/>
                    <a:pt x="28220" y="3392"/>
                  </a:cubicBezTo>
                  <a:cubicBezTo>
                    <a:pt x="28254" y="4993"/>
                    <a:pt x="27820" y="9930"/>
                    <a:pt x="27820" y="9930"/>
                  </a:cubicBezTo>
                  <a:cubicBezTo>
                    <a:pt x="27820" y="9930"/>
                    <a:pt x="25685" y="7400"/>
                    <a:pt x="25305" y="7400"/>
                  </a:cubicBezTo>
                  <a:cubicBezTo>
                    <a:pt x="25257" y="7400"/>
                    <a:pt x="25237" y="7440"/>
                    <a:pt x="25252" y="7529"/>
                  </a:cubicBezTo>
                  <a:cubicBezTo>
                    <a:pt x="25385" y="8329"/>
                    <a:pt x="27120" y="15835"/>
                    <a:pt x="28220" y="18637"/>
                  </a:cubicBezTo>
                  <a:cubicBezTo>
                    <a:pt x="29288" y="21439"/>
                    <a:pt x="27387" y="29344"/>
                    <a:pt x="26319" y="31613"/>
                  </a:cubicBezTo>
                  <a:cubicBezTo>
                    <a:pt x="26225" y="31812"/>
                    <a:pt x="26145" y="31902"/>
                    <a:pt x="26075" y="31902"/>
                  </a:cubicBezTo>
                  <a:cubicBezTo>
                    <a:pt x="25443" y="31902"/>
                    <a:pt x="25718" y="24463"/>
                    <a:pt x="25056" y="24463"/>
                  </a:cubicBezTo>
                  <a:cubicBezTo>
                    <a:pt x="24964" y="24463"/>
                    <a:pt x="24853" y="24608"/>
                    <a:pt x="24718" y="24941"/>
                  </a:cubicBezTo>
                  <a:cubicBezTo>
                    <a:pt x="23517" y="27910"/>
                    <a:pt x="19514" y="36049"/>
                    <a:pt x="18580" y="36850"/>
                  </a:cubicBezTo>
                  <a:cubicBezTo>
                    <a:pt x="18549" y="36876"/>
                    <a:pt x="18521" y="36889"/>
                    <a:pt x="18495" y="36889"/>
                  </a:cubicBezTo>
                  <a:cubicBezTo>
                    <a:pt x="17727" y="36889"/>
                    <a:pt x="18891" y="25891"/>
                    <a:pt x="19214" y="24407"/>
                  </a:cubicBezTo>
                  <a:lnTo>
                    <a:pt x="19214" y="24407"/>
                  </a:lnTo>
                  <a:cubicBezTo>
                    <a:pt x="18780" y="25675"/>
                    <a:pt x="16045" y="33781"/>
                    <a:pt x="16045" y="33781"/>
                  </a:cubicBezTo>
                  <a:lnTo>
                    <a:pt x="12276" y="24140"/>
                  </a:lnTo>
                  <a:cubicBezTo>
                    <a:pt x="12276" y="24140"/>
                    <a:pt x="6883" y="19759"/>
                    <a:pt x="6510" y="19759"/>
                  </a:cubicBezTo>
                  <a:cubicBezTo>
                    <a:pt x="6476" y="19759"/>
                    <a:pt x="6483" y="19794"/>
                    <a:pt x="6538" y="19871"/>
                  </a:cubicBezTo>
                  <a:cubicBezTo>
                    <a:pt x="7205" y="20771"/>
                    <a:pt x="8807" y="23740"/>
                    <a:pt x="8807" y="23740"/>
                  </a:cubicBezTo>
                  <a:cubicBezTo>
                    <a:pt x="8807" y="23740"/>
                    <a:pt x="5939" y="23152"/>
                    <a:pt x="5561" y="23152"/>
                  </a:cubicBezTo>
                  <a:cubicBezTo>
                    <a:pt x="5498" y="23152"/>
                    <a:pt x="5504" y="23168"/>
                    <a:pt x="5604" y="23206"/>
                  </a:cubicBezTo>
                  <a:cubicBezTo>
                    <a:pt x="6271" y="23473"/>
                    <a:pt x="9207" y="24941"/>
                    <a:pt x="9207" y="24941"/>
                  </a:cubicBezTo>
                  <a:cubicBezTo>
                    <a:pt x="9207" y="24941"/>
                    <a:pt x="3169" y="29211"/>
                    <a:pt x="1435" y="29745"/>
                  </a:cubicBezTo>
                  <a:cubicBezTo>
                    <a:pt x="968" y="29878"/>
                    <a:pt x="501" y="29978"/>
                    <a:pt x="0" y="30011"/>
                  </a:cubicBezTo>
                  <a:cubicBezTo>
                    <a:pt x="134" y="30378"/>
                    <a:pt x="301" y="30712"/>
                    <a:pt x="534" y="30979"/>
                  </a:cubicBezTo>
                  <a:cubicBezTo>
                    <a:pt x="1215" y="31847"/>
                    <a:pt x="1880" y="32132"/>
                    <a:pt x="2484" y="32132"/>
                  </a:cubicBezTo>
                  <a:cubicBezTo>
                    <a:pt x="3389" y="32132"/>
                    <a:pt x="4157" y="31492"/>
                    <a:pt x="4637" y="31212"/>
                  </a:cubicBezTo>
                  <a:cubicBezTo>
                    <a:pt x="5404" y="30779"/>
                    <a:pt x="11675" y="24874"/>
                    <a:pt x="11675" y="24874"/>
                  </a:cubicBezTo>
                  <a:lnTo>
                    <a:pt x="17413" y="38618"/>
                  </a:lnTo>
                  <a:cubicBezTo>
                    <a:pt x="17413" y="38618"/>
                    <a:pt x="24909" y="33599"/>
                    <a:pt x="33120" y="33599"/>
                  </a:cubicBezTo>
                  <a:cubicBezTo>
                    <a:pt x="33376" y="33599"/>
                    <a:pt x="33633" y="33604"/>
                    <a:pt x="33891" y="33614"/>
                  </a:cubicBezTo>
                  <a:lnTo>
                    <a:pt x="28220" y="11398"/>
                  </a:lnTo>
                  <a:cubicBezTo>
                    <a:pt x="28220" y="11398"/>
                    <a:pt x="36059" y="5494"/>
                    <a:pt x="36260" y="3459"/>
                  </a:cubicBezTo>
                  <a:cubicBezTo>
                    <a:pt x="36478" y="1555"/>
                    <a:pt x="34155" y="1"/>
                    <a:pt x="3227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9" name="Google Shape;1709;p9"/>
            <p:cNvSpPr/>
            <p:nvPr/>
          </p:nvSpPr>
          <p:spPr>
            <a:xfrm>
              <a:off x="7791444" y="2117501"/>
              <a:ext cx="547591" cy="564094"/>
            </a:xfrm>
            <a:custGeom>
              <a:avLst/>
              <a:gdLst/>
              <a:ahLst/>
              <a:cxnLst/>
              <a:rect l="l" t="t" r="r" b="b"/>
              <a:pathLst>
                <a:path w="37661" h="38796" fill="none" extrusionOk="0">
                  <a:moveTo>
                    <a:pt x="33024" y="234"/>
                  </a:moveTo>
                  <a:cubicBezTo>
                    <a:pt x="31089" y="434"/>
                    <a:pt x="26085" y="3837"/>
                    <a:pt x="25752" y="4204"/>
                  </a:cubicBezTo>
                  <a:cubicBezTo>
                    <a:pt x="25418" y="4537"/>
                    <a:pt x="24051" y="5338"/>
                    <a:pt x="23484" y="5772"/>
                  </a:cubicBezTo>
                  <a:cubicBezTo>
                    <a:pt x="23484" y="5772"/>
                    <a:pt x="11809" y="13043"/>
                    <a:pt x="10775" y="13711"/>
                  </a:cubicBezTo>
                  <a:cubicBezTo>
                    <a:pt x="9740" y="14378"/>
                    <a:pt x="7706" y="15745"/>
                    <a:pt x="7839" y="16212"/>
                  </a:cubicBezTo>
                  <a:cubicBezTo>
                    <a:pt x="7939" y="16679"/>
                    <a:pt x="1801" y="26620"/>
                    <a:pt x="1801" y="26620"/>
                  </a:cubicBezTo>
                  <a:cubicBezTo>
                    <a:pt x="1801" y="26620"/>
                    <a:pt x="0" y="29022"/>
                    <a:pt x="1701" y="31156"/>
                  </a:cubicBezTo>
                  <a:cubicBezTo>
                    <a:pt x="3403" y="33325"/>
                    <a:pt x="5004" y="31857"/>
                    <a:pt x="5771" y="31390"/>
                  </a:cubicBezTo>
                  <a:cubicBezTo>
                    <a:pt x="6572" y="30956"/>
                    <a:pt x="12809" y="25052"/>
                    <a:pt x="12809" y="25052"/>
                  </a:cubicBezTo>
                  <a:lnTo>
                    <a:pt x="18580" y="38795"/>
                  </a:lnTo>
                  <a:cubicBezTo>
                    <a:pt x="18580" y="38795"/>
                    <a:pt x="26552" y="33458"/>
                    <a:pt x="35059" y="33792"/>
                  </a:cubicBezTo>
                  <a:lnTo>
                    <a:pt x="29388" y="11576"/>
                  </a:lnTo>
                  <a:cubicBezTo>
                    <a:pt x="29388" y="11576"/>
                    <a:pt x="37193" y="5671"/>
                    <a:pt x="37427" y="3637"/>
                  </a:cubicBezTo>
                  <a:cubicBezTo>
                    <a:pt x="37660" y="1602"/>
                    <a:pt x="34958" y="1"/>
                    <a:pt x="33024" y="234"/>
                  </a:cubicBezTo>
                  <a:close/>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0" name="Google Shape;1710;p9"/>
            <p:cNvSpPr/>
            <p:nvPr/>
          </p:nvSpPr>
          <p:spPr>
            <a:xfrm>
              <a:off x="8056740" y="2545777"/>
              <a:ext cx="12141" cy="135818"/>
            </a:xfrm>
            <a:custGeom>
              <a:avLst/>
              <a:gdLst/>
              <a:ahLst/>
              <a:cxnLst/>
              <a:rect l="l" t="t" r="r" b="b"/>
              <a:pathLst>
                <a:path w="835" h="9341" extrusionOk="0">
                  <a:moveTo>
                    <a:pt x="834" y="0"/>
                  </a:moveTo>
                  <a:lnTo>
                    <a:pt x="834" y="0"/>
                  </a:lnTo>
                  <a:cubicBezTo>
                    <a:pt x="167" y="3069"/>
                    <a:pt x="1" y="6238"/>
                    <a:pt x="334" y="9340"/>
                  </a:cubicBezTo>
                  <a:lnTo>
                    <a:pt x="83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1" name="Google Shape;1711;p9"/>
            <p:cNvSpPr/>
            <p:nvPr/>
          </p:nvSpPr>
          <p:spPr>
            <a:xfrm>
              <a:off x="8056740" y="2545777"/>
              <a:ext cx="12141" cy="135818"/>
            </a:xfrm>
            <a:custGeom>
              <a:avLst/>
              <a:gdLst/>
              <a:ahLst/>
              <a:cxnLst/>
              <a:rect l="l" t="t" r="r" b="b"/>
              <a:pathLst>
                <a:path w="835" h="9341" fill="none" extrusionOk="0">
                  <a:moveTo>
                    <a:pt x="334" y="9340"/>
                  </a:moveTo>
                  <a:cubicBezTo>
                    <a:pt x="1" y="6238"/>
                    <a:pt x="167" y="3069"/>
                    <a:pt x="834" y="0"/>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2" name="Google Shape;1712;p9"/>
            <p:cNvSpPr/>
            <p:nvPr/>
          </p:nvSpPr>
          <p:spPr>
            <a:xfrm>
              <a:off x="8046068" y="2465254"/>
              <a:ext cx="31537" cy="115448"/>
            </a:xfrm>
            <a:custGeom>
              <a:avLst/>
              <a:gdLst/>
              <a:ahLst/>
              <a:cxnLst/>
              <a:rect l="l" t="t" r="r" b="b"/>
              <a:pathLst>
                <a:path w="2169" h="7940" extrusionOk="0">
                  <a:moveTo>
                    <a:pt x="2169" y="1"/>
                  </a:moveTo>
                  <a:cubicBezTo>
                    <a:pt x="1" y="6005"/>
                    <a:pt x="1" y="7940"/>
                    <a:pt x="1" y="7940"/>
                  </a:cubicBezTo>
                  <a:lnTo>
                    <a:pt x="2169"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3" name="Google Shape;1713;p9"/>
            <p:cNvSpPr/>
            <p:nvPr/>
          </p:nvSpPr>
          <p:spPr>
            <a:xfrm>
              <a:off x="8046068" y="2465254"/>
              <a:ext cx="31537" cy="115448"/>
            </a:xfrm>
            <a:custGeom>
              <a:avLst/>
              <a:gdLst/>
              <a:ahLst/>
              <a:cxnLst/>
              <a:rect l="l" t="t" r="r" b="b"/>
              <a:pathLst>
                <a:path w="2169" h="7940" fill="none" extrusionOk="0">
                  <a:moveTo>
                    <a:pt x="1" y="7940"/>
                  </a:moveTo>
                  <a:cubicBezTo>
                    <a:pt x="1" y="7940"/>
                    <a:pt x="1" y="6005"/>
                    <a:pt x="2169" y="1"/>
                  </a:cubicBez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4" name="Google Shape;1714;p9"/>
            <p:cNvSpPr/>
            <p:nvPr/>
          </p:nvSpPr>
          <p:spPr>
            <a:xfrm>
              <a:off x="7912213" y="2409479"/>
              <a:ext cx="65968" cy="72278"/>
            </a:xfrm>
            <a:custGeom>
              <a:avLst/>
              <a:gdLst/>
              <a:ahLst/>
              <a:cxnLst/>
              <a:rect l="l" t="t" r="r" b="b"/>
              <a:pathLst>
                <a:path w="4537" h="4971" extrusionOk="0">
                  <a:moveTo>
                    <a:pt x="100" y="1"/>
                  </a:moveTo>
                  <a:lnTo>
                    <a:pt x="0" y="1702"/>
                  </a:lnTo>
                  <a:lnTo>
                    <a:pt x="4537" y="4971"/>
                  </a:lnTo>
                  <a:lnTo>
                    <a:pt x="100"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5" name="Google Shape;1715;p9"/>
            <p:cNvSpPr/>
            <p:nvPr/>
          </p:nvSpPr>
          <p:spPr>
            <a:xfrm>
              <a:off x="7912213" y="2409479"/>
              <a:ext cx="65968" cy="72278"/>
            </a:xfrm>
            <a:custGeom>
              <a:avLst/>
              <a:gdLst/>
              <a:ahLst/>
              <a:cxnLst/>
              <a:rect l="l" t="t" r="r" b="b"/>
              <a:pathLst>
                <a:path w="4537" h="4971" fill="none" extrusionOk="0">
                  <a:moveTo>
                    <a:pt x="100" y="1"/>
                  </a:moveTo>
                  <a:lnTo>
                    <a:pt x="4537" y="4971"/>
                  </a:lnTo>
                  <a:lnTo>
                    <a:pt x="0" y="1702"/>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6" name="Google Shape;1716;p9"/>
            <p:cNvSpPr/>
            <p:nvPr/>
          </p:nvSpPr>
          <p:spPr>
            <a:xfrm>
              <a:off x="8218731" y="2166981"/>
              <a:ext cx="21359" cy="118835"/>
            </a:xfrm>
            <a:custGeom>
              <a:avLst/>
              <a:gdLst/>
              <a:ahLst/>
              <a:cxnLst/>
              <a:rect l="l" t="t" r="r" b="b"/>
              <a:pathLst>
                <a:path w="1469" h="8173" extrusionOk="0">
                  <a:moveTo>
                    <a:pt x="1469" y="0"/>
                  </a:moveTo>
                  <a:lnTo>
                    <a:pt x="1" y="1801"/>
                  </a:lnTo>
                  <a:lnTo>
                    <a:pt x="1" y="8173"/>
                  </a:lnTo>
                  <a:lnTo>
                    <a:pt x="1469"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7" name="Google Shape;1717;p9"/>
            <p:cNvSpPr/>
            <p:nvPr/>
          </p:nvSpPr>
          <p:spPr>
            <a:xfrm>
              <a:off x="8218731" y="2166981"/>
              <a:ext cx="21359" cy="118835"/>
            </a:xfrm>
            <a:custGeom>
              <a:avLst/>
              <a:gdLst/>
              <a:ahLst/>
              <a:cxnLst/>
              <a:rect l="l" t="t" r="r" b="b"/>
              <a:pathLst>
                <a:path w="1469" h="8173" fill="none" extrusionOk="0">
                  <a:moveTo>
                    <a:pt x="1" y="1801"/>
                  </a:moveTo>
                  <a:lnTo>
                    <a:pt x="1" y="8173"/>
                  </a:lnTo>
                  <a:lnTo>
                    <a:pt x="1469" y="0"/>
                  </a:lnTo>
                </a:path>
              </a:pathLst>
            </a:custGeom>
            <a:noFill/>
            <a:ln w="10850" cap="rnd" cmpd="sng">
              <a:solidFill>
                <a:srgbClr val="2632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8" name="Google Shape;1718;p9"/>
            <p:cNvSpPr/>
            <p:nvPr/>
          </p:nvSpPr>
          <p:spPr>
            <a:xfrm>
              <a:off x="8087783" y="2472641"/>
              <a:ext cx="727" cy="2326"/>
            </a:xfrm>
            <a:custGeom>
              <a:avLst/>
              <a:gdLst/>
              <a:ahLst/>
              <a:cxnLst/>
              <a:rect l="l" t="t" r="r" b="b"/>
              <a:pathLst>
                <a:path w="50" h="160" extrusionOk="0">
                  <a:moveTo>
                    <a:pt x="48" y="0"/>
                  </a:moveTo>
                  <a:cubicBezTo>
                    <a:pt x="47" y="0"/>
                    <a:pt x="43" y="9"/>
                    <a:pt x="34" y="27"/>
                  </a:cubicBezTo>
                  <a:cubicBezTo>
                    <a:pt x="0" y="60"/>
                    <a:pt x="0" y="127"/>
                    <a:pt x="0" y="160"/>
                  </a:cubicBezTo>
                  <a:cubicBezTo>
                    <a:pt x="25" y="62"/>
                    <a:pt x="49" y="0"/>
                    <a:pt x="48" y="0"/>
                  </a:cubicBezTo>
                  <a:close/>
                </a:path>
              </a:pathLst>
            </a:custGeom>
            <a:solidFill>
              <a:srgbClr val="2632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719" name="Google Shape;1719;p9"/>
          <p:cNvSpPr/>
          <p:nvPr/>
        </p:nvSpPr>
        <p:spPr>
          <a:xfrm>
            <a:off x="609600" y="793690"/>
            <a:ext cx="2491388"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rgbClr val="444244"/>
                </a:solidFill>
                <a:latin typeface="Poppins Black"/>
                <a:ea typeface="Poppins Black"/>
                <a:cs typeface="Poppins Black"/>
                <a:sym typeface="Poppins Black"/>
              </a:rPr>
              <a:t>Communicating :</a:t>
            </a:r>
            <a:endParaRPr/>
          </a:p>
        </p:txBody>
      </p:sp>
      <p:sp>
        <p:nvSpPr>
          <p:cNvPr id="1720" name="Google Shape;1720;p9"/>
          <p:cNvSpPr/>
          <p:nvPr/>
        </p:nvSpPr>
        <p:spPr>
          <a:xfrm>
            <a:off x="112291" y="1906339"/>
            <a:ext cx="4515980"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434343"/>
                </a:solidFill>
                <a:latin typeface="Poppins Black"/>
                <a:ea typeface="Poppins Black"/>
                <a:cs typeface="Poppins Black"/>
                <a:sym typeface="Poppins Black"/>
              </a:rPr>
              <a:t>Confronting performance problems</a:t>
            </a:r>
            <a:r>
              <a:rPr lang="en-US" sz="1400" b="1" i="0" u="none" strike="noStrike" cap="none">
                <a:solidFill>
                  <a:srgbClr val="434343"/>
                </a:solidFill>
                <a:latin typeface="Sintony"/>
                <a:ea typeface="Sintony"/>
                <a:cs typeface="Sintony"/>
                <a:sym typeface="Sintony"/>
              </a:rPr>
              <a:t> :</a:t>
            </a:r>
            <a:endParaRPr/>
          </a:p>
          <a:p>
            <a:pPr marL="0" marR="0" lvl="0" indent="0" algn="l" rtl="0">
              <a:lnSpc>
                <a:spcPct val="100000"/>
              </a:lnSpc>
              <a:spcBef>
                <a:spcPts val="0"/>
              </a:spcBef>
              <a:spcAft>
                <a:spcPts val="0"/>
              </a:spcAft>
              <a:buNone/>
            </a:pPr>
            <a:endParaRPr sz="1400" b="0" i="0" u="none" strike="noStrike" cap="none">
              <a:solidFill>
                <a:srgbClr val="444244"/>
              </a:solidFill>
              <a:latin typeface="Poppins Black"/>
              <a:ea typeface="Poppins Black"/>
              <a:cs typeface="Poppins Black"/>
              <a:sym typeface="Poppins Black"/>
            </a:endParaRPr>
          </a:p>
        </p:txBody>
      </p:sp>
      <p:sp>
        <p:nvSpPr>
          <p:cNvPr id="1721" name="Google Shape;1721;p9"/>
          <p:cNvSpPr/>
          <p:nvPr/>
        </p:nvSpPr>
        <p:spPr>
          <a:xfrm>
            <a:off x="169336" y="3389174"/>
            <a:ext cx="4725659"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434343"/>
                </a:solidFill>
                <a:latin typeface="Poppins Black"/>
                <a:ea typeface="Poppins Black"/>
                <a:cs typeface="Poppins Black"/>
                <a:sym typeface="Poppins Black"/>
              </a:rPr>
              <a:t>Working With a Range of Employees</a:t>
            </a:r>
            <a:r>
              <a:rPr lang="en-US" sz="1400" b="1" i="0" u="none" strike="noStrike" cap="none">
                <a:solidFill>
                  <a:srgbClr val="434343"/>
                </a:solidFill>
                <a:latin typeface="Sintony"/>
                <a:ea typeface="Sintony"/>
                <a:cs typeface="Sintony"/>
                <a:sym typeface="Sintony"/>
              </a:rPr>
              <a:t> :</a:t>
            </a:r>
            <a:endParaRPr/>
          </a:p>
          <a:p>
            <a:pPr marL="0" marR="0" lvl="0" indent="0" algn="l" rtl="0">
              <a:lnSpc>
                <a:spcPct val="100000"/>
              </a:lnSpc>
              <a:spcBef>
                <a:spcPts val="0"/>
              </a:spcBef>
              <a:spcAft>
                <a:spcPts val="0"/>
              </a:spcAft>
              <a:buNone/>
            </a:pPr>
            <a:endParaRPr sz="1400" b="0" i="0" u="none" strike="noStrike" cap="none">
              <a:solidFill>
                <a:srgbClr val="444244"/>
              </a:solidFill>
              <a:latin typeface="Poppins Black"/>
              <a:ea typeface="Poppins Black"/>
              <a:cs typeface="Poppins Black"/>
              <a:sym typeface="Poppins Black"/>
            </a:endParaRPr>
          </a:p>
        </p:txBody>
      </p:sp>
      <p:sp>
        <p:nvSpPr>
          <p:cNvPr id="1722" name="Google Shape;1722;p9"/>
          <p:cNvSpPr/>
          <p:nvPr/>
        </p:nvSpPr>
        <p:spPr>
          <a:xfrm>
            <a:off x="100747" y="2205157"/>
            <a:ext cx="457200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3C3C3C"/>
                </a:solidFill>
                <a:latin typeface="Lato"/>
                <a:ea typeface="Lato"/>
                <a:cs typeface="Lato"/>
                <a:sym typeface="Lato"/>
              </a:rPr>
              <a:t>Performance problems are always going to be a concern for any manager. But in today’s fierce business environment, if your teams aren’t performing to a high standard, a competitor could easily come in and take your customer’s business.</a:t>
            </a:r>
            <a:endParaRPr sz="1400" b="0" i="0" u="none" strike="noStrike" cap="none">
              <a:solidFill>
                <a:srgbClr val="000000"/>
              </a:solidFill>
              <a:latin typeface="Arial"/>
              <a:ea typeface="Arial"/>
              <a:cs typeface="Arial"/>
              <a:sym typeface="Arial"/>
            </a:endParaRPr>
          </a:p>
        </p:txBody>
      </p:sp>
      <p:sp>
        <p:nvSpPr>
          <p:cNvPr id="1723" name="Google Shape;1723;p9"/>
          <p:cNvSpPr/>
          <p:nvPr/>
        </p:nvSpPr>
        <p:spPr>
          <a:xfrm>
            <a:off x="76737" y="3681561"/>
            <a:ext cx="6700586"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444244"/>
                </a:solidFill>
                <a:latin typeface="Lato"/>
                <a:ea typeface="Lato"/>
                <a:cs typeface="Lato"/>
                <a:sym typeface="Lato"/>
              </a:rPr>
              <a:t>First-time managers must be able to effectively work with and lead employees who have different opinions, personalities, and skills or abilities. New skills include the ability to adapt their behavior based on the ways in which different people work and sensitivity when leading multicultural teams.</a:t>
            </a:r>
            <a:endParaRPr/>
          </a:p>
        </p:txBody>
      </p:sp>
      <p:sp>
        <p:nvSpPr>
          <p:cNvPr id="1724" name="Google Shape;1724;p9"/>
          <p:cNvSpPr/>
          <p:nvPr/>
        </p:nvSpPr>
        <p:spPr>
          <a:xfrm>
            <a:off x="112291" y="4705350"/>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F36C6C"/>
                </a:solidFill>
                <a:latin typeface="Arial"/>
                <a:ea typeface="Arial"/>
                <a:cs typeface="Arial"/>
                <a:sym typeface="Arial"/>
              </a:rPr>
              <a:t>8</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2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me Management by Slidego">
  <a:themeElements>
    <a:clrScheme name="Simple Light">
      <a:dk1>
        <a:srgbClr val="434343"/>
      </a:dk1>
      <a:lt1>
        <a:srgbClr val="FFFFFF"/>
      </a:lt1>
      <a:dk2>
        <a:srgbClr val="434343"/>
      </a:dk2>
      <a:lt2>
        <a:srgbClr val="434343"/>
      </a:lt2>
      <a:accent1>
        <a:srgbClr val="F78A8A"/>
      </a:accent1>
      <a:accent2>
        <a:srgbClr val="FCD9D9"/>
      </a:accent2>
      <a:accent3>
        <a:srgbClr val="FFEDED"/>
      </a:accent3>
      <a:accent4>
        <a:srgbClr val="FFEDED"/>
      </a:accent4>
      <a:accent5>
        <a:srgbClr val="A2A0A5"/>
      </a:accent5>
      <a:accent6>
        <a:srgbClr val="5B595B"/>
      </a:accent6>
      <a:hlink>
        <a:srgbClr val="5B595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834</Words>
  <Application>Microsoft Office PowerPoint</Application>
  <PresentationFormat>On-screen Show (16:9)</PresentationFormat>
  <Paragraphs>105</Paragraphs>
  <Slides>14</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Poppins ExtraBold</vt:lpstr>
      <vt:lpstr>Lato</vt:lpstr>
      <vt:lpstr>Poppins</vt:lpstr>
      <vt:lpstr>Arial Black</vt:lpstr>
      <vt:lpstr>Fira Sans Extra Condensed Medium</vt:lpstr>
      <vt:lpstr>Poppins Black</vt:lpstr>
      <vt:lpstr>Sintony</vt:lpstr>
      <vt:lpstr>Arial Narrow</vt:lpstr>
      <vt:lpstr>Arial</vt:lpstr>
      <vt:lpstr>Roboto Condensed Light</vt:lpstr>
      <vt:lpstr>Time Management by Slidego</vt:lpstr>
      <vt:lpstr>Functions of Management and the Challenges That the Managers Face </vt:lpstr>
      <vt:lpstr>Functions of management </vt:lpstr>
      <vt:lpstr>Contents </vt:lpstr>
      <vt:lpstr>—Peter Drucker  </vt:lpstr>
      <vt:lpstr>Functions of management </vt:lpstr>
      <vt:lpstr>Functions of management </vt:lpstr>
      <vt:lpstr>Functions of management</vt:lpstr>
      <vt:lpstr>Challenges managers face </vt:lpstr>
      <vt:lpstr>Challenges managers face </vt:lpstr>
      <vt:lpstr>Challenges managers face  </vt:lpstr>
      <vt:lpstr>Conclusion </vt:lpstr>
      <vt:lpstr>Question </vt:lpstr>
      <vt:lpstr>References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Functions of Management and the Challenges That the Managers Face </dc:title>
  <dc:creator>OMALQURA</dc:creator>
  <cp:lastModifiedBy>Maher Fattouh</cp:lastModifiedBy>
  <cp:revision>1</cp:revision>
  <dcterms:modified xsi:type="dcterms:W3CDTF">2022-05-30T11:39:46Z</dcterms:modified>
</cp:coreProperties>
</file>