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309" r:id="rId1"/>
  </p:sldMasterIdLst>
  <p:notesMasterIdLst>
    <p:notesMasterId r:id="rId11"/>
  </p:notesMasterIdLst>
  <p:sldIdLst>
    <p:sldId id="256" r:id="rId2"/>
    <p:sldId id="258" r:id="rId3"/>
    <p:sldId id="281" r:id="rId4"/>
    <p:sldId id="259" r:id="rId5"/>
    <p:sldId id="260" r:id="rId6"/>
    <p:sldId id="261" r:id="rId7"/>
    <p:sldId id="271" r:id="rId8"/>
    <p:sldId id="280" r:id="rId9"/>
    <p:sldId id="278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20D259-5F3B-294C-A7FF-069196075D99}" v="36" dt="2022-03-22T18:38:12.649"/>
  </p1510:revLst>
</p1510:revInfo>
</file>

<file path=ppt/tableStyles.xml><?xml version="1.0" encoding="utf-8"?>
<a:tblStyleLst xmlns:a="http://schemas.openxmlformats.org/drawingml/2006/main" def="{8BE634BD-CEBD-4293-B657-7422F483EDB5}">
  <a:tblStyle styleId="{8BE634BD-CEBD-4293-B657-7422F483EDB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2"/>
  </p:normalViewPr>
  <p:slideViewPr>
    <p:cSldViewPr snapToGrid="0" snapToObjects="1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usra Werfalli" userId="a0b96fa7c027ea27" providerId="LiveId" clId="{6120D259-5F3B-294C-A7FF-069196075D99}"/>
    <pc:docChg chg="undo custSel modSld">
      <pc:chgData name="Yousra Werfalli" userId="a0b96fa7c027ea27" providerId="LiveId" clId="{6120D259-5F3B-294C-A7FF-069196075D99}" dt="2022-03-22T18:38:55.539" v="118" actId="255"/>
      <pc:docMkLst>
        <pc:docMk/>
      </pc:docMkLst>
      <pc:sldChg chg="addSp delSp modSp mod">
        <pc:chgData name="Yousra Werfalli" userId="a0b96fa7c027ea27" providerId="LiveId" clId="{6120D259-5F3B-294C-A7FF-069196075D99}" dt="2022-03-22T18:13:55.209" v="83" actId="1076"/>
        <pc:sldMkLst>
          <pc:docMk/>
          <pc:sldMk cId="0" sldId="256"/>
        </pc:sldMkLst>
        <pc:spChg chg="del">
          <ac:chgData name="Yousra Werfalli" userId="a0b96fa7c027ea27" providerId="LiveId" clId="{6120D259-5F3B-294C-A7FF-069196075D99}" dt="2022-03-22T18:13:51.107" v="82" actId="478"/>
          <ac:spMkLst>
            <pc:docMk/>
            <pc:sldMk cId="0" sldId="256"/>
            <ac:spMk id="3" creationId="{7D781718-5917-5D47-86D4-FEED9D1E6B5E}"/>
          </ac:spMkLst>
        </pc:spChg>
        <pc:spChg chg="mod">
          <ac:chgData name="Yousra Werfalli" userId="a0b96fa7c027ea27" providerId="LiveId" clId="{6120D259-5F3B-294C-A7FF-069196075D99}" dt="2022-03-22T18:10:26.658" v="33"/>
          <ac:spMkLst>
            <pc:docMk/>
            <pc:sldMk cId="0" sldId="256"/>
            <ac:spMk id="4" creationId="{72A50A29-5BA1-9449-8800-0EA8CB188ABE}"/>
          </ac:spMkLst>
        </pc:spChg>
        <pc:spChg chg="add mod">
          <ac:chgData name="Yousra Werfalli" userId="a0b96fa7c027ea27" providerId="LiveId" clId="{6120D259-5F3B-294C-A7FF-069196075D99}" dt="2022-03-22T18:13:55.209" v="83" actId="1076"/>
          <ac:spMkLst>
            <pc:docMk/>
            <pc:sldMk cId="0" sldId="256"/>
            <ac:spMk id="7" creationId="{CF102EAF-7A6F-A048-A5AF-FE7FB88A329D}"/>
          </ac:spMkLst>
        </pc:spChg>
        <pc:picChg chg="add mod">
          <ac:chgData name="Yousra Werfalli" userId="a0b96fa7c027ea27" providerId="LiveId" clId="{6120D259-5F3B-294C-A7FF-069196075D99}" dt="2022-03-22T18:12:07.883" v="42" actId="14100"/>
          <ac:picMkLst>
            <pc:docMk/>
            <pc:sldMk cId="0" sldId="256"/>
            <ac:picMk id="5" creationId="{6F58F98D-2EB8-2441-8CD2-5C89B57E461E}"/>
          </ac:picMkLst>
        </pc:picChg>
        <pc:picChg chg="add mod">
          <ac:chgData name="Yousra Werfalli" userId="a0b96fa7c027ea27" providerId="LiveId" clId="{6120D259-5F3B-294C-A7FF-069196075D99}" dt="2022-03-22T18:12:58.897" v="47" actId="14100"/>
          <ac:picMkLst>
            <pc:docMk/>
            <pc:sldMk cId="0" sldId="256"/>
            <ac:picMk id="6" creationId="{D190597D-CB52-614C-A71E-2A30EF444D5E}"/>
          </ac:picMkLst>
        </pc:picChg>
      </pc:sldChg>
      <pc:sldChg chg="modSp mod">
        <pc:chgData name="Yousra Werfalli" userId="a0b96fa7c027ea27" providerId="LiveId" clId="{6120D259-5F3B-294C-A7FF-069196075D99}" dt="2022-03-22T18:35:58.969" v="98" actId="207"/>
        <pc:sldMkLst>
          <pc:docMk/>
          <pc:sldMk cId="0" sldId="258"/>
        </pc:sldMkLst>
        <pc:spChg chg="mod">
          <ac:chgData name="Yousra Werfalli" userId="a0b96fa7c027ea27" providerId="LiveId" clId="{6120D259-5F3B-294C-A7FF-069196075D99}" dt="2022-03-22T18:31:22.298" v="89" actId="20577"/>
          <ac:spMkLst>
            <pc:docMk/>
            <pc:sldMk cId="0" sldId="258"/>
            <ac:spMk id="18" creationId="{5E11C0AF-92C5-A948-8DE1-0ED09E45346B}"/>
          </ac:spMkLst>
        </pc:spChg>
        <pc:spChg chg="mod">
          <ac:chgData name="Yousra Werfalli" userId="a0b96fa7c027ea27" providerId="LiveId" clId="{6120D259-5F3B-294C-A7FF-069196075D99}" dt="2022-03-22T18:10:26.658" v="33"/>
          <ac:spMkLst>
            <pc:docMk/>
            <pc:sldMk cId="0" sldId="258"/>
            <ac:spMk id="846" creationId="{00000000-0000-0000-0000-000000000000}"/>
          </ac:spMkLst>
        </pc:spChg>
        <pc:spChg chg="mod">
          <ac:chgData name="Yousra Werfalli" userId="a0b96fa7c027ea27" providerId="LiveId" clId="{6120D259-5F3B-294C-A7FF-069196075D99}" dt="2022-03-22T18:31:26.962" v="93" actId="20577"/>
          <ac:spMkLst>
            <pc:docMk/>
            <pc:sldMk cId="0" sldId="258"/>
            <ac:spMk id="856" creationId="{00000000-0000-0000-0000-000000000000}"/>
          </ac:spMkLst>
        </pc:spChg>
        <pc:spChg chg="mod">
          <ac:chgData name="Yousra Werfalli" userId="a0b96fa7c027ea27" providerId="LiveId" clId="{6120D259-5F3B-294C-A7FF-069196075D99}" dt="2022-03-22T18:35:58.969" v="98" actId="207"/>
          <ac:spMkLst>
            <pc:docMk/>
            <pc:sldMk cId="0" sldId="258"/>
            <ac:spMk id="857" creationId="{00000000-0000-0000-0000-000000000000}"/>
          </ac:spMkLst>
        </pc:spChg>
      </pc:sldChg>
      <pc:sldChg chg="modSp mod">
        <pc:chgData name="Yousra Werfalli" userId="a0b96fa7c027ea27" providerId="LiveId" clId="{6120D259-5F3B-294C-A7FF-069196075D99}" dt="2022-03-22T18:32:14.034" v="96" actId="20577"/>
        <pc:sldMkLst>
          <pc:docMk/>
          <pc:sldMk cId="0" sldId="259"/>
        </pc:sldMkLst>
        <pc:spChg chg="mod">
          <ac:chgData name="Yousra Werfalli" userId="a0b96fa7c027ea27" providerId="LiveId" clId="{6120D259-5F3B-294C-A7FF-069196075D99}" dt="2022-03-22T18:32:14.034" v="96" actId="20577"/>
          <ac:spMkLst>
            <pc:docMk/>
            <pc:sldMk cId="0" sldId="259"/>
            <ac:spMk id="863" creationId="{00000000-0000-0000-0000-000000000000}"/>
          </ac:spMkLst>
        </pc:spChg>
      </pc:sldChg>
      <pc:sldChg chg="delSp modSp mod">
        <pc:chgData name="Yousra Werfalli" userId="a0b96fa7c027ea27" providerId="LiveId" clId="{6120D259-5F3B-294C-A7FF-069196075D99}" dt="2022-03-22T18:20:42.749" v="87" actId="1076"/>
        <pc:sldMkLst>
          <pc:docMk/>
          <pc:sldMk cId="0" sldId="278"/>
        </pc:sldMkLst>
        <pc:spChg chg="mod">
          <ac:chgData name="Yousra Werfalli" userId="a0b96fa7c027ea27" providerId="LiveId" clId="{6120D259-5F3B-294C-A7FF-069196075D99}" dt="2022-03-22T18:20:42.749" v="87" actId="1076"/>
          <ac:spMkLst>
            <pc:docMk/>
            <pc:sldMk cId="0" sldId="278"/>
            <ac:spMk id="1224" creationId="{00000000-0000-0000-0000-000000000000}"/>
          </ac:spMkLst>
        </pc:spChg>
        <pc:spChg chg="del mod">
          <ac:chgData name="Yousra Werfalli" userId="a0b96fa7c027ea27" providerId="LiveId" clId="{6120D259-5F3B-294C-A7FF-069196075D99}" dt="2022-03-22T18:20:38.836" v="86" actId="478"/>
          <ac:spMkLst>
            <pc:docMk/>
            <pc:sldMk cId="0" sldId="278"/>
            <ac:spMk id="1225" creationId="{00000000-0000-0000-0000-000000000000}"/>
          </ac:spMkLst>
        </pc:spChg>
      </pc:sldChg>
      <pc:sldChg chg="addSp modSp mod">
        <pc:chgData name="Yousra Werfalli" userId="a0b96fa7c027ea27" providerId="LiveId" clId="{6120D259-5F3B-294C-A7FF-069196075D99}" dt="2022-03-22T18:38:55.539" v="118" actId="255"/>
        <pc:sldMkLst>
          <pc:docMk/>
          <pc:sldMk cId="0" sldId="280"/>
        </pc:sldMkLst>
        <pc:spChg chg="add mod">
          <ac:chgData name="Yousra Werfalli" userId="a0b96fa7c027ea27" providerId="LiveId" clId="{6120D259-5F3B-294C-A7FF-069196075D99}" dt="2022-03-22T18:38:44.548" v="117" actId="207"/>
          <ac:spMkLst>
            <pc:docMk/>
            <pc:sldMk cId="0" sldId="280"/>
            <ac:spMk id="2" creationId="{BD7051B1-43BC-9246-B1F5-598A65BDCD7A}"/>
          </ac:spMkLst>
        </pc:spChg>
        <pc:spChg chg="mod">
          <ac:chgData name="Yousra Werfalli" userId="a0b96fa7c027ea27" providerId="LiveId" clId="{6120D259-5F3B-294C-A7FF-069196075D99}" dt="2022-03-22T18:10:26.658" v="33"/>
          <ac:spMkLst>
            <pc:docMk/>
            <pc:sldMk cId="0" sldId="280"/>
            <ac:spMk id="1321" creationId="{00000000-0000-0000-0000-000000000000}"/>
          </ac:spMkLst>
        </pc:spChg>
        <pc:spChg chg="mod">
          <ac:chgData name="Yousra Werfalli" userId="a0b96fa7c027ea27" providerId="LiveId" clId="{6120D259-5F3B-294C-A7FF-069196075D99}" dt="2022-03-22T18:38:55.539" v="118" actId="255"/>
          <ac:spMkLst>
            <pc:docMk/>
            <pc:sldMk cId="0" sldId="280"/>
            <ac:spMk id="132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g8794a74c9d_0_2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6" name="Google Shape;826;g8794a74c9d_0_2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gc6ac5e8787_1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4" name="Google Shape;844;gc6ac5e8787_1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gc6ac5e8787_1_4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1" name="Google Shape;861;gc6ac5e8787_1_4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gc6ac5e878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7" name="Google Shape;867;gc6ac5e8787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10facb75130_0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10facb75130_0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g10facb75130_0_8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5" name="Google Shape;1085;g10facb75130_0_8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Google Shape;1318;g10facb75130_0_230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9" name="Google Shape;1319;g10facb75130_0_230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Google Shape;1216;g10facb75130_0_18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7" name="Google Shape;1217;g10facb75130_0_18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0626" y="1010210"/>
            <a:ext cx="7667244" cy="60512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690626" y="3224773"/>
            <a:ext cx="7667244" cy="60512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690626" y="1113584"/>
            <a:ext cx="7667244" cy="20574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/>
          <p:cNvGrpSpPr/>
          <p:nvPr/>
        </p:nvGrpSpPr>
        <p:grpSpPr>
          <a:xfrm>
            <a:off x="7236911" y="3051692"/>
            <a:ext cx="810678" cy="810677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074167"/>
            <a:ext cx="7475220" cy="2276856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3291840"/>
            <a:ext cx="5918454" cy="802386"/>
          </a:xfrm>
        </p:spPr>
        <p:txBody>
          <a:bodyPr>
            <a:normAutofit/>
          </a:bodyPr>
          <a:lstStyle>
            <a:lvl1pPr marL="0" indent="0" algn="l">
              <a:buNone/>
              <a:defRPr sz="1650">
                <a:solidFill>
                  <a:schemeClr val="tx1"/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94550" y="3217001"/>
            <a:ext cx="895401" cy="480060"/>
          </a:xfrm>
        </p:spPr>
        <p:txBody>
          <a:bodyPr/>
          <a:lstStyle>
            <a:lvl1pPr>
              <a:defRPr sz="2100"/>
            </a:lvl1pPr>
          </a:lstStyle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85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1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00050"/>
            <a:ext cx="1914525" cy="42291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400050"/>
            <a:ext cx="5629275" cy="42291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199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3"/>
          <p:cNvSpPr txBox="1">
            <a:spLocks noGrp="1"/>
          </p:cNvSpPr>
          <p:nvPr>
            <p:ph type="title" hasCustomPrompt="1"/>
          </p:nvPr>
        </p:nvSpPr>
        <p:spPr>
          <a:xfrm>
            <a:off x="2100875" y="1278011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58" name="Google Shape;358;p13"/>
          <p:cNvSpPr txBox="1">
            <a:spLocks noGrp="1"/>
          </p:cNvSpPr>
          <p:nvPr>
            <p:ph type="subTitle" idx="1"/>
          </p:nvPr>
        </p:nvSpPr>
        <p:spPr>
          <a:xfrm>
            <a:off x="1234025" y="1849391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359" name="Google Shape;359;p13"/>
          <p:cNvSpPr txBox="1">
            <a:spLocks noGrp="1"/>
          </p:cNvSpPr>
          <p:nvPr>
            <p:ph type="subTitle" idx="2"/>
          </p:nvPr>
        </p:nvSpPr>
        <p:spPr>
          <a:xfrm>
            <a:off x="1234025" y="2249636"/>
            <a:ext cx="28185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60" name="Google Shape;360;p13"/>
          <p:cNvSpPr txBox="1">
            <a:spLocks noGrp="1"/>
          </p:cNvSpPr>
          <p:nvPr>
            <p:ph type="title" idx="3" hasCustomPrompt="1"/>
          </p:nvPr>
        </p:nvSpPr>
        <p:spPr>
          <a:xfrm>
            <a:off x="5958325" y="1278011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61" name="Google Shape;361;p13"/>
          <p:cNvSpPr txBox="1">
            <a:spLocks noGrp="1"/>
          </p:cNvSpPr>
          <p:nvPr>
            <p:ph type="subTitle" idx="4"/>
          </p:nvPr>
        </p:nvSpPr>
        <p:spPr>
          <a:xfrm>
            <a:off x="5091475" y="1849391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362" name="Google Shape;362;p13"/>
          <p:cNvSpPr txBox="1">
            <a:spLocks noGrp="1"/>
          </p:cNvSpPr>
          <p:nvPr>
            <p:ph type="subTitle" idx="5"/>
          </p:nvPr>
        </p:nvSpPr>
        <p:spPr>
          <a:xfrm>
            <a:off x="5091475" y="2249636"/>
            <a:ext cx="28185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63" name="Google Shape;363;p13"/>
          <p:cNvSpPr txBox="1">
            <a:spLocks noGrp="1"/>
          </p:cNvSpPr>
          <p:nvPr>
            <p:ph type="title" idx="6" hasCustomPrompt="1"/>
          </p:nvPr>
        </p:nvSpPr>
        <p:spPr>
          <a:xfrm>
            <a:off x="2100875" y="3002952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64" name="Google Shape;364;p13"/>
          <p:cNvSpPr txBox="1">
            <a:spLocks noGrp="1"/>
          </p:cNvSpPr>
          <p:nvPr>
            <p:ph type="subTitle" idx="7"/>
          </p:nvPr>
        </p:nvSpPr>
        <p:spPr>
          <a:xfrm>
            <a:off x="1234025" y="3574317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365" name="Google Shape;365;p13"/>
          <p:cNvSpPr txBox="1">
            <a:spLocks noGrp="1"/>
          </p:cNvSpPr>
          <p:nvPr>
            <p:ph type="subTitle" idx="8"/>
          </p:nvPr>
        </p:nvSpPr>
        <p:spPr>
          <a:xfrm>
            <a:off x="1234025" y="3974562"/>
            <a:ext cx="28185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66" name="Google Shape;366;p13"/>
          <p:cNvSpPr txBox="1">
            <a:spLocks noGrp="1"/>
          </p:cNvSpPr>
          <p:nvPr>
            <p:ph type="title" idx="9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redoka One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367" name="Google Shape;367;p13"/>
          <p:cNvSpPr txBox="1">
            <a:spLocks noGrp="1"/>
          </p:cNvSpPr>
          <p:nvPr>
            <p:ph type="title" idx="13" hasCustomPrompt="1"/>
          </p:nvPr>
        </p:nvSpPr>
        <p:spPr>
          <a:xfrm>
            <a:off x="5958325" y="3002952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68" name="Google Shape;368;p13"/>
          <p:cNvSpPr txBox="1">
            <a:spLocks noGrp="1"/>
          </p:cNvSpPr>
          <p:nvPr>
            <p:ph type="subTitle" idx="14"/>
          </p:nvPr>
        </p:nvSpPr>
        <p:spPr>
          <a:xfrm>
            <a:off x="5091475" y="3574317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369" name="Google Shape;369;p13"/>
          <p:cNvSpPr txBox="1">
            <a:spLocks noGrp="1"/>
          </p:cNvSpPr>
          <p:nvPr>
            <p:ph type="subTitle" idx="15"/>
          </p:nvPr>
        </p:nvSpPr>
        <p:spPr>
          <a:xfrm>
            <a:off x="5091475" y="3974562"/>
            <a:ext cx="28185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9577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"/>
          <p:cNvSpPr txBox="1">
            <a:spLocks noGrp="1"/>
          </p:cNvSpPr>
          <p:nvPr>
            <p:ph type="subTitle" idx="1"/>
          </p:nvPr>
        </p:nvSpPr>
        <p:spPr>
          <a:xfrm>
            <a:off x="713225" y="2347452"/>
            <a:ext cx="4732500" cy="11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252" name="Google Shape;252;p9"/>
          <p:cNvSpPr txBox="1">
            <a:spLocks noGrp="1"/>
          </p:cNvSpPr>
          <p:nvPr>
            <p:ph type="title"/>
          </p:nvPr>
        </p:nvSpPr>
        <p:spPr>
          <a:xfrm>
            <a:off x="713370" y="1697025"/>
            <a:ext cx="4732500" cy="4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0049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4"/>
          <p:cNvSpPr txBox="1">
            <a:spLocks noGrp="1"/>
          </p:cNvSpPr>
          <p:nvPr>
            <p:ph type="title"/>
          </p:nvPr>
        </p:nvSpPr>
        <p:spPr>
          <a:xfrm>
            <a:off x="4587168" y="3394725"/>
            <a:ext cx="36210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2200"/>
            </a:lvl1pPr>
            <a:lvl2pPr lvl="1" algn="l" rtl="0">
              <a:spcBef>
                <a:spcPts val="0"/>
              </a:spcBef>
              <a:spcAft>
                <a:spcPts val="0"/>
              </a:spcAft>
              <a:buNone/>
              <a:defRPr sz="2200"/>
            </a:lvl2pPr>
            <a:lvl3pPr lvl="2" algn="l" rtl="0">
              <a:spcBef>
                <a:spcPts val="0"/>
              </a:spcBef>
              <a:spcAft>
                <a:spcPts val="0"/>
              </a:spcAft>
              <a:buNone/>
              <a:defRPr sz="2200"/>
            </a:lvl3pPr>
            <a:lvl4pPr lvl="3" algn="l" rtl="0">
              <a:spcBef>
                <a:spcPts val="0"/>
              </a:spcBef>
              <a:spcAft>
                <a:spcPts val="0"/>
              </a:spcAft>
              <a:buNone/>
              <a:defRPr sz="2200"/>
            </a:lvl4pPr>
            <a:lvl5pPr lvl="4" algn="l" rtl="0">
              <a:spcBef>
                <a:spcPts val="0"/>
              </a:spcBef>
              <a:spcAft>
                <a:spcPts val="0"/>
              </a:spcAft>
              <a:buNone/>
              <a:defRPr sz="2200"/>
            </a:lvl5pPr>
            <a:lvl6pPr lvl="5" algn="l" rtl="0">
              <a:spcBef>
                <a:spcPts val="0"/>
              </a:spcBef>
              <a:spcAft>
                <a:spcPts val="0"/>
              </a:spcAft>
              <a:buNone/>
              <a:defRPr sz="2200"/>
            </a:lvl6pPr>
            <a:lvl7pPr lvl="6" algn="l" rtl="0">
              <a:spcBef>
                <a:spcPts val="0"/>
              </a:spcBef>
              <a:spcAft>
                <a:spcPts val="0"/>
              </a:spcAft>
              <a:buNone/>
              <a:defRPr sz="2200"/>
            </a:lvl7pPr>
            <a:lvl8pPr lvl="7" algn="l" rtl="0">
              <a:spcBef>
                <a:spcPts val="0"/>
              </a:spcBef>
              <a:spcAft>
                <a:spcPts val="0"/>
              </a:spcAft>
              <a:buNone/>
              <a:defRPr sz="2200"/>
            </a:lvl8pPr>
            <a:lvl9pPr lvl="8" algn="l" rtl="0">
              <a:spcBef>
                <a:spcPts val="0"/>
              </a:spcBef>
              <a:spcAft>
                <a:spcPts val="0"/>
              </a:spcAft>
              <a:buNone/>
              <a:defRPr sz="2200"/>
            </a:lvl9pPr>
          </a:lstStyle>
          <a:p>
            <a:endParaRPr/>
          </a:p>
        </p:txBody>
      </p:sp>
      <p:sp>
        <p:nvSpPr>
          <p:cNvPr id="401" name="Google Shape;401;p14"/>
          <p:cNvSpPr txBox="1">
            <a:spLocks noGrp="1"/>
          </p:cNvSpPr>
          <p:nvPr>
            <p:ph type="subTitle" idx="1"/>
          </p:nvPr>
        </p:nvSpPr>
        <p:spPr>
          <a:xfrm>
            <a:off x="4587168" y="1310750"/>
            <a:ext cx="3621000" cy="193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2443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>
            <a:spLocks noGrp="1"/>
          </p:cNvSpPr>
          <p:nvPr>
            <p:ph type="title"/>
          </p:nvPr>
        </p:nvSpPr>
        <p:spPr>
          <a:xfrm>
            <a:off x="1320300" y="2096633"/>
            <a:ext cx="6503400" cy="10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5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99" name="Google Shape;99;p3"/>
          <p:cNvSpPr txBox="1">
            <a:spLocks noGrp="1"/>
          </p:cNvSpPr>
          <p:nvPr>
            <p:ph type="title" idx="2" hasCustomPrompt="1"/>
          </p:nvPr>
        </p:nvSpPr>
        <p:spPr>
          <a:xfrm>
            <a:off x="3915450" y="1163052"/>
            <a:ext cx="1313100" cy="7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00" name="Google Shape;100;p3"/>
          <p:cNvSpPr txBox="1">
            <a:spLocks noGrp="1"/>
          </p:cNvSpPr>
          <p:nvPr>
            <p:ph type="subTitle" idx="1"/>
          </p:nvPr>
        </p:nvSpPr>
        <p:spPr>
          <a:xfrm>
            <a:off x="3052350" y="3267278"/>
            <a:ext cx="3039300" cy="6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8176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17"/>
          <p:cNvSpPr txBox="1">
            <a:spLocks noGrp="1"/>
          </p:cNvSpPr>
          <p:nvPr>
            <p:ph type="subTitle" idx="1"/>
          </p:nvPr>
        </p:nvSpPr>
        <p:spPr>
          <a:xfrm>
            <a:off x="885175" y="3574317"/>
            <a:ext cx="20709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492" name="Google Shape;492;p17"/>
          <p:cNvSpPr txBox="1">
            <a:spLocks noGrp="1"/>
          </p:cNvSpPr>
          <p:nvPr>
            <p:ph type="subTitle" idx="2"/>
          </p:nvPr>
        </p:nvSpPr>
        <p:spPr>
          <a:xfrm>
            <a:off x="885175" y="3974562"/>
            <a:ext cx="20709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93" name="Google Shape;493;p17"/>
          <p:cNvSpPr txBox="1">
            <a:spLocks noGrp="1"/>
          </p:cNvSpPr>
          <p:nvPr>
            <p:ph type="subTitle" idx="3"/>
          </p:nvPr>
        </p:nvSpPr>
        <p:spPr>
          <a:xfrm>
            <a:off x="3536543" y="3574317"/>
            <a:ext cx="20709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494" name="Google Shape;494;p17"/>
          <p:cNvSpPr txBox="1">
            <a:spLocks noGrp="1"/>
          </p:cNvSpPr>
          <p:nvPr>
            <p:ph type="subTitle" idx="4"/>
          </p:nvPr>
        </p:nvSpPr>
        <p:spPr>
          <a:xfrm>
            <a:off x="3536557" y="3974562"/>
            <a:ext cx="20709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95" name="Google Shape;495;p17"/>
          <p:cNvSpPr txBox="1">
            <a:spLocks noGrp="1"/>
          </p:cNvSpPr>
          <p:nvPr>
            <p:ph type="subTitle" idx="5"/>
          </p:nvPr>
        </p:nvSpPr>
        <p:spPr>
          <a:xfrm>
            <a:off x="6187925" y="3574317"/>
            <a:ext cx="2070900" cy="371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496" name="Google Shape;496;p17"/>
          <p:cNvSpPr txBox="1">
            <a:spLocks noGrp="1"/>
          </p:cNvSpPr>
          <p:nvPr>
            <p:ph type="subTitle" idx="6"/>
          </p:nvPr>
        </p:nvSpPr>
        <p:spPr>
          <a:xfrm>
            <a:off x="6187925" y="3974562"/>
            <a:ext cx="20709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97" name="Google Shape;497;p17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498" name="Google Shape;498;p17"/>
          <p:cNvSpPr txBox="1">
            <a:spLocks noGrp="1"/>
          </p:cNvSpPr>
          <p:nvPr>
            <p:ph type="subTitle" idx="7"/>
          </p:nvPr>
        </p:nvSpPr>
        <p:spPr>
          <a:xfrm>
            <a:off x="885175" y="1849391"/>
            <a:ext cx="20709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499" name="Google Shape;499;p17"/>
          <p:cNvSpPr txBox="1">
            <a:spLocks noGrp="1"/>
          </p:cNvSpPr>
          <p:nvPr>
            <p:ph type="subTitle" idx="8"/>
          </p:nvPr>
        </p:nvSpPr>
        <p:spPr>
          <a:xfrm>
            <a:off x="885175" y="2249636"/>
            <a:ext cx="20709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00" name="Google Shape;500;p17"/>
          <p:cNvSpPr txBox="1">
            <a:spLocks noGrp="1"/>
          </p:cNvSpPr>
          <p:nvPr>
            <p:ph type="subTitle" idx="9"/>
          </p:nvPr>
        </p:nvSpPr>
        <p:spPr>
          <a:xfrm>
            <a:off x="3536543" y="1849391"/>
            <a:ext cx="20709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501" name="Google Shape;501;p17"/>
          <p:cNvSpPr txBox="1">
            <a:spLocks noGrp="1"/>
          </p:cNvSpPr>
          <p:nvPr>
            <p:ph type="subTitle" idx="13"/>
          </p:nvPr>
        </p:nvSpPr>
        <p:spPr>
          <a:xfrm>
            <a:off x="3536557" y="2249636"/>
            <a:ext cx="20709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02" name="Google Shape;502;p17"/>
          <p:cNvSpPr txBox="1">
            <a:spLocks noGrp="1"/>
          </p:cNvSpPr>
          <p:nvPr>
            <p:ph type="subTitle" idx="14"/>
          </p:nvPr>
        </p:nvSpPr>
        <p:spPr>
          <a:xfrm>
            <a:off x="6187925" y="1849391"/>
            <a:ext cx="20709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503" name="Google Shape;503;p17"/>
          <p:cNvSpPr txBox="1">
            <a:spLocks noGrp="1"/>
          </p:cNvSpPr>
          <p:nvPr>
            <p:ph type="subTitle" idx="15"/>
          </p:nvPr>
        </p:nvSpPr>
        <p:spPr>
          <a:xfrm>
            <a:off x="6187925" y="2249636"/>
            <a:ext cx="20709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04" name="Google Shape;504;p17"/>
          <p:cNvSpPr txBox="1">
            <a:spLocks noGrp="1"/>
          </p:cNvSpPr>
          <p:nvPr>
            <p:ph type="title" idx="16" hasCustomPrompt="1"/>
          </p:nvPr>
        </p:nvSpPr>
        <p:spPr>
          <a:xfrm>
            <a:off x="1477675" y="3002952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05" name="Google Shape;505;p17"/>
          <p:cNvSpPr txBox="1">
            <a:spLocks noGrp="1"/>
          </p:cNvSpPr>
          <p:nvPr>
            <p:ph type="title" idx="17" hasCustomPrompt="1"/>
          </p:nvPr>
        </p:nvSpPr>
        <p:spPr>
          <a:xfrm>
            <a:off x="4129043" y="3002952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06" name="Google Shape;506;p17"/>
          <p:cNvSpPr txBox="1">
            <a:spLocks noGrp="1"/>
          </p:cNvSpPr>
          <p:nvPr>
            <p:ph type="title" idx="18" hasCustomPrompt="1"/>
          </p:nvPr>
        </p:nvSpPr>
        <p:spPr>
          <a:xfrm>
            <a:off x="1477675" y="1278011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07" name="Google Shape;507;p17"/>
          <p:cNvSpPr txBox="1">
            <a:spLocks noGrp="1"/>
          </p:cNvSpPr>
          <p:nvPr>
            <p:ph type="title" idx="19" hasCustomPrompt="1"/>
          </p:nvPr>
        </p:nvSpPr>
        <p:spPr>
          <a:xfrm>
            <a:off x="4129043" y="1278011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08" name="Google Shape;508;p17"/>
          <p:cNvSpPr txBox="1">
            <a:spLocks noGrp="1"/>
          </p:cNvSpPr>
          <p:nvPr>
            <p:ph type="title" idx="20" hasCustomPrompt="1"/>
          </p:nvPr>
        </p:nvSpPr>
        <p:spPr>
          <a:xfrm>
            <a:off x="6780425" y="1278011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09" name="Google Shape;509;p17"/>
          <p:cNvSpPr txBox="1">
            <a:spLocks noGrp="1"/>
          </p:cNvSpPr>
          <p:nvPr>
            <p:ph type="title" idx="21" hasCustomPrompt="1"/>
          </p:nvPr>
        </p:nvSpPr>
        <p:spPr>
          <a:xfrm>
            <a:off x="6780425" y="3002952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968287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21"/>
          <p:cNvSpPr txBox="1">
            <a:spLocks noGrp="1"/>
          </p:cNvSpPr>
          <p:nvPr>
            <p:ph type="body" idx="1"/>
          </p:nvPr>
        </p:nvSpPr>
        <p:spPr>
          <a:xfrm>
            <a:off x="722375" y="1129950"/>
            <a:ext cx="7704000" cy="34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marL="914400" lvl="1" indent="-32385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Char char="○"/>
              <a:defRPr/>
            </a:lvl2pPr>
            <a:lvl3pPr marL="1371600" lvl="2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marL="1828800" lvl="3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marL="2286000" lvl="4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marL="2743200" lvl="5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marL="3200400" lvl="6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marL="3657600" lvl="7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marL="4114800" lvl="8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>
            <a:endParaRPr/>
          </a:p>
        </p:txBody>
      </p:sp>
      <p:sp>
        <p:nvSpPr>
          <p:cNvPr id="650" name="Google Shape;650;p2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4614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24"/>
          <p:cNvSpPr txBox="1">
            <a:spLocks noGrp="1"/>
          </p:cNvSpPr>
          <p:nvPr>
            <p:ph type="title"/>
          </p:nvPr>
        </p:nvSpPr>
        <p:spPr>
          <a:xfrm>
            <a:off x="2646000" y="491162"/>
            <a:ext cx="3852000" cy="9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775" name="Google Shape;775;p24"/>
          <p:cNvSpPr txBox="1">
            <a:spLocks noGrp="1"/>
          </p:cNvSpPr>
          <p:nvPr>
            <p:ph type="subTitle" idx="1"/>
          </p:nvPr>
        </p:nvSpPr>
        <p:spPr>
          <a:xfrm>
            <a:off x="2646000" y="1407566"/>
            <a:ext cx="3852000" cy="10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1790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3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688492"/>
            <a:ext cx="9144000" cy="1455008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918972"/>
            <a:ext cx="6960870" cy="264033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1" y="3765042"/>
            <a:ext cx="6789420" cy="800100"/>
          </a:xfrm>
        </p:spPr>
        <p:txBody>
          <a:bodyPr anchor="t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4704588"/>
            <a:ext cx="1983232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7031" y="4704588"/>
            <a:ext cx="4745736" cy="273844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73049" y="1744386"/>
            <a:ext cx="810678" cy="810677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76" y="1879600"/>
            <a:ext cx="891224" cy="540249"/>
          </a:xfrm>
        </p:spPr>
        <p:txBody>
          <a:bodyPr/>
          <a:lstStyle>
            <a:lvl1pPr>
              <a:defRPr sz="2100"/>
            </a:lvl1pPr>
          </a:lstStyle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5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2386" y="1645920"/>
            <a:ext cx="3566160" cy="298323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3168" y="1645920"/>
            <a:ext cx="3566160" cy="298323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779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1536192"/>
            <a:ext cx="3566160" cy="480060"/>
          </a:xfrm>
        </p:spPr>
        <p:txBody>
          <a:bodyPr anchor="ctr">
            <a:normAutofit/>
          </a:bodyPr>
          <a:lstStyle>
            <a:lvl1pPr marL="0" indent="0">
              <a:buNone/>
              <a:defRPr sz="1500" b="1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386" y="2057400"/>
            <a:ext cx="3566160" cy="246888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168" y="1536192"/>
            <a:ext cx="3566160" cy="480060"/>
          </a:xfrm>
        </p:spPr>
        <p:txBody>
          <a:bodyPr anchor="ctr">
            <a:normAutofit/>
          </a:bodyPr>
          <a:lstStyle>
            <a:lvl1pPr marL="0" indent="0">
              <a:buNone/>
              <a:defRPr sz="1500" b="1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168" y="2057400"/>
            <a:ext cx="3566160" cy="246888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225865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07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84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51434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514350"/>
            <a:ext cx="2400300" cy="1303020"/>
          </a:xfrm>
        </p:spPr>
        <p:txBody>
          <a:bodyPr anchor="b">
            <a:normAutofit/>
          </a:bodyPr>
          <a:lstStyle>
            <a:lvl1pPr>
              <a:defRPr sz="24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514350"/>
            <a:ext cx="5033772" cy="3765042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1817370"/>
            <a:ext cx="2400300" cy="24688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14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51434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514350"/>
            <a:ext cx="2400300" cy="1303020"/>
          </a:xfrm>
        </p:spPr>
        <p:txBody>
          <a:bodyPr anchor="b">
            <a:normAutofit/>
          </a:bodyPr>
          <a:lstStyle>
            <a:lvl1pPr>
              <a:defRPr sz="24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227805" cy="51435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1817370"/>
            <a:ext cx="2400300" cy="24688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81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2386" y="363474"/>
            <a:ext cx="7543800" cy="1207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386" y="1591056"/>
            <a:ext cx="7543800" cy="3038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0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>
                <a:solidFill>
                  <a:srgbClr val="FFFFFF"/>
                </a:solidFill>
                <a:latin typeface="+mj-lt"/>
              </a:defRPr>
            </a:lvl1pPr>
          </a:lstStyle>
          <a:p>
            <a:fld id="{22F0A6E3-4291-8841-8EF6-7412B6A9E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4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0" r:id="rId1"/>
    <p:sldLayoutId id="2147484311" r:id="rId2"/>
    <p:sldLayoutId id="2147484312" r:id="rId3"/>
    <p:sldLayoutId id="2147484313" r:id="rId4"/>
    <p:sldLayoutId id="2147484314" r:id="rId5"/>
    <p:sldLayoutId id="2147484315" r:id="rId6"/>
    <p:sldLayoutId id="2147484316" r:id="rId7"/>
    <p:sldLayoutId id="2147484317" r:id="rId8"/>
    <p:sldLayoutId id="2147484318" r:id="rId9"/>
    <p:sldLayoutId id="2147484319" r:id="rId10"/>
    <p:sldLayoutId id="2147484320" r:id="rId11"/>
    <p:sldLayoutId id="2147484321" r:id="rId12"/>
    <p:sldLayoutId id="2147484322" r:id="rId13"/>
    <p:sldLayoutId id="2147484323" r:id="rId14"/>
    <p:sldLayoutId id="2147484324" r:id="rId15"/>
    <p:sldLayoutId id="2147484325" r:id="rId16"/>
    <p:sldLayoutId id="2147484326" r:id="rId17"/>
    <p:sldLayoutId id="2147484327" r:id="rId18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50" kern="1200" cap="all" baseline="0">
          <a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37160" indent="-137160" algn="l" defTabSz="685800" rtl="0" eaLnBrk="1" latinLnBrk="0" hangingPunct="1">
        <a:lnSpc>
          <a:spcPct val="90000"/>
        </a:lnSpc>
        <a:spcBef>
          <a:spcPts val="9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30"/>
          <p:cNvSpPr/>
          <p:nvPr/>
        </p:nvSpPr>
        <p:spPr>
          <a:xfrm>
            <a:off x="12812293" y="872774"/>
            <a:ext cx="144983" cy="272315"/>
          </a:xfrm>
          <a:custGeom>
            <a:avLst/>
            <a:gdLst/>
            <a:ahLst/>
            <a:cxnLst/>
            <a:rect l="l" t="t" r="r" b="b"/>
            <a:pathLst>
              <a:path w="739" h="1388" extrusionOk="0">
                <a:moveTo>
                  <a:pt x="36" y="1"/>
                </a:moveTo>
                <a:cubicBezTo>
                  <a:pt x="27" y="1"/>
                  <a:pt x="18" y="7"/>
                  <a:pt x="12" y="18"/>
                </a:cubicBezTo>
                <a:cubicBezTo>
                  <a:pt x="1" y="30"/>
                  <a:pt x="1" y="42"/>
                  <a:pt x="12" y="54"/>
                </a:cubicBezTo>
                <a:cubicBezTo>
                  <a:pt x="405" y="590"/>
                  <a:pt x="679" y="1352"/>
                  <a:pt x="703" y="1364"/>
                </a:cubicBezTo>
                <a:cubicBezTo>
                  <a:pt x="679" y="1388"/>
                  <a:pt x="715" y="1388"/>
                  <a:pt x="727" y="1388"/>
                </a:cubicBezTo>
                <a:cubicBezTo>
                  <a:pt x="739" y="1364"/>
                  <a:pt x="739" y="1352"/>
                  <a:pt x="739" y="1340"/>
                </a:cubicBezTo>
                <a:cubicBezTo>
                  <a:pt x="739" y="1328"/>
                  <a:pt x="453" y="554"/>
                  <a:pt x="60" y="18"/>
                </a:cubicBezTo>
                <a:cubicBezTo>
                  <a:pt x="54" y="7"/>
                  <a:pt x="45" y="1"/>
                  <a:pt x="36" y="1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9" name="Google Shape;829;p30"/>
          <p:cNvSpPr/>
          <p:nvPr/>
        </p:nvSpPr>
        <p:spPr>
          <a:xfrm>
            <a:off x="12634741" y="984406"/>
            <a:ext cx="165975" cy="226210"/>
          </a:xfrm>
          <a:custGeom>
            <a:avLst/>
            <a:gdLst/>
            <a:ahLst/>
            <a:cxnLst/>
            <a:rect l="l" t="t" r="r" b="b"/>
            <a:pathLst>
              <a:path w="846" h="1153" extrusionOk="0">
                <a:moveTo>
                  <a:pt x="804" y="0"/>
                </a:moveTo>
                <a:cubicBezTo>
                  <a:pt x="798" y="0"/>
                  <a:pt x="792" y="3"/>
                  <a:pt x="786" y="9"/>
                </a:cubicBezTo>
                <a:cubicBezTo>
                  <a:pt x="751" y="21"/>
                  <a:pt x="179" y="497"/>
                  <a:pt x="1" y="1116"/>
                </a:cubicBezTo>
                <a:cubicBezTo>
                  <a:pt x="1" y="1128"/>
                  <a:pt x="1" y="1140"/>
                  <a:pt x="24" y="1152"/>
                </a:cubicBezTo>
                <a:cubicBezTo>
                  <a:pt x="24" y="1140"/>
                  <a:pt x="36" y="1140"/>
                  <a:pt x="60" y="1140"/>
                </a:cubicBezTo>
                <a:lnTo>
                  <a:pt x="72" y="1128"/>
                </a:lnTo>
                <a:cubicBezTo>
                  <a:pt x="251" y="533"/>
                  <a:pt x="822" y="57"/>
                  <a:pt x="822" y="57"/>
                </a:cubicBezTo>
                <a:cubicBezTo>
                  <a:pt x="846" y="45"/>
                  <a:pt x="846" y="21"/>
                  <a:pt x="822" y="9"/>
                </a:cubicBezTo>
                <a:cubicBezTo>
                  <a:pt x="816" y="3"/>
                  <a:pt x="810" y="0"/>
                  <a:pt x="804" y="0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0" name="Google Shape;830;p30"/>
          <p:cNvSpPr/>
          <p:nvPr/>
        </p:nvSpPr>
        <p:spPr>
          <a:xfrm>
            <a:off x="12359096" y="2644566"/>
            <a:ext cx="116928" cy="53953"/>
          </a:xfrm>
          <a:custGeom>
            <a:avLst/>
            <a:gdLst/>
            <a:ahLst/>
            <a:cxnLst/>
            <a:rect l="l" t="t" r="r" b="b"/>
            <a:pathLst>
              <a:path w="596" h="275" fill="none" extrusionOk="0">
                <a:moveTo>
                  <a:pt x="1" y="274"/>
                </a:moveTo>
                <a:cubicBezTo>
                  <a:pt x="191" y="179"/>
                  <a:pt x="394" y="96"/>
                  <a:pt x="596" y="0"/>
                </a:cubicBezTo>
              </a:path>
            </a:pathLst>
          </a:custGeom>
          <a:noFill/>
          <a:ln w="4475" cap="rnd" cmpd="sng">
            <a:solidFill>
              <a:srgbClr val="2AB59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33" name="Google Shape;833;p30"/>
          <p:cNvGrpSpPr/>
          <p:nvPr/>
        </p:nvGrpSpPr>
        <p:grpSpPr>
          <a:xfrm>
            <a:off x="888012" y="1440674"/>
            <a:ext cx="300359" cy="299855"/>
            <a:chOff x="1466575" y="2391250"/>
            <a:chExt cx="59575" cy="59475"/>
          </a:xfrm>
        </p:grpSpPr>
        <p:sp>
          <p:nvSpPr>
            <p:cNvPr id="834" name="Google Shape;834;p30"/>
            <p:cNvSpPr/>
            <p:nvPr/>
          </p:nvSpPr>
          <p:spPr>
            <a:xfrm>
              <a:off x="1491600" y="2391250"/>
              <a:ext cx="9425" cy="59475"/>
            </a:xfrm>
            <a:custGeom>
              <a:avLst/>
              <a:gdLst/>
              <a:ahLst/>
              <a:cxnLst/>
              <a:rect l="l" t="t" r="r" b="b"/>
              <a:pathLst>
                <a:path w="377" h="2379" extrusionOk="0">
                  <a:moveTo>
                    <a:pt x="0" y="1"/>
                  </a:moveTo>
                  <a:lnTo>
                    <a:pt x="0" y="2379"/>
                  </a:lnTo>
                  <a:lnTo>
                    <a:pt x="377" y="2379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0"/>
            <p:cNvSpPr/>
            <p:nvPr/>
          </p:nvSpPr>
          <p:spPr>
            <a:xfrm>
              <a:off x="1466575" y="2416275"/>
              <a:ext cx="59575" cy="9425"/>
            </a:xfrm>
            <a:custGeom>
              <a:avLst/>
              <a:gdLst/>
              <a:ahLst/>
              <a:cxnLst/>
              <a:rect l="l" t="t" r="r" b="b"/>
              <a:pathLst>
                <a:path w="2383" h="377" extrusionOk="0">
                  <a:moveTo>
                    <a:pt x="1" y="1"/>
                  </a:moveTo>
                  <a:lnTo>
                    <a:pt x="1" y="377"/>
                  </a:lnTo>
                  <a:lnTo>
                    <a:pt x="2382" y="377"/>
                  </a:lnTo>
                  <a:lnTo>
                    <a:pt x="238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88BE491-B881-1D4F-9CCA-4DC79AADC876}"/>
              </a:ext>
            </a:extLst>
          </p:cNvPr>
          <p:cNvSpPr txBox="1"/>
          <p:nvPr/>
        </p:nvSpPr>
        <p:spPr>
          <a:xfrm>
            <a:off x="1773178" y="1440674"/>
            <a:ext cx="55976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Research Methodology</a:t>
            </a:r>
          </a:p>
          <a:p>
            <a:pPr algn="ctr"/>
            <a:r>
              <a:rPr lang="en-US" sz="2000" dirty="0"/>
              <a:t>The Difference Between Research, Science, and Knowledge 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58F98D-2EB8-2441-8CD2-5C89B57E4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2764" y="100265"/>
            <a:ext cx="1313677" cy="9284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90597D-CB52-614C-A71E-2A30EF444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273"/>
            <a:ext cx="1061698" cy="10616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102EAF-7A6F-A048-A5AF-FE7FB88A329D}"/>
              </a:ext>
            </a:extLst>
          </p:cNvPr>
          <p:cNvSpPr txBox="1"/>
          <p:nvPr/>
        </p:nvSpPr>
        <p:spPr>
          <a:xfrm>
            <a:off x="1773178" y="3526706"/>
            <a:ext cx="4114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Name: </a:t>
            </a:r>
            <a:r>
              <a:rPr lang="en-US" dirty="0" err="1"/>
              <a:t>Yousra</a:t>
            </a:r>
            <a:r>
              <a:rPr lang="en-US" dirty="0"/>
              <a:t> </a:t>
            </a:r>
            <a:r>
              <a:rPr lang="en-US" dirty="0" err="1"/>
              <a:t>Werfalli</a:t>
            </a:r>
            <a:r>
              <a:rPr lang="en-US" dirty="0"/>
              <a:t> </a:t>
            </a:r>
          </a:p>
          <a:p>
            <a:r>
              <a:rPr lang="en-US" dirty="0"/>
              <a:t>ID: 3729</a:t>
            </a:r>
          </a:p>
          <a:p>
            <a:r>
              <a:rPr lang="en-US" dirty="0"/>
              <a:t>EMAIL :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2AE8A0-8443-4FBD-AFB4-A929779A6FF3}"/>
              </a:ext>
            </a:extLst>
          </p:cNvPr>
          <p:cNvSpPr txBox="1"/>
          <p:nvPr/>
        </p:nvSpPr>
        <p:spPr>
          <a:xfrm>
            <a:off x="2202180" y="435202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Libyan International Medical University</a:t>
            </a:r>
          </a:p>
          <a:p>
            <a:r>
              <a:rPr lang="en-US" dirty="0"/>
              <a:t>Faculty of Business Administration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32"/>
          <p:cNvSpPr txBox="1">
            <a:spLocks noGrp="1"/>
          </p:cNvSpPr>
          <p:nvPr>
            <p:ph type="title"/>
          </p:nvPr>
        </p:nvSpPr>
        <p:spPr>
          <a:xfrm>
            <a:off x="1234025" y="1249111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01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848" name="Google Shape;848;p32"/>
          <p:cNvSpPr txBox="1">
            <a:spLocks noGrp="1"/>
          </p:cNvSpPr>
          <p:nvPr>
            <p:ph type="subTitle" idx="1"/>
          </p:nvPr>
        </p:nvSpPr>
        <p:spPr>
          <a:xfrm>
            <a:off x="447641" y="1768769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800" dirty="0"/>
              <a:t>Introduction</a:t>
            </a:r>
            <a:endParaRPr sz="1800" dirty="0"/>
          </a:p>
        </p:txBody>
      </p:sp>
      <p:sp>
        <p:nvSpPr>
          <p:cNvPr id="851" name="Google Shape;851;p32"/>
          <p:cNvSpPr txBox="1">
            <a:spLocks noGrp="1"/>
          </p:cNvSpPr>
          <p:nvPr>
            <p:ph type="subTitle" idx="2"/>
          </p:nvPr>
        </p:nvSpPr>
        <p:spPr>
          <a:xfrm>
            <a:off x="5532120" y="1775792"/>
            <a:ext cx="3234856" cy="6885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sz="1800" b="1" dirty="0">
                <a:solidFill>
                  <a:schemeClr val="tx2"/>
                </a:solidFill>
              </a:rPr>
              <a:t>Definition of Research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50" name="Google Shape;850;p32"/>
          <p:cNvSpPr txBox="1">
            <a:spLocks noGrp="1"/>
          </p:cNvSpPr>
          <p:nvPr>
            <p:ph type="title" idx="3"/>
          </p:nvPr>
        </p:nvSpPr>
        <p:spPr>
          <a:xfrm>
            <a:off x="6500725" y="1249111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C00000"/>
                </a:solidFill>
              </a:rPr>
              <a:t>02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854" name="Google Shape;854;p32"/>
          <p:cNvSpPr txBox="1">
            <a:spLocks noGrp="1"/>
          </p:cNvSpPr>
          <p:nvPr>
            <p:ph type="subTitle" idx="4"/>
          </p:nvPr>
        </p:nvSpPr>
        <p:spPr>
          <a:xfrm>
            <a:off x="2804605" y="2904617"/>
            <a:ext cx="3214456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sz="1600" dirty="0"/>
              <a:t>The Difference Between Research, Science And Knowledge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57" name="Google Shape;857;p32"/>
          <p:cNvSpPr txBox="1">
            <a:spLocks noGrp="1"/>
          </p:cNvSpPr>
          <p:nvPr>
            <p:ph type="subTitle" idx="5"/>
          </p:nvPr>
        </p:nvSpPr>
        <p:spPr>
          <a:xfrm>
            <a:off x="5188772" y="3826019"/>
            <a:ext cx="3786031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References</a:t>
            </a:r>
            <a:r>
              <a:rPr lang="en-US" sz="1800" b="1" dirty="0"/>
              <a:t> </a:t>
            </a:r>
            <a:endParaRPr sz="1800" b="1" dirty="0"/>
          </a:p>
        </p:txBody>
      </p:sp>
      <p:sp>
        <p:nvSpPr>
          <p:cNvPr id="853" name="Google Shape;853;p32"/>
          <p:cNvSpPr txBox="1">
            <a:spLocks noGrp="1"/>
          </p:cNvSpPr>
          <p:nvPr>
            <p:ph type="title" idx="6"/>
          </p:nvPr>
        </p:nvSpPr>
        <p:spPr>
          <a:xfrm>
            <a:off x="3869433" y="2154965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rgbClr val="C00000"/>
                </a:solidFill>
              </a:rPr>
              <a:t>03</a:t>
            </a:r>
            <a:endParaRPr sz="4000" dirty="0">
              <a:solidFill>
                <a:srgbClr val="C00000"/>
              </a:solidFill>
            </a:endParaRPr>
          </a:p>
        </p:txBody>
      </p:sp>
      <p:sp>
        <p:nvSpPr>
          <p:cNvPr id="846" name="Google Shape;846;p32"/>
          <p:cNvSpPr txBox="1">
            <a:spLocks noGrp="1"/>
          </p:cNvSpPr>
          <p:nvPr>
            <p:ph type="title" idx="9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C00000"/>
                </a:solidFill>
              </a:rPr>
              <a:t>TABLE OF CONTENTS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856" name="Google Shape;856;p32"/>
          <p:cNvSpPr txBox="1">
            <a:spLocks noGrp="1"/>
          </p:cNvSpPr>
          <p:nvPr>
            <p:ph type="title" idx="13"/>
          </p:nvPr>
        </p:nvSpPr>
        <p:spPr>
          <a:xfrm>
            <a:off x="6607148" y="3090317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C00000"/>
                </a:solidFill>
              </a:rPr>
              <a:t>05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11C0AF-92C5-A948-8DE1-0ED09E45346B}"/>
              </a:ext>
            </a:extLst>
          </p:cNvPr>
          <p:cNvSpPr txBox="1"/>
          <p:nvPr/>
        </p:nvSpPr>
        <p:spPr>
          <a:xfrm flipH="1">
            <a:off x="169197" y="3008455"/>
            <a:ext cx="32144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rgbClr val="C00000"/>
                </a:solidFill>
                <a:latin typeface="+mj-lt"/>
              </a:rPr>
              <a:t>04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2B0D8B-C8C6-6740-98A4-F54F90FA7CEE}"/>
              </a:ext>
            </a:extLst>
          </p:cNvPr>
          <p:cNvSpPr txBox="1"/>
          <p:nvPr/>
        </p:nvSpPr>
        <p:spPr>
          <a:xfrm>
            <a:off x="1065935" y="3793326"/>
            <a:ext cx="158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Conclusion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B98389-2CFE-D547-B174-04E52EB6A433}"/>
              </a:ext>
            </a:extLst>
          </p:cNvPr>
          <p:cNvSpPr txBox="1"/>
          <p:nvPr/>
        </p:nvSpPr>
        <p:spPr>
          <a:xfrm>
            <a:off x="8612126" y="465429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BBF494D5-9B8F-234D-BDEA-5088AF13C841}"/>
              </a:ext>
            </a:extLst>
          </p:cNvPr>
          <p:cNvSpPr>
            <a:spLocks noGrp="1"/>
          </p:cNvSpPr>
          <p:nvPr>
            <p:ph type="title" idx="9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Intended learning outcomes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3A302D-ACD2-4B44-B1C5-CB407C0A03CF}"/>
              </a:ext>
            </a:extLst>
          </p:cNvPr>
          <p:cNvSpPr txBox="1"/>
          <p:nvPr/>
        </p:nvSpPr>
        <p:spPr>
          <a:xfrm>
            <a:off x="804672" y="1399032"/>
            <a:ext cx="5833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this presentation you should be able to :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F20857-7E1E-D14F-A3D1-5139590EFB32}"/>
              </a:ext>
            </a:extLst>
          </p:cNvPr>
          <p:cNvSpPr txBox="1"/>
          <p:nvPr/>
        </p:nvSpPr>
        <p:spPr>
          <a:xfrm>
            <a:off x="577922" y="2065204"/>
            <a:ext cx="6536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Identify and understand what is research methodology.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C91398-1ADC-1F4F-9A14-3EFC1F3F768D}"/>
              </a:ext>
            </a:extLst>
          </p:cNvPr>
          <p:cNvSpPr txBox="1"/>
          <p:nvPr/>
        </p:nvSpPr>
        <p:spPr>
          <a:xfrm>
            <a:off x="577922" y="2853768"/>
            <a:ext cx="6765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Recognize and understand the differences between research , science and knowledge.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5B2890-A590-C64E-9BA8-D437805C74B4}"/>
              </a:ext>
            </a:extLst>
          </p:cNvPr>
          <p:cNvSpPr txBox="1"/>
          <p:nvPr/>
        </p:nvSpPr>
        <p:spPr>
          <a:xfrm>
            <a:off x="8577072" y="467258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95004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33"/>
          <p:cNvSpPr txBox="1">
            <a:spLocks noGrp="1"/>
          </p:cNvSpPr>
          <p:nvPr>
            <p:ph type="subTitle" idx="1"/>
          </p:nvPr>
        </p:nvSpPr>
        <p:spPr>
          <a:xfrm>
            <a:off x="713225" y="1282257"/>
            <a:ext cx="6044191" cy="199847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GB" dirty="0"/>
              <a:t>In a research paper, the methodology section allows the reader to critically evaluate a study's overall validity and Reliability. Science is a systematic and logical approach to discovering how things in work. Knowledge is understanding of something, which is required through education . </a:t>
            </a:r>
            <a:endParaRPr sz="1400" dirty="0"/>
          </a:p>
        </p:txBody>
      </p:sp>
      <p:sp>
        <p:nvSpPr>
          <p:cNvPr id="864" name="Google Shape;864;p33"/>
          <p:cNvSpPr txBox="1">
            <a:spLocks noGrp="1"/>
          </p:cNvSpPr>
          <p:nvPr>
            <p:ph type="title"/>
          </p:nvPr>
        </p:nvSpPr>
        <p:spPr>
          <a:xfrm>
            <a:off x="713225" y="810057"/>
            <a:ext cx="4732500" cy="4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C00000"/>
                </a:solidFill>
              </a:rPr>
              <a:t>INTRODUCTION :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B114E9-7F99-3246-A2D1-EF24469A1EE6}"/>
              </a:ext>
            </a:extLst>
          </p:cNvPr>
          <p:cNvSpPr txBox="1"/>
          <p:nvPr/>
        </p:nvSpPr>
        <p:spPr>
          <a:xfrm>
            <a:off x="8567928" y="466344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34"/>
          <p:cNvSpPr/>
          <p:nvPr/>
        </p:nvSpPr>
        <p:spPr>
          <a:xfrm>
            <a:off x="946854" y="915125"/>
            <a:ext cx="3271500" cy="3271500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0" name="Google Shape;870;p34"/>
          <p:cNvSpPr txBox="1">
            <a:spLocks noGrp="1"/>
          </p:cNvSpPr>
          <p:nvPr>
            <p:ph type="title"/>
          </p:nvPr>
        </p:nvSpPr>
        <p:spPr>
          <a:xfrm>
            <a:off x="4572000" y="619529"/>
            <a:ext cx="4282512" cy="103553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Definition of Research : </a:t>
            </a:r>
            <a:r>
              <a:rPr lang="en-US" sz="2000" dirty="0"/>
              <a:t/>
            </a:r>
            <a:br>
              <a:rPr lang="en-US" sz="2000" dirty="0"/>
            </a:br>
            <a:endParaRPr dirty="0"/>
          </a:p>
        </p:txBody>
      </p:sp>
      <p:sp>
        <p:nvSpPr>
          <p:cNvPr id="871" name="Google Shape;871;p34"/>
          <p:cNvSpPr txBox="1">
            <a:spLocks noGrp="1"/>
          </p:cNvSpPr>
          <p:nvPr>
            <p:ph type="subTitle" idx="1"/>
          </p:nvPr>
        </p:nvSpPr>
        <p:spPr>
          <a:xfrm>
            <a:off x="4572000" y="1923398"/>
            <a:ext cx="4218352" cy="193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endParaRPr lang="en-US" sz="2800" dirty="0">
              <a:latin typeface="+mj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873" name="Google Shape;873;p34"/>
          <p:cNvGrpSpPr/>
          <p:nvPr/>
        </p:nvGrpSpPr>
        <p:grpSpPr>
          <a:xfrm>
            <a:off x="935832" y="4262691"/>
            <a:ext cx="3293462" cy="92817"/>
            <a:chOff x="819025" y="3822075"/>
            <a:chExt cx="891450" cy="25125"/>
          </a:xfrm>
        </p:grpSpPr>
        <p:sp>
          <p:nvSpPr>
            <p:cNvPr id="874" name="Google Shape;874;p34"/>
            <p:cNvSpPr/>
            <p:nvPr/>
          </p:nvSpPr>
          <p:spPr>
            <a:xfrm>
              <a:off x="819025" y="3822375"/>
              <a:ext cx="891450" cy="24825"/>
            </a:xfrm>
            <a:custGeom>
              <a:avLst/>
              <a:gdLst/>
              <a:ahLst/>
              <a:cxnLst/>
              <a:rect l="l" t="t" r="r" b="b"/>
              <a:pathLst>
                <a:path w="35658" h="993" extrusionOk="0">
                  <a:moveTo>
                    <a:pt x="12093" y="0"/>
                  </a:moveTo>
                  <a:lnTo>
                    <a:pt x="11244" y="849"/>
                  </a:lnTo>
                  <a:lnTo>
                    <a:pt x="0" y="849"/>
                  </a:lnTo>
                  <a:lnTo>
                    <a:pt x="0" y="993"/>
                  </a:lnTo>
                  <a:lnTo>
                    <a:pt x="11304" y="993"/>
                  </a:lnTo>
                  <a:lnTo>
                    <a:pt x="12153" y="144"/>
                  </a:lnTo>
                  <a:lnTo>
                    <a:pt x="35658" y="144"/>
                  </a:lnTo>
                  <a:lnTo>
                    <a:pt x="3565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4"/>
            <p:cNvSpPr/>
            <p:nvPr/>
          </p:nvSpPr>
          <p:spPr>
            <a:xfrm>
              <a:off x="1235525" y="3823575"/>
              <a:ext cx="134825" cy="14025"/>
            </a:xfrm>
            <a:custGeom>
              <a:avLst/>
              <a:gdLst/>
              <a:ahLst/>
              <a:cxnLst/>
              <a:rect l="l" t="t" r="r" b="b"/>
              <a:pathLst>
                <a:path w="5393" h="561" extrusionOk="0">
                  <a:moveTo>
                    <a:pt x="5348" y="0"/>
                  </a:moveTo>
                  <a:lnTo>
                    <a:pt x="4852" y="497"/>
                  </a:lnTo>
                  <a:lnTo>
                    <a:pt x="509" y="497"/>
                  </a:lnTo>
                  <a:lnTo>
                    <a:pt x="44" y="32"/>
                  </a:lnTo>
                  <a:lnTo>
                    <a:pt x="0" y="80"/>
                  </a:lnTo>
                  <a:lnTo>
                    <a:pt x="481" y="561"/>
                  </a:lnTo>
                  <a:lnTo>
                    <a:pt x="4876" y="561"/>
                  </a:lnTo>
                  <a:lnTo>
                    <a:pt x="5392" y="48"/>
                  </a:lnTo>
                  <a:lnTo>
                    <a:pt x="53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4"/>
            <p:cNvSpPr/>
            <p:nvPr/>
          </p:nvSpPr>
          <p:spPr>
            <a:xfrm>
              <a:off x="1027875" y="3822075"/>
              <a:ext cx="23125" cy="13525"/>
            </a:xfrm>
            <a:custGeom>
              <a:avLst/>
              <a:gdLst/>
              <a:ahLst/>
              <a:cxnLst/>
              <a:rect l="l" t="t" r="r" b="b"/>
              <a:pathLst>
                <a:path w="925" h="541" extrusionOk="0">
                  <a:moveTo>
                    <a:pt x="609" y="0"/>
                  </a:moveTo>
                  <a:lnTo>
                    <a:pt x="0" y="541"/>
                  </a:lnTo>
                  <a:lnTo>
                    <a:pt x="321" y="541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4"/>
            <p:cNvSpPr/>
            <p:nvPr/>
          </p:nvSpPr>
          <p:spPr>
            <a:xfrm>
              <a:off x="1042475" y="3822075"/>
              <a:ext cx="23150" cy="13525"/>
            </a:xfrm>
            <a:custGeom>
              <a:avLst/>
              <a:gdLst/>
              <a:ahLst/>
              <a:cxnLst/>
              <a:rect l="l" t="t" r="r" b="b"/>
              <a:pathLst>
                <a:path w="926" h="541" extrusionOk="0">
                  <a:moveTo>
                    <a:pt x="609" y="0"/>
                  </a:moveTo>
                  <a:lnTo>
                    <a:pt x="1" y="541"/>
                  </a:lnTo>
                  <a:lnTo>
                    <a:pt x="321" y="541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4"/>
            <p:cNvSpPr/>
            <p:nvPr/>
          </p:nvSpPr>
          <p:spPr>
            <a:xfrm>
              <a:off x="1057100" y="3822075"/>
              <a:ext cx="23125" cy="13525"/>
            </a:xfrm>
            <a:custGeom>
              <a:avLst/>
              <a:gdLst/>
              <a:ahLst/>
              <a:cxnLst/>
              <a:rect l="l" t="t" r="r" b="b"/>
              <a:pathLst>
                <a:path w="925" h="541" extrusionOk="0">
                  <a:moveTo>
                    <a:pt x="609" y="0"/>
                  </a:moveTo>
                  <a:lnTo>
                    <a:pt x="0" y="541"/>
                  </a:lnTo>
                  <a:lnTo>
                    <a:pt x="316" y="541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4"/>
            <p:cNvSpPr/>
            <p:nvPr/>
          </p:nvSpPr>
          <p:spPr>
            <a:xfrm>
              <a:off x="1071700" y="3822075"/>
              <a:ext cx="23150" cy="13525"/>
            </a:xfrm>
            <a:custGeom>
              <a:avLst/>
              <a:gdLst/>
              <a:ahLst/>
              <a:cxnLst/>
              <a:rect l="l" t="t" r="r" b="b"/>
              <a:pathLst>
                <a:path w="926" h="541" extrusionOk="0">
                  <a:moveTo>
                    <a:pt x="605" y="0"/>
                  </a:moveTo>
                  <a:lnTo>
                    <a:pt x="1" y="541"/>
                  </a:lnTo>
                  <a:lnTo>
                    <a:pt x="317" y="541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4"/>
            <p:cNvSpPr/>
            <p:nvPr/>
          </p:nvSpPr>
          <p:spPr>
            <a:xfrm>
              <a:off x="1086300" y="3822075"/>
              <a:ext cx="23150" cy="13525"/>
            </a:xfrm>
            <a:custGeom>
              <a:avLst/>
              <a:gdLst/>
              <a:ahLst/>
              <a:cxnLst/>
              <a:rect l="l" t="t" r="r" b="b"/>
              <a:pathLst>
                <a:path w="926" h="541" extrusionOk="0">
                  <a:moveTo>
                    <a:pt x="605" y="0"/>
                  </a:moveTo>
                  <a:lnTo>
                    <a:pt x="1" y="541"/>
                  </a:lnTo>
                  <a:lnTo>
                    <a:pt x="317" y="541"/>
                  </a:lnTo>
                  <a:lnTo>
                    <a:pt x="9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8D52FA5-F3D5-594A-B2DD-E5F122D8C9FA}"/>
              </a:ext>
            </a:extLst>
          </p:cNvPr>
          <p:cNvSpPr txBox="1"/>
          <p:nvPr/>
        </p:nvSpPr>
        <p:spPr>
          <a:xfrm>
            <a:off x="4572000" y="1655064"/>
            <a:ext cx="3907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Research defines the techniques or procedures that are used to identify and analyse information regarding a specific research topic.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524D86-E1A3-FC4A-BD14-10E0C278A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187" y="1399388"/>
            <a:ext cx="2904752" cy="23029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1F5483-408E-2547-AAC0-BE1294D4FF81}"/>
              </a:ext>
            </a:extLst>
          </p:cNvPr>
          <p:cNvSpPr txBox="1"/>
          <p:nvPr/>
        </p:nvSpPr>
        <p:spPr>
          <a:xfrm>
            <a:off x="8556924" y="463600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35"/>
          <p:cNvSpPr txBox="1">
            <a:spLocks noGrp="1"/>
          </p:cNvSpPr>
          <p:nvPr>
            <p:ph type="title"/>
          </p:nvPr>
        </p:nvSpPr>
        <p:spPr>
          <a:xfrm>
            <a:off x="103964" y="1047708"/>
            <a:ext cx="7901496" cy="48750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sz="3600" dirty="0">
                <a:solidFill>
                  <a:srgbClr val="C00000"/>
                </a:solidFill>
              </a:rPr>
              <a:t>The Difference Between Research Science And Knowledge :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6000" dirty="0"/>
              <a:t/>
            </a:r>
            <a:br>
              <a:rPr lang="en-US" sz="6000" dirty="0"/>
            </a:br>
            <a:endParaRPr dirty="0"/>
          </a:p>
        </p:txBody>
      </p:sp>
      <p:sp>
        <p:nvSpPr>
          <p:cNvPr id="887" name="Google Shape;887;p35"/>
          <p:cNvSpPr txBox="1">
            <a:spLocks noGrp="1"/>
          </p:cNvSpPr>
          <p:nvPr>
            <p:ph type="subTitle" idx="1"/>
          </p:nvPr>
        </p:nvSpPr>
        <p:spPr>
          <a:xfrm>
            <a:off x="103964" y="1548804"/>
            <a:ext cx="8861616" cy="254698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Research is creative and systematic work undertaken to increase the stock of knowledge.</a:t>
            </a:r>
            <a:r>
              <a:rPr lang="en-GB" dirty="0"/>
              <a:t> 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Science is the process of finding and verifying facts.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 Knowledge is what one possesses when one learns these facts.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 Knowledge has the ability to progress and improve but has to be shared.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 Knowledge also includes experiential knowledge, learned from personal experiences or from those of others.  </a:t>
            </a:r>
          </a:p>
          <a:p>
            <a:pPr marL="0" lvl="0" indent="0" algn="l"/>
            <a:endParaRPr lang="en-GB" dirty="0"/>
          </a:p>
          <a:p>
            <a:pPr marL="0" lvl="0" indent="0" algn="l"/>
            <a:endParaRPr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33073A-7686-904A-B093-62E3A6CF5A9B}"/>
              </a:ext>
            </a:extLst>
          </p:cNvPr>
          <p:cNvSpPr txBox="1"/>
          <p:nvPr/>
        </p:nvSpPr>
        <p:spPr>
          <a:xfrm>
            <a:off x="8558784" y="466344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Google Shape;1088;p45"/>
          <p:cNvSpPr txBox="1">
            <a:spLocks noGrp="1"/>
          </p:cNvSpPr>
          <p:nvPr>
            <p:ph type="subTitle" idx="1"/>
          </p:nvPr>
        </p:nvSpPr>
        <p:spPr>
          <a:xfrm>
            <a:off x="684006" y="1181878"/>
            <a:ext cx="5515625" cy="15338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lnSpc>
                <a:spcPct val="150000"/>
              </a:lnSpc>
            </a:pPr>
            <a:r>
              <a:rPr lang="en-GB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Research</a:t>
            </a:r>
            <a:r>
              <a:rPr lang="en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, science, and knowledge are diff</a:t>
            </a:r>
            <a:r>
              <a:rPr lang="en-GB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e</a:t>
            </a:r>
            <a:r>
              <a:rPr lang="en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rent but they are all related to research methods, </a:t>
            </a:r>
            <a:r>
              <a:rPr lang="en-GB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Scientific research</a:t>
            </a:r>
            <a:r>
              <a:rPr lang="en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plays important role in research methodology. </a:t>
            </a:r>
            <a:endParaRPr sz="1800" b="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099" name="Google Shape;1099;p45"/>
          <p:cNvSpPr txBox="1">
            <a:spLocks noGrp="1"/>
          </p:cNvSpPr>
          <p:nvPr>
            <p:ph type="title"/>
          </p:nvPr>
        </p:nvSpPr>
        <p:spPr>
          <a:xfrm>
            <a:off x="-2004912" y="442464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C00000"/>
                </a:solidFill>
              </a:rPr>
              <a:t>CONCLUSIONS :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68D17F-654D-0449-A198-69C49AD4D1E4}"/>
              </a:ext>
            </a:extLst>
          </p:cNvPr>
          <p:cNvSpPr txBox="1"/>
          <p:nvPr/>
        </p:nvSpPr>
        <p:spPr>
          <a:xfrm>
            <a:off x="8586216" y="464515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Google Shape;1322;p54"/>
          <p:cNvSpPr txBox="1">
            <a:spLocks noGrp="1"/>
          </p:cNvSpPr>
          <p:nvPr>
            <p:ph type="title"/>
          </p:nvPr>
        </p:nvSpPr>
        <p:spPr>
          <a:xfrm>
            <a:off x="576877" y="666755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GB" sz="1800" dirty="0">
                <a:latin typeface="+mn-lt"/>
              </a:rPr>
              <a:t/>
            </a:r>
            <a:br>
              <a:rPr lang="en-GB" sz="1800" dirty="0">
                <a:latin typeface="+mn-lt"/>
              </a:rPr>
            </a:br>
            <a:r>
              <a:rPr lang="en-GB" sz="1800" dirty="0">
                <a:latin typeface="+mn-lt"/>
              </a:rPr>
              <a:t/>
            </a:r>
            <a:br>
              <a:rPr lang="en-GB" sz="1800" dirty="0">
                <a:latin typeface="+mn-lt"/>
              </a:rPr>
            </a:br>
            <a:r>
              <a:rPr lang="en-GB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What is research - definition, types, methods &amp; examples</a:t>
            </a:r>
            <a: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. </a:t>
            </a:r>
            <a:r>
              <a:rPr lang="en-GB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QuestionPro</a:t>
            </a:r>
            <a: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. (2021, October 7). Retrieved March 23, 2022, from https://</a:t>
            </a:r>
            <a:r>
              <a:rPr lang="en-GB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www.questionpro.com</a:t>
            </a:r>
            <a: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/blog/what-is-research/ </a:t>
            </a:r>
            <a:b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/>
            </a:r>
            <a:b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/>
            </a:r>
            <a:b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en-GB" sz="1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Www.researchgate.net</a:t>
            </a:r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. (n.d.). Retrieved March 22, 2022, from https://</a:t>
            </a:r>
            <a:r>
              <a:rPr lang="en-GB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www.researchgate.net</a:t>
            </a:r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/profile/Nerinda-Rizky-3/publication/327729566_Knowledge_And_Science/links/5ba1259a92851ca9ed14a3a0/Knowledge-And-Science </a:t>
            </a:r>
            <a:b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en-GB" sz="1200" dirty="0">
                <a:latin typeface="+mn-lt"/>
              </a:rPr>
              <a:t/>
            </a:r>
            <a:br>
              <a:rPr lang="en-GB" sz="1200" dirty="0">
                <a:latin typeface="+mn-lt"/>
              </a:rPr>
            </a:br>
            <a:endParaRPr sz="1200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78A07B-5344-0F48-AC85-7BF51F453F8A}"/>
              </a:ext>
            </a:extLst>
          </p:cNvPr>
          <p:cNvSpPr txBox="1"/>
          <p:nvPr/>
        </p:nvSpPr>
        <p:spPr>
          <a:xfrm>
            <a:off x="8577072" y="468172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7051B1-43BC-9246-B1F5-598A65BDCD7A}"/>
              </a:ext>
            </a:extLst>
          </p:cNvPr>
          <p:cNvSpPr txBox="1"/>
          <p:nvPr/>
        </p:nvSpPr>
        <p:spPr>
          <a:xfrm>
            <a:off x="2842592" y="254969"/>
            <a:ext cx="3172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</a:rPr>
              <a:t>References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p52"/>
          <p:cNvSpPr txBox="1"/>
          <p:nvPr/>
        </p:nvSpPr>
        <p:spPr>
          <a:xfrm>
            <a:off x="2779350" y="4208208"/>
            <a:ext cx="3585300" cy="2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Please keep this slide for attribution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4" name="Google Shape;1224;p52"/>
          <p:cNvSpPr txBox="1">
            <a:spLocks noGrp="1"/>
          </p:cNvSpPr>
          <p:nvPr>
            <p:ph type="title"/>
          </p:nvPr>
        </p:nvSpPr>
        <p:spPr>
          <a:xfrm>
            <a:off x="2408256" y="1816013"/>
            <a:ext cx="3852000" cy="9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rgbClr val="C00000"/>
                </a:solidFill>
              </a:rPr>
              <a:t>THANKS!</a:t>
            </a:r>
            <a:endParaRPr sz="7200" dirty="0">
              <a:solidFill>
                <a:srgbClr val="C00000"/>
              </a:solidFill>
            </a:endParaRPr>
          </a:p>
        </p:txBody>
      </p:sp>
      <p:grpSp>
        <p:nvGrpSpPr>
          <p:cNvPr id="1226" name="Google Shape;1226;p52"/>
          <p:cNvGrpSpPr/>
          <p:nvPr/>
        </p:nvGrpSpPr>
        <p:grpSpPr>
          <a:xfrm>
            <a:off x="5541149" y="2850353"/>
            <a:ext cx="315740" cy="315740"/>
            <a:chOff x="4933458" y="1687279"/>
            <a:chExt cx="397907" cy="397907"/>
          </a:xfrm>
        </p:grpSpPr>
        <p:sp>
          <p:nvSpPr>
            <p:cNvPr id="1227" name="Google Shape;1227;p52"/>
            <p:cNvSpPr/>
            <p:nvPr/>
          </p:nvSpPr>
          <p:spPr>
            <a:xfrm>
              <a:off x="5071801" y="1766541"/>
              <a:ext cx="125867" cy="241215"/>
            </a:xfrm>
            <a:custGeom>
              <a:avLst/>
              <a:gdLst/>
              <a:ahLst/>
              <a:cxnLst/>
              <a:rect l="l" t="t" r="r" b="b"/>
              <a:pathLst>
                <a:path w="6031" h="11558" extrusionOk="0">
                  <a:moveTo>
                    <a:pt x="2415" y="1"/>
                  </a:moveTo>
                  <a:cubicBezTo>
                    <a:pt x="2233" y="993"/>
                    <a:pt x="1808" y="2415"/>
                    <a:pt x="0" y="2785"/>
                  </a:cubicBezTo>
                  <a:lnTo>
                    <a:pt x="0" y="4244"/>
                  </a:lnTo>
                  <a:lnTo>
                    <a:pt x="1228" y="4244"/>
                  </a:lnTo>
                  <a:cubicBezTo>
                    <a:pt x="1537" y="4244"/>
                    <a:pt x="1787" y="4496"/>
                    <a:pt x="1787" y="4803"/>
                  </a:cubicBezTo>
                  <a:lnTo>
                    <a:pt x="1787" y="9077"/>
                  </a:lnTo>
                  <a:cubicBezTo>
                    <a:pt x="1787" y="10222"/>
                    <a:pt x="2553" y="11558"/>
                    <a:pt x="4714" y="11558"/>
                  </a:cubicBezTo>
                  <a:cubicBezTo>
                    <a:pt x="5212" y="11558"/>
                    <a:pt x="5689" y="11535"/>
                    <a:pt x="6031" y="11512"/>
                  </a:cubicBezTo>
                  <a:lnTo>
                    <a:pt x="6031" y="9905"/>
                  </a:lnTo>
                  <a:lnTo>
                    <a:pt x="4891" y="9905"/>
                  </a:lnTo>
                  <a:cubicBezTo>
                    <a:pt x="3535" y="9905"/>
                    <a:pt x="3351" y="9125"/>
                    <a:pt x="3351" y="8363"/>
                  </a:cubicBezTo>
                  <a:lnTo>
                    <a:pt x="3351" y="4803"/>
                  </a:lnTo>
                  <a:cubicBezTo>
                    <a:pt x="3351" y="4496"/>
                    <a:pt x="3600" y="4244"/>
                    <a:pt x="3910" y="4244"/>
                  </a:cubicBezTo>
                  <a:lnTo>
                    <a:pt x="6031" y="4244"/>
                  </a:lnTo>
                  <a:lnTo>
                    <a:pt x="6031" y="2681"/>
                  </a:lnTo>
                  <a:lnTo>
                    <a:pt x="3910" y="2681"/>
                  </a:lnTo>
                  <a:cubicBezTo>
                    <a:pt x="3600" y="2681"/>
                    <a:pt x="3351" y="2431"/>
                    <a:pt x="3351" y="2122"/>
                  </a:cubicBezTo>
                  <a:lnTo>
                    <a:pt x="33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52"/>
            <p:cNvSpPr/>
            <p:nvPr/>
          </p:nvSpPr>
          <p:spPr>
            <a:xfrm>
              <a:off x="4933458" y="1687279"/>
              <a:ext cx="397907" cy="397907"/>
            </a:xfrm>
            <a:custGeom>
              <a:avLst/>
              <a:gdLst/>
              <a:ahLst/>
              <a:cxnLst/>
              <a:rect l="l" t="t" r="r" b="b"/>
              <a:pathLst>
                <a:path w="19066" h="19066" extrusionOk="0">
                  <a:moveTo>
                    <a:pt x="10539" y="2681"/>
                  </a:moveTo>
                  <a:cubicBezTo>
                    <a:pt x="10846" y="2681"/>
                    <a:pt x="11059" y="2932"/>
                    <a:pt x="11059" y="3240"/>
                  </a:cubicBezTo>
                  <a:lnTo>
                    <a:pt x="11059" y="5362"/>
                  </a:lnTo>
                  <a:lnTo>
                    <a:pt x="13219" y="5362"/>
                  </a:lnTo>
                  <a:cubicBezTo>
                    <a:pt x="13528" y="5362"/>
                    <a:pt x="13778" y="5612"/>
                    <a:pt x="13778" y="5921"/>
                  </a:cubicBezTo>
                  <a:lnTo>
                    <a:pt x="13778" y="8601"/>
                  </a:lnTo>
                  <a:cubicBezTo>
                    <a:pt x="13778" y="8911"/>
                    <a:pt x="13528" y="9160"/>
                    <a:pt x="13219" y="9160"/>
                  </a:cubicBezTo>
                  <a:lnTo>
                    <a:pt x="11096" y="9160"/>
                  </a:lnTo>
                  <a:lnTo>
                    <a:pt x="11096" y="12161"/>
                  </a:lnTo>
                  <a:cubicBezTo>
                    <a:pt x="11096" y="12440"/>
                    <a:pt x="11121" y="12520"/>
                    <a:pt x="11133" y="12541"/>
                  </a:cubicBezTo>
                  <a:cubicBezTo>
                    <a:pt x="11140" y="12541"/>
                    <a:pt x="11234" y="12585"/>
                    <a:pt x="11520" y="12585"/>
                  </a:cubicBezTo>
                  <a:lnTo>
                    <a:pt x="13219" y="12585"/>
                  </a:lnTo>
                  <a:cubicBezTo>
                    <a:pt x="13528" y="12585"/>
                    <a:pt x="13741" y="12836"/>
                    <a:pt x="13741" y="13144"/>
                  </a:cubicBezTo>
                  <a:lnTo>
                    <a:pt x="13741" y="15826"/>
                  </a:lnTo>
                  <a:cubicBezTo>
                    <a:pt x="13741" y="16113"/>
                    <a:pt x="13560" y="16351"/>
                    <a:pt x="13273" y="16382"/>
                  </a:cubicBezTo>
                  <a:cubicBezTo>
                    <a:pt x="13236" y="16385"/>
                    <a:pt x="12341" y="16474"/>
                    <a:pt x="11342" y="16474"/>
                  </a:cubicBezTo>
                  <a:cubicBezTo>
                    <a:pt x="8564" y="16474"/>
                    <a:pt x="7298" y="14609"/>
                    <a:pt x="7298" y="12877"/>
                  </a:cubicBezTo>
                  <a:lnTo>
                    <a:pt x="7298" y="9160"/>
                  </a:lnTo>
                  <a:lnTo>
                    <a:pt x="6070" y="9160"/>
                  </a:lnTo>
                  <a:cubicBezTo>
                    <a:pt x="5760" y="9160"/>
                    <a:pt x="5511" y="8911"/>
                    <a:pt x="5511" y="8601"/>
                  </a:cubicBezTo>
                  <a:lnTo>
                    <a:pt x="5511" y="6100"/>
                  </a:lnTo>
                  <a:cubicBezTo>
                    <a:pt x="5511" y="5808"/>
                    <a:pt x="5734" y="5568"/>
                    <a:pt x="6024" y="5543"/>
                  </a:cubicBezTo>
                  <a:cubicBezTo>
                    <a:pt x="7535" y="5417"/>
                    <a:pt x="7797" y="4524"/>
                    <a:pt x="8000" y="3275"/>
                  </a:cubicBezTo>
                  <a:lnTo>
                    <a:pt x="8021" y="3148"/>
                  </a:lnTo>
                  <a:cubicBezTo>
                    <a:pt x="8066" y="2879"/>
                    <a:pt x="8299" y="2681"/>
                    <a:pt x="8571" y="2681"/>
                  </a:cubicBezTo>
                  <a:close/>
                  <a:moveTo>
                    <a:pt x="2794" y="1"/>
                  </a:moveTo>
                  <a:cubicBezTo>
                    <a:pt x="1253" y="1"/>
                    <a:pt x="1" y="1253"/>
                    <a:pt x="1" y="2794"/>
                  </a:cubicBezTo>
                  <a:lnTo>
                    <a:pt x="1" y="16272"/>
                  </a:lnTo>
                  <a:cubicBezTo>
                    <a:pt x="1" y="17811"/>
                    <a:pt x="1253" y="19065"/>
                    <a:pt x="2794" y="19065"/>
                  </a:cubicBezTo>
                  <a:lnTo>
                    <a:pt x="16272" y="19065"/>
                  </a:lnTo>
                  <a:cubicBezTo>
                    <a:pt x="17813" y="19065"/>
                    <a:pt x="19065" y="17811"/>
                    <a:pt x="19065" y="16272"/>
                  </a:cubicBezTo>
                  <a:lnTo>
                    <a:pt x="19065" y="2792"/>
                  </a:lnTo>
                  <a:cubicBezTo>
                    <a:pt x="19065" y="1253"/>
                    <a:pt x="17813" y="1"/>
                    <a:pt x="162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B9DDEC6-9E4C-D548-A3D9-4E51C2518A2B}"/>
              </a:ext>
            </a:extLst>
          </p:cNvPr>
          <p:cNvSpPr txBox="1"/>
          <p:nvPr/>
        </p:nvSpPr>
        <p:spPr>
          <a:xfrm>
            <a:off x="8577072" y="465429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6784D4-B6AE-814A-A6A4-35041EBFFDC5}"/>
              </a:ext>
            </a:extLst>
          </p:cNvPr>
          <p:cNvSpPr txBox="1"/>
          <p:nvPr/>
        </p:nvSpPr>
        <p:spPr>
          <a:xfrm>
            <a:off x="5295570" y="3503811"/>
            <a:ext cx="3673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</a:t>
            </a:r>
            <a:r>
              <a:rPr lang="en-US" sz="2400" dirty="0">
                <a:solidFill>
                  <a:schemeClr val="tx2"/>
                </a:solidFill>
              </a:rPr>
              <a:t>Any Questions?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{73A4ABAC-4DA9-1B42-9F23-AB7D557E5428}tf10001070_mac</Template>
  <TotalTime>261</TotalTime>
  <Words>204</Words>
  <Application>Microsoft Office PowerPoint</Application>
  <PresentationFormat>On-screen Show (16:9)</PresentationFormat>
  <Paragraphs>47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Fredoka One</vt:lpstr>
      <vt:lpstr>Orbitron</vt:lpstr>
      <vt:lpstr>Palanquin Dark</vt:lpstr>
      <vt:lpstr>Roboto</vt:lpstr>
      <vt:lpstr>Rockwell</vt:lpstr>
      <vt:lpstr>Rockwell Condensed</vt:lpstr>
      <vt:lpstr>Rockwell Extra Bold</vt:lpstr>
      <vt:lpstr>Wingdings</vt:lpstr>
      <vt:lpstr>Wood Type</vt:lpstr>
      <vt:lpstr>PowerPoint Presentation</vt:lpstr>
      <vt:lpstr>01</vt:lpstr>
      <vt:lpstr>Intended learning outcomes</vt:lpstr>
      <vt:lpstr>INTRODUCTION :</vt:lpstr>
      <vt:lpstr>Definition of Research :  </vt:lpstr>
      <vt:lpstr>The Difference Between Research Science And Knowledge :  </vt:lpstr>
      <vt:lpstr>CONCLUSIONS :</vt:lpstr>
      <vt:lpstr>  What is research - definition, types, methods &amp; examples. QuestionPro. (2021, October 7). Retrieved March 23, 2022, from https://www.questionpro.com/blog/what-is-research/    Www.researchgate.net. (n.d.). Retrieved March 22, 2022, from https://www.researchgate.net/profile/Nerinda-Rizky-3/publication/327729566_Knowledge_And_Science/links/5ba1259a92851ca9ed14a3a0/Knowledge-And-Science  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</dc:title>
  <cp:lastModifiedBy>Maher Fattouh</cp:lastModifiedBy>
  <cp:revision>6</cp:revision>
  <dcterms:modified xsi:type="dcterms:W3CDTF">2022-04-17T09:59:51Z</dcterms:modified>
</cp:coreProperties>
</file>