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1"/>
  </p:notesMasterIdLst>
  <p:sldIdLst>
    <p:sldId id="256" r:id="rId2"/>
    <p:sldId id="257" r:id="rId3"/>
    <p:sldId id="259" r:id="rId4"/>
    <p:sldId id="260" r:id="rId5"/>
    <p:sldId id="258" r:id="rId6"/>
    <p:sldId id="263" r:id="rId7"/>
    <p:sldId id="262" r:id="rId8"/>
    <p:sldId id="267" r:id="rId9"/>
    <p:sldId id="278" r:id="rId10"/>
  </p:sldIdLst>
  <p:sldSz cx="9144000" cy="5143500" type="screen16x9"/>
  <p:notesSz cx="6858000" cy="9144000"/>
  <p:embeddedFontLst>
    <p:embeddedFont>
      <p:font typeface="Lato" panose="020B0604020202020204" charset="0"/>
      <p:regular r:id="rId12"/>
      <p:bold r:id="rId13"/>
      <p:italic r:id="rId14"/>
      <p:boldItalic r:id="rId15"/>
    </p:embeddedFont>
    <p:embeddedFont>
      <p:font typeface="Roboto Condensed Light" panose="020B0604020202020204" charset="0"/>
      <p:regular r:id="rId16"/>
      <p:italic r:id="rId17"/>
    </p:embeddedFont>
    <p:embeddedFont>
      <p:font typeface="Hammersmith One" panose="020B0604020202020204" charset="0"/>
      <p:regular r:id="rId18"/>
    </p:embeddedFont>
    <p:embeddedFont>
      <p:font typeface="Bebas Neue" panose="020B0604020202020204" charset="0"/>
      <p:regular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hmed elsalieni" initials="ae" lastIdx="1" clrIdx="0">
    <p:extLst>
      <p:ext uri="{19B8F6BF-5375-455C-9EA6-DF929625EA0E}">
        <p15:presenceInfo xmlns:p15="http://schemas.microsoft.com/office/powerpoint/2012/main" userId="4aa45564ff542e1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1D566DB-0DFC-417B-AECA-B7E084F19A03}">
  <a:tblStyle styleId="{91D566DB-0DFC-417B-AECA-B7E084F19A0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291" autoAdjust="0"/>
  </p:normalViewPr>
  <p:slideViewPr>
    <p:cSldViewPr snapToGrid="0">
      <p:cViewPr varScale="1">
        <p:scale>
          <a:sx n="86" d="100"/>
          <a:sy n="86" d="100"/>
        </p:scale>
        <p:origin x="720"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b8179d3e87_0_4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b8179d3e87_0_4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e357066128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e357066128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b80c4dc77f_2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b80c4dc77f_2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b80c4dc77f_2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b80c4dc77f_2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e445792c8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e445792c8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e357066128_0_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e357066128_0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b80c4dc77f_2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b80c4dc77f_2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b80c4dc77f_2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b80c4dc77f_2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5" name="Google Shape;965;ge2d113804c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6" name="Google Shape;966;ge2d113804c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228650" y="1027556"/>
            <a:ext cx="6686700" cy="22725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Clr>
                <a:srgbClr val="191919"/>
              </a:buClr>
              <a:buSzPts val="5200"/>
              <a:buNone/>
              <a:defRPr sz="8400">
                <a:solidFill>
                  <a:schemeClr val="lt1"/>
                </a:solidFill>
                <a:latin typeface="Hammersmith One"/>
                <a:ea typeface="Hammersmith One"/>
                <a:cs typeface="Hammersmith One"/>
                <a:sym typeface="Hammersmith One"/>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445550" y="3543600"/>
            <a:ext cx="3769500" cy="3432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a:solidFill>
                  <a:schemeClr val="lt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TITLE_ONLY_1">
    <p:bg>
      <p:bgPr>
        <a:blipFill>
          <a:blip r:embed="rId2">
            <a:alphaModFix/>
          </a:blip>
          <a:stretch>
            <a:fillRect/>
          </a:stretch>
        </a:blipFill>
        <a:effectLst/>
      </p:bgPr>
    </p:bg>
    <p:spTree>
      <p:nvGrpSpPr>
        <p:cNvPr id="1" name="Shape 93"/>
        <p:cNvGrpSpPr/>
        <p:nvPr/>
      </p:nvGrpSpPr>
      <p:grpSpPr>
        <a:xfrm>
          <a:off x="0" y="0"/>
          <a:ext cx="0" cy="0"/>
          <a:chOff x="0" y="0"/>
          <a:chExt cx="0" cy="0"/>
        </a:xfrm>
      </p:grpSpPr>
      <p:grpSp>
        <p:nvGrpSpPr>
          <p:cNvPr id="94" name="Google Shape;94;p15"/>
          <p:cNvGrpSpPr/>
          <p:nvPr/>
        </p:nvGrpSpPr>
        <p:grpSpPr>
          <a:xfrm>
            <a:off x="714322" y="1286988"/>
            <a:ext cx="7725067" cy="3330369"/>
            <a:chOff x="4734629" y="1293043"/>
            <a:chExt cx="3663600" cy="3313800"/>
          </a:xfrm>
        </p:grpSpPr>
        <p:sp>
          <p:nvSpPr>
            <p:cNvPr id="95" name="Google Shape;95;p15"/>
            <p:cNvSpPr/>
            <p:nvPr/>
          </p:nvSpPr>
          <p:spPr>
            <a:xfrm>
              <a:off x="4734629" y="1293043"/>
              <a:ext cx="3663600" cy="3313800"/>
            </a:xfrm>
            <a:prstGeom prst="roundRect">
              <a:avLst>
                <a:gd name="adj" fmla="val 5119"/>
              </a:avLst>
            </a:prstGeom>
            <a:solidFill>
              <a:schemeClr val="dk1"/>
            </a:solidFill>
            <a:ln>
              <a:noFill/>
            </a:ln>
            <a:effectLst>
              <a:outerShdw blurRad="100013" dist="38100" dir="13020000" algn="bl" rotWithShape="0">
                <a:schemeClr val="lt1">
                  <a:alpha val="2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a:off x="4734629" y="1293043"/>
              <a:ext cx="3663600" cy="3313800"/>
            </a:xfrm>
            <a:prstGeom prst="roundRect">
              <a:avLst>
                <a:gd name="adj" fmla="val 4718"/>
              </a:avLst>
            </a:prstGeom>
            <a:solidFill>
              <a:schemeClr val="accent3"/>
            </a:solidFill>
            <a:ln>
              <a:noFill/>
            </a:ln>
            <a:effectLst>
              <a:outerShdw blurRad="100013" dist="57150" dir="2760000" algn="bl" rotWithShape="0">
                <a:srgbClr val="000000">
                  <a:alpha val="94000"/>
                </a:srgbClr>
              </a:outerShdw>
            </a:effectLst>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sp>
        <p:nvSpPr>
          <p:cNvPr id="97" name="Google Shape;97;p15"/>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98" name="Google Shape;98;p15"/>
          <p:cNvSpPr txBox="1">
            <a:spLocks noGrp="1"/>
          </p:cNvSpPr>
          <p:nvPr>
            <p:ph type="title"/>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2">
  <p:cSld name="TITLE_ONLY_1_1">
    <p:bg>
      <p:bgPr>
        <a:blipFill>
          <a:blip r:embed="rId2">
            <a:alphaModFix/>
          </a:blip>
          <a:stretch>
            <a:fillRect/>
          </a:stretch>
        </a:blipFill>
        <a:effectLst/>
      </p:bgPr>
    </p:bg>
    <p:spTree>
      <p:nvGrpSpPr>
        <p:cNvPr id="1" name="Shape 99"/>
        <p:cNvGrpSpPr/>
        <p:nvPr/>
      </p:nvGrpSpPr>
      <p:grpSpPr>
        <a:xfrm>
          <a:off x="0" y="0"/>
          <a:ext cx="0" cy="0"/>
          <a:chOff x="0" y="0"/>
          <a:chExt cx="0" cy="0"/>
        </a:xfrm>
      </p:grpSpPr>
      <p:sp>
        <p:nvSpPr>
          <p:cNvPr id="100" name="Google Shape;100;p16"/>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101" name="Google Shape;101;p16"/>
          <p:cNvSpPr txBox="1">
            <a:spLocks noGrp="1"/>
          </p:cNvSpPr>
          <p:nvPr>
            <p:ph type="title"/>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4">
  <p:cSld name="TITLE_ONLY_1_1_1_1">
    <p:bg>
      <p:bgPr>
        <a:blipFill>
          <a:blip r:embed="rId2">
            <a:alphaModFix/>
          </a:blip>
          <a:stretch>
            <a:fillRect/>
          </a:stretch>
        </a:blipFill>
        <a:effectLst/>
      </p:bgPr>
    </p:bg>
    <p:spTree>
      <p:nvGrpSpPr>
        <p:cNvPr id="1" name="Shape 108"/>
        <p:cNvGrpSpPr/>
        <p:nvPr/>
      </p:nvGrpSpPr>
      <p:grpSpPr>
        <a:xfrm>
          <a:off x="0" y="0"/>
          <a:ext cx="0" cy="0"/>
          <a:chOff x="0" y="0"/>
          <a:chExt cx="0" cy="0"/>
        </a:xfrm>
      </p:grpSpPr>
      <p:sp>
        <p:nvSpPr>
          <p:cNvPr id="109" name="Google Shape;109;p18"/>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nvGrpSpPr>
          <p:cNvPr id="110" name="Google Shape;110;p18"/>
          <p:cNvGrpSpPr/>
          <p:nvPr/>
        </p:nvGrpSpPr>
        <p:grpSpPr>
          <a:xfrm>
            <a:off x="714322" y="1286988"/>
            <a:ext cx="7725067" cy="3330369"/>
            <a:chOff x="4734629" y="1293043"/>
            <a:chExt cx="3663600" cy="3313800"/>
          </a:xfrm>
        </p:grpSpPr>
        <p:sp>
          <p:nvSpPr>
            <p:cNvPr id="111" name="Google Shape;111;p18"/>
            <p:cNvSpPr/>
            <p:nvPr/>
          </p:nvSpPr>
          <p:spPr>
            <a:xfrm>
              <a:off x="4734629" y="1293043"/>
              <a:ext cx="3663600" cy="3313800"/>
            </a:xfrm>
            <a:prstGeom prst="roundRect">
              <a:avLst>
                <a:gd name="adj" fmla="val 5119"/>
              </a:avLst>
            </a:prstGeom>
            <a:solidFill>
              <a:schemeClr val="dk1"/>
            </a:solidFill>
            <a:ln>
              <a:noFill/>
            </a:ln>
            <a:effectLst>
              <a:outerShdw blurRad="100013" dist="38100" dir="13020000" algn="bl" rotWithShape="0">
                <a:schemeClr val="lt1">
                  <a:alpha val="2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8"/>
            <p:cNvSpPr/>
            <p:nvPr/>
          </p:nvSpPr>
          <p:spPr>
            <a:xfrm>
              <a:off x="4734629" y="1293043"/>
              <a:ext cx="3663600" cy="3313800"/>
            </a:xfrm>
            <a:prstGeom prst="roundRect">
              <a:avLst>
                <a:gd name="adj" fmla="val 4718"/>
              </a:avLst>
            </a:prstGeom>
            <a:solidFill>
              <a:schemeClr val="accent3"/>
            </a:solidFill>
            <a:ln>
              <a:noFill/>
            </a:ln>
            <a:effectLst>
              <a:outerShdw blurRad="100013" dist="57150" dir="2760000" algn="bl" rotWithShape="0">
                <a:srgbClr val="000000">
                  <a:alpha val="94000"/>
                </a:srgbClr>
              </a:outerShdw>
            </a:effectLst>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sp>
        <p:nvSpPr>
          <p:cNvPr id="113" name="Google Shape;113;p18"/>
          <p:cNvSpPr txBox="1">
            <a:spLocks noGrp="1"/>
          </p:cNvSpPr>
          <p:nvPr>
            <p:ph type="title"/>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blipFill>
          <a:blip r:embed="rId2">
            <a:alphaModFix/>
          </a:blip>
          <a:stretch>
            <a:fillRect/>
          </a:stretch>
        </a:blipFill>
        <a:effectLst/>
      </p:bgPr>
    </p:bg>
    <p:spTree>
      <p:nvGrpSpPr>
        <p:cNvPr id="1" name="Shape 270"/>
        <p:cNvGrpSpPr/>
        <p:nvPr/>
      </p:nvGrpSpPr>
      <p:grpSpPr>
        <a:xfrm>
          <a:off x="0" y="0"/>
          <a:ext cx="0" cy="0"/>
          <a:chOff x="0" y="0"/>
          <a:chExt cx="0" cy="0"/>
        </a:xfrm>
      </p:grpSpPr>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blipFill>
          <a:blip r:embed="rId2">
            <a:alphaModFix/>
          </a:blip>
          <a:stretch>
            <a:fillRect/>
          </a:stretch>
        </a:blipFill>
        <a:effectLst/>
      </p:bgPr>
    </p:bg>
    <p:spTree>
      <p:nvGrpSpPr>
        <p:cNvPr id="1" name="Shape 271"/>
        <p:cNvGrpSpPr/>
        <p:nvPr/>
      </p:nvGrpSpPr>
      <p:grpSpPr>
        <a:xfrm>
          <a:off x="0" y="0"/>
          <a:ext cx="0" cy="0"/>
          <a:chOff x="0" y="0"/>
          <a:chExt cx="0" cy="0"/>
        </a:xfrm>
      </p:grpSpPr>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2">
  <p:cSld name="BLANK_1_1_1_1_1_1_1_1_1">
    <p:bg>
      <p:bgPr>
        <a:blipFill>
          <a:blip r:embed="rId2">
            <a:alphaModFix/>
          </a:blip>
          <a:stretch>
            <a:fillRect/>
          </a:stretch>
        </a:blipFill>
        <a:effectLst/>
      </p:bgPr>
    </p:bg>
    <p:spTree>
      <p:nvGrpSpPr>
        <p:cNvPr id="1" name="Shape 272"/>
        <p:cNvGrpSpPr/>
        <p:nvPr/>
      </p:nvGrpSpPr>
      <p:grpSpPr>
        <a:xfrm>
          <a:off x="0" y="0"/>
          <a:ext cx="0" cy="0"/>
          <a:chOff x="0" y="0"/>
          <a:chExt cx="0" cy="0"/>
        </a:xfrm>
      </p:grpSpPr>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4"/>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21" name="Google Shape;21;p4"/>
          <p:cNvSpPr txBox="1">
            <a:spLocks noGrp="1"/>
          </p:cNvSpPr>
          <p:nvPr>
            <p:ph type="title"/>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720000" y="1152475"/>
            <a:ext cx="7704000" cy="34560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lt2"/>
              </a:buClr>
              <a:buSzPts val="1200"/>
              <a:buAutoNum type="arabicPeriod"/>
              <a:defRPr sz="1250">
                <a:solidFill>
                  <a:srgbClr val="434343"/>
                </a:solidFill>
              </a:defRPr>
            </a:lvl1pPr>
            <a:lvl2pPr marL="914400" lvl="1"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2pPr>
            <a:lvl3pPr marL="1371600" lvl="2"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3pPr>
            <a:lvl4pPr marL="1828800" lvl="3" indent="-304800" rtl="0">
              <a:lnSpc>
                <a:spcPct val="115000"/>
              </a:lnSpc>
              <a:spcBef>
                <a:spcPts val="0"/>
              </a:spcBef>
              <a:spcAft>
                <a:spcPts val="0"/>
              </a:spcAft>
              <a:buClr>
                <a:srgbClr val="434343"/>
              </a:buClr>
              <a:buSzPts val="1200"/>
              <a:buFont typeface="Roboto Condensed Light"/>
              <a:buAutoNum type="arabicPeriod"/>
              <a:defRPr>
                <a:solidFill>
                  <a:srgbClr val="434343"/>
                </a:solidFill>
              </a:defRPr>
            </a:lvl4pPr>
            <a:lvl5pPr marL="2286000" lvl="4"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5pPr>
            <a:lvl6pPr marL="2743200" lvl="5"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6pPr>
            <a:lvl7pPr marL="3200400" lvl="6" indent="-304800" rtl="0">
              <a:lnSpc>
                <a:spcPct val="115000"/>
              </a:lnSpc>
              <a:spcBef>
                <a:spcPts val="0"/>
              </a:spcBef>
              <a:spcAft>
                <a:spcPts val="0"/>
              </a:spcAft>
              <a:buClr>
                <a:srgbClr val="434343"/>
              </a:buClr>
              <a:buSzPts val="1200"/>
              <a:buFont typeface="Roboto Condensed Light"/>
              <a:buAutoNum type="arabicPeriod"/>
              <a:defRPr>
                <a:solidFill>
                  <a:srgbClr val="434343"/>
                </a:solidFill>
              </a:defRPr>
            </a:lvl7pPr>
            <a:lvl8pPr marL="3657600" lvl="7"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8pPr>
            <a:lvl9pPr marL="4114800" lvl="8"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9pPr>
          </a:lstStyle>
          <a:p>
            <a:endParaRPr/>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5"/>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25" name="Google Shape;25;p5"/>
          <p:cNvSpPr/>
          <p:nvPr/>
        </p:nvSpPr>
        <p:spPr>
          <a:xfrm>
            <a:off x="709464" y="1291481"/>
            <a:ext cx="3689400" cy="3313800"/>
          </a:xfrm>
          <a:prstGeom prst="roundRect">
            <a:avLst>
              <a:gd name="adj" fmla="val 5665"/>
            </a:avLst>
          </a:prstGeom>
          <a:gradFill>
            <a:gsLst>
              <a:gs pos="0">
                <a:srgbClr val="FFFFFF">
                  <a:alpha val="0"/>
                </a:srgbClr>
              </a:gs>
              <a:gs pos="86000">
                <a:srgbClr val="FFFFFF">
                  <a:alpha val="0"/>
                </a:srgbClr>
              </a:gs>
              <a:gs pos="100000">
                <a:srgbClr val="EEEEEE">
                  <a:alpha val="20784"/>
                </a:srgbClr>
              </a:gs>
            </a:gsLst>
            <a:lin ang="5400012" scaled="0"/>
          </a:gradFill>
          <a:ln>
            <a:noFill/>
          </a:ln>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nvGrpSpPr>
          <p:cNvPr id="26" name="Google Shape;26;p5"/>
          <p:cNvGrpSpPr/>
          <p:nvPr/>
        </p:nvGrpSpPr>
        <p:grpSpPr>
          <a:xfrm>
            <a:off x="4770936" y="1291481"/>
            <a:ext cx="3663600" cy="3313800"/>
            <a:chOff x="4924414" y="1291481"/>
            <a:chExt cx="3663600" cy="3313800"/>
          </a:xfrm>
        </p:grpSpPr>
        <p:sp>
          <p:nvSpPr>
            <p:cNvPr id="27" name="Google Shape;27;p5"/>
            <p:cNvSpPr/>
            <p:nvPr/>
          </p:nvSpPr>
          <p:spPr>
            <a:xfrm>
              <a:off x="4924414" y="1291481"/>
              <a:ext cx="3663600" cy="3313800"/>
            </a:xfrm>
            <a:prstGeom prst="roundRect">
              <a:avLst>
                <a:gd name="adj" fmla="val 3822"/>
              </a:avLst>
            </a:prstGeom>
            <a:solidFill>
              <a:schemeClr val="dk1"/>
            </a:solidFill>
            <a:ln>
              <a:noFill/>
            </a:ln>
            <a:effectLst>
              <a:outerShdw blurRad="100013" dist="38100" dir="13020000" algn="bl" rotWithShape="0">
                <a:schemeClr val="lt1">
                  <a:alpha val="25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p:nvPr/>
          </p:nvSpPr>
          <p:spPr>
            <a:xfrm>
              <a:off x="4924414" y="1291481"/>
              <a:ext cx="3663600" cy="3313800"/>
            </a:xfrm>
            <a:prstGeom prst="roundRect">
              <a:avLst>
                <a:gd name="adj" fmla="val 4200"/>
              </a:avLst>
            </a:prstGeom>
            <a:solidFill>
              <a:schemeClr val="accent3"/>
            </a:solidFill>
            <a:ln>
              <a:noFill/>
            </a:ln>
            <a:effectLst>
              <a:outerShdw blurRad="100013" dist="57150" dir="2760000" algn="bl" rotWithShape="0">
                <a:srgbClr val="000000">
                  <a:alpha val="94000"/>
                </a:srgbClr>
              </a:outerShdw>
            </a:effectLst>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sp>
        <p:nvSpPr>
          <p:cNvPr id="29" name="Google Shape;29;p5"/>
          <p:cNvSpPr txBox="1">
            <a:spLocks noGrp="1"/>
          </p:cNvSpPr>
          <p:nvPr>
            <p:ph type="subTitle" idx="1"/>
          </p:nvPr>
        </p:nvSpPr>
        <p:spPr>
          <a:xfrm>
            <a:off x="1218864" y="1776100"/>
            <a:ext cx="2670600" cy="778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500"/>
              <a:buFont typeface="Bebas Neue"/>
              <a:buNone/>
              <a:defRPr sz="2500">
                <a:solidFill>
                  <a:schemeClr val="lt2"/>
                </a:solidFill>
                <a:latin typeface="Hammersmith One"/>
                <a:ea typeface="Hammersmith One"/>
                <a:cs typeface="Hammersmith One"/>
                <a:sym typeface="Hammersmith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0" name="Google Shape;30;p5"/>
          <p:cNvSpPr txBox="1">
            <a:spLocks noGrp="1"/>
          </p:cNvSpPr>
          <p:nvPr>
            <p:ph type="subTitle" idx="2"/>
          </p:nvPr>
        </p:nvSpPr>
        <p:spPr>
          <a:xfrm>
            <a:off x="5267436" y="1776100"/>
            <a:ext cx="2670600" cy="77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lt2"/>
                </a:solidFill>
                <a:latin typeface="Hammersmith One"/>
                <a:ea typeface="Hammersmith One"/>
                <a:cs typeface="Hammersmith One"/>
                <a:sym typeface="Hammersmith On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1" name="Google Shape;31;p5"/>
          <p:cNvSpPr txBox="1">
            <a:spLocks noGrp="1"/>
          </p:cNvSpPr>
          <p:nvPr>
            <p:ph type="subTitle" idx="3"/>
          </p:nvPr>
        </p:nvSpPr>
        <p:spPr>
          <a:xfrm>
            <a:off x="1218864" y="3250750"/>
            <a:ext cx="2670600" cy="92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 name="Google Shape;32;p5"/>
          <p:cNvSpPr txBox="1">
            <a:spLocks noGrp="1"/>
          </p:cNvSpPr>
          <p:nvPr>
            <p:ph type="subTitle" idx="4"/>
          </p:nvPr>
        </p:nvSpPr>
        <p:spPr>
          <a:xfrm>
            <a:off x="5267436" y="3250750"/>
            <a:ext cx="2670600" cy="92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3" name="Google Shape;33;p5"/>
          <p:cNvSpPr txBox="1">
            <a:spLocks noGrp="1"/>
          </p:cNvSpPr>
          <p:nvPr>
            <p:ph type="title"/>
          </p:nvPr>
        </p:nvSpPr>
        <p:spPr>
          <a:xfrm>
            <a:off x="720000" y="461768"/>
            <a:ext cx="6432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47"/>
        <p:cNvGrpSpPr/>
        <p:nvPr/>
      </p:nvGrpSpPr>
      <p:grpSpPr>
        <a:xfrm>
          <a:off x="0" y="0"/>
          <a:ext cx="0" cy="0"/>
          <a:chOff x="0" y="0"/>
          <a:chExt cx="0" cy="0"/>
        </a:xfrm>
      </p:grpSpPr>
      <p:sp>
        <p:nvSpPr>
          <p:cNvPr id="48" name="Google Shape;48;p7"/>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49" name="Google Shape;49;p7"/>
          <p:cNvSpPr txBox="1">
            <a:spLocks noGrp="1"/>
          </p:cNvSpPr>
          <p:nvPr>
            <p:ph type="body" idx="1"/>
          </p:nvPr>
        </p:nvSpPr>
        <p:spPr>
          <a:xfrm>
            <a:off x="1740750" y="1265550"/>
            <a:ext cx="5662500" cy="10116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Clr>
                <a:srgbClr val="434343"/>
              </a:buClr>
              <a:buSzPts val="1400"/>
              <a:buChar char="●"/>
              <a:defRPr sz="1400">
                <a:solidFill>
                  <a:schemeClr val="lt1"/>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50" name="Google Shape;50;p7"/>
          <p:cNvSpPr txBox="1">
            <a:spLocks noGrp="1"/>
          </p:cNvSpPr>
          <p:nvPr>
            <p:ph type="title"/>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4"/>
        <p:cNvGrpSpPr/>
        <p:nvPr/>
      </p:nvGrpSpPr>
      <p:grpSpPr>
        <a:xfrm>
          <a:off x="0" y="0"/>
          <a:ext cx="0" cy="0"/>
          <a:chOff x="0" y="0"/>
          <a:chExt cx="0" cy="0"/>
        </a:xfrm>
      </p:grpSpPr>
      <p:sp>
        <p:nvSpPr>
          <p:cNvPr id="65" name="Google Shape;65;p10"/>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66" name="Google Shape;66;p10"/>
          <p:cNvSpPr txBox="1">
            <a:spLocks noGrp="1"/>
          </p:cNvSpPr>
          <p:nvPr>
            <p:ph type="title"/>
          </p:nvPr>
        </p:nvSpPr>
        <p:spPr>
          <a:xfrm>
            <a:off x="815799" y="500875"/>
            <a:ext cx="71385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67"/>
        <p:cNvGrpSpPr/>
        <p:nvPr/>
      </p:nvGrpSpPr>
      <p:grpSpPr>
        <a:xfrm>
          <a:off x="0" y="0"/>
          <a:ext cx="0" cy="0"/>
          <a:chOff x="0" y="0"/>
          <a:chExt cx="0" cy="0"/>
        </a:xfrm>
      </p:grpSpPr>
      <p:grpSp>
        <p:nvGrpSpPr>
          <p:cNvPr id="68" name="Google Shape;68;p11"/>
          <p:cNvGrpSpPr/>
          <p:nvPr/>
        </p:nvGrpSpPr>
        <p:grpSpPr>
          <a:xfrm>
            <a:off x="2727300" y="861688"/>
            <a:ext cx="3689400" cy="3313800"/>
            <a:chOff x="711298" y="1292643"/>
            <a:chExt cx="3689400" cy="3313800"/>
          </a:xfrm>
        </p:grpSpPr>
        <p:sp>
          <p:nvSpPr>
            <p:cNvPr id="69" name="Google Shape;69;p11"/>
            <p:cNvSpPr/>
            <p:nvPr/>
          </p:nvSpPr>
          <p:spPr>
            <a:xfrm>
              <a:off x="711298" y="1292643"/>
              <a:ext cx="3689400" cy="3313800"/>
            </a:xfrm>
            <a:prstGeom prst="roundRect">
              <a:avLst>
                <a:gd name="adj" fmla="val 6472"/>
              </a:avLst>
            </a:prstGeom>
            <a:solidFill>
              <a:schemeClr val="dk1"/>
            </a:solidFill>
            <a:ln>
              <a:noFill/>
            </a:ln>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70" name="Google Shape;70;p11"/>
            <p:cNvSpPr/>
            <p:nvPr/>
          </p:nvSpPr>
          <p:spPr>
            <a:xfrm>
              <a:off x="711298" y="1292643"/>
              <a:ext cx="3689400" cy="3313800"/>
            </a:xfrm>
            <a:prstGeom prst="roundRect">
              <a:avLst>
                <a:gd name="adj" fmla="val 5665"/>
              </a:avLst>
            </a:prstGeom>
            <a:gradFill>
              <a:gsLst>
                <a:gs pos="0">
                  <a:srgbClr val="FFFFFF">
                    <a:alpha val="0"/>
                  </a:srgbClr>
                </a:gs>
                <a:gs pos="43000">
                  <a:srgbClr val="FFFFFF">
                    <a:alpha val="0"/>
                  </a:srgbClr>
                </a:gs>
                <a:gs pos="100000">
                  <a:srgbClr val="17171A"/>
                </a:gs>
              </a:gsLst>
              <a:lin ang="16200038" scaled="0"/>
            </a:gradFill>
            <a:ln>
              <a:noFill/>
            </a:ln>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71" name="Google Shape;71;p11"/>
            <p:cNvSpPr/>
            <p:nvPr/>
          </p:nvSpPr>
          <p:spPr>
            <a:xfrm>
              <a:off x="711298" y="1292643"/>
              <a:ext cx="3689400" cy="3313800"/>
            </a:xfrm>
            <a:prstGeom prst="roundRect">
              <a:avLst>
                <a:gd name="adj" fmla="val 5665"/>
              </a:avLst>
            </a:prstGeom>
            <a:gradFill>
              <a:gsLst>
                <a:gs pos="0">
                  <a:srgbClr val="FFFFFF">
                    <a:alpha val="0"/>
                  </a:srgbClr>
                </a:gs>
                <a:gs pos="86000">
                  <a:srgbClr val="FFFFFF">
                    <a:alpha val="0"/>
                  </a:srgbClr>
                </a:gs>
                <a:gs pos="100000">
                  <a:srgbClr val="EEEEEE">
                    <a:alpha val="20784"/>
                  </a:srgbClr>
                </a:gs>
              </a:gsLst>
              <a:lin ang="5400012" scaled="0"/>
            </a:gradFill>
            <a:ln>
              <a:noFill/>
            </a:ln>
          </p:spPr>
          <p:txBody>
            <a:bodyPr spcFirstLastPara="1" wrap="square" lIns="0" tIns="91425" rIns="0" bIns="91425" anchor="ctr" anchorCtr="0">
              <a:noAutofit/>
            </a:bodyPr>
            <a:lstStyle/>
            <a:p>
              <a:pPr marL="0" lvl="0" indent="0" algn="ctr"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grpSp>
      <p:sp>
        <p:nvSpPr>
          <p:cNvPr id="72" name="Google Shape;72;p11"/>
          <p:cNvSpPr txBox="1">
            <a:spLocks noGrp="1"/>
          </p:cNvSpPr>
          <p:nvPr>
            <p:ph type="title" hasCustomPrompt="1"/>
          </p:nvPr>
        </p:nvSpPr>
        <p:spPr>
          <a:xfrm>
            <a:off x="2740200" y="1810678"/>
            <a:ext cx="3663600" cy="11430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9600">
                <a:solidFill>
                  <a:schemeClr val="lt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73" name="Google Shape;73;p11"/>
          <p:cNvSpPr txBox="1">
            <a:spLocks noGrp="1"/>
          </p:cNvSpPr>
          <p:nvPr>
            <p:ph type="subTitle" idx="1"/>
          </p:nvPr>
        </p:nvSpPr>
        <p:spPr>
          <a:xfrm>
            <a:off x="2740200" y="2882462"/>
            <a:ext cx="3663600" cy="34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4"/>
        <p:cNvGrpSpPr/>
        <p:nvPr/>
      </p:nvGrpSpPr>
      <p:grpSpPr>
        <a:xfrm>
          <a:off x="0" y="0"/>
          <a:ext cx="0" cy="0"/>
          <a:chOff x="0" y="0"/>
          <a:chExt cx="0" cy="0"/>
        </a:xfrm>
      </p:grpSpPr>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
    <p:bg>
      <p:bgPr>
        <a:blipFill>
          <a:blip r:embed="rId2">
            <a:alphaModFix/>
          </a:blip>
          <a:stretch>
            <a:fillRect/>
          </a:stretch>
        </a:blipFill>
        <a:effectLst/>
      </p:bgPr>
    </p:bg>
    <p:spTree>
      <p:nvGrpSpPr>
        <p:cNvPr id="1" name="Shape 75"/>
        <p:cNvGrpSpPr/>
        <p:nvPr/>
      </p:nvGrpSpPr>
      <p:grpSpPr>
        <a:xfrm>
          <a:off x="0" y="0"/>
          <a:ext cx="0" cy="0"/>
          <a:chOff x="0" y="0"/>
          <a:chExt cx="0" cy="0"/>
        </a:xfrm>
      </p:grpSpPr>
      <p:sp>
        <p:nvSpPr>
          <p:cNvPr id="76" name="Google Shape;76;p13"/>
          <p:cNvSpPr/>
          <p:nvPr/>
        </p:nvSpPr>
        <p:spPr>
          <a:xfrm>
            <a:off x="715075" y="446650"/>
            <a:ext cx="7713900" cy="603600"/>
          </a:xfrm>
          <a:prstGeom prst="roundRect">
            <a:avLst>
              <a:gd name="adj" fmla="val 16667"/>
            </a:avLst>
          </a:prstGeom>
          <a:solidFill>
            <a:schemeClr val="lt2"/>
          </a:solidFill>
          <a:ln>
            <a:noFill/>
          </a:ln>
          <a:effectLst>
            <a:outerShdw blurRad="100013" dist="57150" dir="2760000" algn="bl" rotWithShape="0">
              <a:srgbClr val="000000">
                <a:alpha val="94000"/>
              </a:srgbClr>
            </a:outerShdw>
          </a:effectLst>
        </p:spPr>
        <p:txBody>
          <a:bodyPr spcFirstLastPara="1" wrap="square" lIns="182875" tIns="91425" rIns="182875" bIns="91425" anchor="ctr" anchorCtr="0">
            <a:noAutofit/>
          </a:bodyPr>
          <a:lstStyle/>
          <a:p>
            <a:pPr marL="0" lvl="0" indent="0" algn="l" rtl="0">
              <a:spcBef>
                <a:spcPts val="0"/>
              </a:spcBef>
              <a:spcAft>
                <a:spcPts val="0"/>
              </a:spcAft>
              <a:buNone/>
            </a:pPr>
            <a:endParaRPr sz="2300">
              <a:solidFill>
                <a:schemeClr val="lt1"/>
              </a:solidFill>
              <a:latin typeface="Hammersmith One"/>
              <a:ea typeface="Hammersmith One"/>
              <a:cs typeface="Hammersmith One"/>
              <a:sym typeface="Hammersmith One"/>
            </a:endParaRPr>
          </a:p>
        </p:txBody>
      </p:sp>
      <p:sp>
        <p:nvSpPr>
          <p:cNvPr id="77" name="Google Shape;77;p13"/>
          <p:cNvSpPr txBox="1">
            <a:spLocks noGrp="1"/>
          </p:cNvSpPr>
          <p:nvPr>
            <p:ph type="title"/>
          </p:nvPr>
        </p:nvSpPr>
        <p:spPr>
          <a:xfrm>
            <a:off x="1893131" y="146395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2400"/>
              <a:buNone/>
              <a:defRPr sz="2500">
                <a:solidFill>
                  <a:schemeClr val="lt2"/>
                </a:solidFill>
              </a:defRPr>
            </a:lvl1pPr>
            <a:lvl2pPr lvl="1" rtl="0">
              <a:spcBef>
                <a:spcPts val="0"/>
              </a:spcBef>
              <a:spcAft>
                <a:spcPts val="0"/>
              </a:spcAft>
              <a:buClr>
                <a:schemeClr val="lt1"/>
              </a:buClr>
              <a:buSzPts val="2400"/>
              <a:buNone/>
              <a:defRPr sz="2400">
                <a:solidFill>
                  <a:schemeClr val="lt1"/>
                </a:solidFill>
              </a:defRPr>
            </a:lvl2pPr>
            <a:lvl3pPr lvl="2" rtl="0">
              <a:spcBef>
                <a:spcPts val="0"/>
              </a:spcBef>
              <a:spcAft>
                <a:spcPts val="0"/>
              </a:spcAft>
              <a:buClr>
                <a:schemeClr val="lt1"/>
              </a:buClr>
              <a:buSzPts val="2400"/>
              <a:buNone/>
              <a:defRPr sz="2400">
                <a:solidFill>
                  <a:schemeClr val="lt1"/>
                </a:solidFill>
              </a:defRPr>
            </a:lvl3pPr>
            <a:lvl4pPr lvl="3" rtl="0">
              <a:spcBef>
                <a:spcPts val="0"/>
              </a:spcBef>
              <a:spcAft>
                <a:spcPts val="0"/>
              </a:spcAft>
              <a:buClr>
                <a:schemeClr val="lt1"/>
              </a:buClr>
              <a:buSzPts val="2400"/>
              <a:buNone/>
              <a:defRPr sz="2400">
                <a:solidFill>
                  <a:schemeClr val="lt1"/>
                </a:solidFill>
              </a:defRPr>
            </a:lvl4pPr>
            <a:lvl5pPr lvl="4" rtl="0">
              <a:spcBef>
                <a:spcPts val="0"/>
              </a:spcBef>
              <a:spcAft>
                <a:spcPts val="0"/>
              </a:spcAft>
              <a:buClr>
                <a:schemeClr val="lt1"/>
              </a:buClr>
              <a:buSzPts val="2400"/>
              <a:buNone/>
              <a:defRPr sz="2400">
                <a:solidFill>
                  <a:schemeClr val="lt1"/>
                </a:solidFill>
              </a:defRPr>
            </a:lvl5pPr>
            <a:lvl6pPr lvl="5" rtl="0">
              <a:spcBef>
                <a:spcPts val="0"/>
              </a:spcBef>
              <a:spcAft>
                <a:spcPts val="0"/>
              </a:spcAft>
              <a:buClr>
                <a:schemeClr val="lt1"/>
              </a:buClr>
              <a:buSzPts val="2400"/>
              <a:buNone/>
              <a:defRPr sz="2400">
                <a:solidFill>
                  <a:schemeClr val="lt1"/>
                </a:solidFill>
              </a:defRPr>
            </a:lvl6pPr>
            <a:lvl7pPr lvl="6" rtl="0">
              <a:spcBef>
                <a:spcPts val="0"/>
              </a:spcBef>
              <a:spcAft>
                <a:spcPts val="0"/>
              </a:spcAft>
              <a:buClr>
                <a:schemeClr val="lt1"/>
              </a:buClr>
              <a:buSzPts val="2400"/>
              <a:buNone/>
              <a:defRPr sz="2400">
                <a:solidFill>
                  <a:schemeClr val="lt1"/>
                </a:solidFill>
              </a:defRPr>
            </a:lvl7pPr>
            <a:lvl8pPr lvl="7" rtl="0">
              <a:spcBef>
                <a:spcPts val="0"/>
              </a:spcBef>
              <a:spcAft>
                <a:spcPts val="0"/>
              </a:spcAft>
              <a:buClr>
                <a:schemeClr val="lt1"/>
              </a:buClr>
              <a:buSzPts val="2400"/>
              <a:buNone/>
              <a:defRPr sz="2400">
                <a:solidFill>
                  <a:schemeClr val="lt1"/>
                </a:solidFill>
              </a:defRPr>
            </a:lvl8pPr>
            <a:lvl9pPr lvl="8" rtl="0">
              <a:spcBef>
                <a:spcPts val="0"/>
              </a:spcBef>
              <a:spcAft>
                <a:spcPts val="0"/>
              </a:spcAft>
              <a:buClr>
                <a:schemeClr val="lt1"/>
              </a:buClr>
              <a:buSzPts val="2400"/>
              <a:buNone/>
              <a:defRPr sz="2400">
                <a:solidFill>
                  <a:schemeClr val="lt1"/>
                </a:solidFill>
              </a:defRPr>
            </a:lvl9pPr>
          </a:lstStyle>
          <a:p>
            <a:endParaRPr/>
          </a:p>
        </p:txBody>
      </p:sp>
      <p:sp>
        <p:nvSpPr>
          <p:cNvPr id="78" name="Google Shape;78;p13"/>
          <p:cNvSpPr txBox="1">
            <a:spLocks noGrp="1"/>
          </p:cNvSpPr>
          <p:nvPr>
            <p:ph type="title" idx="2" hasCustomPrompt="1"/>
          </p:nvPr>
        </p:nvSpPr>
        <p:spPr>
          <a:xfrm>
            <a:off x="1051979" y="1477455"/>
            <a:ext cx="672000" cy="500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2400">
                <a:solidFill>
                  <a:schemeClr val="lt2"/>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a:r>
              <a:t>xx%</a:t>
            </a:r>
          </a:p>
        </p:txBody>
      </p:sp>
      <p:sp>
        <p:nvSpPr>
          <p:cNvPr id="79" name="Google Shape;79;p13"/>
          <p:cNvSpPr txBox="1">
            <a:spLocks noGrp="1"/>
          </p:cNvSpPr>
          <p:nvPr>
            <p:ph type="subTitle" idx="1"/>
          </p:nvPr>
        </p:nvSpPr>
        <p:spPr>
          <a:xfrm>
            <a:off x="1893131" y="1881785"/>
            <a:ext cx="2336400" cy="633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sz="1400">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80" name="Google Shape;80;p13"/>
          <p:cNvSpPr txBox="1">
            <a:spLocks noGrp="1"/>
          </p:cNvSpPr>
          <p:nvPr>
            <p:ph type="title" idx="3"/>
          </p:nvPr>
        </p:nvSpPr>
        <p:spPr>
          <a:xfrm>
            <a:off x="5908065" y="146395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2400"/>
              <a:buNone/>
              <a:defRPr sz="2500">
                <a:solidFill>
                  <a:schemeClr val="lt2"/>
                </a:solidFill>
              </a:defRPr>
            </a:lvl1pPr>
            <a:lvl2pPr lvl="1" rtl="0">
              <a:spcBef>
                <a:spcPts val="0"/>
              </a:spcBef>
              <a:spcAft>
                <a:spcPts val="0"/>
              </a:spcAft>
              <a:buClr>
                <a:schemeClr val="lt1"/>
              </a:buClr>
              <a:buSzPts val="2400"/>
              <a:buNone/>
              <a:defRPr sz="2400">
                <a:solidFill>
                  <a:schemeClr val="lt1"/>
                </a:solidFill>
              </a:defRPr>
            </a:lvl2pPr>
            <a:lvl3pPr lvl="2" rtl="0">
              <a:spcBef>
                <a:spcPts val="0"/>
              </a:spcBef>
              <a:spcAft>
                <a:spcPts val="0"/>
              </a:spcAft>
              <a:buClr>
                <a:schemeClr val="lt1"/>
              </a:buClr>
              <a:buSzPts val="2400"/>
              <a:buNone/>
              <a:defRPr sz="2400">
                <a:solidFill>
                  <a:schemeClr val="lt1"/>
                </a:solidFill>
              </a:defRPr>
            </a:lvl3pPr>
            <a:lvl4pPr lvl="3" rtl="0">
              <a:spcBef>
                <a:spcPts val="0"/>
              </a:spcBef>
              <a:spcAft>
                <a:spcPts val="0"/>
              </a:spcAft>
              <a:buClr>
                <a:schemeClr val="lt1"/>
              </a:buClr>
              <a:buSzPts val="2400"/>
              <a:buNone/>
              <a:defRPr sz="2400">
                <a:solidFill>
                  <a:schemeClr val="lt1"/>
                </a:solidFill>
              </a:defRPr>
            </a:lvl4pPr>
            <a:lvl5pPr lvl="4" rtl="0">
              <a:spcBef>
                <a:spcPts val="0"/>
              </a:spcBef>
              <a:spcAft>
                <a:spcPts val="0"/>
              </a:spcAft>
              <a:buClr>
                <a:schemeClr val="lt1"/>
              </a:buClr>
              <a:buSzPts val="2400"/>
              <a:buNone/>
              <a:defRPr sz="2400">
                <a:solidFill>
                  <a:schemeClr val="lt1"/>
                </a:solidFill>
              </a:defRPr>
            </a:lvl5pPr>
            <a:lvl6pPr lvl="5" rtl="0">
              <a:spcBef>
                <a:spcPts val="0"/>
              </a:spcBef>
              <a:spcAft>
                <a:spcPts val="0"/>
              </a:spcAft>
              <a:buClr>
                <a:schemeClr val="lt1"/>
              </a:buClr>
              <a:buSzPts val="2400"/>
              <a:buNone/>
              <a:defRPr sz="2400">
                <a:solidFill>
                  <a:schemeClr val="lt1"/>
                </a:solidFill>
              </a:defRPr>
            </a:lvl6pPr>
            <a:lvl7pPr lvl="6" rtl="0">
              <a:spcBef>
                <a:spcPts val="0"/>
              </a:spcBef>
              <a:spcAft>
                <a:spcPts val="0"/>
              </a:spcAft>
              <a:buClr>
                <a:schemeClr val="lt1"/>
              </a:buClr>
              <a:buSzPts val="2400"/>
              <a:buNone/>
              <a:defRPr sz="2400">
                <a:solidFill>
                  <a:schemeClr val="lt1"/>
                </a:solidFill>
              </a:defRPr>
            </a:lvl7pPr>
            <a:lvl8pPr lvl="7" rtl="0">
              <a:spcBef>
                <a:spcPts val="0"/>
              </a:spcBef>
              <a:spcAft>
                <a:spcPts val="0"/>
              </a:spcAft>
              <a:buClr>
                <a:schemeClr val="lt1"/>
              </a:buClr>
              <a:buSzPts val="2400"/>
              <a:buNone/>
              <a:defRPr sz="2400">
                <a:solidFill>
                  <a:schemeClr val="lt1"/>
                </a:solidFill>
              </a:defRPr>
            </a:lvl8pPr>
            <a:lvl9pPr lvl="8" rtl="0">
              <a:spcBef>
                <a:spcPts val="0"/>
              </a:spcBef>
              <a:spcAft>
                <a:spcPts val="0"/>
              </a:spcAft>
              <a:buClr>
                <a:schemeClr val="lt1"/>
              </a:buClr>
              <a:buSzPts val="2400"/>
              <a:buNone/>
              <a:defRPr sz="2400">
                <a:solidFill>
                  <a:schemeClr val="lt1"/>
                </a:solidFill>
              </a:defRPr>
            </a:lvl9pPr>
          </a:lstStyle>
          <a:p>
            <a:endParaRPr/>
          </a:p>
        </p:txBody>
      </p:sp>
      <p:sp>
        <p:nvSpPr>
          <p:cNvPr id="81" name="Google Shape;81;p13"/>
          <p:cNvSpPr txBox="1">
            <a:spLocks noGrp="1"/>
          </p:cNvSpPr>
          <p:nvPr>
            <p:ph type="title" idx="4" hasCustomPrompt="1"/>
          </p:nvPr>
        </p:nvSpPr>
        <p:spPr>
          <a:xfrm>
            <a:off x="5065950" y="1477455"/>
            <a:ext cx="672000" cy="500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2400">
                <a:solidFill>
                  <a:schemeClr val="lt2"/>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a:r>
              <a:t>xx%</a:t>
            </a:r>
          </a:p>
        </p:txBody>
      </p:sp>
      <p:sp>
        <p:nvSpPr>
          <p:cNvPr id="82" name="Google Shape;82;p13"/>
          <p:cNvSpPr txBox="1">
            <a:spLocks noGrp="1"/>
          </p:cNvSpPr>
          <p:nvPr>
            <p:ph type="subTitle" idx="5"/>
          </p:nvPr>
        </p:nvSpPr>
        <p:spPr>
          <a:xfrm>
            <a:off x="5908065" y="1881785"/>
            <a:ext cx="2336400" cy="633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sz="1400">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83" name="Google Shape;83;p13"/>
          <p:cNvSpPr txBox="1">
            <a:spLocks noGrp="1"/>
          </p:cNvSpPr>
          <p:nvPr>
            <p:ph type="title" idx="6"/>
          </p:nvPr>
        </p:nvSpPr>
        <p:spPr>
          <a:xfrm>
            <a:off x="1893131" y="3482074"/>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2400"/>
              <a:buNone/>
              <a:defRPr sz="2500">
                <a:solidFill>
                  <a:schemeClr val="lt2"/>
                </a:solidFill>
              </a:defRPr>
            </a:lvl1pPr>
            <a:lvl2pPr lvl="1" rtl="0">
              <a:spcBef>
                <a:spcPts val="0"/>
              </a:spcBef>
              <a:spcAft>
                <a:spcPts val="0"/>
              </a:spcAft>
              <a:buClr>
                <a:schemeClr val="lt1"/>
              </a:buClr>
              <a:buSzPts val="2400"/>
              <a:buNone/>
              <a:defRPr sz="2400">
                <a:solidFill>
                  <a:schemeClr val="lt1"/>
                </a:solidFill>
              </a:defRPr>
            </a:lvl2pPr>
            <a:lvl3pPr lvl="2" rtl="0">
              <a:spcBef>
                <a:spcPts val="0"/>
              </a:spcBef>
              <a:spcAft>
                <a:spcPts val="0"/>
              </a:spcAft>
              <a:buClr>
                <a:schemeClr val="lt1"/>
              </a:buClr>
              <a:buSzPts val="2400"/>
              <a:buNone/>
              <a:defRPr sz="2400">
                <a:solidFill>
                  <a:schemeClr val="lt1"/>
                </a:solidFill>
              </a:defRPr>
            </a:lvl3pPr>
            <a:lvl4pPr lvl="3" rtl="0">
              <a:spcBef>
                <a:spcPts val="0"/>
              </a:spcBef>
              <a:spcAft>
                <a:spcPts val="0"/>
              </a:spcAft>
              <a:buClr>
                <a:schemeClr val="lt1"/>
              </a:buClr>
              <a:buSzPts val="2400"/>
              <a:buNone/>
              <a:defRPr sz="2400">
                <a:solidFill>
                  <a:schemeClr val="lt1"/>
                </a:solidFill>
              </a:defRPr>
            </a:lvl4pPr>
            <a:lvl5pPr lvl="4" rtl="0">
              <a:spcBef>
                <a:spcPts val="0"/>
              </a:spcBef>
              <a:spcAft>
                <a:spcPts val="0"/>
              </a:spcAft>
              <a:buClr>
                <a:schemeClr val="lt1"/>
              </a:buClr>
              <a:buSzPts val="2400"/>
              <a:buNone/>
              <a:defRPr sz="2400">
                <a:solidFill>
                  <a:schemeClr val="lt1"/>
                </a:solidFill>
              </a:defRPr>
            </a:lvl5pPr>
            <a:lvl6pPr lvl="5" rtl="0">
              <a:spcBef>
                <a:spcPts val="0"/>
              </a:spcBef>
              <a:spcAft>
                <a:spcPts val="0"/>
              </a:spcAft>
              <a:buClr>
                <a:schemeClr val="lt1"/>
              </a:buClr>
              <a:buSzPts val="2400"/>
              <a:buNone/>
              <a:defRPr sz="2400">
                <a:solidFill>
                  <a:schemeClr val="lt1"/>
                </a:solidFill>
              </a:defRPr>
            </a:lvl6pPr>
            <a:lvl7pPr lvl="6" rtl="0">
              <a:spcBef>
                <a:spcPts val="0"/>
              </a:spcBef>
              <a:spcAft>
                <a:spcPts val="0"/>
              </a:spcAft>
              <a:buClr>
                <a:schemeClr val="lt1"/>
              </a:buClr>
              <a:buSzPts val="2400"/>
              <a:buNone/>
              <a:defRPr sz="2400">
                <a:solidFill>
                  <a:schemeClr val="lt1"/>
                </a:solidFill>
              </a:defRPr>
            </a:lvl7pPr>
            <a:lvl8pPr lvl="7" rtl="0">
              <a:spcBef>
                <a:spcPts val="0"/>
              </a:spcBef>
              <a:spcAft>
                <a:spcPts val="0"/>
              </a:spcAft>
              <a:buClr>
                <a:schemeClr val="lt1"/>
              </a:buClr>
              <a:buSzPts val="2400"/>
              <a:buNone/>
              <a:defRPr sz="2400">
                <a:solidFill>
                  <a:schemeClr val="lt1"/>
                </a:solidFill>
              </a:defRPr>
            </a:lvl8pPr>
            <a:lvl9pPr lvl="8" rtl="0">
              <a:spcBef>
                <a:spcPts val="0"/>
              </a:spcBef>
              <a:spcAft>
                <a:spcPts val="0"/>
              </a:spcAft>
              <a:buClr>
                <a:schemeClr val="lt1"/>
              </a:buClr>
              <a:buSzPts val="2400"/>
              <a:buNone/>
              <a:defRPr sz="2400">
                <a:solidFill>
                  <a:schemeClr val="lt1"/>
                </a:solidFill>
              </a:defRPr>
            </a:lvl9pPr>
          </a:lstStyle>
          <a:p>
            <a:endParaRPr/>
          </a:p>
        </p:txBody>
      </p:sp>
      <p:sp>
        <p:nvSpPr>
          <p:cNvPr id="84" name="Google Shape;84;p13"/>
          <p:cNvSpPr txBox="1">
            <a:spLocks noGrp="1"/>
          </p:cNvSpPr>
          <p:nvPr>
            <p:ph type="title" idx="7" hasCustomPrompt="1"/>
          </p:nvPr>
        </p:nvSpPr>
        <p:spPr>
          <a:xfrm>
            <a:off x="1051979" y="3495574"/>
            <a:ext cx="672000" cy="500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2400">
                <a:solidFill>
                  <a:schemeClr val="lt2"/>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a:r>
              <a:t>xx%</a:t>
            </a:r>
          </a:p>
        </p:txBody>
      </p:sp>
      <p:sp>
        <p:nvSpPr>
          <p:cNvPr id="85" name="Google Shape;85;p13"/>
          <p:cNvSpPr txBox="1">
            <a:spLocks noGrp="1"/>
          </p:cNvSpPr>
          <p:nvPr>
            <p:ph type="subTitle" idx="8"/>
          </p:nvPr>
        </p:nvSpPr>
        <p:spPr>
          <a:xfrm>
            <a:off x="1893131" y="3927404"/>
            <a:ext cx="2336400" cy="59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sz="1400">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86" name="Google Shape;86;p13"/>
          <p:cNvSpPr txBox="1">
            <a:spLocks noGrp="1"/>
          </p:cNvSpPr>
          <p:nvPr>
            <p:ph type="title" idx="9"/>
          </p:nvPr>
        </p:nvSpPr>
        <p:spPr>
          <a:xfrm>
            <a:off x="5908065" y="3482074"/>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2400"/>
              <a:buNone/>
              <a:defRPr sz="2500">
                <a:solidFill>
                  <a:schemeClr val="lt2"/>
                </a:solidFill>
              </a:defRPr>
            </a:lvl1pPr>
            <a:lvl2pPr lvl="1" rtl="0">
              <a:spcBef>
                <a:spcPts val="0"/>
              </a:spcBef>
              <a:spcAft>
                <a:spcPts val="0"/>
              </a:spcAft>
              <a:buClr>
                <a:schemeClr val="lt1"/>
              </a:buClr>
              <a:buSzPts val="2400"/>
              <a:buNone/>
              <a:defRPr sz="2400">
                <a:solidFill>
                  <a:schemeClr val="lt1"/>
                </a:solidFill>
              </a:defRPr>
            </a:lvl2pPr>
            <a:lvl3pPr lvl="2" rtl="0">
              <a:spcBef>
                <a:spcPts val="0"/>
              </a:spcBef>
              <a:spcAft>
                <a:spcPts val="0"/>
              </a:spcAft>
              <a:buClr>
                <a:schemeClr val="lt1"/>
              </a:buClr>
              <a:buSzPts val="2400"/>
              <a:buNone/>
              <a:defRPr sz="2400">
                <a:solidFill>
                  <a:schemeClr val="lt1"/>
                </a:solidFill>
              </a:defRPr>
            </a:lvl3pPr>
            <a:lvl4pPr lvl="3" rtl="0">
              <a:spcBef>
                <a:spcPts val="0"/>
              </a:spcBef>
              <a:spcAft>
                <a:spcPts val="0"/>
              </a:spcAft>
              <a:buClr>
                <a:schemeClr val="lt1"/>
              </a:buClr>
              <a:buSzPts val="2400"/>
              <a:buNone/>
              <a:defRPr sz="2400">
                <a:solidFill>
                  <a:schemeClr val="lt1"/>
                </a:solidFill>
              </a:defRPr>
            </a:lvl4pPr>
            <a:lvl5pPr lvl="4" rtl="0">
              <a:spcBef>
                <a:spcPts val="0"/>
              </a:spcBef>
              <a:spcAft>
                <a:spcPts val="0"/>
              </a:spcAft>
              <a:buClr>
                <a:schemeClr val="lt1"/>
              </a:buClr>
              <a:buSzPts val="2400"/>
              <a:buNone/>
              <a:defRPr sz="2400">
                <a:solidFill>
                  <a:schemeClr val="lt1"/>
                </a:solidFill>
              </a:defRPr>
            </a:lvl5pPr>
            <a:lvl6pPr lvl="5" rtl="0">
              <a:spcBef>
                <a:spcPts val="0"/>
              </a:spcBef>
              <a:spcAft>
                <a:spcPts val="0"/>
              </a:spcAft>
              <a:buClr>
                <a:schemeClr val="lt1"/>
              </a:buClr>
              <a:buSzPts val="2400"/>
              <a:buNone/>
              <a:defRPr sz="2400">
                <a:solidFill>
                  <a:schemeClr val="lt1"/>
                </a:solidFill>
              </a:defRPr>
            </a:lvl6pPr>
            <a:lvl7pPr lvl="6" rtl="0">
              <a:spcBef>
                <a:spcPts val="0"/>
              </a:spcBef>
              <a:spcAft>
                <a:spcPts val="0"/>
              </a:spcAft>
              <a:buClr>
                <a:schemeClr val="lt1"/>
              </a:buClr>
              <a:buSzPts val="2400"/>
              <a:buNone/>
              <a:defRPr sz="2400">
                <a:solidFill>
                  <a:schemeClr val="lt1"/>
                </a:solidFill>
              </a:defRPr>
            </a:lvl7pPr>
            <a:lvl8pPr lvl="7" rtl="0">
              <a:spcBef>
                <a:spcPts val="0"/>
              </a:spcBef>
              <a:spcAft>
                <a:spcPts val="0"/>
              </a:spcAft>
              <a:buClr>
                <a:schemeClr val="lt1"/>
              </a:buClr>
              <a:buSzPts val="2400"/>
              <a:buNone/>
              <a:defRPr sz="2400">
                <a:solidFill>
                  <a:schemeClr val="lt1"/>
                </a:solidFill>
              </a:defRPr>
            </a:lvl8pPr>
            <a:lvl9pPr lvl="8" rtl="0">
              <a:spcBef>
                <a:spcPts val="0"/>
              </a:spcBef>
              <a:spcAft>
                <a:spcPts val="0"/>
              </a:spcAft>
              <a:buClr>
                <a:schemeClr val="lt1"/>
              </a:buClr>
              <a:buSzPts val="2400"/>
              <a:buNone/>
              <a:defRPr sz="2400">
                <a:solidFill>
                  <a:schemeClr val="lt1"/>
                </a:solidFill>
              </a:defRPr>
            </a:lvl9pPr>
          </a:lstStyle>
          <a:p>
            <a:endParaRPr/>
          </a:p>
        </p:txBody>
      </p:sp>
      <p:sp>
        <p:nvSpPr>
          <p:cNvPr id="87" name="Google Shape;87;p13"/>
          <p:cNvSpPr txBox="1">
            <a:spLocks noGrp="1"/>
          </p:cNvSpPr>
          <p:nvPr>
            <p:ph type="title" idx="13" hasCustomPrompt="1"/>
          </p:nvPr>
        </p:nvSpPr>
        <p:spPr>
          <a:xfrm>
            <a:off x="5065950" y="3495574"/>
            <a:ext cx="672000" cy="500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2400">
                <a:solidFill>
                  <a:schemeClr val="lt2"/>
                </a:solidFill>
              </a:defRPr>
            </a:lvl1pPr>
            <a:lvl2pPr lvl="1" rtl="0">
              <a:spcBef>
                <a:spcPts val="0"/>
              </a:spcBef>
              <a:spcAft>
                <a:spcPts val="0"/>
              </a:spcAft>
              <a:buClr>
                <a:schemeClr val="lt1"/>
              </a:buClr>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a:r>
              <a:t>xx%</a:t>
            </a:r>
          </a:p>
        </p:txBody>
      </p:sp>
      <p:sp>
        <p:nvSpPr>
          <p:cNvPr id="88" name="Google Shape;88;p13"/>
          <p:cNvSpPr txBox="1">
            <a:spLocks noGrp="1"/>
          </p:cNvSpPr>
          <p:nvPr>
            <p:ph type="subTitle" idx="14"/>
          </p:nvPr>
        </p:nvSpPr>
        <p:spPr>
          <a:xfrm>
            <a:off x="5908065" y="3927404"/>
            <a:ext cx="2336400" cy="59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sz="1400">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89" name="Google Shape;89;p13"/>
          <p:cNvSpPr txBox="1">
            <a:spLocks noGrp="1"/>
          </p:cNvSpPr>
          <p:nvPr>
            <p:ph type="title" idx="15"/>
          </p:nvPr>
        </p:nvSpPr>
        <p:spPr>
          <a:xfrm>
            <a:off x="815806" y="500875"/>
            <a:ext cx="6433200" cy="495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BLANK_1_1">
    <p:bg>
      <p:bgPr>
        <a:blipFill>
          <a:blip r:embed="rId2">
            <a:alphaModFix/>
          </a:blip>
          <a:stretch>
            <a:fillRect/>
          </a:stretch>
        </a:blipFill>
        <a:effectLst/>
      </p:bgPr>
    </p:bg>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2485050" y="3160601"/>
            <a:ext cx="417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lt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2" name="Google Shape;92;p14"/>
          <p:cNvSpPr txBox="1">
            <a:spLocks noGrp="1"/>
          </p:cNvSpPr>
          <p:nvPr>
            <p:ph type="subTitle" idx="1"/>
          </p:nvPr>
        </p:nvSpPr>
        <p:spPr>
          <a:xfrm>
            <a:off x="1458150" y="1272188"/>
            <a:ext cx="6227700" cy="1740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solidFill>
                  <a:schemeClr val="lt1"/>
                </a:solidFill>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1pPr>
            <a:lvl2pPr lvl="1"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2pPr>
            <a:lvl3pPr lvl="2"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3pPr>
            <a:lvl4pPr lvl="3"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4pPr>
            <a:lvl5pPr lvl="4"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5pPr>
            <a:lvl6pPr lvl="5"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6pPr>
            <a:lvl7pPr lvl="6"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7pPr>
            <a:lvl8pPr lvl="7"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8pPr>
            <a:lvl9pPr lvl="8" rtl="0">
              <a:spcBef>
                <a:spcPts val="0"/>
              </a:spcBef>
              <a:spcAft>
                <a:spcPts val="0"/>
              </a:spcAft>
              <a:buClr>
                <a:schemeClr val="lt1"/>
              </a:buClr>
              <a:buSzPts val="3000"/>
              <a:buFont typeface="Hammersmith One"/>
              <a:buNone/>
              <a:defRPr sz="3000">
                <a:solidFill>
                  <a:schemeClr val="lt1"/>
                </a:solidFill>
                <a:latin typeface="Hammersmith One"/>
                <a:ea typeface="Hammersmith One"/>
                <a:cs typeface="Hammersmith One"/>
                <a:sym typeface="Hammersmith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Lato"/>
              <a:buChar char="●"/>
              <a:defRPr>
                <a:solidFill>
                  <a:schemeClr val="lt1"/>
                </a:solidFill>
                <a:latin typeface="Lato"/>
                <a:ea typeface="Lato"/>
                <a:cs typeface="Lato"/>
                <a:sym typeface="Lato"/>
              </a:defRPr>
            </a:lvl1pPr>
            <a:lvl2pPr marL="914400" lvl="1"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2pPr>
            <a:lvl3pPr marL="1371600" lvl="2"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3pPr>
            <a:lvl4pPr marL="1828800" lvl="3"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4pPr>
            <a:lvl5pPr marL="2286000" lvl="4"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5pPr>
            <a:lvl6pPr marL="2743200" lvl="5"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6pPr>
            <a:lvl7pPr marL="3200400" lvl="6"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7pPr>
            <a:lvl8pPr marL="3657600" lvl="7" indent="-317500">
              <a:lnSpc>
                <a:spcPct val="115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8pPr>
            <a:lvl9pPr marL="4114800" lvl="8" indent="-317500">
              <a:lnSpc>
                <a:spcPct val="115000"/>
              </a:lnSpc>
              <a:spcBef>
                <a:spcPts val="1600"/>
              </a:spcBef>
              <a:spcAft>
                <a:spcPts val="1600"/>
              </a:spcAft>
              <a:buClr>
                <a:schemeClr val="lt1"/>
              </a:buClr>
              <a:buSzPts val="1400"/>
              <a:buFont typeface="Lato"/>
              <a:buChar char="■"/>
              <a:defRPr>
                <a:solidFill>
                  <a:schemeClr val="lt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3"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80" r:id="rId13"/>
    <p:sldLayoutId id="2147483681" r:id="rId14"/>
    <p:sldLayoutId id="2147483682" r:id="rId15"/>
  </p:sldLayoutIdLst>
  <p:transition spd="slow">
    <p:push dir="u"/>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ahmed_3812@limu.edu.ly" TargetMode="External"/><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extLst>
              <a:ext uri="{BEBA8EAE-BF5A-486C-A8C5-ECC9F3942E4B}">
                <a14:imgProps xmlns:a14="http://schemas.microsoft.com/office/drawing/2010/main">
                  <a14:imgLayer r:embed="rId4">
                    <a14:imgEffect>
                      <a14:saturation sat="109000"/>
                    </a14:imgEffect>
                    <a14:imgEffect>
                      <a14:brightnessContrast contrast="30000"/>
                    </a14:imgEffect>
                  </a14:imgLayer>
                </a14:imgProps>
              </a:ext>
            </a:extLst>
          </a:blip>
          <a:stretch>
            <a:fillRect/>
          </a:stretch>
        </a:blipFill>
        <a:effectLst/>
      </p:bgPr>
    </p:bg>
    <p:spTree>
      <p:nvGrpSpPr>
        <p:cNvPr id="1" name="Shape 280"/>
        <p:cNvGrpSpPr/>
        <p:nvPr/>
      </p:nvGrpSpPr>
      <p:grpSpPr>
        <a:xfrm>
          <a:off x="0" y="0"/>
          <a:ext cx="0" cy="0"/>
          <a:chOff x="0" y="0"/>
          <a:chExt cx="0" cy="0"/>
        </a:xfrm>
      </p:grpSpPr>
      <p:sp>
        <p:nvSpPr>
          <p:cNvPr id="285" name="Google Shape;285;p39"/>
          <p:cNvSpPr txBox="1">
            <a:spLocks noGrp="1"/>
          </p:cNvSpPr>
          <p:nvPr>
            <p:ph type="ctrTitle"/>
          </p:nvPr>
        </p:nvSpPr>
        <p:spPr>
          <a:xfrm>
            <a:off x="1228642" y="1214231"/>
            <a:ext cx="6686700" cy="2272500"/>
          </a:xfrm>
          <a:prstGeom prst="rect">
            <a:avLst/>
          </a:prstGeom>
        </p:spPr>
        <p:txBody>
          <a:bodyPr spcFirstLastPara="1" wrap="square" lIns="91425" tIns="91425" rIns="91425" bIns="91425" anchor="ctr" anchorCtr="0">
            <a:noAutofit/>
          </a:bodyPr>
          <a:lstStyle/>
          <a:p>
            <a:pPr lvl="0"/>
            <a:r>
              <a:rPr lang="en" sz="4400" dirty="0">
                <a:solidFill>
                  <a:srgbClr val="FFC000"/>
                </a:solidFill>
              </a:rPr>
              <a:t> </a:t>
            </a:r>
            <a:r>
              <a:rPr lang="en-US" sz="4400" dirty="0">
                <a:solidFill>
                  <a:srgbClr val="FFC000"/>
                </a:solidFill>
              </a:rPr>
              <a:t>The Types of Literature Review Relevant to a Research</a:t>
            </a:r>
            <a:endParaRPr sz="4400" dirty="0">
              <a:solidFill>
                <a:srgbClr val="FFC000"/>
              </a:solidFill>
            </a:endParaRPr>
          </a:p>
        </p:txBody>
      </p:sp>
      <p:sp>
        <p:nvSpPr>
          <p:cNvPr id="289" name="Google Shape;289;p39"/>
          <p:cNvSpPr/>
          <p:nvPr/>
        </p:nvSpPr>
        <p:spPr>
          <a:xfrm>
            <a:off x="1118566" y="83979"/>
            <a:ext cx="600900" cy="600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 name="Picture 7">
            <a:extLst>
              <a:ext uri="{FF2B5EF4-FFF2-40B4-BE49-F238E27FC236}">
                <a16:creationId xmlns:a16="http://schemas.microsoft.com/office/drawing/2014/main" id="{A31CDF4B-273B-4534-B3F0-72DC8326185F}"/>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3000"/>
                    </a14:imgEffect>
                  </a14:imgLayer>
                </a14:imgProps>
              </a:ext>
            </a:extLst>
          </a:blip>
          <a:stretch>
            <a:fillRect/>
          </a:stretch>
        </p:blipFill>
        <p:spPr>
          <a:xfrm>
            <a:off x="916096" y="-192920"/>
            <a:ext cx="1005840" cy="1005840"/>
          </a:xfrm>
          <a:prstGeom prst="rect">
            <a:avLst/>
          </a:prstGeom>
        </p:spPr>
      </p:pic>
      <p:pic>
        <p:nvPicPr>
          <p:cNvPr id="9" name="Picture 8">
            <a:extLst>
              <a:ext uri="{FF2B5EF4-FFF2-40B4-BE49-F238E27FC236}">
                <a16:creationId xmlns:a16="http://schemas.microsoft.com/office/drawing/2014/main" id="{391E04A5-A65F-4DB6-9A9C-8634A82184B0}"/>
              </a:ext>
            </a:extLst>
          </p:cNvPr>
          <p:cNvPicPr>
            <a:picLocks noChangeAspect="1"/>
          </p:cNvPicPr>
          <p:nvPr/>
        </p:nvPicPr>
        <p:blipFill>
          <a:blip r:embed="rId7"/>
          <a:stretch>
            <a:fillRect/>
          </a:stretch>
        </p:blipFill>
        <p:spPr>
          <a:xfrm>
            <a:off x="7662336" y="136191"/>
            <a:ext cx="506012" cy="548688"/>
          </a:xfrm>
          <a:prstGeom prst="rect">
            <a:avLst/>
          </a:prstGeom>
        </p:spPr>
      </p:pic>
      <p:sp>
        <p:nvSpPr>
          <p:cNvPr id="11" name="TextBox 10">
            <a:extLst>
              <a:ext uri="{FF2B5EF4-FFF2-40B4-BE49-F238E27FC236}">
                <a16:creationId xmlns:a16="http://schemas.microsoft.com/office/drawing/2014/main" id="{52BA848E-3854-4EB1-AE96-3932EF0E98F7}"/>
              </a:ext>
            </a:extLst>
          </p:cNvPr>
          <p:cNvSpPr txBox="1"/>
          <p:nvPr/>
        </p:nvSpPr>
        <p:spPr>
          <a:xfrm>
            <a:off x="2248786" y="184821"/>
            <a:ext cx="4646428" cy="523220"/>
          </a:xfrm>
          <a:prstGeom prst="rect">
            <a:avLst/>
          </a:prstGeom>
          <a:noFill/>
        </p:spPr>
        <p:txBody>
          <a:bodyPr wrap="square" rtlCol="0">
            <a:spAutoFit/>
          </a:bodyPr>
          <a:lstStyle/>
          <a:p>
            <a:pPr marL="0" marR="0" lvl="1"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cs typeface="Arial"/>
                <a:sym typeface="Arial"/>
              </a:rPr>
              <a:t>Libyan International Medical University                                                                                  Faculty Of Business Administration                                                                                                                                                                                                                                                                                                                                                                                             </a:t>
            </a:r>
          </a:p>
        </p:txBody>
      </p:sp>
      <p:sp>
        <p:nvSpPr>
          <p:cNvPr id="12" name="TextBox 11">
            <a:extLst>
              <a:ext uri="{FF2B5EF4-FFF2-40B4-BE49-F238E27FC236}">
                <a16:creationId xmlns:a16="http://schemas.microsoft.com/office/drawing/2014/main" id="{301C4A4B-8BC9-40DA-8349-AD6EC669E987}"/>
              </a:ext>
            </a:extLst>
          </p:cNvPr>
          <p:cNvSpPr txBox="1"/>
          <p:nvPr/>
        </p:nvSpPr>
        <p:spPr>
          <a:xfrm>
            <a:off x="2668772" y="3888042"/>
            <a:ext cx="3296093" cy="738664"/>
          </a:xfrm>
          <a:prstGeom prst="rect">
            <a:avLst/>
          </a:prstGeom>
          <a:noFill/>
        </p:spPr>
        <p:txBody>
          <a:bodyPr wrap="square" rtlCol="0">
            <a:spAutoFit/>
          </a:bodyPr>
          <a:lstStyle/>
          <a:p>
            <a:pPr lvl="1" algn="ctr"/>
            <a:r>
              <a:rPr lang="en-US" dirty="0" smtClean="0">
                <a:solidFill>
                  <a:schemeClr val="accent6"/>
                </a:solidFill>
              </a:rPr>
              <a:t>Name:  </a:t>
            </a:r>
            <a:r>
              <a:rPr lang="en-US" dirty="0">
                <a:solidFill>
                  <a:schemeClr val="accent6"/>
                </a:solidFill>
              </a:rPr>
              <a:t>Ahmed </a:t>
            </a:r>
            <a:r>
              <a:rPr lang="en-US" dirty="0" err="1">
                <a:solidFill>
                  <a:schemeClr val="accent6"/>
                </a:solidFill>
              </a:rPr>
              <a:t>Elsalieni</a:t>
            </a:r>
            <a:r>
              <a:rPr lang="en-US" dirty="0">
                <a:solidFill>
                  <a:schemeClr val="accent6"/>
                </a:solidFill>
              </a:rPr>
              <a:t>                                                         </a:t>
            </a:r>
            <a:r>
              <a:rPr lang="en-US" dirty="0" smtClean="0">
                <a:solidFill>
                  <a:schemeClr val="accent6"/>
                </a:solidFill>
              </a:rPr>
              <a:t>Email</a:t>
            </a:r>
            <a:r>
              <a:rPr lang="en-US" dirty="0" smtClean="0">
                <a:solidFill>
                  <a:schemeClr val="accent6"/>
                </a:solidFill>
              </a:rPr>
              <a:t>: </a:t>
            </a:r>
            <a:r>
              <a:rPr lang="en-US" dirty="0" smtClean="0">
                <a:solidFill>
                  <a:schemeClr val="accent6"/>
                </a:solidFill>
                <a:hlinkClick r:id="rId8"/>
              </a:rPr>
              <a:t>ahmed_3812@limu.edu.ly</a:t>
            </a:r>
            <a:r>
              <a:rPr lang="en-US" dirty="0" smtClean="0">
                <a:solidFill>
                  <a:schemeClr val="accent6"/>
                </a:solidFill>
              </a:rPr>
              <a:t>                                                                                                                                                                                                                                                                                                                                   </a:t>
            </a:r>
            <a:r>
              <a:rPr lang="en-US" dirty="0" smtClean="0">
                <a:solidFill>
                  <a:schemeClr val="tx1"/>
                </a:solidFill>
              </a:rPr>
              <a:t> ID: </a:t>
            </a:r>
            <a:r>
              <a:rPr lang="en-US" dirty="0" smtClean="0">
                <a:solidFill>
                  <a:schemeClr val="bg1"/>
                </a:solidFill>
              </a:rPr>
              <a:t>3812</a:t>
            </a:r>
            <a:endParaRPr lang="en-US" dirty="0"/>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0"/>
          <p:cNvSpPr txBox="1">
            <a:spLocks noGrp="1"/>
          </p:cNvSpPr>
          <p:nvPr>
            <p:ph type="body" idx="1"/>
          </p:nvPr>
        </p:nvSpPr>
        <p:spPr>
          <a:xfrm>
            <a:off x="234479" y="1123811"/>
            <a:ext cx="7704000" cy="3456000"/>
          </a:xfrm>
          <a:prstGeom prst="rect">
            <a:avLst/>
          </a:prstGeom>
        </p:spPr>
        <p:txBody>
          <a:bodyPr spcFirstLastPara="1" wrap="square" lIns="91425" tIns="91425" rIns="91425" bIns="91425" anchor="t" anchorCtr="0">
            <a:noAutofit/>
          </a:bodyPr>
          <a:lstStyle/>
          <a:p>
            <a:pPr marL="606425" lvl="0" indent="-457200" algn="l" rtl="0">
              <a:spcBef>
                <a:spcPts val="1000"/>
              </a:spcBef>
              <a:spcAft>
                <a:spcPts val="0"/>
              </a:spcAft>
              <a:buSzPts val="1250"/>
              <a:buFont typeface="Wingdings" panose="05000000000000000000" pitchFamily="2" charset="2"/>
              <a:buChar char="v"/>
            </a:pPr>
            <a:r>
              <a:rPr lang="en-US" sz="4000" dirty="0">
                <a:solidFill>
                  <a:schemeClr val="lt2"/>
                </a:solidFill>
              </a:rPr>
              <a:t>Introduction</a:t>
            </a:r>
            <a:endParaRPr sz="4000" dirty="0">
              <a:solidFill>
                <a:schemeClr val="lt2"/>
              </a:solidFill>
            </a:endParaRPr>
          </a:p>
          <a:p>
            <a:pPr marL="606425" lvl="0" indent="-457200" algn="l" rtl="0">
              <a:spcBef>
                <a:spcPts val="0"/>
              </a:spcBef>
              <a:spcAft>
                <a:spcPts val="0"/>
              </a:spcAft>
              <a:buSzPts val="1250"/>
              <a:buFont typeface="Wingdings" panose="05000000000000000000" pitchFamily="2" charset="2"/>
              <a:buChar char="v"/>
            </a:pPr>
            <a:r>
              <a:rPr lang="en-US" sz="4000" dirty="0">
                <a:solidFill>
                  <a:schemeClr val="lt2"/>
                </a:solidFill>
              </a:rPr>
              <a:t>What Is Literature Review</a:t>
            </a:r>
          </a:p>
          <a:p>
            <a:pPr marL="606425" lvl="0" indent="-457200" algn="l" rtl="0">
              <a:spcBef>
                <a:spcPts val="0"/>
              </a:spcBef>
              <a:spcAft>
                <a:spcPts val="0"/>
              </a:spcAft>
              <a:buSzPts val="1250"/>
              <a:buFont typeface="Wingdings" panose="05000000000000000000" pitchFamily="2" charset="2"/>
              <a:buChar char="v"/>
            </a:pPr>
            <a:r>
              <a:rPr lang="en-US" sz="4000" dirty="0">
                <a:solidFill>
                  <a:schemeClr val="tx2"/>
                </a:solidFill>
              </a:rPr>
              <a:t>Types</a:t>
            </a:r>
            <a:r>
              <a:rPr lang="en-US" sz="4000" dirty="0">
                <a:solidFill>
                  <a:schemeClr val="lt1"/>
                </a:solidFill>
              </a:rPr>
              <a:t> </a:t>
            </a:r>
            <a:r>
              <a:rPr lang="en-US" sz="4000" b="1" dirty="0">
                <a:solidFill>
                  <a:schemeClr val="lt2"/>
                </a:solidFill>
                <a:uFill>
                  <a:noFill/>
                </a:uFill>
              </a:rPr>
              <a:t>of Literature Review</a:t>
            </a:r>
            <a:endParaRPr lang="en-US" sz="4000" dirty="0">
              <a:solidFill>
                <a:schemeClr val="lt2"/>
              </a:solidFill>
            </a:endParaRPr>
          </a:p>
          <a:p>
            <a:pPr marL="606425" lvl="0" indent="-457200" algn="l" rtl="0">
              <a:spcBef>
                <a:spcPts val="0"/>
              </a:spcBef>
              <a:spcAft>
                <a:spcPts val="0"/>
              </a:spcAft>
              <a:buSzPts val="1250"/>
              <a:buFont typeface="Wingdings" panose="05000000000000000000" pitchFamily="2" charset="2"/>
              <a:buChar char="v"/>
            </a:pPr>
            <a:r>
              <a:rPr lang="en-US" sz="4000" dirty="0">
                <a:solidFill>
                  <a:schemeClr val="tx2"/>
                </a:solidFill>
              </a:rPr>
              <a:t>Conclusion</a:t>
            </a:r>
            <a:r>
              <a:rPr lang="en-US" sz="4000" dirty="0">
                <a:solidFill>
                  <a:schemeClr val="lt1"/>
                </a:solidFill>
              </a:rPr>
              <a:t> </a:t>
            </a:r>
          </a:p>
          <a:p>
            <a:pPr marL="606425" lvl="0" indent="-457200" algn="l" rtl="0">
              <a:spcBef>
                <a:spcPts val="0"/>
              </a:spcBef>
              <a:spcAft>
                <a:spcPts val="0"/>
              </a:spcAft>
              <a:buSzPts val="1250"/>
              <a:buFont typeface="Wingdings" panose="05000000000000000000" pitchFamily="2" charset="2"/>
              <a:buChar char="v"/>
            </a:pPr>
            <a:r>
              <a:rPr lang="en-US" sz="4000" dirty="0">
                <a:solidFill>
                  <a:schemeClr val="tx2"/>
                </a:solidFill>
              </a:rPr>
              <a:t>References</a:t>
            </a:r>
            <a:endParaRPr sz="4000" dirty="0">
              <a:solidFill>
                <a:schemeClr val="tx2"/>
              </a:solidFill>
            </a:endParaRPr>
          </a:p>
        </p:txBody>
      </p:sp>
      <p:sp>
        <p:nvSpPr>
          <p:cNvPr id="323" name="Google Shape;323;p40"/>
          <p:cNvSpPr/>
          <p:nvPr/>
        </p:nvSpPr>
        <p:spPr>
          <a:xfrm>
            <a:off x="234479" y="157675"/>
            <a:ext cx="343200" cy="343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0"/>
          <p:cNvSpPr txBox="1">
            <a:spLocks noGrp="1"/>
          </p:cNvSpPr>
          <p:nvPr>
            <p:ph type="title"/>
          </p:nvPr>
        </p:nvSpPr>
        <p:spPr>
          <a:xfrm>
            <a:off x="741378" y="500875"/>
            <a:ext cx="6433200" cy="495300"/>
          </a:xfrm>
          <a:prstGeom prst="rect">
            <a:avLst/>
          </a:prstGeom>
        </p:spPr>
        <p:txBody>
          <a:bodyPr spcFirstLastPara="1" wrap="square" lIns="182875" tIns="91425" rIns="91425" bIns="91425" anchor="ctr" anchorCtr="0">
            <a:noAutofit/>
          </a:bodyPr>
          <a:lstStyle/>
          <a:p>
            <a:pPr marL="0" lvl="0" indent="0" algn="l" rtl="0">
              <a:spcBef>
                <a:spcPts val="0"/>
              </a:spcBef>
              <a:spcAft>
                <a:spcPts val="0"/>
              </a:spcAft>
              <a:buNone/>
            </a:pPr>
            <a:r>
              <a:rPr lang="en" dirty="0"/>
              <a:t>Contents</a:t>
            </a:r>
            <a:endParaRPr dirty="0"/>
          </a:p>
        </p:txBody>
      </p:sp>
      <p:sp>
        <p:nvSpPr>
          <p:cNvPr id="2" name="TextBox 1">
            <a:extLst>
              <a:ext uri="{FF2B5EF4-FFF2-40B4-BE49-F238E27FC236}">
                <a16:creationId xmlns:a16="http://schemas.microsoft.com/office/drawing/2014/main" id="{5C1DACBE-F42C-4D9D-A677-00137D68C096}"/>
              </a:ext>
            </a:extLst>
          </p:cNvPr>
          <p:cNvSpPr txBox="1"/>
          <p:nvPr/>
        </p:nvSpPr>
        <p:spPr>
          <a:xfrm>
            <a:off x="8654903" y="4462853"/>
            <a:ext cx="350874" cy="523220"/>
          </a:xfrm>
          <a:prstGeom prst="rect">
            <a:avLst/>
          </a:prstGeom>
          <a:noFill/>
        </p:spPr>
        <p:txBody>
          <a:bodyPr wrap="square" rtlCol="0">
            <a:spAutoFit/>
          </a:bodyPr>
          <a:lstStyle/>
          <a:p>
            <a:r>
              <a:rPr lang="en-US" sz="2800" dirty="0">
                <a:solidFill>
                  <a:schemeClr val="bg1"/>
                </a:solidFill>
              </a:rPr>
              <a:t>2</a:t>
            </a:r>
            <a:endParaRPr lang="en-US" dirty="0">
              <a:solidFill>
                <a:schemeClr val="bg1"/>
              </a:solidFill>
            </a:endParaRP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85" name="Google Shape;385;p42"/>
          <p:cNvSpPr txBox="1">
            <a:spLocks noGrp="1"/>
          </p:cNvSpPr>
          <p:nvPr>
            <p:ph type="title"/>
          </p:nvPr>
        </p:nvSpPr>
        <p:spPr>
          <a:xfrm>
            <a:off x="815806" y="500875"/>
            <a:ext cx="6433200" cy="495300"/>
          </a:xfrm>
          <a:prstGeom prst="rect">
            <a:avLst/>
          </a:prstGeom>
        </p:spPr>
        <p:txBody>
          <a:bodyPr spcFirstLastPara="1" wrap="square" lIns="182875" tIns="91425" rIns="91425" bIns="91425" anchor="ctr" anchorCtr="0">
            <a:noAutofit/>
          </a:bodyPr>
          <a:lstStyle/>
          <a:p>
            <a:pPr marL="0" lvl="0" indent="0" algn="l" rtl="0">
              <a:spcBef>
                <a:spcPts val="0"/>
              </a:spcBef>
              <a:spcAft>
                <a:spcPts val="0"/>
              </a:spcAft>
              <a:buNone/>
            </a:pPr>
            <a:r>
              <a:rPr lang="en"/>
              <a:t>Introduction</a:t>
            </a:r>
            <a:endParaRPr/>
          </a:p>
        </p:txBody>
      </p:sp>
      <p:sp>
        <p:nvSpPr>
          <p:cNvPr id="388" name="Google Shape;388;p42"/>
          <p:cNvSpPr/>
          <p:nvPr/>
        </p:nvSpPr>
        <p:spPr>
          <a:xfrm>
            <a:off x="8217100" y="1721450"/>
            <a:ext cx="423600" cy="4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42"/>
          <p:cNvSpPr/>
          <p:nvPr/>
        </p:nvSpPr>
        <p:spPr>
          <a:xfrm>
            <a:off x="213895" y="4637703"/>
            <a:ext cx="343200" cy="343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 Placeholder 2">
            <a:extLst>
              <a:ext uri="{FF2B5EF4-FFF2-40B4-BE49-F238E27FC236}">
                <a16:creationId xmlns:a16="http://schemas.microsoft.com/office/drawing/2014/main" id="{8ADBC5D4-3D4B-4515-805F-D4EEFB580F55}"/>
              </a:ext>
            </a:extLst>
          </p:cNvPr>
          <p:cNvSpPr>
            <a:spLocks noGrp="1"/>
          </p:cNvSpPr>
          <p:nvPr>
            <p:ph type="body" idx="1"/>
          </p:nvPr>
        </p:nvSpPr>
        <p:spPr>
          <a:xfrm>
            <a:off x="-7063" y="1105912"/>
            <a:ext cx="6863511" cy="1011600"/>
          </a:xfrm>
        </p:spPr>
        <p:txBody>
          <a:bodyPr/>
          <a:lstStyle/>
          <a:p>
            <a:pPr marL="596900" lvl="1" indent="0">
              <a:buNone/>
            </a:pPr>
            <a:r>
              <a:rPr lang="en-US" sz="2000" dirty="0">
                <a:solidFill>
                  <a:schemeClr val="bg1"/>
                </a:solidFill>
              </a:rPr>
              <a:t>There are many types of literature review. The choice of a specific type depends on your research approach                                                     The types of literature review are:</a:t>
            </a:r>
          </a:p>
        </p:txBody>
      </p:sp>
      <p:sp>
        <p:nvSpPr>
          <p:cNvPr id="4" name="TextBox 3">
            <a:extLst>
              <a:ext uri="{FF2B5EF4-FFF2-40B4-BE49-F238E27FC236}">
                <a16:creationId xmlns:a16="http://schemas.microsoft.com/office/drawing/2014/main" id="{AB7BF60D-7084-4358-BDDE-1AD6452199B9}"/>
              </a:ext>
            </a:extLst>
          </p:cNvPr>
          <p:cNvSpPr txBox="1"/>
          <p:nvPr/>
        </p:nvSpPr>
        <p:spPr>
          <a:xfrm>
            <a:off x="298955" y="1948771"/>
            <a:ext cx="7081283" cy="2154436"/>
          </a:xfrm>
          <a:prstGeom prst="rect">
            <a:avLst/>
          </a:prstGeom>
          <a:noFill/>
        </p:spPr>
        <p:txBody>
          <a:bodyPr wrap="square" rtlCol="0">
            <a:spAutoFit/>
          </a:bodyPr>
          <a:lstStyle/>
          <a:p>
            <a:r>
              <a:rPr lang="en-US" sz="2400" dirty="0">
                <a:solidFill>
                  <a:schemeClr val="bg1"/>
                </a:solidFill>
              </a:rPr>
              <a:t>                                  </a:t>
            </a:r>
          </a:p>
          <a:p>
            <a:pPr marL="285750" indent="-285750">
              <a:buFont typeface="Arial" panose="020B0604020202020204" pitchFamily="34" charset="0"/>
              <a:buChar char="•"/>
            </a:pPr>
            <a:r>
              <a:rPr lang="en-US" sz="2400" dirty="0">
                <a:solidFill>
                  <a:schemeClr val="bg1"/>
                </a:solidFill>
              </a:rPr>
              <a:t>Theoretical literature Review</a:t>
            </a:r>
          </a:p>
          <a:p>
            <a:pPr marL="285750" indent="-285750">
              <a:buFont typeface="Arial" panose="020B0604020202020204" pitchFamily="34" charset="0"/>
              <a:buChar char="•"/>
            </a:pPr>
            <a:r>
              <a:rPr lang="en-US" sz="2400" dirty="0">
                <a:solidFill>
                  <a:schemeClr val="bg1"/>
                </a:solidFill>
              </a:rPr>
              <a:t>Systematic Literature Review</a:t>
            </a:r>
          </a:p>
          <a:p>
            <a:pPr marL="285750" indent="-285750">
              <a:buFont typeface="Arial" panose="020B0604020202020204" pitchFamily="34" charset="0"/>
              <a:buChar char="•"/>
            </a:pPr>
            <a:r>
              <a:rPr lang="en-US" sz="2400" dirty="0">
                <a:solidFill>
                  <a:schemeClr val="bg1"/>
                </a:solidFill>
              </a:rPr>
              <a:t>Scoping literature Review</a:t>
            </a:r>
          </a:p>
          <a:p>
            <a:pPr marL="285750" indent="-285750">
              <a:buFont typeface="Arial" panose="020B0604020202020204" pitchFamily="34" charset="0"/>
              <a:buChar char="•"/>
            </a:pPr>
            <a:r>
              <a:rPr lang="en-US" sz="2400" dirty="0">
                <a:solidFill>
                  <a:schemeClr val="bg1"/>
                </a:solidFill>
                <a:effectLst/>
                <a:latin typeface="Arial" panose="020B0604020202020204" pitchFamily="34" charset="0"/>
                <a:ea typeface="Arial" panose="020B0604020202020204" pitchFamily="34" charset="0"/>
              </a:rPr>
              <a:t>Narrative</a:t>
            </a:r>
            <a:r>
              <a:rPr lang="en-US" sz="2400" dirty="0">
                <a:solidFill>
                  <a:schemeClr val="bg1"/>
                </a:solidFill>
              </a:rPr>
              <a:t> literature Review</a:t>
            </a:r>
          </a:p>
          <a:p>
            <a:pPr marL="285750" indent="-285750">
              <a:buFont typeface="Arial" panose="020B0604020202020204" pitchFamily="34" charset="0"/>
              <a:buChar char="•"/>
            </a:pPr>
            <a:endParaRPr lang="en-US" dirty="0">
              <a:solidFill>
                <a:schemeClr val="bg1"/>
              </a:solidFill>
            </a:endParaRPr>
          </a:p>
        </p:txBody>
      </p:sp>
      <p:sp>
        <p:nvSpPr>
          <p:cNvPr id="5" name="TextBox 4">
            <a:extLst>
              <a:ext uri="{FF2B5EF4-FFF2-40B4-BE49-F238E27FC236}">
                <a16:creationId xmlns:a16="http://schemas.microsoft.com/office/drawing/2014/main" id="{8B3ECA59-EFE1-41F5-9522-FA03C11F2D14}"/>
              </a:ext>
            </a:extLst>
          </p:cNvPr>
          <p:cNvSpPr txBox="1"/>
          <p:nvPr/>
        </p:nvSpPr>
        <p:spPr>
          <a:xfrm>
            <a:off x="8660840" y="4457683"/>
            <a:ext cx="179510" cy="523220"/>
          </a:xfrm>
          <a:prstGeom prst="rect">
            <a:avLst/>
          </a:prstGeom>
          <a:noFill/>
        </p:spPr>
        <p:txBody>
          <a:bodyPr wrap="square" rtlCol="0">
            <a:spAutoFit/>
          </a:bodyPr>
          <a:lstStyle/>
          <a:p>
            <a:r>
              <a:rPr lang="en-US" sz="2800" dirty="0">
                <a:solidFill>
                  <a:schemeClr val="bg1"/>
                </a:solidFill>
              </a:rPr>
              <a:t>3</a:t>
            </a:r>
            <a:endParaRPr lang="en-US" dirty="0">
              <a:solidFill>
                <a:schemeClr val="bg1"/>
              </a:solidFill>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400" name="Google Shape;400;p43"/>
          <p:cNvSpPr txBox="1">
            <a:spLocks noGrp="1"/>
          </p:cNvSpPr>
          <p:nvPr>
            <p:ph type="subTitle" idx="1"/>
          </p:nvPr>
        </p:nvSpPr>
        <p:spPr>
          <a:xfrm>
            <a:off x="1458150" y="1481675"/>
            <a:ext cx="6227700" cy="1740300"/>
          </a:xfrm>
          <a:prstGeom prst="rect">
            <a:avLst/>
          </a:prstGeom>
        </p:spPr>
        <p:txBody>
          <a:bodyPr spcFirstLastPara="1" wrap="square" lIns="91425" tIns="91425" rIns="91425" bIns="91425" anchor="ctr" anchorCtr="0">
            <a:noAutofit/>
          </a:bodyPr>
          <a:lstStyle/>
          <a:p>
            <a:pPr marL="0" indent="0"/>
            <a:r>
              <a:rPr lang="en-US" sz="3600" b="1" dirty="0">
                <a:solidFill>
                  <a:schemeClr val="lt2"/>
                </a:solidFill>
              </a:rPr>
              <a:t>What Is Literature Review?</a:t>
            </a:r>
          </a:p>
          <a:p>
            <a:pPr marL="0" lvl="0" indent="0" algn="ctr" rtl="0">
              <a:spcBef>
                <a:spcPts val="0"/>
              </a:spcBef>
              <a:spcAft>
                <a:spcPts val="0"/>
              </a:spcAft>
              <a:buNone/>
            </a:pPr>
            <a:endParaRPr dirty="0"/>
          </a:p>
        </p:txBody>
      </p:sp>
      <p:sp>
        <p:nvSpPr>
          <p:cNvPr id="401" name="Google Shape;401;p43"/>
          <p:cNvSpPr/>
          <p:nvPr/>
        </p:nvSpPr>
        <p:spPr>
          <a:xfrm>
            <a:off x="8217100" y="1058075"/>
            <a:ext cx="423600" cy="4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43"/>
          <p:cNvSpPr/>
          <p:nvPr/>
        </p:nvSpPr>
        <p:spPr>
          <a:xfrm>
            <a:off x="414653" y="3300050"/>
            <a:ext cx="600900" cy="600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43"/>
          <p:cNvSpPr/>
          <p:nvPr/>
        </p:nvSpPr>
        <p:spPr>
          <a:xfrm>
            <a:off x="543504" y="402125"/>
            <a:ext cx="343200" cy="343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6CB85DF1-9975-4AA5-B50E-D4DB910FDC43}"/>
              </a:ext>
            </a:extLst>
          </p:cNvPr>
          <p:cNvSpPr txBox="1"/>
          <p:nvPr/>
        </p:nvSpPr>
        <p:spPr>
          <a:xfrm>
            <a:off x="8640700" y="4476307"/>
            <a:ext cx="423600" cy="523220"/>
          </a:xfrm>
          <a:prstGeom prst="rect">
            <a:avLst/>
          </a:prstGeom>
          <a:noFill/>
        </p:spPr>
        <p:txBody>
          <a:bodyPr wrap="square" rtlCol="0">
            <a:spAutoFit/>
          </a:bodyPr>
          <a:lstStyle/>
          <a:p>
            <a:r>
              <a:rPr lang="en-US" sz="2800" dirty="0">
                <a:solidFill>
                  <a:schemeClr val="bg1"/>
                </a:solidFill>
              </a:rPr>
              <a:t>4</a:t>
            </a:r>
            <a:endParaRPr lang="en-US" dirty="0">
              <a:solidFill>
                <a:schemeClr val="bg1"/>
              </a:solidFill>
            </a:endParaRPr>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2" name="TextBox 1">
            <a:extLst>
              <a:ext uri="{FF2B5EF4-FFF2-40B4-BE49-F238E27FC236}">
                <a16:creationId xmlns:a16="http://schemas.microsoft.com/office/drawing/2014/main" id="{6DDCACF8-0F84-4049-8129-EF57B2A74579}"/>
              </a:ext>
            </a:extLst>
          </p:cNvPr>
          <p:cNvSpPr txBox="1"/>
          <p:nvPr/>
        </p:nvSpPr>
        <p:spPr>
          <a:xfrm>
            <a:off x="1084521" y="1584251"/>
            <a:ext cx="7113181" cy="1200329"/>
          </a:xfrm>
          <a:prstGeom prst="rect">
            <a:avLst/>
          </a:prstGeom>
          <a:noFill/>
        </p:spPr>
        <p:txBody>
          <a:bodyPr wrap="square" rtlCol="0">
            <a:spAutoFit/>
          </a:bodyPr>
          <a:lstStyle/>
          <a:p>
            <a:pPr algn="ctr"/>
            <a:r>
              <a:rPr lang="en-US" sz="2400" dirty="0">
                <a:solidFill>
                  <a:schemeClr val="bg1"/>
                </a:solidFill>
              </a:rPr>
              <a:t>A literature review is a research and analysts of the available literature in your given subject or chosen topic area.</a:t>
            </a:r>
          </a:p>
        </p:txBody>
      </p:sp>
      <p:sp>
        <p:nvSpPr>
          <p:cNvPr id="3" name="TextBox 2">
            <a:extLst>
              <a:ext uri="{FF2B5EF4-FFF2-40B4-BE49-F238E27FC236}">
                <a16:creationId xmlns:a16="http://schemas.microsoft.com/office/drawing/2014/main" id="{9104F253-E57F-4047-8D76-4D5B3EE9163D}"/>
              </a:ext>
            </a:extLst>
          </p:cNvPr>
          <p:cNvSpPr txBox="1"/>
          <p:nvPr/>
        </p:nvSpPr>
        <p:spPr>
          <a:xfrm>
            <a:off x="8623005" y="4535068"/>
            <a:ext cx="520995" cy="461665"/>
          </a:xfrm>
          <a:prstGeom prst="rect">
            <a:avLst/>
          </a:prstGeom>
          <a:noFill/>
        </p:spPr>
        <p:txBody>
          <a:bodyPr wrap="square" rtlCol="0">
            <a:spAutoFit/>
          </a:bodyPr>
          <a:lstStyle/>
          <a:p>
            <a:r>
              <a:rPr lang="en-US" sz="2400" dirty="0">
                <a:solidFill>
                  <a:schemeClr val="bg1"/>
                </a:solidFill>
              </a:rPr>
              <a:t>5</a:t>
            </a:r>
            <a:endParaRPr lang="en-US" dirty="0">
              <a:solidFill>
                <a:schemeClr val="bg1"/>
              </a:solidFill>
            </a:endParaRP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456"/>
        <p:cNvGrpSpPr/>
        <p:nvPr/>
      </p:nvGrpSpPr>
      <p:grpSpPr>
        <a:xfrm>
          <a:off x="0" y="0"/>
          <a:ext cx="0" cy="0"/>
          <a:chOff x="0" y="0"/>
          <a:chExt cx="0" cy="0"/>
        </a:xfrm>
      </p:grpSpPr>
      <p:sp>
        <p:nvSpPr>
          <p:cNvPr id="457" name="Google Shape;457;p46"/>
          <p:cNvSpPr/>
          <p:nvPr/>
        </p:nvSpPr>
        <p:spPr>
          <a:xfrm>
            <a:off x="6090875" y="4396700"/>
            <a:ext cx="423600" cy="4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6"/>
          <p:cNvSpPr/>
          <p:nvPr/>
        </p:nvSpPr>
        <p:spPr>
          <a:xfrm>
            <a:off x="8128459" y="1834275"/>
            <a:ext cx="600900" cy="600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extBox 13">
            <a:extLst>
              <a:ext uri="{FF2B5EF4-FFF2-40B4-BE49-F238E27FC236}">
                <a16:creationId xmlns:a16="http://schemas.microsoft.com/office/drawing/2014/main" id="{2C932F3D-BAC5-4D7B-B4FC-06830BC536BE}"/>
              </a:ext>
            </a:extLst>
          </p:cNvPr>
          <p:cNvSpPr txBox="1"/>
          <p:nvPr/>
        </p:nvSpPr>
        <p:spPr>
          <a:xfrm>
            <a:off x="-1" y="0"/>
            <a:ext cx="8729359" cy="4893647"/>
          </a:xfrm>
          <a:prstGeom prst="rect">
            <a:avLst/>
          </a:prstGeom>
          <a:noFill/>
        </p:spPr>
        <p:txBody>
          <a:bodyPr wrap="square">
            <a:spAutoFit/>
          </a:bodyPr>
          <a:lstStyle/>
          <a:p>
            <a:r>
              <a:rPr lang="en-US" sz="2400" u="sng" dirty="0">
                <a:solidFill>
                  <a:schemeClr val="tx2"/>
                </a:solidFill>
              </a:rPr>
              <a:t>Types of Literature Review :</a:t>
            </a:r>
            <a:r>
              <a:rPr lang="en-US" sz="1800" dirty="0">
                <a:solidFill>
                  <a:schemeClr val="tx2"/>
                </a:solidFill>
              </a:rPr>
              <a:t>.</a:t>
            </a:r>
          </a:p>
          <a:p>
            <a:endParaRPr lang="en-US" sz="1800" dirty="0">
              <a:solidFill>
                <a:schemeClr val="tx2"/>
              </a:solidFill>
            </a:endParaRPr>
          </a:p>
          <a:p>
            <a:pPr marL="285750" indent="-285750">
              <a:buFont typeface="Arial" panose="020B0604020202020204" pitchFamily="34" charset="0"/>
              <a:buChar char="•"/>
            </a:pPr>
            <a:r>
              <a:rPr lang="en-US" sz="18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Theoretical literature review : focuses on a pool of theory that has accumulated in regard to an issue.</a:t>
            </a:r>
          </a:p>
          <a:p>
            <a:pPr marL="285750" indent="-285750">
              <a:buFont typeface="Arial" panose="020B0604020202020204" pitchFamily="34" charset="0"/>
              <a:buChar char="•"/>
            </a:pPr>
            <a:endParaRPr lang="en-US" sz="1800" dirty="0">
              <a:solidFill>
                <a:schemeClr val="tx2"/>
              </a:solidFill>
              <a:latin typeface="Arial" panose="020B0604020202020204" pitchFamily="34" charset="0"/>
              <a:ea typeface="Arial" panose="020B0604020202020204" pitchFamily="34" charset="0"/>
              <a:cs typeface="Times New Roman" panose="02020603050405020304" pitchFamily="18" charset="0"/>
            </a:endParaRPr>
          </a:p>
          <a:p>
            <a:pPr marL="342900" indent="-342900">
              <a:buFont typeface="Arial" panose="020B0604020202020204" pitchFamily="34" charset="0"/>
              <a:buChar char="•"/>
              <a:tabLst>
                <a:tab pos="457200" algn="l"/>
              </a:tabLst>
            </a:pPr>
            <a:r>
              <a:rPr lang="en-US" sz="1800" dirty="0">
                <a:solidFill>
                  <a:schemeClr val="tx2"/>
                </a:solidFill>
                <a:effectLst/>
                <a:latin typeface="Arial" panose="020B0604020202020204" pitchFamily="34" charset="0"/>
                <a:ea typeface="Arial" panose="020B0604020202020204" pitchFamily="34" charset="0"/>
                <a:cs typeface="Times New Roman" panose="02020603050405020304" pitchFamily="18" charset="0"/>
              </a:rPr>
              <a:t>Narrative Literature Review : also referred to as traditional literature review, critiques literature and summarizes the body of a literature.</a:t>
            </a:r>
            <a:endParaRPr lang="en-US" sz="12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solidFill>
                <a:schemeClr val="tx2"/>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tabLst>
                <a:tab pos="457200" algn="l"/>
              </a:tabLst>
            </a:pPr>
            <a:r>
              <a:rPr lang="en-US" sz="1800" dirty="0">
                <a:solidFill>
                  <a:srgbClr val="FA9A00"/>
                </a:solidFill>
                <a:effectLst/>
                <a:latin typeface="Arial" panose="020B0604020202020204" pitchFamily="34" charset="0"/>
                <a:ea typeface="Arial" panose="020B0604020202020204" pitchFamily="34" charset="0"/>
                <a:cs typeface="Times New Roman" panose="02020603050405020304" pitchFamily="18" charset="0"/>
              </a:rPr>
              <a:t>Systematic Literature Review : is comprehensive and details the timeframe within which the literature was selected.</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800" dirty="0">
              <a:solidFill>
                <a:schemeClr val="tx2"/>
              </a:solidFill>
            </a:endParaRPr>
          </a:p>
          <a:p>
            <a:pPr marL="285750" indent="-285750">
              <a:buFont typeface="Arial" panose="020B0604020202020204" pitchFamily="34" charset="0"/>
              <a:buChar char="•"/>
            </a:pPr>
            <a:r>
              <a:rPr lang="en-US" sz="1800" dirty="0">
                <a:solidFill>
                  <a:schemeClr val="tx2"/>
                </a:solidFill>
              </a:rPr>
              <a:t> Scoping literature review : as implied by its name is used to identify the scope                   ‘coverage of a body of literature on a given topic. The difference between systematic and scoping is that, systematic  is conducted to find answer to more specific research questions, whereas is scoping conducted to explore more general research question.</a:t>
            </a:r>
          </a:p>
          <a:p>
            <a:pPr marL="285750" indent="-285750">
              <a:buFont typeface="Arial" panose="020B0604020202020204" pitchFamily="34" charset="0"/>
              <a:buChar char="•"/>
            </a:pPr>
            <a:endParaRPr lang="en-US" sz="1800" dirty="0">
              <a:solidFill>
                <a:schemeClr val="tx2"/>
              </a:solidFill>
            </a:endParaRPr>
          </a:p>
        </p:txBody>
      </p:sp>
      <p:sp>
        <p:nvSpPr>
          <p:cNvPr id="2" name="TextBox 1">
            <a:extLst>
              <a:ext uri="{FF2B5EF4-FFF2-40B4-BE49-F238E27FC236}">
                <a16:creationId xmlns:a16="http://schemas.microsoft.com/office/drawing/2014/main" id="{D6CDCBC2-2F1C-4125-B87F-B91819BEEBD0}"/>
              </a:ext>
            </a:extLst>
          </p:cNvPr>
          <p:cNvSpPr txBox="1"/>
          <p:nvPr/>
        </p:nvSpPr>
        <p:spPr>
          <a:xfrm>
            <a:off x="8782492" y="4708981"/>
            <a:ext cx="297712" cy="461665"/>
          </a:xfrm>
          <a:prstGeom prst="rect">
            <a:avLst/>
          </a:prstGeom>
          <a:noFill/>
        </p:spPr>
        <p:txBody>
          <a:bodyPr wrap="square" rtlCol="0">
            <a:spAutoFit/>
          </a:bodyPr>
          <a:lstStyle/>
          <a:p>
            <a:r>
              <a:rPr lang="en-US" sz="2400" dirty="0">
                <a:solidFill>
                  <a:schemeClr val="bg1"/>
                </a:solidFill>
              </a:rPr>
              <a:t>6</a:t>
            </a:r>
            <a:endParaRPr lang="en-US" dirty="0">
              <a:solidFill>
                <a:schemeClr val="bg1"/>
              </a:solidFill>
            </a:endParaRPr>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12" name="Title 11">
            <a:extLst>
              <a:ext uri="{FF2B5EF4-FFF2-40B4-BE49-F238E27FC236}">
                <a16:creationId xmlns:a16="http://schemas.microsoft.com/office/drawing/2014/main" id="{FA83C41C-AC72-4AEE-8BD6-741E3C47FEF9}"/>
              </a:ext>
            </a:extLst>
          </p:cNvPr>
          <p:cNvSpPr>
            <a:spLocks noGrp="1"/>
          </p:cNvSpPr>
          <p:nvPr>
            <p:ph type="title"/>
          </p:nvPr>
        </p:nvSpPr>
        <p:spPr>
          <a:xfrm>
            <a:off x="754912" y="499729"/>
            <a:ext cx="6433200" cy="495300"/>
          </a:xfrm>
        </p:spPr>
        <p:txBody>
          <a:bodyPr/>
          <a:lstStyle/>
          <a:p>
            <a:r>
              <a:rPr lang="en-US" u="sng" dirty="0">
                <a:solidFill>
                  <a:schemeClr val="bg1"/>
                </a:solidFill>
              </a:rPr>
              <a:t>Conclusion</a:t>
            </a:r>
          </a:p>
        </p:txBody>
      </p:sp>
      <p:sp>
        <p:nvSpPr>
          <p:cNvPr id="15" name="TextBox 14">
            <a:extLst>
              <a:ext uri="{FF2B5EF4-FFF2-40B4-BE49-F238E27FC236}">
                <a16:creationId xmlns:a16="http://schemas.microsoft.com/office/drawing/2014/main" id="{C9B51DD9-250E-4F46-AB39-3A1F78ADCF7B}"/>
              </a:ext>
            </a:extLst>
          </p:cNvPr>
          <p:cNvSpPr txBox="1"/>
          <p:nvPr/>
        </p:nvSpPr>
        <p:spPr>
          <a:xfrm>
            <a:off x="754912" y="1403498"/>
            <a:ext cx="7102549" cy="1323439"/>
          </a:xfrm>
          <a:prstGeom prst="rect">
            <a:avLst/>
          </a:prstGeom>
          <a:noFill/>
        </p:spPr>
        <p:txBody>
          <a:bodyPr wrap="square" rtlCol="0">
            <a:spAutoFit/>
          </a:bodyPr>
          <a:lstStyle/>
          <a:p>
            <a:r>
              <a:rPr lang="en-US" sz="2000" dirty="0">
                <a:solidFill>
                  <a:schemeClr val="bg1"/>
                </a:solidFill>
              </a:rPr>
              <a:t>Literature review search provides not only an opportunity to learn more about a given topic but provides insight on how the topic was studied by previous analysts. It helps to explain  ideas.</a:t>
            </a:r>
          </a:p>
        </p:txBody>
      </p:sp>
      <p:sp>
        <p:nvSpPr>
          <p:cNvPr id="2" name="TextBox 1">
            <a:extLst>
              <a:ext uri="{FF2B5EF4-FFF2-40B4-BE49-F238E27FC236}">
                <a16:creationId xmlns:a16="http://schemas.microsoft.com/office/drawing/2014/main" id="{E9739433-23B4-4F09-AD2A-F614164D9AF9}"/>
              </a:ext>
            </a:extLst>
          </p:cNvPr>
          <p:cNvSpPr txBox="1"/>
          <p:nvPr/>
        </p:nvSpPr>
        <p:spPr>
          <a:xfrm>
            <a:off x="8718698" y="4681835"/>
            <a:ext cx="425302" cy="461665"/>
          </a:xfrm>
          <a:prstGeom prst="rect">
            <a:avLst/>
          </a:prstGeom>
          <a:noFill/>
        </p:spPr>
        <p:txBody>
          <a:bodyPr wrap="square" rtlCol="0">
            <a:spAutoFit/>
          </a:bodyPr>
          <a:lstStyle/>
          <a:p>
            <a:r>
              <a:rPr lang="en-US" sz="2400" dirty="0">
                <a:solidFill>
                  <a:schemeClr val="bg1"/>
                </a:solidFill>
              </a:rPr>
              <a:t>7</a:t>
            </a:r>
            <a:endParaRPr lang="en-US" dirty="0">
              <a:solidFill>
                <a:schemeClr val="bg1"/>
              </a:solidFill>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TextBox 3">
            <a:extLst>
              <a:ext uri="{FF2B5EF4-FFF2-40B4-BE49-F238E27FC236}">
                <a16:creationId xmlns:a16="http://schemas.microsoft.com/office/drawing/2014/main" id="{E0FECF12-BF63-4BBA-A034-A97E953AB8CB}"/>
              </a:ext>
            </a:extLst>
          </p:cNvPr>
          <p:cNvSpPr txBox="1"/>
          <p:nvPr/>
        </p:nvSpPr>
        <p:spPr>
          <a:xfrm>
            <a:off x="0" y="0"/>
            <a:ext cx="6570921" cy="584775"/>
          </a:xfrm>
          <a:prstGeom prst="rect">
            <a:avLst/>
          </a:prstGeom>
          <a:noFill/>
        </p:spPr>
        <p:txBody>
          <a:bodyPr wrap="square" rtlCol="0">
            <a:spAutoFit/>
          </a:bodyPr>
          <a:lstStyle/>
          <a:p>
            <a:r>
              <a:rPr lang="en-US" sz="3200" u="sng" dirty="0">
                <a:solidFill>
                  <a:schemeClr val="tx2"/>
                </a:solidFill>
              </a:rPr>
              <a:t>Reference</a:t>
            </a:r>
          </a:p>
        </p:txBody>
      </p:sp>
      <p:sp>
        <p:nvSpPr>
          <p:cNvPr id="5" name="TextBox 4">
            <a:extLst>
              <a:ext uri="{FF2B5EF4-FFF2-40B4-BE49-F238E27FC236}">
                <a16:creationId xmlns:a16="http://schemas.microsoft.com/office/drawing/2014/main" id="{55AF6EF6-ABF7-4784-9F13-A988D613BB84}"/>
              </a:ext>
            </a:extLst>
          </p:cNvPr>
          <p:cNvSpPr txBox="1"/>
          <p:nvPr/>
        </p:nvSpPr>
        <p:spPr>
          <a:xfrm>
            <a:off x="77118" y="1972019"/>
            <a:ext cx="8901629" cy="2569934"/>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dirty="0">
                <a:solidFill>
                  <a:schemeClr val="tx2"/>
                </a:solidFill>
              </a:rPr>
              <a:t>Yang, J., &amp; </a:t>
            </a:r>
            <a:r>
              <a:rPr lang="en-US" dirty="0" err="1">
                <a:solidFill>
                  <a:schemeClr val="tx2"/>
                </a:solidFill>
              </a:rPr>
              <a:t>Gyekis</a:t>
            </a:r>
            <a:r>
              <a:rPr lang="en-US" dirty="0">
                <a:solidFill>
                  <a:schemeClr val="tx2"/>
                </a:solidFill>
              </a:rPr>
              <a:t>, J. P. (2012). COOPER, H.M. (2009). Research Synthesis and Meta-analysis: A Step-by-Step Approach (Applied Social Research Methods). Psychometrika, 77(4), 849–850. https://doi.org/10.1007/s11336-012-9267-3</a:t>
            </a:r>
          </a:p>
          <a:p>
            <a:pPr marL="285750" indent="-285750">
              <a:lnSpc>
                <a:spcPct val="150000"/>
              </a:lnSpc>
              <a:buFont typeface="Wingdings" panose="05000000000000000000" pitchFamily="2" charset="2"/>
              <a:buChar char="§"/>
            </a:pPr>
            <a:r>
              <a:rPr lang="en-US" dirty="0">
                <a:solidFill>
                  <a:schemeClr val="tx2"/>
                </a:solidFill>
              </a:rPr>
              <a:t>Business Research: Definition, Methods, Types and Examples | </a:t>
            </a:r>
            <a:r>
              <a:rPr lang="en-US" dirty="0" err="1">
                <a:solidFill>
                  <a:schemeClr val="tx2"/>
                </a:solidFill>
              </a:rPr>
              <a:t>QuestionPro</a:t>
            </a:r>
            <a:r>
              <a:rPr lang="en-US" dirty="0">
                <a:solidFill>
                  <a:schemeClr val="tx2"/>
                </a:solidFill>
              </a:rPr>
              <a:t>. (2018, November 28). </a:t>
            </a:r>
            <a:r>
              <a:rPr lang="en-US" dirty="0" err="1">
                <a:solidFill>
                  <a:schemeClr val="tx2"/>
                </a:solidFill>
              </a:rPr>
              <a:t>QuestionPro</a:t>
            </a:r>
            <a:r>
              <a:rPr lang="en-US" dirty="0">
                <a:solidFill>
                  <a:schemeClr val="tx2"/>
                </a:solidFill>
              </a:rPr>
              <a:t>. https://www.questionpro.com/blog/business-research/</a:t>
            </a:r>
          </a:p>
          <a:p>
            <a:endParaRPr lang="en-US" dirty="0">
              <a:solidFill>
                <a:schemeClr val="tx2"/>
              </a:solidFill>
            </a:endParaRPr>
          </a:p>
          <a:p>
            <a:r>
              <a:rPr lang="en-US" dirty="0">
                <a:solidFill>
                  <a:schemeClr val="tx2"/>
                </a:solidFill>
              </a:rPr>
              <a:t>‌</a:t>
            </a:r>
          </a:p>
          <a:p>
            <a:endParaRPr lang="en-US" dirty="0"/>
          </a:p>
          <a:p>
            <a:r>
              <a:rPr lang="en-US" dirty="0"/>
              <a:t>‌</a:t>
            </a:r>
          </a:p>
        </p:txBody>
      </p:sp>
      <p:sp>
        <p:nvSpPr>
          <p:cNvPr id="2" name="TextBox 1">
            <a:extLst>
              <a:ext uri="{FF2B5EF4-FFF2-40B4-BE49-F238E27FC236}">
                <a16:creationId xmlns:a16="http://schemas.microsoft.com/office/drawing/2014/main" id="{90122A73-045F-48A8-8EE5-38F32844849C}"/>
              </a:ext>
            </a:extLst>
          </p:cNvPr>
          <p:cNvSpPr txBox="1"/>
          <p:nvPr/>
        </p:nvSpPr>
        <p:spPr>
          <a:xfrm>
            <a:off x="8835207" y="4713733"/>
            <a:ext cx="478465" cy="461665"/>
          </a:xfrm>
          <a:prstGeom prst="rect">
            <a:avLst/>
          </a:prstGeom>
          <a:noFill/>
        </p:spPr>
        <p:txBody>
          <a:bodyPr wrap="square" rtlCol="0">
            <a:spAutoFit/>
          </a:bodyPr>
          <a:lstStyle/>
          <a:p>
            <a:r>
              <a:rPr lang="en-US" sz="2400" dirty="0">
                <a:solidFill>
                  <a:schemeClr val="bg1"/>
                </a:solidFill>
              </a:rPr>
              <a:t>8</a:t>
            </a:r>
            <a:endParaRPr lang="en-US" dirty="0">
              <a:solidFill>
                <a:schemeClr val="bg1"/>
              </a:solidFill>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967"/>
        <p:cNvGrpSpPr/>
        <p:nvPr/>
      </p:nvGrpSpPr>
      <p:grpSpPr>
        <a:xfrm>
          <a:off x="0" y="0"/>
          <a:ext cx="0" cy="0"/>
          <a:chOff x="0" y="0"/>
          <a:chExt cx="0" cy="0"/>
        </a:xfrm>
      </p:grpSpPr>
      <p:sp>
        <p:nvSpPr>
          <p:cNvPr id="4" name="TextBox 3">
            <a:extLst>
              <a:ext uri="{FF2B5EF4-FFF2-40B4-BE49-F238E27FC236}">
                <a16:creationId xmlns:a16="http://schemas.microsoft.com/office/drawing/2014/main" id="{D34F0C92-A75A-46BC-85BD-8BA7689B7EAD}"/>
              </a:ext>
            </a:extLst>
          </p:cNvPr>
          <p:cNvSpPr txBox="1"/>
          <p:nvPr/>
        </p:nvSpPr>
        <p:spPr>
          <a:xfrm>
            <a:off x="946298" y="1286540"/>
            <a:ext cx="8123274" cy="2308324"/>
          </a:xfrm>
          <a:prstGeom prst="rect">
            <a:avLst/>
          </a:prstGeom>
          <a:noFill/>
        </p:spPr>
        <p:txBody>
          <a:bodyPr wrap="square" rtlCol="0">
            <a:spAutoFit/>
          </a:bodyPr>
          <a:lstStyle/>
          <a:p>
            <a:r>
              <a:rPr lang="en-US" sz="7200" dirty="0">
                <a:solidFill>
                  <a:schemeClr val="tx2"/>
                </a:solidFill>
              </a:rPr>
              <a:t>Thanks </a:t>
            </a:r>
          </a:p>
          <a:p>
            <a:r>
              <a:rPr lang="en-US" sz="7200" dirty="0">
                <a:solidFill>
                  <a:schemeClr val="tx2"/>
                </a:solidFill>
              </a:rPr>
              <a:t>Any Questions?</a:t>
            </a:r>
          </a:p>
        </p:txBody>
      </p:sp>
      <p:sp>
        <p:nvSpPr>
          <p:cNvPr id="2" name="TextBox 1">
            <a:extLst>
              <a:ext uri="{FF2B5EF4-FFF2-40B4-BE49-F238E27FC236}">
                <a16:creationId xmlns:a16="http://schemas.microsoft.com/office/drawing/2014/main" id="{AE30F800-9936-43B4-8551-D92EEE7BD6BA}"/>
              </a:ext>
            </a:extLst>
          </p:cNvPr>
          <p:cNvSpPr txBox="1"/>
          <p:nvPr/>
        </p:nvSpPr>
        <p:spPr>
          <a:xfrm>
            <a:off x="8846288" y="4710224"/>
            <a:ext cx="223284" cy="523220"/>
          </a:xfrm>
          <a:prstGeom prst="rect">
            <a:avLst/>
          </a:prstGeom>
          <a:noFill/>
        </p:spPr>
        <p:txBody>
          <a:bodyPr wrap="square" rtlCol="0">
            <a:spAutoFit/>
          </a:bodyPr>
          <a:lstStyle/>
          <a:p>
            <a:r>
              <a:rPr lang="en-US" sz="2800" dirty="0">
                <a:solidFill>
                  <a:schemeClr val="bg1"/>
                </a:solidFill>
              </a:rPr>
              <a:t>9</a:t>
            </a:r>
            <a:endParaRPr lang="en-US" dirty="0">
              <a:solidFill>
                <a:schemeClr val="bg1"/>
              </a:solidFill>
            </a:endParaRPr>
          </a:p>
        </p:txBody>
      </p:sp>
    </p:spTree>
  </p:cSld>
  <p:clrMapOvr>
    <a:masterClrMapping/>
  </p:clrMapOvr>
  <p:transition spd="slow">
    <p:push dir="u"/>
  </p:transition>
</p:sld>
</file>

<file path=ppt/theme/theme1.xml><?xml version="1.0" encoding="utf-8"?>
<a:theme xmlns:a="http://schemas.openxmlformats.org/drawingml/2006/main" name="My Book Reviews by Slidesgo">
  <a:themeElements>
    <a:clrScheme name="Simple Light">
      <a:dk1>
        <a:srgbClr val="2A2B33"/>
      </a:dk1>
      <a:lt1>
        <a:srgbClr val="FFFFFF"/>
      </a:lt1>
      <a:dk2>
        <a:srgbClr val="595959"/>
      </a:dk2>
      <a:lt2>
        <a:srgbClr val="FA9A00"/>
      </a:lt2>
      <a:accent1>
        <a:srgbClr val="5393FB"/>
      </a:accent1>
      <a:accent2>
        <a:srgbClr val="9690F4"/>
      </a:accent2>
      <a:accent3>
        <a:srgbClr val="2A2B33"/>
      </a:accent3>
      <a:accent4>
        <a:srgbClr val="50515C"/>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TotalTime>
  <Words>348</Words>
  <Application>Microsoft Office PowerPoint</Application>
  <PresentationFormat>On-screen Show (16:9)</PresentationFormat>
  <Paragraphs>46</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Lato</vt:lpstr>
      <vt:lpstr>Roboto Condensed Light</vt:lpstr>
      <vt:lpstr>Arial</vt:lpstr>
      <vt:lpstr>Wingdings</vt:lpstr>
      <vt:lpstr>Hammersmith One</vt:lpstr>
      <vt:lpstr>Bebas Neue</vt:lpstr>
      <vt:lpstr>Times New Roman</vt:lpstr>
      <vt:lpstr>My Book Reviews by Slidesgo</vt:lpstr>
      <vt:lpstr> The Types of Literature Review Relevant to a Research</vt:lpstr>
      <vt:lpstr>Contents</vt:lpstr>
      <vt:lpstr>Introduction</vt:lpstr>
      <vt:lpstr>PowerPoint Presentation</vt:lpstr>
      <vt:lpstr>PowerPoint Presentation</vt:lpstr>
      <vt:lpstr>PowerPoint Presentation</vt:lpstr>
      <vt:lpstr>Conclusion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Describe The Types Of Literature relevant to a research</dc:title>
  <dc:creator>USER</dc:creator>
  <cp:lastModifiedBy>Maher Fattouh</cp:lastModifiedBy>
  <cp:revision>8</cp:revision>
  <dcterms:modified xsi:type="dcterms:W3CDTF">2022-04-09T09:26:33Z</dcterms:modified>
</cp:coreProperties>
</file>