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7" r:id="rId9"/>
    <p:sldId id="282" r:id="rId10"/>
    <p:sldId id="288" r:id="rId11"/>
    <p:sldId id="292" r:id="rId12"/>
    <p:sldId id="291" r:id="rId13"/>
    <p:sldId id="290" r:id="rId14"/>
  </p:sldIdLst>
  <p:sldSz cx="9144000" cy="5143500" type="screen16x9"/>
  <p:notesSz cx="6858000" cy="9144000"/>
  <p:embeddedFontLst>
    <p:embeddedFont>
      <p:font typeface="Open Sans" panose="020B0604020202020204" charset="0"/>
      <p:regular r:id="rId16"/>
      <p:bold r:id="rId17"/>
      <p:italic r:id="rId18"/>
      <p:boldItalic r:id="rId19"/>
    </p:embeddedFont>
    <p:embeddedFont>
      <p:font typeface="Poppins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BE1B932-21E4-49E4-B6DD-8AB32BD0F0C7}">
  <a:tblStyle styleId="{ABE1B932-21E4-49E4-B6DD-8AB32BD0F0C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2ADEE56-C133-428F-810D-115D178F0A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75512e16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75512e161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g2768f07385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5" name="Google Shape;1605;g2768f07385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2768f073857_0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2768f073857_0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75512e1615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275512e1615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75512e1615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275512e1615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2768f073857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2768f073857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1bc263f502_0_1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1bc263f502_0_1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2768f07385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2768f07385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2768f073857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2768f073857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2768f073857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8" name="Google Shape;808;g2768f073857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2768f073857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2768f073857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814325"/>
            <a:ext cx="4691400" cy="164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2584625"/>
            <a:ext cx="3534900" cy="461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713258" y="2351525"/>
            <a:ext cx="3925800" cy="129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subTitle" idx="1"/>
          </p:nvPr>
        </p:nvSpPr>
        <p:spPr>
          <a:xfrm>
            <a:off x="713225" y="3644525"/>
            <a:ext cx="3925800" cy="9549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3_1_1_2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subTitle" idx="1"/>
          </p:nvPr>
        </p:nvSpPr>
        <p:spPr>
          <a:xfrm>
            <a:off x="1191000" y="1842400"/>
            <a:ext cx="3210600" cy="20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ubTitle" idx="2"/>
          </p:nvPr>
        </p:nvSpPr>
        <p:spPr>
          <a:xfrm>
            <a:off x="4742457" y="1842400"/>
            <a:ext cx="3210600" cy="203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title"/>
          </p:nvPr>
        </p:nvSpPr>
        <p:spPr>
          <a:xfrm>
            <a:off x="832675" y="539500"/>
            <a:ext cx="74787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7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/>
        </p:nvSpPr>
        <p:spPr>
          <a:xfrm>
            <a:off x="2599425" y="3354075"/>
            <a:ext cx="3945300" cy="6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and includes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30"/>
          <p:cNvSpPr txBox="1">
            <a:spLocks noGrp="1"/>
          </p:cNvSpPr>
          <p:nvPr>
            <p:ph type="title"/>
          </p:nvPr>
        </p:nvSpPr>
        <p:spPr>
          <a:xfrm>
            <a:off x="2692500" y="799725"/>
            <a:ext cx="37590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6000"/>
            </a:lvl9pPr>
          </a:lstStyle>
          <a:p>
            <a:endParaRPr/>
          </a:p>
        </p:txBody>
      </p:sp>
      <p:sp>
        <p:nvSpPr>
          <p:cNvPr id="146" name="Google Shape;146;p30"/>
          <p:cNvSpPr txBox="1">
            <a:spLocks noGrp="1"/>
          </p:cNvSpPr>
          <p:nvPr>
            <p:ph type="title" idx="2"/>
          </p:nvPr>
        </p:nvSpPr>
        <p:spPr>
          <a:xfrm>
            <a:off x="2693650" y="1754025"/>
            <a:ext cx="3757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31"/>
          <p:cNvGrpSpPr/>
          <p:nvPr/>
        </p:nvGrpSpPr>
        <p:grpSpPr>
          <a:xfrm rot="4060046" flipH="1">
            <a:off x="-1566595" y="2736005"/>
            <a:ext cx="4282382" cy="1817486"/>
            <a:chOff x="444287" y="2881426"/>
            <a:chExt cx="4771928" cy="2025254"/>
          </a:xfrm>
        </p:grpSpPr>
        <p:sp>
          <p:nvSpPr>
            <p:cNvPr id="149" name="Google Shape;149;p31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31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Google Shape;151;p31"/>
          <p:cNvGrpSpPr/>
          <p:nvPr/>
        </p:nvGrpSpPr>
        <p:grpSpPr>
          <a:xfrm rot="4060046" flipH="1">
            <a:off x="6432455" y="640505"/>
            <a:ext cx="4282382" cy="1817486"/>
            <a:chOff x="444287" y="2881426"/>
            <a:chExt cx="4771928" cy="2025254"/>
          </a:xfrm>
        </p:grpSpPr>
        <p:sp>
          <p:nvSpPr>
            <p:cNvPr id="152" name="Google Shape;152;p31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1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32"/>
          <p:cNvGrpSpPr/>
          <p:nvPr/>
        </p:nvGrpSpPr>
        <p:grpSpPr>
          <a:xfrm rot="-440187" flipH="1">
            <a:off x="-652153" y="3726872"/>
            <a:ext cx="4282553" cy="1817558"/>
            <a:chOff x="444287" y="2881426"/>
            <a:chExt cx="4771928" cy="2025254"/>
          </a:xfrm>
        </p:grpSpPr>
        <p:sp>
          <p:nvSpPr>
            <p:cNvPr id="156" name="Google Shape;156;p32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2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" name="Google Shape;158;p32"/>
          <p:cNvGrpSpPr/>
          <p:nvPr/>
        </p:nvGrpSpPr>
        <p:grpSpPr>
          <a:xfrm rot="-2700000">
            <a:off x="7918497" y="378401"/>
            <a:ext cx="682285" cy="835889"/>
            <a:chOff x="5606000" y="719150"/>
            <a:chExt cx="1191525" cy="1459775"/>
          </a:xfrm>
        </p:grpSpPr>
        <p:sp>
          <p:nvSpPr>
            <p:cNvPr id="159" name="Google Shape;159;p32"/>
            <p:cNvSpPr/>
            <p:nvPr/>
          </p:nvSpPr>
          <p:spPr>
            <a:xfrm>
              <a:off x="5606000" y="719150"/>
              <a:ext cx="914175" cy="914175"/>
            </a:xfrm>
            <a:custGeom>
              <a:avLst/>
              <a:gdLst/>
              <a:ahLst/>
              <a:cxnLst/>
              <a:rect l="l" t="t" r="r" b="b"/>
              <a:pathLst>
                <a:path w="36567" h="36567" extrusionOk="0">
                  <a:moveTo>
                    <a:pt x="18248" y="11809"/>
                  </a:moveTo>
                  <a:cubicBezTo>
                    <a:pt x="20771" y="11809"/>
                    <a:pt x="23175" y="13280"/>
                    <a:pt x="24226" y="15745"/>
                  </a:cubicBezTo>
                  <a:cubicBezTo>
                    <a:pt x="25624" y="19058"/>
                    <a:pt x="24074" y="22827"/>
                    <a:pt x="20791" y="24226"/>
                  </a:cubicBezTo>
                  <a:cubicBezTo>
                    <a:pt x="19970" y="24575"/>
                    <a:pt x="19117" y="24740"/>
                    <a:pt x="18278" y="24740"/>
                  </a:cubicBezTo>
                  <a:cubicBezTo>
                    <a:pt x="15759" y="24740"/>
                    <a:pt x="13359" y="23253"/>
                    <a:pt x="12311" y="20791"/>
                  </a:cubicBezTo>
                  <a:cubicBezTo>
                    <a:pt x="10943" y="17508"/>
                    <a:pt x="12462" y="13709"/>
                    <a:pt x="15745" y="12311"/>
                  </a:cubicBezTo>
                  <a:cubicBezTo>
                    <a:pt x="16562" y="11970"/>
                    <a:pt x="17411" y="11809"/>
                    <a:pt x="18248" y="11809"/>
                  </a:cubicBezTo>
                  <a:close/>
                  <a:moveTo>
                    <a:pt x="18359" y="0"/>
                  </a:moveTo>
                  <a:cubicBezTo>
                    <a:pt x="17599" y="0"/>
                    <a:pt x="17022" y="578"/>
                    <a:pt x="17022" y="1338"/>
                  </a:cubicBezTo>
                  <a:lnTo>
                    <a:pt x="16991" y="4013"/>
                  </a:lnTo>
                  <a:cubicBezTo>
                    <a:pt x="15988" y="4104"/>
                    <a:pt x="14955" y="4317"/>
                    <a:pt x="13952" y="4620"/>
                  </a:cubicBezTo>
                  <a:lnTo>
                    <a:pt x="12918" y="2158"/>
                  </a:lnTo>
                  <a:cubicBezTo>
                    <a:pt x="12689" y="1632"/>
                    <a:pt x="12184" y="1329"/>
                    <a:pt x="11663" y="1329"/>
                  </a:cubicBezTo>
                  <a:cubicBezTo>
                    <a:pt x="11492" y="1329"/>
                    <a:pt x="11320" y="1362"/>
                    <a:pt x="11155" y="1429"/>
                  </a:cubicBezTo>
                  <a:cubicBezTo>
                    <a:pt x="10487" y="1733"/>
                    <a:pt x="10152" y="2493"/>
                    <a:pt x="10456" y="3192"/>
                  </a:cubicBezTo>
                  <a:lnTo>
                    <a:pt x="11490" y="5684"/>
                  </a:lnTo>
                  <a:cubicBezTo>
                    <a:pt x="10669" y="6110"/>
                    <a:pt x="9909" y="6627"/>
                    <a:pt x="9180" y="7204"/>
                  </a:cubicBezTo>
                  <a:lnTo>
                    <a:pt x="7295" y="5289"/>
                  </a:lnTo>
                  <a:cubicBezTo>
                    <a:pt x="7037" y="5031"/>
                    <a:pt x="6695" y="4902"/>
                    <a:pt x="6353" y="4902"/>
                  </a:cubicBezTo>
                  <a:cubicBezTo>
                    <a:pt x="6011" y="4902"/>
                    <a:pt x="5669" y="5031"/>
                    <a:pt x="5411" y="5289"/>
                  </a:cubicBezTo>
                  <a:cubicBezTo>
                    <a:pt x="4864" y="5806"/>
                    <a:pt x="4864" y="6657"/>
                    <a:pt x="5380" y="7174"/>
                  </a:cubicBezTo>
                  <a:lnTo>
                    <a:pt x="7295" y="9089"/>
                  </a:lnTo>
                  <a:cubicBezTo>
                    <a:pt x="6627" y="9879"/>
                    <a:pt x="6049" y="10760"/>
                    <a:pt x="5563" y="11672"/>
                  </a:cubicBezTo>
                  <a:lnTo>
                    <a:pt x="3070" y="10669"/>
                  </a:lnTo>
                  <a:cubicBezTo>
                    <a:pt x="2905" y="10602"/>
                    <a:pt x="2733" y="10569"/>
                    <a:pt x="2563" y="10569"/>
                  </a:cubicBezTo>
                  <a:cubicBezTo>
                    <a:pt x="2043" y="10569"/>
                    <a:pt x="1544" y="10872"/>
                    <a:pt x="1338" y="11399"/>
                  </a:cubicBezTo>
                  <a:cubicBezTo>
                    <a:pt x="1064" y="12067"/>
                    <a:pt x="1368" y="12858"/>
                    <a:pt x="2067" y="13131"/>
                  </a:cubicBezTo>
                  <a:lnTo>
                    <a:pt x="4560" y="14165"/>
                  </a:lnTo>
                  <a:cubicBezTo>
                    <a:pt x="4286" y="15046"/>
                    <a:pt x="4104" y="15958"/>
                    <a:pt x="4012" y="16870"/>
                  </a:cubicBezTo>
                  <a:lnTo>
                    <a:pt x="1338" y="16870"/>
                  </a:lnTo>
                  <a:cubicBezTo>
                    <a:pt x="608" y="16870"/>
                    <a:pt x="0" y="17447"/>
                    <a:pt x="0" y="18177"/>
                  </a:cubicBezTo>
                  <a:cubicBezTo>
                    <a:pt x="0" y="18937"/>
                    <a:pt x="578" y="19545"/>
                    <a:pt x="1307" y="19545"/>
                  </a:cubicBezTo>
                  <a:lnTo>
                    <a:pt x="4012" y="19545"/>
                  </a:lnTo>
                  <a:cubicBezTo>
                    <a:pt x="4104" y="20578"/>
                    <a:pt x="4316" y="21581"/>
                    <a:pt x="4620" y="22584"/>
                  </a:cubicBezTo>
                  <a:lnTo>
                    <a:pt x="2128" y="23648"/>
                  </a:lnTo>
                  <a:cubicBezTo>
                    <a:pt x="1459" y="23922"/>
                    <a:pt x="1155" y="24712"/>
                    <a:pt x="1429" y="25381"/>
                  </a:cubicBezTo>
                  <a:cubicBezTo>
                    <a:pt x="1635" y="25907"/>
                    <a:pt x="2135" y="26210"/>
                    <a:pt x="2667" y="26210"/>
                  </a:cubicBezTo>
                  <a:cubicBezTo>
                    <a:pt x="2842" y="26210"/>
                    <a:pt x="3020" y="26178"/>
                    <a:pt x="3192" y="26110"/>
                  </a:cubicBezTo>
                  <a:lnTo>
                    <a:pt x="5654" y="25046"/>
                  </a:lnTo>
                  <a:cubicBezTo>
                    <a:pt x="6110" y="25867"/>
                    <a:pt x="6627" y="26657"/>
                    <a:pt x="7204" y="27356"/>
                  </a:cubicBezTo>
                  <a:lnTo>
                    <a:pt x="5289" y="29241"/>
                  </a:lnTo>
                  <a:cubicBezTo>
                    <a:pt x="4772" y="29758"/>
                    <a:pt x="4772" y="30609"/>
                    <a:pt x="5289" y="31156"/>
                  </a:cubicBezTo>
                  <a:cubicBezTo>
                    <a:pt x="5547" y="31414"/>
                    <a:pt x="5889" y="31543"/>
                    <a:pt x="6231" y="31543"/>
                  </a:cubicBezTo>
                  <a:cubicBezTo>
                    <a:pt x="6573" y="31543"/>
                    <a:pt x="6915" y="31414"/>
                    <a:pt x="7174" y="31156"/>
                  </a:cubicBezTo>
                  <a:lnTo>
                    <a:pt x="9089" y="29241"/>
                  </a:lnTo>
                  <a:cubicBezTo>
                    <a:pt x="9879" y="29910"/>
                    <a:pt x="10760" y="30487"/>
                    <a:pt x="11672" y="30973"/>
                  </a:cubicBezTo>
                  <a:lnTo>
                    <a:pt x="10669" y="33466"/>
                  </a:lnTo>
                  <a:cubicBezTo>
                    <a:pt x="10365" y="34165"/>
                    <a:pt x="10700" y="34925"/>
                    <a:pt x="11399" y="35198"/>
                  </a:cubicBezTo>
                  <a:cubicBezTo>
                    <a:pt x="11567" y="35275"/>
                    <a:pt x="11743" y="35311"/>
                    <a:pt x="11916" y="35311"/>
                  </a:cubicBezTo>
                  <a:cubicBezTo>
                    <a:pt x="12432" y="35311"/>
                    <a:pt x="12926" y="34992"/>
                    <a:pt x="13131" y="34469"/>
                  </a:cubicBezTo>
                  <a:lnTo>
                    <a:pt x="14134" y="31976"/>
                  </a:lnTo>
                  <a:cubicBezTo>
                    <a:pt x="15046" y="32250"/>
                    <a:pt x="15928" y="32432"/>
                    <a:pt x="16870" y="32524"/>
                  </a:cubicBezTo>
                  <a:lnTo>
                    <a:pt x="16870" y="35198"/>
                  </a:lnTo>
                  <a:cubicBezTo>
                    <a:pt x="16839" y="35958"/>
                    <a:pt x="17447" y="36566"/>
                    <a:pt x="18177" y="36566"/>
                  </a:cubicBezTo>
                  <a:cubicBezTo>
                    <a:pt x="18937" y="36566"/>
                    <a:pt x="19514" y="35958"/>
                    <a:pt x="19514" y="35229"/>
                  </a:cubicBezTo>
                  <a:lnTo>
                    <a:pt x="19545" y="32524"/>
                  </a:lnTo>
                  <a:cubicBezTo>
                    <a:pt x="20548" y="32432"/>
                    <a:pt x="21581" y="32250"/>
                    <a:pt x="22584" y="31916"/>
                  </a:cubicBezTo>
                  <a:lnTo>
                    <a:pt x="23618" y="34408"/>
                  </a:lnTo>
                  <a:cubicBezTo>
                    <a:pt x="23845" y="34907"/>
                    <a:pt x="24343" y="35220"/>
                    <a:pt x="24859" y="35220"/>
                  </a:cubicBezTo>
                  <a:cubicBezTo>
                    <a:pt x="25034" y="35220"/>
                    <a:pt x="25211" y="35184"/>
                    <a:pt x="25381" y="35107"/>
                  </a:cubicBezTo>
                  <a:cubicBezTo>
                    <a:pt x="26049" y="34834"/>
                    <a:pt x="26384" y="34043"/>
                    <a:pt x="26080" y="33375"/>
                  </a:cubicBezTo>
                  <a:lnTo>
                    <a:pt x="25046" y="30882"/>
                  </a:lnTo>
                  <a:cubicBezTo>
                    <a:pt x="25867" y="30426"/>
                    <a:pt x="26657" y="29910"/>
                    <a:pt x="27356" y="29332"/>
                  </a:cubicBezTo>
                  <a:lnTo>
                    <a:pt x="29241" y="31247"/>
                  </a:lnTo>
                  <a:cubicBezTo>
                    <a:pt x="29503" y="31509"/>
                    <a:pt x="29851" y="31646"/>
                    <a:pt x="30198" y="31646"/>
                  </a:cubicBezTo>
                  <a:cubicBezTo>
                    <a:pt x="30535" y="31646"/>
                    <a:pt x="30871" y="31517"/>
                    <a:pt x="31125" y="31247"/>
                  </a:cubicBezTo>
                  <a:cubicBezTo>
                    <a:pt x="31673" y="30730"/>
                    <a:pt x="31673" y="29879"/>
                    <a:pt x="31156" y="29362"/>
                  </a:cubicBezTo>
                  <a:lnTo>
                    <a:pt x="29241" y="27448"/>
                  </a:lnTo>
                  <a:cubicBezTo>
                    <a:pt x="29910" y="26657"/>
                    <a:pt x="30487" y="25806"/>
                    <a:pt x="30973" y="24864"/>
                  </a:cubicBezTo>
                  <a:lnTo>
                    <a:pt x="33466" y="25897"/>
                  </a:lnTo>
                  <a:cubicBezTo>
                    <a:pt x="33624" y="25962"/>
                    <a:pt x="33789" y="25993"/>
                    <a:pt x="33952" y="25993"/>
                  </a:cubicBezTo>
                  <a:cubicBezTo>
                    <a:pt x="34479" y="25993"/>
                    <a:pt x="34990" y="25671"/>
                    <a:pt x="35198" y="25137"/>
                  </a:cubicBezTo>
                  <a:cubicBezTo>
                    <a:pt x="35472" y="24469"/>
                    <a:pt x="35168" y="23679"/>
                    <a:pt x="34469" y="23405"/>
                  </a:cubicBezTo>
                  <a:lnTo>
                    <a:pt x="31977" y="22402"/>
                  </a:lnTo>
                  <a:cubicBezTo>
                    <a:pt x="32250" y="21520"/>
                    <a:pt x="32432" y="20609"/>
                    <a:pt x="32524" y="19666"/>
                  </a:cubicBezTo>
                  <a:lnTo>
                    <a:pt x="35198" y="19697"/>
                  </a:lnTo>
                  <a:cubicBezTo>
                    <a:pt x="35958" y="19697"/>
                    <a:pt x="36536" y="19089"/>
                    <a:pt x="36536" y="18359"/>
                  </a:cubicBezTo>
                  <a:cubicBezTo>
                    <a:pt x="36566" y="17630"/>
                    <a:pt x="35958" y="17022"/>
                    <a:pt x="35229" y="17022"/>
                  </a:cubicBezTo>
                  <a:lnTo>
                    <a:pt x="32524" y="16991"/>
                  </a:lnTo>
                  <a:cubicBezTo>
                    <a:pt x="32432" y="15988"/>
                    <a:pt x="32220" y="14955"/>
                    <a:pt x="31916" y="13952"/>
                  </a:cubicBezTo>
                  <a:lnTo>
                    <a:pt x="34408" y="12918"/>
                  </a:lnTo>
                  <a:cubicBezTo>
                    <a:pt x="35077" y="12615"/>
                    <a:pt x="35411" y="11855"/>
                    <a:pt x="35107" y="11156"/>
                  </a:cubicBezTo>
                  <a:cubicBezTo>
                    <a:pt x="34903" y="10656"/>
                    <a:pt x="34411" y="10343"/>
                    <a:pt x="33883" y="10343"/>
                  </a:cubicBezTo>
                  <a:cubicBezTo>
                    <a:pt x="33704" y="10343"/>
                    <a:pt x="33521" y="10379"/>
                    <a:pt x="33344" y="10456"/>
                  </a:cubicBezTo>
                  <a:lnTo>
                    <a:pt x="30882" y="11490"/>
                  </a:lnTo>
                  <a:cubicBezTo>
                    <a:pt x="30426" y="10669"/>
                    <a:pt x="29910" y="9909"/>
                    <a:pt x="29332" y="9180"/>
                  </a:cubicBezTo>
                  <a:lnTo>
                    <a:pt x="31247" y="7295"/>
                  </a:lnTo>
                  <a:cubicBezTo>
                    <a:pt x="31764" y="6779"/>
                    <a:pt x="31764" y="5927"/>
                    <a:pt x="31247" y="5411"/>
                  </a:cubicBezTo>
                  <a:cubicBezTo>
                    <a:pt x="30985" y="5149"/>
                    <a:pt x="30637" y="5012"/>
                    <a:pt x="30290" y="5012"/>
                  </a:cubicBezTo>
                  <a:cubicBezTo>
                    <a:pt x="29953" y="5012"/>
                    <a:pt x="29617" y="5141"/>
                    <a:pt x="29362" y="5411"/>
                  </a:cubicBezTo>
                  <a:lnTo>
                    <a:pt x="27448" y="7295"/>
                  </a:lnTo>
                  <a:cubicBezTo>
                    <a:pt x="26657" y="6627"/>
                    <a:pt x="25776" y="6049"/>
                    <a:pt x="24864" y="5563"/>
                  </a:cubicBezTo>
                  <a:lnTo>
                    <a:pt x="25867" y="3070"/>
                  </a:lnTo>
                  <a:cubicBezTo>
                    <a:pt x="26171" y="2402"/>
                    <a:pt x="25837" y="1611"/>
                    <a:pt x="25137" y="1338"/>
                  </a:cubicBezTo>
                  <a:cubicBezTo>
                    <a:pt x="24979" y="1273"/>
                    <a:pt x="24813" y="1242"/>
                    <a:pt x="24649" y="1242"/>
                  </a:cubicBezTo>
                  <a:cubicBezTo>
                    <a:pt x="24122" y="1242"/>
                    <a:pt x="23613" y="1558"/>
                    <a:pt x="23405" y="2067"/>
                  </a:cubicBezTo>
                  <a:lnTo>
                    <a:pt x="22402" y="4560"/>
                  </a:lnTo>
                  <a:cubicBezTo>
                    <a:pt x="21520" y="4317"/>
                    <a:pt x="20609" y="4134"/>
                    <a:pt x="19666" y="4043"/>
                  </a:cubicBezTo>
                  <a:lnTo>
                    <a:pt x="19697" y="1338"/>
                  </a:lnTo>
                  <a:cubicBezTo>
                    <a:pt x="19697" y="608"/>
                    <a:pt x="19089" y="0"/>
                    <a:pt x="18359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2"/>
            <p:cNvSpPr/>
            <p:nvPr/>
          </p:nvSpPr>
          <p:spPr>
            <a:xfrm>
              <a:off x="6196425" y="1578575"/>
              <a:ext cx="601100" cy="600350"/>
            </a:xfrm>
            <a:custGeom>
              <a:avLst/>
              <a:gdLst/>
              <a:ahLst/>
              <a:cxnLst/>
              <a:rect l="l" t="t" r="r" b="b"/>
              <a:pathLst>
                <a:path w="24044" h="24014" extrusionOk="0">
                  <a:moveTo>
                    <a:pt x="11999" y="7754"/>
                  </a:moveTo>
                  <a:cubicBezTo>
                    <a:pt x="13660" y="7754"/>
                    <a:pt x="15242" y="8741"/>
                    <a:pt x="15928" y="10366"/>
                  </a:cubicBezTo>
                  <a:cubicBezTo>
                    <a:pt x="16840" y="12524"/>
                    <a:pt x="15837" y="15016"/>
                    <a:pt x="13679" y="15928"/>
                  </a:cubicBezTo>
                  <a:cubicBezTo>
                    <a:pt x="13139" y="16156"/>
                    <a:pt x="12577" y="16264"/>
                    <a:pt x="12023" y="16264"/>
                  </a:cubicBezTo>
                  <a:cubicBezTo>
                    <a:pt x="10360" y="16264"/>
                    <a:pt x="8770" y="15290"/>
                    <a:pt x="8086" y="13648"/>
                  </a:cubicBezTo>
                  <a:cubicBezTo>
                    <a:pt x="7174" y="11490"/>
                    <a:pt x="8208" y="8998"/>
                    <a:pt x="10366" y="8086"/>
                  </a:cubicBezTo>
                  <a:cubicBezTo>
                    <a:pt x="10899" y="7860"/>
                    <a:pt x="11453" y="7754"/>
                    <a:pt x="11999" y="7754"/>
                  </a:cubicBezTo>
                  <a:close/>
                  <a:moveTo>
                    <a:pt x="12068" y="1"/>
                  </a:moveTo>
                  <a:cubicBezTo>
                    <a:pt x="11581" y="1"/>
                    <a:pt x="11186" y="365"/>
                    <a:pt x="11186" y="852"/>
                  </a:cubicBezTo>
                  <a:lnTo>
                    <a:pt x="11186" y="2645"/>
                  </a:lnTo>
                  <a:cubicBezTo>
                    <a:pt x="10214" y="2706"/>
                    <a:pt x="9271" y="2949"/>
                    <a:pt x="8360" y="3344"/>
                  </a:cubicBezTo>
                  <a:cubicBezTo>
                    <a:pt x="7508" y="3709"/>
                    <a:pt x="6718" y="4165"/>
                    <a:pt x="6049" y="4742"/>
                  </a:cubicBezTo>
                  <a:lnTo>
                    <a:pt x="4803" y="3466"/>
                  </a:lnTo>
                  <a:cubicBezTo>
                    <a:pt x="4636" y="3299"/>
                    <a:pt x="4408" y="3215"/>
                    <a:pt x="4180" y="3215"/>
                  </a:cubicBezTo>
                  <a:cubicBezTo>
                    <a:pt x="3952" y="3215"/>
                    <a:pt x="3724" y="3299"/>
                    <a:pt x="3557" y="3466"/>
                  </a:cubicBezTo>
                  <a:cubicBezTo>
                    <a:pt x="3223" y="3800"/>
                    <a:pt x="3192" y="4378"/>
                    <a:pt x="3557" y="4712"/>
                  </a:cubicBezTo>
                  <a:lnTo>
                    <a:pt x="4803" y="5989"/>
                  </a:lnTo>
                  <a:cubicBezTo>
                    <a:pt x="3587" y="7417"/>
                    <a:pt x="2828" y="9211"/>
                    <a:pt x="2645" y="11095"/>
                  </a:cubicBezTo>
                  <a:lnTo>
                    <a:pt x="882" y="11065"/>
                  </a:lnTo>
                  <a:cubicBezTo>
                    <a:pt x="396" y="11065"/>
                    <a:pt x="1" y="11460"/>
                    <a:pt x="1" y="11946"/>
                  </a:cubicBezTo>
                  <a:cubicBezTo>
                    <a:pt x="1" y="12433"/>
                    <a:pt x="396" y="12828"/>
                    <a:pt x="882" y="12828"/>
                  </a:cubicBezTo>
                  <a:lnTo>
                    <a:pt x="2645" y="12858"/>
                  </a:lnTo>
                  <a:cubicBezTo>
                    <a:pt x="2736" y="13800"/>
                    <a:pt x="2949" y="14743"/>
                    <a:pt x="3344" y="15654"/>
                  </a:cubicBezTo>
                  <a:cubicBezTo>
                    <a:pt x="3709" y="16536"/>
                    <a:pt x="4195" y="17296"/>
                    <a:pt x="4742" y="17965"/>
                  </a:cubicBezTo>
                  <a:lnTo>
                    <a:pt x="3496" y="19211"/>
                  </a:lnTo>
                  <a:cubicBezTo>
                    <a:pt x="3131" y="19576"/>
                    <a:pt x="3131" y="20123"/>
                    <a:pt x="3466" y="20457"/>
                  </a:cubicBezTo>
                  <a:cubicBezTo>
                    <a:pt x="3652" y="20643"/>
                    <a:pt x="3886" y="20734"/>
                    <a:pt x="4115" y="20734"/>
                  </a:cubicBezTo>
                  <a:cubicBezTo>
                    <a:pt x="4334" y="20734"/>
                    <a:pt x="4549" y="20651"/>
                    <a:pt x="4712" y="20487"/>
                  </a:cubicBezTo>
                  <a:lnTo>
                    <a:pt x="5989" y="19211"/>
                  </a:lnTo>
                  <a:cubicBezTo>
                    <a:pt x="7448" y="20427"/>
                    <a:pt x="9211" y="21186"/>
                    <a:pt x="11095" y="21369"/>
                  </a:cubicBezTo>
                  <a:lnTo>
                    <a:pt x="11095" y="23132"/>
                  </a:lnTo>
                  <a:cubicBezTo>
                    <a:pt x="11095" y="23618"/>
                    <a:pt x="11460" y="24013"/>
                    <a:pt x="11946" y="24013"/>
                  </a:cubicBezTo>
                  <a:cubicBezTo>
                    <a:pt x="12433" y="24013"/>
                    <a:pt x="12828" y="23649"/>
                    <a:pt x="12828" y="23162"/>
                  </a:cubicBezTo>
                  <a:lnTo>
                    <a:pt x="12858" y="21369"/>
                  </a:lnTo>
                  <a:cubicBezTo>
                    <a:pt x="13800" y="21308"/>
                    <a:pt x="14743" y="21065"/>
                    <a:pt x="15685" y="20670"/>
                  </a:cubicBezTo>
                  <a:cubicBezTo>
                    <a:pt x="16536" y="20305"/>
                    <a:pt x="17296" y="19849"/>
                    <a:pt x="17995" y="19272"/>
                  </a:cubicBezTo>
                  <a:lnTo>
                    <a:pt x="19241" y="20548"/>
                  </a:lnTo>
                  <a:cubicBezTo>
                    <a:pt x="19408" y="20715"/>
                    <a:pt x="19629" y="20799"/>
                    <a:pt x="19853" y="20799"/>
                  </a:cubicBezTo>
                  <a:cubicBezTo>
                    <a:pt x="20077" y="20799"/>
                    <a:pt x="20305" y="20715"/>
                    <a:pt x="20487" y="20548"/>
                  </a:cubicBezTo>
                  <a:cubicBezTo>
                    <a:pt x="20822" y="20214"/>
                    <a:pt x="20822" y="19636"/>
                    <a:pt x="20487" y="19302"/>
                  </a:cubicBezTo>
                  <a:lnTo>
                    <a:pt x="19241" y="18025"/>
                  </a:lnTo>
                  <a:cubicBezTo>
                    <a:pt x="20427" y="16597"/>
                    <a:pt x="21187" y="14803"/>
                    <a:pt x="21369" y="12919"/>
                  </a:cubicBezTo>
                  <a:lnTo>
                    <a:pt x="23162" y="12949"/>
                  </a:lnTo>
                  <a:cubicBezTo>
                    <a:pt x="23649" y="12949"/>
                    <a:pt x="24044" y="12554"/>
                    <a:pt x="24044" y="12068"/>
                  </a:cubicBezTo>
                  <a:cubicBezTo>
                    <a:pt x="24044" y="11581"/>
                    <a:pt x="23649" y="11186"/>
                    <a:pt x="23162" y="11186"/>
                  </a:cubicBezTo>
                  <a:lnTo>
                    <a:pt x="21399" y="11156"/>
                  </a:lnTo>
                  <a:cubicBezTo>
                    <a:pt x="21308" y="10214"/>
                    <a:pt x="21065" y="9271"/>
                    <a:pt x="20670" y="8360"/>
                  </a:cubicBezTo>
                  <a:cubicBezTo>
                    <a:pt x="20335" y="7478"/>
                    <a:pt x="19849" y="6718"/>
                    <a:pt x="19272" y="6049"/>
                  </a:cubicBezTo>
                  <a:lnTo>
                    <a:pt x="20548" y="4803"/>
                  </a:lnTo>
                  <a:cubicBezTo>
                    <a:pt x="20883" y="4439"/>
                    <a:pt x="20883" y="3891"/>
                    <a:pt x="20548" y="3557"/>
                  </a:cubicBezTo>
                  <a:cubicBezTo>
                    <a:pt x="20381" y="3375"/>
                    <a:pt x="20161" y="3283"/>
                    <a:pt x="19937" y="3283"/>
                  </a:cubicBezTo>
                  <a:cubicBezTo>
                    <a:pt x="19712" y="3283"/>
                    <a:pt x="19484" y="3375"/>
                    <a:pt x="19302" y="3557"/>
                  </a:cubicBezTo>
                  <a:lnTo>
                    <a:pt x="18056" y="4803"/>
                  </a:lnTo>
                  <a:cubicBezTo>
                    <a:pt x="16597" y="3587"/>
                    <a:pt x="14803" y="2828"/>
                    <a:pt x="12949" y="2645"/>
                  </a:cubicBezTo>
                  <a:lnTo>
                    <a:pt x="12949" y="882"/>
                  </a:lnTo>
                  <a:cubicBezTo>
                    <a:pt x="12949" y="396"/>
                    <a:pt x="12554" y="1"/>
                    <a:pt x="1206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463375" y="2296600"/>
            <a:ext cx="3967500" cy="157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6991966" y="1036675"/>
            <a:ext cx="1438800" cy="10575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3402175" y="1644750"/>
            <a:ext cx="44007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ubTitle" idx="1"/>
          </p:nvPr>
        </p:nvSpPr>
        <p:spPr>
          <a:xfrm>
            <a:off x="3402175" y="2476050"/>
            <a:ext cx="4400700" cy="102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1362575" y="2413525"/>
            <a:ext cx="2809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1362575" y="2843076"/>
            <a:ext cx="2809500" cy="14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 idx="2"/>
          </p:nvPr>
        </p:nvSpPr>
        <p:spPr>
          <a:xfrm>
            <a:off x="4971975" y="2413525"/>
            <a:ext cx="2809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3"/>
          </p:nvPr>
        </p:nvSpPr>
        <p:spPr>
          <a:xfrm>
            <a:off x="4971975" y="2843076"/>
            <a:ext cx="2809500" cy="14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 idx="4"/>
          </p:nvPr>
        </p:nvSpPr>
        <p:spPr>
          <a:xfrm>
            <a:off x="832675" y="539500"/>
            <a:ext cx="74787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4359475" y="1918875"/>
            <a:ext cx="3951900" cy="18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●"/>
              <a:defRPr sz="12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 Medium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832675" y="539500"/>
            <a:ext cx="74787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>
            <a:spLocks noGrp="1"/>
          </p:cNvSpPr>
          <p:nvPr>
            <p:ph type="pic" idx="2"/>
          </p:nvPr>
        </p:nvSpPr>
        <p:spPr>
          <a:xfrm>
            <a:off x="832675" y="1773975"/>
            <a:ext cx="3187800" cy="2186100"/>
          </a:xfrm>
          <a:prstGeom prst="snip1Rect">
            <a:avLst>
              <a:gd name="adj" fmla="val 16667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2140500" y="1489638"/>
            <a:ext cx="4863000" cy="216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>
            <a:spLocks noGrp="1"/>
          </p:cNvSpPr>
          <p:nvPr>
            <p:ph type="title"/>
          </p:nvPr>
        </p:nvSpPr>
        <p:spPr>
          <a:xfrm>
            <a:off x="4740379" y="1661425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2"/>
          </p:nvPr>
        </p:nvSpPr>
        <p:spPr>
          <a:xfrm>
            <a:off x="4740379" y="2409544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title" idx="3"/>
          </p:nvPr>
        </p:nvSpPr>
        <p:spPr>
          <a:xfrm>
            <a:off x="4737275" y="3157659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4"/>
          </p:nvPr>
        </p:nvSpPr>
        <p:spPr>
          <a:xfrm>
            <a:off x="4740379" y="3905775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5" hasCustomPrompt="1"/>
          </p:nvPr>
        </p:nvSpPr>
        <p:spPr>
          <a:xfrm>
            <a:off x="3812533" y="1661413"/>
            <a:ext cx="842100" cy="527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6" hasCustomPrompt="1"/>
          </p:nvPr>
        </p:nvSpPr>
        <p:spPr>
          <a:xfrm>
            <a:off x="3812533" y="3157652"/>
            <a:ext cx="842100" cy="527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7" hasCustomPrompt="1"/>
          </p:nvPr>
        </p:nvSpPr>
        <p:spPr>
          <a:xfrm>
            <a:off x="3812533" y="2409534"/>
            <a:ext cx="842100" cy="527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8" hasCustomPrompt="1"/>
          </p:nvPr>
        </p:nvSpPr>
        <p:spPr>
          <a:xfrm>
            <a:off x="3812533" y="3905771"/>
            <a:ext cx="842100" cy="527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9"/>
          </p:nvPr>
        </p:nvSpPr>
        <p:spPr>
          <a:xfrm>
            <a:off x="3812525" y="539500"/>
            <a:ext cx="46182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713225" y="2603950"/>
            <a:ext cx="3967500" cy="157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title" idx="2" hasCustomPrompt="1"/>
          </p:nvPr>
        </p:nvSpPr>
        <p:spPr>
          <a:xfrm>
            <a:off x="1977575" y="1344025"/>
            <a:ext cx="1438800" cy="10575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75" y="445025"/>
            <a:ext cx="77175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7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8" r:id="rId7"/>
    <p:sldLayoutId id="2147483659" r:id="rId8"/>
    <p:sldLayoutId id="2147483660" r:id="rId9"/>
    <p:sldLayoutId id="2147483663" r:id="rId10"/>
    <p:sldLayoutId id="2147483668" r:id="rId11"/>
    <p:sldLayoutId id="2147483676" r:id="rId12"/>
    <p:sldLayoutId id="2147483677" r:id="rId13"/>
    <p:sldLayoutId id="214748367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  <p15:guide id="3" pos="449">
          <p15:clr>
            <a:srgbClr val="E46962"/>
          </p15:clr>
        </p15:guide>
        <p15:guide id="4" pos="5311">
          <p15:clr>
            <a:srgbClr val="E46962"/>
          </p15:clr>
        </p15:guide>
        <p15:guide id="5" orient="horz" pos="340">
          <p15:clr>
            <a:srgbClr val="E46962"/>
          </p15:clr>
        </p15:guide>
        <p15:guide id="6" orient="horz" pos="2897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6"/>
          <p:cNvSpPr txBox="1">
            <a:spLocks noGrp="1"/>
          </p:cNvSpPr>
          <p:nvPr>
            <p:ph type="ctrTitle"/>
          </p:nvPr>
        </p:nvSpPr>
        <p:spPr>
          <a:xfrm>
            <a:off x="1209132" y="-70005"/>
            <a:ext cx="6675209" cy="182228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10000"/>
                  </a:schemeClr>
                </a:solidFill>
                <a:latin typeface="Arial" panose="020B0604020202020204" pitchFamily="34" charset="0"/>
                <a:cs typeface="+mn-cs"/>
              </a:rPr>
              <a:t>Libyan International Medical University Faculty of </a:t>
            </a:r>
            <a:r>
              <a:rPr lang="en-US" sz="2400" dirty="0" smtClean="0">
                <a:solidFill>
                  <a:schemeClr val="accent2">
                    <a:lumMod val="10000"/>
                  </a:schemeClr>
                </a:solidFill>
                <a:latin typeface="Arial" panose="020B0604020202020204" pitchFamily="34" charset="0"/>
                <a:cs typeface="+mn-cs"/>
              </a:rPr>
              <a:t>Business Administration</a:t>
            </a:r>
            <a:r>
              <a:rPr lang="ar-SA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sz="5400" dirty="0">
              <a:solidFill>
                <a:schemeClr val="lt1"/>
              </a:solidFill>
            </a:endParaRPr>
          </a:p>
        </p:txBody>
      </p:sp>
      <p:sp>
        <p:nvSpPr>
          <p:cNvPr id="172" name="Google Shape;172;p36"/>
          <p:cNvSpPr txBox="1">
            <a:spLocks noGrp="1"/>
          </p:cNvSpPr>
          <p:nvPr>
            <p:ph type="subTitle" idx="1"/>
          </p:nvPr>
        </p:nvSpPr>
        <p:spPr>
          <a:xfrm>
            <a:off x="1" y="1481070"/>
            <a:ext cx="5631812" cy="19545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 </a:t>
            </a:r>
            <a:r>
              <a:rPr lang="en-US" sz="4000" b="1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>The Functions of General Management</a:t>
            </a:r>
            <a:endParaRPr sz="1600" b="1" dirty="0">
              <a:solidFill>
                <a:schemeClr val="accent2">
                  <a:lumMod val="10000"/>
                </a:schemeClr>
              </a:solidFill>
              <a:latin typeface="+mj-lt"/>
              <a:cs typeface="+mn-cs"/>
            </a:endParaRPr>
          </a:p>
        </p:txBody>
      </p:sp>
      <p:grpSp>
        <p:nvGrpSpPr>
          <p:cNvPr id="173" name="Google Shape;173;p36"/>
          <p:cNvGrpSpPr/>
          <p:nvPr/>
        </p:nvGrpSpPr>
        <p:grpSpPr>
          <a:xfrm>
            <a:off x="5705921" y="1699723"/>
            <a:ext cx="2292743" cy="3477540"/>
            <a:chOff x="-1755075" y="2741650"/>
            <a:chExt cx="2369350" cy="3367425"/>
          </a:xfrm>
        </p:grpSpPr>
        <p:sp>
          <p:nvSpPr>
            <p:cNvPr id="174" name="Google Shape;174;p36"/>
            <p:cNvSpPr/>
            <p:nvPr/>
          </p:nvSpPr>
          <p:spPr>
            <a:xfrm>
              <a:off x="-1584100" y="4865100"/>
              <a:ext cx="246975" cy="1243975"/>
            </a:xfrm>
            <a:custGeom>
              <a:avLst/>
              <a:gdLst/>
              <a:ahLst/>
              <a:cxnLst/>
              <a:rect l="l" t="t" r="r" b="b"/>
              <a:pathLst>
                <a:path w="9879" h="49759" fill="none" extrusionOk="0">
                  <a:moveTo>
                    <a:pt x="9879" y="1"/>
                  </a:moveTo>
                  <a:lnTo>
                    <a:pt x="0" y="49758"/>
                  </a:lnTo>
                </a:path>
              </a:pathLst>
            </a:custGeom>
            <a:noFill/>
            <a:ln w="89675" cap="flat" cmpd="sng">
              <a:solidFill>
                <a:srgbClr val="465A6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36"/>
            <p:cNvSpPr/>
            <p:nvPr/>
          </p:nvSpPr>
          <p:spPr>
            <a:xfrm>
              <a:off x="-945050" y="4865100"/>
              <a:ext cx="245475" cy="1243975"/>
            </a:xfrm>
            <a:custGeom>
              <a:avLst/>
              <a:gdLst/>
              <a:ahLst/>
              <a:cxnLst/>
              <a:rect l="l" t="t" r="r" b="b"/>
              <a:pathLst>
                <a:path w="9819" h="49759" fill="none" extrusionOk="0">
                  <a:moveTo>
                    <a:pt x="1" y="1"/>
                  </a:moveTo>
                  <a:lnTo>
                    <a:pt x="9819" y="49758"/>
                  </a:lnTo>
                </a:path>
              </a:pathLst>
            </a:custGeom>
            <a:noFill/>
            <a:ln w="89675" cap="flat" cmpd="sng">
              <a:solidFill>
                <a:srgbClr val="465A6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6"/>
            <p:cNvSpPr/>
            <p:nvPr/>
          </p:nvSpPr>
          <p:spPr>
            <a:xfrm>
              <a:off x="-1755075" y="3297450"/>
              <a:ext cx="1104150" cy="1636825"/>
            </a:xfrm>
            <a:custGeom>
              <a:avLst/>
              <a:gdLst/>
              <a:ahLst/>
              <a:cxnLst/>
              <a:rect l="l" t="t" r="r" b="b"/>
              <a:pathLst>
                <a:path w="44166" h="65473" extrusionOk="0">
                  <a:moveTo>
                    <a:pt x="12523" y="1"/>
                  </a:moveTo>
                  <a:cubicBezTo>
                    <a:pt x="5593" y="1"/>
                    <a:pt x="0" y="5593"/>
                    <a:pt x="0" y="12493"/>
                  </a:cubicBezTo>
                  <a:lnTo>
                    <a:pt x="0" y="58360"/>
                  </a:lnTo>
                  <a:cubicBezTo>
                    <a:pt x="0" y="62281"/>
                    <a:pt x="3192" y="65473"/>
                    <a:pt x="7113" y="65473"/>
                  </a:cubicBezTo>
                  <a:lnTo>
                    <a:pt x="44165" y="65473"/>
                  </a:lnTo>
                  <a:lnTo>
                    <a:pt x="44165" y="58360"/>
                  </a:lnTo>
                  <a:lnTo>
                    <a:pt x="31703" y="58360"/>
                  </a:lnTo>
                  <a:lnTo>
                    <a:pt x="31703" y="12493"/>
                  </a:lnTo>
                  <a:cubicBezTo>
                    <a:pt x="31703" y="5593"/>
                    <a:pt x="26110" y="1"/>
                    <a:pt x="19210" y="1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36"/>
            <p:cNvSpPr/>
            <p:nvPr/>
          </p:nvSpPr>
          <p:spPr>
            <a:xfrm>
              <a:off x="-1017225" y="5642475"/>
              <a:ext cx="240150" cy="269025"/>
            </a:xfrm>
            <a:custGeom>
              <a:avLst/>
              <a:gdLst/>
              <a:ahLst/>
              <a:cxnLst/>
              <a:rect l="l" t="t" r="r" b="b"/>
              <a:pathLst>
                <a:path w="9606" h="10761" extrusionOk="0">
                  <a:moveTo>
                    <a:pt x="2006" y="0"/>
                  </a:moveTo>
                  <a:lnTo>
                    <a:pt x="0" y="10365"/>
                  </a:lnTo>
                  <a:lnTo>
                    <a:pt x="5836" y="10760"/>
                  </a:lnTo>
                  <a:lnTo>
                    <a:pt x="9605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36"/>
            <p:cNvSpPr/>
            <p:nvPr/>
          </p:nvSpPr>
          <p:spPr>
            <a:xfrm>
              <a:off x="-1030900" y="5859050"/>
              <a:ext cx="468100" cy="250025"/>
            </a:xfrm>
            <a:custGeom>
              <a:avLst/>
              <a:gdLst/>
              <a:ahLst/>
              <a:cxnLst/>
              <a:rect l="l" t="t" r="r" b="b"/>
              <a:pathLst>
                <a:path w="18724" h="10001" extrusionOk="0">
                  <a:moveTo>
                    <a:pt x="8845" y="0"/>
                  </a:moveTo>
                  <a:lnTo>
                    <a:pt x="122" y="274"/>
                  </a:lnTo>
                  <a:lnTo>
                    <a:pt x="31" y="8693"/>
                  </a:lnTo>
                  <a:cubicBezTo>
                    <a:pt x="0" y="9210"/>
                    <a:pt x="365" y="9605"/>
                    <a:pt x="882" y="9605"/>
                  </a:cubicBezTo>
                  <a:lnTo>
                    <a:pt x="17660" y="10000"/>
                  </a:lnTo>
                  <a:cubicBezTo>
                    <a:pt x="18390" y="10000"/>
                    <a:pt x="18724" y="9119"/>
                    <a:pt x="18207" y="8632"/>
                  </a:cubicBezTo>
                  <a:lnTo>
                    <a:pt x="10213" y="1307"/>
                  </a:lnTo>
                  <a:lnTo>
                    <a:pt x="8845" y="0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36"/>
            <p:cNvSpPr/>
            <p:nvPr/>
          </p:nvSpPr>
          <p:spPr>
            <a:xfrm>
              <a:off x="-1030900" y="6057375"/>
              <a:ext cx="468100" cy="51700"/>
            </a:xfrm>
            <a:custGeom>
              <a:avLst/>
              <a:gdLst/>
              <a:ahLst/>
              <a:cxnLst/>
              <a:rect l="l" t="t" r="r" b="b"/>
              <a:pathLst>
                <a:path w="18724" h="2068" extrusionOk="0">
                  <a:moveTo>
                    <a:pt x="31" y="0"/>
                  </a:moveTo>
                  <a:lnTo>
                    <a:pt x="31" y="760"/>
                  </a:lnTo>
                  <a:cubicBezTo>
                    <a:pt x="0" y="1277"/>
                    <a:pt x="365" y="1642"/>
                    <a:pt x="882" y="1672"/>
                  </a:cubicBezTo>
                  <a:lnTo>
                    <a:pt x="17660" y="2067"/>
                  </a:lnTo>
                  <a:cubicBezTo>
                    <a:pt x="18359" y="2067"/>
                    <a:pt x="18724" y="1155"/>
                    <a:pt x="18207" y="699"/>
                  </a:cubicBezTo>
                  <a:lnTo>
                    <a:pt x="17934" y="426"/>
                  </a:lnTo>
                  <a:cubicBezTo>
                    <a:pt x="17782" y="547"/>
                    <a:pt x="17630" y="608"/>
                    <a:pt x="17387" y="608"/>
                  </a:cubicBezTo>
                  <a:lnTo>
                    <a:pt x="608" y="243"/>
                  </a:lnTo>
                  <a:cubicBezTo>
                    <a:pt x="365" y="243"/>
                    <a:pt x="183" y="122"/>
                    <a:pt x="3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6"/>
            <p:cNvSpPr/>
            <p:nvPr/>
          </p:nvSpPr>
          <p:spPr>
            <a:xfrm>
              <a:off x="-1034700" y="6059650"/>
              <a:ext cx="398200" cy="15975"/>
            </a:xfrm>
            <a:custGeom>
              <a:avLst/>
              <a:gdLst/>
              <a:ahLst/>
              <a:cxnLst/>
              <a:rect l="l" t="t" r="r" b="b"/>
              <a:pathLst>
                <a:path w="15928" h="639" extrusionOk="0">
                  <a:moveTo>
                    <a:pt x="183" y="0"/>
                  </a:moveTo>
                  <a:cubicBezTo>
                    <a:pt x="61" y="0"/>
                    <a:pt x="0" y="92"/>
                    <a:pt x="0" y="183"/>
                  </a:cubicBezTo>
                  <a:cubicBezTo>
                    <a:pt x="0" y="304"/>
                    <a:pt x="61" y="396"/>
                    <a:pt x="183" y="396"/>
                  </a:cubicBezTo>
                  <a:lnTo>
                    <a:pt x="15715" y="639"/>
                  </a:lnTo>
                  <a:cubicBezTo>
                    <a:pt x="15836" y="639"/>
                    <a:pt x="15928" y="578"/>
                    <a:pt x="15928" y="456"/>
                  </a:cubicBezTo>
                  <a:cubicBezTo>
                    <a:pt x="15928" y="335"/>
                    <a:pt x="15836" y="274"/>
                    <a:pt x="15715" y="274"/>
                  </a:cubicBezTo>
                  <a:lnTo>
                    <a:pt x="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6"/>
            <p:cNvSpPr/>
            <p:nvPr/>
          </p:nvSpPr>
          <p:spPr>
            <a:xfrm>
              <a:off x="-1008100" y="5921250"/>
              <a:ext cx="86650" cy="84475"/>
            </a:xfrm>
            <a:custGeom>
              <a:avLst/>
              <a:gdLst/>
              <a:ahLst/>
              <a:cxnLst/>
              <a:rect l="l" t="t" r="r" b="b"/>
              <a:pathLst>
                <a:path w="3466" h="3379" extrusionOk="0">
                  <a:moveTo>
                    <a:pt x="1733" y="369"/>
                  </a:moveTo>
                  <a:cubicBezTo>
                    <a:pt x="1854" y="369"/>
                    <a:pt x="1945" y="400"/>
                    <a:pt x="2006" y="400"/>
                  </a:cubicBezTo>
                  <a:cubicBezTo>
                    <a:pt x="2736" y="552"/>
                    <a:pt x="3192" y="1251"/>
                    <a:pt x="3040" y="1919"/>
                  </a:cubicBezTo>
                  <a:cubicBezTo>
                    <a:pt x="2907" y="2554"/>
                    <a:pt x="2361" y="2982"/>
                    <a:pt x="1780" y="2982"/>
                  </a:cubicBezTo>
                  <a:cubicBezTo>
                    <a:pt x="1694" y="2982"/>
                    <a:pt x="1607" y="2973"/>
                    <a:pt x="1520" y="2953"/>
                  </a:cubicBezTo>
                  <a:cubicBezTo>
                    <a:pt x="790" y="2801"/>
                    <a:pt x="334" y="2132"/>
                    <a:pt x="486" y="1433"/>
                  </a:cubicBezTo>
                  <a:cubicBezTo>
                    <a:pt x="608" y="825"/>
                    <a:pt x="1155" y="369"/>
                    <a:pt x="1733" y="369"/>
                  </a:cubicBezTo>
                  <a:close/>
                  <a:moveTo>
                    <a:pt x="1731" y="1"/>
                  </a:moveTo>
                  <a:cubicBezTo>
                    <a:pt x="1417" y="1"/>
                    <a:pt x="1087" y="103"/>
                    <a:pt x="790" y="308"/>
                  </a:cubicBezTo>
                  <a:cubicBezTo>
                    <a:pt x="426" y="521"/>
                    <a:pt x="152" y="916"/>
                    <a:pt x="61" y="1372"/>
                  </a:cubicBezTo>
                  <a:cubicBezTo>
                    <a:pt x="0" y="1767"/>
                    <a:pt x="61" y="2223"/>
                    <a:pt x="334" y="2618"/>
                  </a:cubicBezTo>
                  <a:cubicBezTo>
                    <a:pt x="578" y="2983"/>
                    <a:pt x="942" y="3257"/>
                    <a:pt x="1398" y="3348"/>
                  </a:cubicBezTo>
                  <a:cubicBezTo>
                    <a:pt x="1520" y="3348"/>
                    <a:pt x="1641" y="3378"/>
                    <a:pt x="1702" y="3378"/>
                  </a:cubicBezTo>
                  <a:cubicBezTo>
                    <a:pt x="2037" y="3378"/>
                    <a:pt x="2401" y="3257"/>
                    <a:pt x="2644" y="3074"/>
                  </a:cubicBezTo>
                  <a:cubicBezTo>
                    <a:pt x="3040" y="2831"/>
                    <a:pt x="3313" y="2467"/>
                    <a:pt x="3374" y="2011"/>
                  </a:cubicBezTo>
                  <a:cubicBezTo>
                    <a:pt x="3465" y="1585"/>
                    <a:pt x="3374" y="1129"/>
                    <a:pt x="3100" y="764"/>
                  </a:cubicBezTo>
                  <a:cubicBezTo>
                    <a:pt x="2888" y="369"/>
                    <a:pt x="2492" y="96"/>
                    <a:pt x="2037" y="35"/>
                  </a:cubicBezTo>
                  <a:cubicBezTo>
                    <a:pt x="1938" y="12"/>
                    <a:pt x="1835" y="1"/>
                    <a:pt x="17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6"/>
            <p:cNvSpPr/>
            <p:nvPr/>
          </p:nvSpPr>
          <p:spPr>
            <a:xfrm>
              <a:off x="-818900" y="5885450"/>
              <a:ext cx="49425" cy="51875"/>
            </a:xfrm>
            <a:custGeom>
              <a:avLst/>
              <a:gdLst/>
              <a:ahLst/>
              <a:cxnLst/>
              <a:rect l="l" t="t" r="r" b="b"/>
              <a:pathLst>
                <a:path w="1977" h="2075" extrusionOk="0">
                  <a:moveTo>
                    <a:pt x="1745" y="0"/>
                  </a:moveTo>
                  <a:cubicBezTo>
                    <a:pt x="1688" y="0"/>
                    <a:pt x="1627" y="23"/>
                    <a:pt x="1581" y="69"/>
                  </a:cubicBezTo>
                  <a:lnTo>
                    <a:pt x="61" y="1680"/>
                  </a:lnTo>
                  <a:cubicBezTo>
                    <a:pt x="1" y="1771"/>
                    <a:pt x="1" y="1923"/>
                    <a:pt x="61" y="1984"/>
                  </a:cubicBezTo>
                  <a:cubicBezTo>
                    <a:pt x="92" y="2075"/>
                    <a:pt x="153" y="2075"/>
                    <a:pt x="213" y="2075"/>
                  </a:cubicBezTo>
                  <a:cubicBezTo>
                    <a:pt x="244" y="2075"/>
                    <a:pt x="335" y="2044"/>
                    <a:pt x="365" y="1984"/>
                  </a:cubicBezTo>
                  <a:lnTo>
                    <a:pt x="1885" y="373"/>
                  </a:lnTo>
                  <a:cubicBezTo>
                    <a:pt x="1976" y="281"/>
                    <a:pt x="1976" y="129"/>
                    <a:pt x="1885" y="69"/>
                  </a:cubicBezTo>
                  <a:cubicBezTo>
                    <a:pt x="1855" y="23"/>
                    <a:pt x="1802" y="0"/>
                    <a:pt x="17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6"/>
            <p:cNvSpPr/>
            <p:nvPr/>
          </p:nvSpPr>
          <p:spPr>
            <a:xfrm>
              <a:off x="-788500" y="5914900"/>
              <a:ext cx="49425" cy="52075"/>
            </a:xfrm>
            <a:custGeom>
              <a:avLst/>
              <a:gdLst/>
              <a:ahLst/>
              <a:cxnLst/>
              <a:rect l="l" t="t" r="r" b="b"/>
              <a:pathLst>
                <a:path w="1977" h="2083" extrusionOk="0">
                  <a:moveTo>
                    <a:pt x="1744" y="0"/>
                  </a:moveTo>
                  <a:cubicBezTo>
                    <a:pt x="1687" y="0"/>
                    <a:pt x="1627" y="15"/>
                    <a:pt x="1581" y="46"/>
                  </a:cubicBezTo>
                  <a:lnTo>
                    <a:pt x="61" y="1687"/>
                  </a:lnTo>
                  <a:cubicBezTo>
                    <a:pt x="0" y="1778"/>
                    <a:pt x="0" y="1930"/>
                    <a:pt x="61" y="1991"/>
                  </a:cubicBezTo>
                  <a:cubicBezTo>
                    <a:pt x="92" y="2082"/>
                    <a:pt x="183" y="2082"/>
                    <a:pt x="213" y="2082"/>
                  </a:cubicBezTo>
                  <a:cubicBezTo>
                    <a:pt x="244" y="2082"/>
                    <a:pt x="335" y="2021"/>
                    <a:pt x="365" y="1991"/>
                  </a:cubicBezTo>
                  <a:lnTo>
                    <a:pt x="1885" y="350"/>
                  </a:lnTo>
                  <a:cubicBezTo>
                    <a:pt x="1976" y="289"/>
                    <a:pt x="1976" y="137"/>
                    <a:pt x="1885" y="46"/>
                  </a:cubicBezTo>
                  <a:cubicBezTo>
                    <a:pt x="1855" y="15"/>
                    <a:pt x="1801" y="0"/>
                    <a:pt x="17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6"/>
            <p:cNvSpPr/>
            <p:nvPr/>
          </p:nvSpPr>
          <p:spPr>
            <a:xfrm>
              <a:off x="-760375" y="5944525"/>
              <a:ext cx="49400" cy="51325"/>
            </a:xfrm>
            <a:custGeom>
              <a:avLst/>
              <a:gdLst/>
              <a:ahLst/>
              <a:cxnLst/>
              <a:rect l="l" t="t" r="r" b="b"/>
              <a:pathLst>
                <a:path w="1976" h="2053" extrusionOk="0">
                  <a:moveTo>
                    <a:pt x="1752" y="1"/>
                  </a:moveTo>
                  <a:cubicBezTo>
                    <a:pt x="1695" y="1"/>
                    <a:pt x="1641" y="16"/>
                    <a:pt x="1611" y="46"/>
                  </a:cubicBezTo>
                  <a:lnTo>
                    <a:pt x="91" y="1687"/>
                  </a:lnTo>
                  <a:cubicBezTo>
                    <a:pt x="0" y="1748"/>
                    <a:pt x="0" y="1900"/>
                    <a:pt x="91" y="1991"/>
                  </a:cubicBezTo>
                  <a:cubicBezTo>
                    <a:pt x="152" y="2022"/>
                    <a:pt x="182" y="2052"/>
                    <a:pt x="243" y="2052"/>
                  </a:cubicBezTo>
                  <a:cubicBezTo>
                    <a:pt x="274" y="2052"/>
                    <a:pt x="334" y="2022"/>
                    <a:pt x="395" y="1991"/>
                  </a:cubicBezTo>
                  <a:lnTo>
                    <a:pt x="1915" y="350"/>
                  </a:lnTo>
                  <a:cubicBezTo>
                    <a:pt x="1976" y="289"/>
                    <a:pt x="1976" y="137"/>
                    <a:pt x="1915" y="46"/>
                  </a:cubicBezTo>
                  <a:cubicBezTo>
                    <a:pt x="1869" y="16"/>
                    <a:pt x="1809" y="1"/>
                    <a:pt x="17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6"/>
            <p:cNvSpPr/>
            <p:nvPr/>
          </p:nvSpPr>
          <p:spPr>
            <a:xfrm>
              <a:off x="-849300" y="5791800"/>
              <a:ext cx="54750" cy="95375"/>
            </a:xfrm>
            <a:custGeom>
              <a:avLst/>
              <a:gdLst/>
              <a:ahLst/>
              <a:cxnLst/>
              <a:rect l="l" t="t" r="r" b="b"/>
              <a:pathLst>
                <a:path w="2190" h="3815" extrusionOk="0">
                  <a:moveTo>
                    <a:pt x="973" y="380"/>
                  </a:moveTo>
                  <a:cubicBezTo>
                    <a:pt x="1247" y="380"/>
                    <a:pt x="1521" y="562"/>
                    <a:pt x="1551" y="836"/>
                  </a:cubicBezTo>
                  <a:cubicBezTo>
                    <a:pt x="1612" y="1322"/>
                    <a:pt x="1581" y="2812"/>
                    <a:pt x="1429" y="3268"/>
                  </a:cubicBezTo>
                  <a:cubicBezTo>
                    <a:pt x="1156" y="2842"/>
                    <a:pt x="517" y="1413"/>
                    <a:pt x="457" y="1079"/>
                  </a:cubicBezTo>
                  <a:cubicBezTo>
                    <a:pt x="365" y="745"/>
                    <a:pt x="609" y="471"/>
                    <a:pt x="913" y="410"/>
                  </a:cubicBezTo>
                  <a:cubicBezTo>
                    <a:pt x="943" y="410"/>
                    <a:pt x="973" y="380"/>
                    <a:pt x="973" y="380"/>
                  </a:cubicBezTo>
                  <a:close/>
                  <a:moveTo>
                    <a:pt x="1030" y="0"/>
                  </a:moveTo>
                  <a:cubicBezTo>
                    <a:pt x="972" y="0"/>
                    <a:pt x="912" y="5"/>
                    <a:pt x="852" y="15"/>
                  </a:cubicBezTo>
                  <a:cubicBezTo>
                    <a:pt x="335" y="106"/>
                    <a:pt x="1" y="623"/>
                    <a:pt x="62" y="1140"/>
                  </a:cubicBezTo>
                  <a:cubicBezTo>
                    <a:pt x="92" y="1474"/>
                    <a:pt x="973" y="3571"/>
                    <a:pt x="1369" y="3754"/>
                  </a:cubicBezTo>
                  <a:cubicBezTo>
                    <a:pt x="1399" y="3754"/>
                    <a:pt x="1429" y="3754"/>
                    <a:pt x="1521" y="3815"/>
                  </a:cubicBezTo>
                  <a:cubicBezTo>
                    <a:pt x="1551" y="3815"/>
                    <a:pt x="1581" y="3754"/>
                    <a:pt x="1612" y="3754"/>
                  </a:cubicBezTo>
                  <a:cubicBezTo>
                    <a:pt x="2189" y="3450"/>
                    <a:pt x="2037" y="957"/>
                    <a:pt x="2007" y="806"/>
                  </a:cubicBezTo>
                  <a:cubicBezTo>
                    <a:pt x="1899" y="319"/>
                    <a:pt x="1502" y="0"/>
                    <a:pt x="10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6"/>
            <p:cNvSpPr/>
            <p:nvPr/>
          </p:nvSpPr>
          <p:spPr>
            <a:xfrm>
              <a:off x="-817375" y="5825775"/>
              <a:ext cx="85900" cy="61400"/>
            </a:xfrm>
            <a:custGeom>
              <a:avLst/>
              <a:gdLst/>
              <a:ahLst/>
              <a:cxnLst/>
              <a:rect l="l" t="t" r="r" b="b"/>
              <a:pathLst>
                <a:path w="3436" h="2456" extrusionOk="0">
                  <a:moveTo>
                    <a:pt x="2402" y="389"/>
                  </a:moveTo>
                  <a:cubicBezTo>
                    <a:pt x="2584" y="389"/>
                    <a:pt x="2766" y="480"/>
                    <a:pt x="2888" y="662"/>
                  </a:cubicBezTo>
                  <a:cubicBezTo>
                    <a:pt x="2979" y="784"/>
                    <a:pt x="3010" y="936"/>
                    <a:pt x="2979" y="1088"/>
                  </a:cubicBezTo>
                  <a:cubicBezTo>
                    <a:pt x="2918" y="1240"/>
                    <a:pt x="2827" y="1331"/>
                    <a:pt x="2706" y="1422"/>
                  </a:cubicBezTo>
                  <a:cubicBezTo>
                    <a:pt x="2402" y="1605"/>
                    <a:pt x="912" y="2000"/>
                    <a:pt x="456" y="2030"/>
                  </a:cubicBezTo>
                  <a:cubicBezTo>
                    <a:pt x="608" y="1696"/>
                    <a:pt x="1703" y="693"/>
                    <a:pt x="2128" y="480"/>
                  </a:cubicBezTo>
                  <a:cubicBezTo>
                    <a:pt x="2250" y="419"/>
                    <a:pt x="2310" y="389"/>
                    <a:pt x="2402" y="389"/>
                  </a:cubicBezTo>
                  <a:close/>
                  <a:moveTo>
                    <a:pt x="2413" y="0"/>
                  </a:moveTo>
                  <a:cubicBezTo>
                    <a:pt x="2253" y="0"/>
                    <a:pt x="2091" y="38"/>
                    <a:pt x="1946" y="115"/>
                  </a:cubicBezTo>
                  <a:cubicBezTo>
                    <a:pt x="1611" y="328"/>
                    <a:pt x="183" y="1453"/>
                    <a:pt x="31" y="2030"/>
                  </a:cubicBezTo>
                  <a:cubicBezTo>
                    <a:pt x="0" y="2182"/>
                    <a:pt x="31" y="2243"/>
                    <a:pt x="92" y="2334"/>
                  </a:cubicBezTo>
                  <a:cubicBezTo>
                    <a:pt x="122" y="2395"/>
                    <a:pt x="274" y="2456"/>
                    <a:pt x="456" y="2456"/>
                  </a:cubicBezTo>
                  <a:cubicBezTo>
                    <a:pt x="1216" y="2456"/>
                    <a:pt x="2766" y="1878"/>
                    <a:pt x="2918" y="1787"/>
                  </a:cubicBezTo>
                  <a:cubicBezTo>
                    <a:pt x="3162" y="1635"/>
                    <a:pt x="3314" y="1453"/>
                    <a:pt x="3374" y="1179"/>
                  </a:cubicBezTo>
                  <a:cubicBezTo>
                    <a:pt x="3435" y="966"/>
                    <a:pt x="3374" y="693"/>
                    <a:pt x="3283" y="480"/>
                  </a:cubicBezTo>
                  <a:cubicBezTo>
                    <a:pt x="3097" y="170"/>
                    <a:pt x="2756" y="0"/>
                    <a:pt x="24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6"/>
            <p:cNvSpPr/>
            <p:nvPr/>
          </p:nvSpPr>
          <p:spPr>
            <a:xfrm>
              <a:off x="-1223150" y="4323300"/>
              <a:ext cx="854125" cy="1374675"/>
            </a:xfrm>
            <a:custGeom>
              <a:avLst/>
              <a:gdLst/>
              <a:ahLst/>
              <a:cxnLst/>
              <a:rect l="l" t="t" r="r" b="b"/>
              <a:pathLst>
                <a:path w="34165" h="54987" extrusionOk="0">
                  <a:moveTo>
                    <a:pt x="15137" y="1"/>
                  </a:moveTo>
                  <a:cubicBezTo>
                    <a:pt x="3617" y="183"/>
                    <a:pt x="0" y="15837"/>
                    <a:pt x="61" y="15837"/>
                  </a:cubicBezTo>
                  <a:lnTo>
                    <a:pt x="15715" y="18238"/>
                  </a:lnTo>
                  <a:cubicBezTo>
                    <a:pt x="12888" y="21673"/>
                    <a:pt x="11976" y="25958"/>
                    <a:pt x="9818" y="33679"/>
                  </a:cubicBezTo>
                  <a:lnTo>
                    <a:pt x="9392" y="53649"/>
                  </a:lnTo>
                  <a:lnTo>
                    <a:pt x="16839" y="54986"/>
                  </a:lnTo>
                  <a:cubicBezTo>
                    <a:pt x="16839" y="54986"/>
                    <a:pt x="32098" y="23557"/>
                    <a:pt x="33162" y="15046"/>
                  </a:cubicBezTo>
                  <a:cubicBezTo>
                    <a:pt x="34165" y="6536"/>
                    <a:pt x="15137" y="1"/>
                    <a:pt x="1513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6"/>
            <p:cNvSpPr/>
            <p:nvPr/>
          </p:nvSpPr>
          <p:spPr>
            <a:xfrm>
              <a:off x="-940475" y="4708925"/>
              <a:ext cx="244700" cy="909250"/>
            </a:xfrm>
            <a:custGeom>
              <a:avLst/>
              <a:gdLst/>
              <a:ahLst/>
              <a:cxnLst/>
              <a:rect l="l" t="t" r="r" b="b"/>
              <a:pathLst>
                <a:path w="9788" h="36370" extrusionOk="0">
                  <a:moveTo>
                    <a:pt x="4022" y="1"/>
                  </a:moveTo>
                  <a:cubicBezTo>
                    <a:pt x="3900" y="1"/>
                    <a:pt x="3789" y="105"/>
                    <a:pt x="3739" y="229"/>
                  </a:cubicBezTo>
                  <a:cubicBezTo>
                    <a:pt x="3709" y="381"/>
                    <a:pt x="3830" y="533"/>
                    <a:pt x="3982" y="564"/>
                  </a:cubicBezTo>
                  <a:cubicBezTo>
                    <a:pt x="4134" y="624"/>
                    <a:pt x="7052" y="1232"/>
                    <a:pt x="8815" y="1384"/>
                  </a:cubicBezTo>
                  <a:cubicBezTo>
                    <a:pt x="7386" y="2661"/>
                    <a:pt x="3678" y="6582"/>
                    <a:pt x="2189" y="12540"/>
                  </a:cubicBezTo>
                  <a:cubicBezTo>
                    <a:pt x="395" y="19774"/>
                    <a:pt x="61" y="35883"/>
                    <a:pt x="31" y="35974"/>
                  </a:cubicBezTo>
                  <a:cubicBezTo>
                    <a:pt x="0" y="36126"/>
                    <a:pt x="61" y="36309"/>
                    <a:pt x="213" y="36370"/>
                  </a:cubicBezTo>
                  <a:lnTo>
                    <a:pt x="304" y="36370"/>
                  </a:lnTo>
                  <a:cubicBezTo>
                    <a:pt x="395" y="36370"/>
                    <a:pt x="517" y="36278"/>
                    <a:pt x="547" y="36218"/>
                  </a:cubicBezTo>
                  <a:cubicBezTo>
                    <a:pt x="608" y="36096"/>
                    <a:pt x="943" y="19956"/>
                    <a:pt x="2736" y="12691"/>
                  </a:cubicBezTo>
                  <a:cubicBezTo>
                    <a:pt x="4529" y="5549"/>
                    <a:pt x="9636" y="1384"/>
                    <a:pt x="9666" y="1324"/>
                  </a:cubicBezTo>
                  <a:cubicBezTo>
                    <a:pt x="9757" y="1263"/>
                    <a:pt x="9788" y="1141"/>
                    <a:pt x="9757" y="1020"/>
                  </a:cubicBezTo>
                  <a:cubicBezTo>
                    <a:pt x="9727" y="928"/>
                    <a:pt x="9605" y="837"/>
                    <a:pt x="9484" y="837"/>
                  </a:cubicBezTo>
                  <a:cubicBezTo>
                    <a:pt x="8055" y="837"/>
                    <a:pt x="4134" y="17"/>
                    <a:pt x="4104" y="17"/>
                  </a:cubicBezTo>
                  <a:cubicBezTo>
                    <a:pt x="4076" y="6"/>
                    <a:pt x="4049" y="1"/>
                    <a:pt x="4022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6"/>
            <p:cNvSpPr/>
            <p:nvPr/>
          </p:nvSpPr>
          <p:spPr>
            <a:xfrm>
              <a:off x="-978475" y="5600550"/>
              <a:ext cx="214325" cy="56375"/>
            </a:xfrm>
            <a:custGeom>
              <a:avLst/>
              <a:gdLst/>
              <a:ahLst/>
              <a:cxnLst/>
              <a:rect l="l" t="t" r="r" b="b"/>
              <a:pathLst>
                <a:path w="8573" h="2255" extrusionOk="0">
                  <a:moveTo>
                    <a:pt x="318" y="1"/>
                  </a:moveTo>
                  <a:cubicBezTo>
                    <a:pt x="183" y="1"/>
                    <a:pt x="58" y="113"/>
                    <a:pt x="31" y="249"/>
                  </a:cubicBezTo>
                  <a:cubicBezTo>
                    <a:pt x="0" y="401"/>
                    <a:pt x="92" y="553"/>
                    <a:pt x="244" y="583"/>
                  </a:cubicBezTo>
                  <a:lnTo>
                    <a:pt x="8207" y="2255"/>
                  </a:lnTo>
                  <a:lnTo>
                    <a:pt x="8238" y="2255"/>
                  </a:lnTo>
                  <a:cubicBezTo>
                    <a:pt x="8390" y="2255"/>
                    <a:pt x="8542" y="2133"/>
                    <a:pt x="8542" y="2042"/>
                  </a:cubicBezTo>
                  <a:cubicBezTo>
                    <a:pt x="8572" y="1890"/>
                    <a:pt x="8481" y="1738"/>
                    <a:pt x="8329" y="1677"/>
                  </a:cubicBezTo>
                  <a:lnTo>
                    <a:pt x="365" y="6"/>
                  </a:lnTo>
                  <a:cubicBezTo>
                    <a:pt x="349" y="2"/>
                    <a:pt x="334" y="1"/>
                    <a:pt x="31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6"/>
            <p:cNvSpPr/>
            <p:nvPr/>
          </p:nvSpPr>
          <p:spPr>
            <a:xfrm>
              <a:off x="10150" y="5207825"/>
              <a:ext cx="250775" cy="280400"/>
            </a:xfrm>
            <a:custGeom>
              <a:avLst/>
              <a:gdLst/>
              <a:ahLst/>
              <a:cxnLst/>
              <a:rect l="l" t="t" r="r" b="b"/>
              <a:pathLst>
                <a:path w="10031" h="11216" extrusionOk="0">
                  <a:moveTo>
                    <a:pt x="5380" y="0"/>
                  </a:moveTo>
                  <a:lnTo>
                    <a:pt x="0" y="5076"/>
                  </a:lnTo>
                  <a:lnTo>
                    <a:pt x="4985" y="11216"/>
                  </a:lnTo>
                  <a:lnTo>
                    <a:pt x="10031" y="7660"/>
                  </a:lnTo>
                  <a:lnTo>
                    <a:pt x="5380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6"/>
            <p:cNvSpPr/>
            <p:nvPr/>
          </p:nvSpPr>
          <p:spPr>
            <a:xfrm>
              <a:off x="105125" y="5327125"/>
              <a:ext cx="509150" cy="316100"/>
            </a:xfrm>
            <a:custGeom>
              <a:avLst/>
              <a:gdLst/>
              <a:ahLst/>
              <a:cxnLst/>
              <a:rect l="l" t="t" r="r" b="b"/>
              <a:pathLst>
                <a:path w="20366" h="12644" extrusionOk="0">
                  <a:moveTo>
                    <a:pt x="6688" y="0"/>
                  </a:moveTo>
                  <a:lnTo>
                    <a:pt x="1" y="5563"/>
                  </a:lnTo>
                  <a:lnTo>
                    <a:pt x="5077" y="12280"/>
                  </a:lnTo>
                  <a:cubicBezTo>
                    <a:pt x="5240" y="12516"/>
                    <a:pt x="5511" y="12643"/>
                    <a:pt x="5788" y="12643"/>
                  </a:cubicBezTo>
                  <a:cubicBezTo>
                    <a:pt x="5975" y="12643"/>
                    <a:pt x="6164" y="12585"/>
                    <a:pt x="6323" y="12462"/>
                  </a:cubicBezTo>
                  <a:lnTo>
                    <a:pt x="19788" y="2432"/>
                  </a:lnTo>
                  <a:cubicBezTo>
                    <a:pt x="20366" y="2037"/>
                    <a:pt x="20092" y="1125"/>
                    <a:pt x="19393" y="1034"/>
                  </a:cubicBezTo>
                  <a:lnTo>
                    <a:pt x="8542" y="213"/>
                  </a:lnTo>
                  <a:lnTo>
                    <a:pt x="6688" y="0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6"/>
            <p:cNvSpPr/>
            <p:nvPr/>
          </p:nvSpPr>
          <p:spPr>
            <a:xfrm>
              <a:off x="221400" y="5352200"/>
              <a:ext cx="392875" cy="290800"/>
            </a:xfrm>
            <a:custGeom>
              <a:avLst/>
              <a:gdLst/>
              <a:ahLst/>
              <a:cxnLst/>
              <a:rect l="l" t="t" r="r" b="b"/>
              <a:pathLst>
                <a:path w="15715" h="11632" extrusionOk="0">
                  <a:moveTo>
                    <a:pt x="14347" y="0"/>
                  </a:moveTo>
                  <a:cubicBezTo>
                    <a:pt x="14317" y="183"/>
                    <a:pt x="14225" y="335"/>
                    <a:pt x="14043" y="487"/>
                  </a:cubicBezTo>
                  <a:lnTo>
                    <a:pt x="608" y="10517"/>
                  </a:lnTo>
                  <a:cubicBezTo>
                    <a:pt x="432" y="10618"/>
                    <a:pt x="277" y="10677"/>
                    <a:pt x="107" y="10677"/>
                  </a:cubicBezTo>
                  <a:cubicBezTo>
                    <a:pt x="72" y="10677"/>
                    <a:pt x="37" y="10674"/>
                    <a:pt x="0" y="10669"/>
                  </a:cubicBezTo>
                  <a:lnTo>
                    <a:pt x="0" y="10669"/>
                  </a:lnTo>
                  <a:lnTo>
                    <a:pt x="456" y="11277"/>
                  </a:lnTo>
                  <a:cubicBezTo>
                    <a:pt x="605" y="11500"/>
                    <a:pt x="878" y="11632"/>
                    <a:pt x="1158" y="11632"/>
                  </a:cubicBezTo>
                  <a:cubicBezTo>
                    <a:pt x="1336" y="11632"/>
                    <a:pt x="1518" y="11578"/>
                    <a:pt x="1672" y="11459"/>
                  </a:cubicBezTo>
                  <a:lnTo>
                    <a:pt x="15107" y="1429"/>
                  </a:lnTo>
                  <a:cubicBezTo>
                    <a:pt x="15715" y="1034"/>
                    <a:pt x="15441" y="122"/>
                    <a:pt x="14742" y="31"/>
                  </a:cubicBezTo>
                  <a:lnTo>
                    <a:pt x="14347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6"/>
            <p:cNvSpPr/>
            <p:nvPr/>
          </p:nvSpPr>
          <p:spPr>
            <a:xfrm>
              <a:off x="219125" y="5386325"/>
              <a:ext cx="322975" cy="244050"/>
            </a:xfrm>
            <a:custGeom>
              <a:avLst/>
              <a:gdLst/>
              <a:ahLst/>
              <a:cxnLst/>
              <a:rect l="l" t="t" r="r" b="b"/>
              <a:pathLst>
                <a:path w="12919" h="9762" extrusionOk="0">
                  <a:moveTo>
                    <a:pt x="12668" y="0"/>
                  </a:moveTo>
                  <a:cubicBezTo>
                    <a:pt x="12628" y="0"/>
                    <a:pt x="12588" y="10"/>
                    <a:pt x="12554" y="33"/>
                  </a:cubicBezTo>
                  <a:lnTo>
                    <a:pt x="122" y="9365"/>
                  </a:lnTo>
                  <a:cubicBezTo>
                    <a:pt x="0" y="9456"/>
                    <a:pt x="0" y="9578"/>
                    <a:pt x="61" y="9669"/>
                  </a:cubicBezTo>
                  <a:cubicBezTo>
                    <a:pt x="120" y="9728"/>
                    <a:pt x="191" y="9761"/>
                    <a:pt x="259" y="9761"/>
                  </a:cubicBezTo>
                  <a:cubicBezTo>
                    <a:pt x="296" y="9761"/>
                    <a:pt x="333" y="9751"/>
                    <a:pt x="365" y="9730"/>
                  </a:cubicBezTo>
                  <a:lnTo>
                    <a:pt x="12797" y="337"/>
                  </a:lnTo>
                  <a:cubicBezTo>
                    <a:pt x="12888" y="246"/>
                    <a:pt x="12918" y="155"/>
                    <a:pt x="12857" y="64"/>
                  </a:cubicBezTo>
                  <a:cubicBezTo>
                    <a:pt x="12801" y="26"/>
                    <a:pt x="12733" y="0"/>
                    <a:pt x="126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6"/>
            <p:cNvSpPr/>
            <p:nvPr/>
          </p:nvSpPr>
          <p:spPr>
            <a:xfrm>
              <a:off x="170475" y="5461350"/>
              <a:ext cx="86650" cy="84125"/>
            </a:xfrm>
            <a:custGeom>
              <a:avLst/>
              <a:gdLst/>
              <a:ahLst/>
              <a:cxnLst/>
              <a:rect l="l" t="t" r="r" b="b"/>
              <a:pathLst>
                <a:path w="3466" h="3365" extrusionOk="0">
                  <a:moveTo>
                    <a:pt x="1744" y="428"/>
                  </a:moveTo>
                  <a:cubicBezTo>
                    <a:pt x="2211" y="428"/>
                    <a:pt x="2672" y="682"/>
                    <a:pt x="2888" y="1136"/>
                  </a:cubicBezTo>
                  <a:cubicBezTo>
                    <a:pt x="3192" y="1744"/>
                    <a:pt x="2980" y="2534"/>
                    <a:pt x="2311" y="2838"/>
                  </a:cubicBezTo>
                  <a:cubicBezTo>
                    <a:pt x="2127" y="2930"/>
                    <a:pt x="1927" y="2974"/>
                    <a:pt x="1728" y="2974"/>
                  </a:cubicBezTo>
                  <a:cubicBezTo>
                    <a:pt x="1270" y="2974"/>
                    <a:pt x="821" y="2736"/>
                    <a:pt x="609" y="2291"/>
                  </a:cubicBezTo>
                  <a:cubicBezTo>
                    <a:pt x="335" y="1713"/>
                    <a:pt x="487" y="1075"/>
                    <a:pt x="973" y="710"/>
                  </a:cubicBezTo>
                  <a:cubicBezTo>
                    <a:pt x="1034" y="649"/>
                    <a:pt x="1095" y="619"/>
                    <a:pt x="1186" y="558"/>
                  </a:cubicBezTo>
                  <a:cubicBezTo>
                    <a:pt x="1362" y="470"/>
                    <a:pt x="1553" y="428"/>
                    <a:pt x="1744" y="428"/>
                  </a:cubicBezTo>
                  <a:close/>
                  <a:moveTo>
                    <a:pt x="1750" y="1"/>
                  </a:moveTo>
                  <a:cubicBezTo>
                    <a:pt x="1482" y="1"/>
                    <a:pt x="1216" y="63"/>
                    <a:pt x="973" y="194"/>
                  </a:cubicBezTo>
                  <a:cubicBezTo>
                    <a:pt x="578" y="406"/>
                    <a:pt x="274" y="741"/>
                    <a:pt x="122" y="1166"/>
                  </a:cubicBezTo>
                  <a:cubicBezTo>
                    <a:pt x="1" y="1592"/>
                    <a:pt x="31" y="2048"/>
                    <a:pt x="244" y="2473"/>
                  </a:cubicBezTo>
                  <a:cubicBezTo>
                    <a:pt x="457" y="2838"/>
                    <a:pt x="791" y="3142"/>
                    <a:pt x="1217" y="3294"/>
                  </a:cubicBezTo>
                  <a:cubicBezTo>
                    <a:pt x="1381" y="3341"/>
                    <a:pt x="1549" y="3365"/>
                    <a:pt x="1718" y="3365"/>
                  </a:cubicBezTo>
                  <a:cubicBezTo>
                    <a:pt x="1989" y="3365"/>
                    <a:pt x="2262" y="3303"/>
                    <a:pt x="2524" y="3172"/>
                  </a:cubicBezTo>
                  <a:cubicBezTo>
                    <a:pt x="2615" y="3142"/>
                    <a:pt x="2706" y="3081"/>
                    <a:pt x="2797" y="2990"/>
                  </a:cubicBezTo>
                  <a:cubicBezTo>
                    <a:pt x="3040" y="2808"/>
                    <a:pt x="3253" y="2504"/>
                    <a:pt x="3344" y="2200"/>
                  </a:cubicBezTo>
                  <a:cubicBezTo>
                    <a:pt x="3466" y="1774"/>
                    <a:pt x="3435" y="1318"/>
                    <a:pt x="3253" y="893"/>
                  </a:cubicBezTo>
                  <a:cubicBezTo>
                    <a:pt x="3010" y="528"/>
                    <a:pt x="2676" y="224"/>
                    <a:pt x="2250" y="72"/>
                  </a:cubicBezTo>
                  <a:cubicBezTo>
                    <a:pt x="2086" y="25"/>
                    <a:pt x="1918" y="1"/>
                    <a:pt x="17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6"/>
            <p:cNvSpPr/>
            <p:nvPr/>
          </p:nvSpPr>
          <p:spPr>
            <a:xfrm>
              <a:off x="309550" y="5325600"/>
              <a:ext cx="15225" cy="66125"/>
            </a:xfrm>
            <a:custGeom>
              <a:avLst/>
              <a:gdLst/>
              <a:ahLst/>
              <a:cxnLst/>
              <a:rect l="l" t="t" r="r" b="b"/>
              <a:pathLst>
                <a:path w="609" h="2645" extrusionOk="0">
                  <a:moveTo>
                    <a:pt x="426" y="0"/>
                  </a:moveTo>
                  <a:cubicBezTo>
                    <a:pt x="304" y="0"/>
                    <a:pt x="183" y="61"/>
                    <a:pt x="183" y="183"/>
                  </a:cubicBezTo>
                  <a:lnTo>
                    <a:pt x="0" y="2432"/>
                  </a:lnTo>
                  <a:cubicBezTo>
                    <a:pt x="0" y="2523"/>
                    <a:pt x="61" y="2645"/>
                    <a:pt x="183" y="2645"/>
                  </a:cubicBezTo>
                  <a:cubicBezTo>
                    <a:pt x="213" y="2645"/>
                    <a:pt x="304" y="2645"/>
                    <a:pt x="335" y="2614"/>
                  </a:cubicBezTo>
                  <a:cubicBezTo>
                    <a:pt x="365" y="2584"/>
                    <a:pt x="426" y="2523"/>
                    <a:pt x="426" y="2462"/>
                  </a:cubicBezTo>
                  <a:lnTo>
                    <a:pt x="608" y="213"/>
                  </a:lnTo>
                  <a:cubicBezTo>
                    <a:pt x="608" y="122"/>
                    <a:pt x="517" y="0"/>
                    <a:pt x="4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6"/>
            <p:cNvSpPr/>
            <p:nvPr/>
          </p:nvSpPr>
          <p:spPr>
            <a:xfrm>
              <a:off x="352100" y="5330150"/>
              <a:ext cx="14450" cy="66900"/>
            </a:xfrm>
            <a:custGeom>
              <a:avLst/>
              <a:gdLst/>
              <a:ahLst/>
              <a:cxnLst/>
              <a:rect l="l" t="t" r="r" b="b"/>
              <a:pathLst>
                <a:path w="578" h="2676" extrusionOk="0">
                  <a:moveTo>
                    <a:pt x="396" y="1"/>
                  </a:moveTo>
                  <a:cubicBezTo>
                    <a:pt x="274" y="1"/>
                    <a:pt x="152" y="92"/>
                    <a:pt x="152" y="183"/>
                  </a:cubicBezTo>
                  <a:lnTo>
                    <a:pt x="0" y="2432"/>
                  </a:lnTo>
                  <a:cubicBezTo>
                    <a:pt x="0" y="2554"/>
                    <a:pt x="92" y="2676"/>
                    <a:pt x="183" y="2676"/>
                  </a:cubicBezTo>
                  <a:cubicBezTo>
                    <a:pt x="244" y="2676"/>
                    <a:pt x="274" y="2615"/>
                    <a:pt x="304" y="2615"/>
                  </a:cubicBezTo>
                  <a:cubicBezTo>
                    <a:pt x="335" y="2584"/>
                    <a:pt x="396" y="2554"/>
                    <a:pt x="396" y="2463"/>
                  </a:cubicBezTo>
                  <a:lnTo>
                    <a:pt x="578" y="244"/>
                  </a:lnTo>
                  <a:cubicBezTo>
                    <a:pt x="578" y="122"/>
                    <a:pt x="487" y="1"/>
                    <a:pt x="3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6"/>
            <p:cNvSpPr/>
            <p:nvPr/>
          </p:nvSpPr>
          <p:spPr>
            <a:xfrm>
              <a:off x="392375" y="5334725"/>
              <a:ext cx="15225" cy="66875"/>
            </a:xfrm>
            <a:custGeom>
              <a:avLst/>
              <a:gdLst/>
              <a:ahLst/>
              <a:cxnLst/>
              <a:rect l="l" t="t" r="r" b="b"/>
              <a:pathLst>
                <a:path w="609" h="2675" extrusionOk="0">
                  <a:moveTo>
                    <a:pt x="395" y="0"/>
                  </a:moveTo>
                  <a:cubicBezTo>
                    <a:pt x="304" y="0"/>
                    <a:pt x="183" y="91"/>
                    <a:pt x="183" y="213"/>
                  </a:cubicBezTo>
                  <a:lnTo>
                    <a:pt x="0" y="2432"/>
                  </a:lnTo>
                  <a:cubicBezTo>
                    <a:pt x="0" y="2553"/>
                    <a:pt x="61" y="2675"/>
                    <a:pt x="183" y="2675"/>
                  </a:cubicBezTo>
                  <a:cubicBezTo>
                    <a:pt x="243" y="2675"/>
                    <a:pt x="304" y="2675"/>
                    <a:pt x="335" y="2644"/>
                  </a:cubicBezTo>
                  <a:cubicBezTo>
                    <a:pt x="365" y="2584"/>
                    <a:pt x="395" y="2553"/>
                    <a:pt x="395" y="2493"/>
                  </a:cubicBezTo>
                  <a:lnTo>
                    <a:pt x="608" y="243"/>
                  </a:lnTo>
                  <a:cubicBezTo>
                    <a:pt x="608" y="122"/>
                    <a:pt x="517" y="0"/>
                    <a:pt x="3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6"/>
            <p:cNvSpPr/>
            <p:nvPr/>
          </p:nvSpPr>
          <p:spPr>
            <a:xfrm>
              <a:off x="208475" y="5277150"/>
              <a:ext cx="87425" cy="73675"/>
            </a:xfrm>
            <a:custGeom>
              <a:avLst/>
              <a:gdLst/>
              <a:ahLst/>
              <a:cxnLst/>
              <a:rect l="l" t="t" r="r" b="b"/>
              <a:pathLst>
                <a:path w="3497" h="2947" extrusionOk="0">
                  <a:moveTo>
                    <a:pt x="1076" y="430"/>
                  </a:moveTo>
                  <a:cubicBezTo>
                    <a:pt x="1219" y="430"/>
                    <a:pt x="1364" y="475"/>
                    <a:pt x="1460" y="571"/>
                  </a:cubicBezTo>
                  <a:cubicBezTo>
                    <a:pt x="1824" y="874"/>
                    <a:pt x="2706" y="2090"/>
                    <a:pt x="2858" y="2546"/>
                  </a:cubicBezTo>
                  <a:cubicBezTo>
                    <a:pt x="2341" y="2394"/>
                    <a:pt x="973" y="1634"/>
                    <a:pt x="700" y="1391"/>
                  </a:cubicBezTo>
                  <a:cubicBezTo>
                    <a:pt x="457" y="1209"/>
                    <a:pt x="457" y="844"/>
                    <a:pt x="639" y="601"/>
                  </a:cubicBezTo>
                  <a:cubicBezTo>
                    <a:pt x="639" y="571"/>
                    <a:pt x="700" y="540"/>
                    <a:pt x="730" y="540"/>
                  </a:cubicBezTo>
                  <a:cubicBezTo>
                    <a:pt x="817" y="468"/>
                    <a:pt x="946" y="430"/>
                    <a:pt x="1076" y="430"/>
                  </a:cubicBezTo>
                  <a:close/>
                  <a:moveTo>
                    <a:pt x="1052" y="0"/>
                  </a:moveTo>
                  <a:cubicBezTo>
                    <a:pt x="787" y="0"/>
                    <a:pt x="524" y="106"/>
                    <a:pt x="335" y="327"/>
                  </a:cubicBezTo>
                  <a:cubicBezTo>
                    <a:pt x="1" y="723"/>
                    <a:pt x="1" y="1361"/>
                    <a:pt x="426" y="1695"/>
                  </a:cubicBezTo>
                  <a:cubicBezTo>
                    <a:pt x="631" y="1900"/>
                    <a:pt x="2492" y="2947"/>
                    <a:pt x="2987" y="2947"/>
                  </a:cubicBezTo>
                  <a:cubicBezTo>
                    <a:pt x="3007" y="2947"/>
                    <a:pt x="3025" y="2945"/>
                    <a:pt x="3040" y="2941"/>
                  </a:cubicBezTo>
                  <a:cubicBezTo>
                    <a:pt x="3101" y="2941"/>
                    <a:pt x="3131" y="2911"/>
                    <a:pt x="3162" y="2911"/>
                  </a:cubicBezTo>
                  <a:cubicBezTo>
                    <a:pt x="3192" y="2911"/>
                    <a:pt x="3253" y="2881"/>
                    <a:pt x="3253" y="2850"/>
                  </a:cubicBezTo>
                  <a:cubicBezTo>
                    <a:pt x="3496" y="2242"/>
                    <a:pt x="1824" y="388"/>
                    <a:pt x="1733" y="267"/>
                  </a:cubicBezTo>
                  <a:cubicBezTo>
                    <a:pt x="1543" y="91"/>
                    <a:pt x="1297" y="0"/>
                    <a:pt x="10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6"/>
            <p:cNvSpPr/>
            <p:nvPr/>
          </p:nvSpPr>
          <p:spPr>
            <a:xfrm>
              <a:off x="272300" y="5262100"/>
              <a:ext cx="60825" cy="87350"/>
            </a:xfrm>
            <a:custGeom>
              <a:avLst/>
              <a:gdLst/>
              <a:ahLst/>
              <a:cxnLst/>
              <a:rect l="l" t="t" r="r" b="b"/>
              <a:pathLst>
                <a:path w="2433" h="3494" extrusionOk="0">
                  <a:moveTo>
                    <a:pt x="1476" y="443"/>
                  </a:moveTo>
                  <a:cubicBezTo>
                    <a:pt x="1544" y="443"/>
                    <a:pt x="1612" y="453"/>
                    <a:pt x="1673" y="473"/>
                  </a:cubicBezTo>
                  <a:cubicBezTo>
                    <a:pt x="1825" y="534"/>
                    <a:pt x="1916" y="625"/>
                    <a:pt x="1977" y="777"/>
                  </a:cubicBezTo>
                  <a:cubicBezTo>
                    <a:pt x="2007" y="899"/>
                    <a:pt x="2007" y="1051"/>
                    <a:pt x="1977" y="1203"/>
                  </a:cubicBezTo>
                  <a:cubicBezTo>
                    <a:pt x="1855" y="1537"/>
                    <a:pt x="913" y="2753"/>
                    <a:pt x="578" y="3057"/>
                  </a:cubicBezTo>
                  <a:cubicBezTo>
                    <a:pt x="487" y="2692"/>
                    <a:pt x="761" y="1233"/>
                    <a:pt x="943" y="777"/>
                  </a:cubicBezTo>
                  <a:cubicBezTo>
                    <a:pt x="1004" y="686"/>
                    <a:pt x="1034" y="595"/>
                    <a:pt x="1095" y="565"/>
                  </a:cubicBezTo>
                  <a:cubicBezTo>
                    <a:pt x="1196" y="484"/>
                    <a:pt x="1338" y="443"/>
                    <a:pt x="1476" y="443"/>
                  </a:cubicBezTo>
                  <a:close/>
                  <a:moveTo>
                    <a:pt x="1423" y="1"/>
                  </a:moveTo>
                  <a:cubicBezTo>
                    <a:pt x="1046" y="1"/>
                    <a:pt x="685" y="229"/>
                    <a:pt x="548" y="595"/>
                  </a:cubicBezTo>
                  <a:cubicBezTo>
                    <a:pt x="426" y="929"/>
                    <a:pt x="1" y="2723"/>
                    <a:pt x="244" y="3270"/>
                  </a:cubicBezTo>
                  <a:cubicBezTo>
                    <a:pt x="305" y="3422"/>
                    <a:pt x="366" y="3452"/>
                    <a:pt x="457" y="3483"/>
                  </a:cubicBezTo>
                  <a:cubicBezTo>
                    <a:pt x="478" y="3490"/>
                    <a:pt x="503" y="3494"/>
                    <a:pt x="529" y="3494"/>
                  </a:cubicBezTo>
                  <a:cubicBezTo>
                    <a:pt x="615" y="3494"/>
                    <a:pt x="714" y="3454"/>
                    <a:pt x="761" y="3361"/>
                  </a:cubicBezTo>
                  <a:cubicBezTo>
                    <a:pt x="1369" y="2905"/>
                    <a:pt x="2250" y="1507"/>
                    <a:pt x="2311" y="1355"/>
                  </a:cubicBezTo>
                  <a:cubicBezTo>
                    <a:pt x="2432" y="1081"/>
                    <a:pt x="2432" y="838"/>
                    <a:pt x="2311" y="595"/>
                  </a:cubicBezTo>
                  <a:cubicBezTo>
                    <a:pt x="2220" y="321"/>
                    <a:pt x="2007" y="169"/>
                    <a:pt x="1794" y="78"/>
                  </a:cubicBezTo>
                  <a:cubicBezTo>
                    <a:pt x="1674" y="26"/>
                    <a:pt x="1548" y="1"/>
                    <a:pt x="14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6"/>
            <p:cNvSpPr/>
            <p:nvPr/>
          </p:nvSpPr>
          <p:spPr>
            <a:xfrm>
              <a:off x="-1505850" y="4377775"/>
              <a:ext cx="1733350" cy="1038275"/>
            </a:xfrm>
            <a:custGeom>
              <a:avLst/>
              <a:gdLst/>
              <a:ahLst/>
              <a:cxnLst/>
              <a:rect l="l" t="t" r="r" b="b"/>
              <a:pathLst>
                <a:path w="69334" h="41531" extrusionOk="0">
                  <a:moveTo>
                    <a:pt x="30021" y="1"/>
                  </a:moveTo>
                  <a:cubicBezTo>
                    <a:pt x="17391" y="1"/>
                    <a:pt x="822" y="740"/>
                    <a:pt x="822" y="740"/>
                  </a:cubicBezTo>
                  <a:cubicBezTo>
                    <a:pt x="822" y="740"/>
                    <a:pt x="1" y="7852"/>
                    <a:pt x="609" y="11743"/>
                  </a:cubicBezTo>
                  <a:cubicBezTo>
                    <a:pt x="670" y="12229"/>
                    <a:pt x="761" y="12685"/>
                    <a:pt x="882" y="13141"/>
                  </a:cubicBezTo>
                  <a:cubicBezTo>
                    <a:pt x="1673" y="16211"/>
                    <a:pt x="3557" y="19098"/>
                    <a:pt x="7782" y="19950"/>
                  </a:cubicBezTo>
                  <a:cubicBezTo>
                    <a:pt x="8906" y="20172"/>
                    <a:pt x="10135" y="20270"/>
                    <a:pt x="11432" y="20270"/>
                  </a:cubicBezTo>
                  <a:cubicBezTo>
                    <a:pt x="21845" y="20270"/>
                    <a:pt x="36628" y="13901"/>
                    <a:pt x="36628" y="13901"/>
                  </a:cubicBezTo>
                  <a:cubicBezTo>
                    <a:pt x="39090" y="18916"/>
                    <a:pt x="44987" y="25512"/>
                    <a:pt x="51339" y="31135"/>
                  </a:cubicBezTo>
                  <a:cubicBezTo>
                    <a:pt x="57662" y="36758"/>
                    <a:pt x="62798" y="41530"/>
                    <a:pt x="62798" y="41530"/>
                  </a:cubicBezTo>
                  <a:lnTo>
                    <a:pt x="69333" y="37336"/>
                  </a:lnTo>
                  <a:cubicBezTo>
                    <a:pt x="69333" y="37336"/>
                    <a:pt x="57145" y="15633"/>
                    <a:pt x="48148" y="5572"/>
                  </a:cubicBezTo>
                  <a:cubicBezTo>
                    <a:pt x="48056" y="5451"/>
                    <a:pt x="47996" y="5390"/>
                    <a:pt x="47904" y="5299"/>
                  </a:cubicBezTo>
                  <a:cubicBezTo>
                    <a:pt x="45777" y="3019"/>
                    <a:pt x="43831" y="1347"/>
                    <a:pt x="42281" y="831"/>
                  </a:cubicBezTo>
                  <a:cubicBezTo>
                    <a:pt x="41521" y="557"/>
                    <a:pt x="40549" y="375"/>
                    <a:pt x="39363" y="253"/>
                  </a:cubicBezTo>
                  <a:cubicBezTo>
                    <a:pt x="38634" y="192"/>
                    <a:pt x="37844" y="132"/>
                    <a:pt x="36962" y="101"/>
                  </a:cubicBezTo>
                  <a:cubicBezTo>
                    <a:pt x="34915" y="30"/>
                    <a:pt x="32547" y="1"/>
                    <a:pt x="3002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6"/>
            <p:cNvSpPr/>
            <p:nvPr/>
          </p:nvSpPr>
          <p:spPr>
            <a:xfrm>
              <a:off x="-859175" y="4718900"/>
              <a:ext cx="468875" cy="271600"/>
            </a:xfrm>
            <a:custGeom>
              <a:avLst/>
              <a:gdLst/>
              <a:ahLst/>
              <a:cxnLst/>
              <a:rect l="l" t="t" r="r" b="b"/>
              <a:pathLst>
                <a:path w="18755" h="10864" extrusionOk="0">
                  <a:moveTo>
                    <a:pt x="10674" y="1"/>
                  </a:moveTo>
                  <a:cubicBezTo>
                    <a:pt x="10604" y="1"/>
                    <a:pt x="10554" y="29"/>
                    <a:pt x="10487" y="73"/>
                  </a:cubicBezTo>
                  <a:cubicBezTo>
                    <a:pt x="8542" y="1380"/>
                    <a:pt x="305" y="3782"/>
                    <a:pt x="244" y="3812"/>
                  </a:cubicBezTo>
                  <a:cubicBezTo>
                    <a:pt x="92" y="3873"/>
                    <a:pt x="1" y="4025"/>
                    <a:pt x="31" y="4177"/>
                  </a:cubicBezTo>
                  <a:cubicBezTo>
                    <a:pt x="82" y="4304"/>
                    <a:pt x="196" y="4367"/>
                    <a:pt x="320" y="4367"/>
                  </a:cubicBezTo>
                  <a:cubicBezTo>
                    <a:pt x="345" y="4367"/>
                    <a:pt x="370" y="4364"/>
                    <a:pt x="396" y="4359"/>
                  </a:cubicBezTo>
                  <a:cubicBezTo>
                    <a:pt x="700" y="4238"/>
                    <a:pt x="8086" y="2080"/>
                    <a:pt x="10487" y="681"/>
                  </a:cubicBezTo>
                  <a:cubicBezTo>
                    <a:pt x="11065" y="1988"/>
                    <a:pt x="13557" y="7216"/>
                    <a:pt x="18177" y="10773"/>
                  </a:cubicBezTo>
                  <a:cubicBezTo>
                    <a:pt x="18208" y="10803"/>
                    <a:pt x="18299" y="10864"/>
                    <a:pt x="18329" y="10864"/>
                  </a:cubicBezTo>
                  <a:cubicBezTo>
                    <a:pt x="18420" y="10864"/>
                    <a:pt x="18512" y="10803"/>
                    <a:pt x="18633" y="10773"/>
                  </a:cubicBezTo>
                  <a:cubicBezTo>
                    <a:pt x="18755" y="10621"/>
                    <a:pt x="18694" y="10469"/>
                    <a:pt x="18603" y="10347"/>
                  </a:cubicBezTo>
                  <a:cubicBezTo>
                    <a:pt x="13405" y="6365"/>
                    <a:pt x="10973" y="256"/>
                    <a:pt x="10943" y="165"/>
                  </a:cubicBezTo>
                  <a:cubicBezTo>
                    <a:pt x="10913" y="104"/>
                    <a:pt x="10821" y="73"/>
                    <a:pt x="10761" y="13"/>
                  </a:cubicBezTo>
                  <a:cubicBezTo>
                    <a:pt x="10728" y="5"/>
                    <a:pt x="10700" y="1"/>
                    <a:pt x="10674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6"/>
            <p:cNvSpPr/>
            <p:nvPr/>
          </p:nvSpPr>
          <p:spPr>
            <a:xfrm>
              <a:off x="20775" y="5257200"/>
              <a:ext cx="183175" cy="123125"/>
            </a:xfrm>
            <a:custGeom>
              <a:avLst/>
              <a:gdLst/>
              <a:ahLst/>
              <a:cxnLst/>
              <a:rect l="l" t="t" r="r" b="b"/>
              <a:pathLst>
                <a:path w="7327" h="4925" extrusionOk="0">
                  <a:moveTo>
                    <a:pt x="6990" y="1"/>
                  </a:moveTo>
                  <a:cubicBezTo>
                    <a:pt x="6941" y="1"/>
                    <a:pt x="6891" y="11"/>
                    <a:pt x="6840" y="31"/>
                  </a:cubicBezTo>
                  <a:lnTo>
                    <a:pt x="153" y="4408"/>
                  </a:lnTo>
                  <a:cubicBezTo>
                    <a:pt x="31" y="4530"/>
                    <a:pt x="1" y="4682"/>
                    <a:pt x="62" y="4834"/>
                  </a:cubicBezTo>
                  <a:cubicBezTo>
                    <a:pt x="153" y="4894"/>
                    <a:pt x="214" y="4925"/>
                    <a:pt x="305" y="4925"/>
                  </a:cubicBezTo>
                  <a:cubicBezTo>
                    <a:pt x="366" y="4925"/>
                    <a:pt x="457" y="4894"/>
                    <a:pt x="518" y="4894"/>
                  </a:cubicBezTo>
                  <a:lnTo>
                    <a:pt x="7174" y="517"/>
                  </a:lnTo>
                  <a:cubicBezTo>
                    <a:pt x="7296" y="426"/>
                    <a:pt x="7326" y="214"/>
                    <a:pt x="7235" y="122"/>
                  </a:cubicBezTo>
                  <a:cubicBezTo>
                    <a:pt x="7174" y="41"/>
                    <a:pt x="7086" y="1"/>
                    <a:pt x="6990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6"/>
            <p:cNvSpPr/>
            <p:nvPr/>
          </p:nvSpPr>
          <p:spPr>
            <a:xfrm>
              <a:off x="-1490650" y="4645675"/>
              <a:ext cx="1562375" cy="709575"/>
            </a:xfrm>
            <a:custGeom>
              <a:avLst/>
              <a:gdLst/>
              <a:ahLst/>
              <a:cxnLst/>
              <a:rect l="l" t="t" r="r" b="b"/>
              <a:pathLst>
                <a:path w="62495" h="28383" extrusionOk="0">
                  <a:moveTo>
                    <a:pt x="37722" y="1"/>
                  </a:moveTo>
                  <a:cubicBezTo>
                    <a:pt x="37684" y="1"/>
                    <a:pt x="37646" y="8"/>
                    <a:pt x="37600" y="24"/>
                  </a:cubicBezTo>
                  <a:cubicBezTo>
                    <a:pt x="37448" y="115"/>
                    <a:pt x="24317" y="5434"/>
                    <a:pt x="12189" y="6103"/>
                  </a:cubicBezTo>
                  <a:cubicBezTo>
                    <a:pt x="11784" y="6125"/>
                    <a:pt x="11391" y="6136"/>
                    <a:pt x="11010" y="6136"/>
                  </a:cubicBezTo>
                  <a:cubicBezTo>
                    <a:pt x="6796" y="6136"/>
                    <a:pt x="4082" y="4817"/>
                    <a:pt x="2493" y="3702"/>
                  </a:cubicBezTo>
                  <a:cubicBezTo>
                    <a:pt x="1581" y="3063"/>
                    <a:pt x="943" y="2395"/>
                    <a:pt x="518" y="1847"/>
                  </a:cubicBezTo>
                  <a:cubicBezTo>
                    <a:pt x="274" y="1483"/>
                    <a:pt x="62" y="1209"/>
                    <a:pt x="1" y="1057"/>
                  </a:cubicBezTo>
                  <a:lnTo>
                    <a:pt x="1" y="1057"/>
                  </a:lnTo>
                  <a:cubicBezTo>
                    <a:pt x="31" y="1543"/>
                    <a:pt x="153" y="1999"/>
                    <a:pt x="274" y="2455"/>
                  </a:cubicBezTo>
                  <a:cubicBezTo>
                    <a:pt x="669" y="2942"/>
                    <a:pt x="1277" y="3550"/>
                    <a:pt x="2128" y="4157"/>
                  </a:cubicBezTo>
                  <a:cubicBezTo>
                    <a:pt x="3776" y="5358"/>
                    <a:pt x="6630" y="6713"/>
                    <a:pt x="11019" y="6713"/>
                  </a:cubicBezTo>
                  <a:cubicBezTo>
                    <a:pt x="11407" y="6713"/>
                    <a:pt x="11808" y="6703"/>
                    <a:pt x="12220" y="6680"/>
                  </a:cubicBezTo>
                  <a:cubicBezTo>
                    <a:pt x="23527" y="6072"/>
                    <a:pt x="35625" y="1422"/>
                    <a:pt x="37570" y="662"/>
                  </a:cubicBezTo>
                  <a:cubicBezTo>
                    <a:pt x="38147" y="2030"/>
                    <a:pt x="41005" y="8565"/>
                    <a:pt x="45746" y="12759"/>
                  </a:cubicBezTo>
                  <a:cubicBezTo>
                    <a:pt x="50974" y="17440"/>
                    <a:pt x="61856" y="28170"/>
                    <a:pt x="61978" y="28292"/>
                  </a:cubicBezTo>
                  <a:cubicBezTo>
                    <a:pt x="62038" y="28322"/>
                    <a:pt x="62069" y="28383"/>
                    <a:pt x="62160" y="28383"/>
                  </a:cubicBezTo>
                  <a:cubicBezTo>
                    <a:pt x="62221" y="28383"/>
                    <a:pt x="62312" y="28383"/>
                    <a:pt x="62373" y="28292"/>
                  </a:cubicBezTo>
                  <a:cubicBezTo>
                    <a:pt x="62494" y="28170"/>
                    <a:pt x="62494" y="27988"/>
                    <a:pt x="62373" y="27866"/>
                  </a:cubicBezTo>
                  <a:cubicBezTo>
                    <a:pt x="62282" y="27775"/>
                    <a:pt x="51370" y="16984"/>
                    <a:pt x="46111" y="12334"/>
                  </a:cubicBezTo>
                  <a:cubicBezTo>
                    <a:pt x="40913" y="7744"/>
                    <a:pt x="38026" y="267"/>
                    <a:pt x="37995" y="176"/>
                  </a:cubicBezTo>
                  <a:cubicBezTo>
                    <a:pt x="37965" y="115"/>
                    <a:pt x="37904" y="54"/>
                    <a:pt x="37843" y="24"/>
                  </a:cubicBezTo>
                  <a:cubicBezTo>
                    <a:pt x="37798" y="8"/>
                    <a:pt x="37760" y="1"/>
                    <a:pt x="37722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6"/>
            <p:cNvSpPr/>
            <p:nvPr/>
          </p:nvSpPr>
          <p:spPr>
            <a:xfrm>
              <a:off x="-862200" y="3537575"/>
              <a:ext cx="682400" cy="640675"/>
            </a:xfrm>
            <a:custGeom>
              <a:avLst/>
              <a:gdLst/>
              <a:ahLst/>
              <a:cxnLst/>
              <a:rect l="l" t="t" r="r" b="b"/>
              <a:pathLst>
                <a:path w="27296" h="25627" extrusionOk="0">
                  <a:moveTo>
                    <a:pt x="22310" y="1"/>
                  </a:moveTo>
                  <a:lnTo>
                    <a:pt x="11034" y="11065"/>
                  </a:lnTo>
                  <a:lnTo>
                    <a:pt x="5441" y="4712"/>
                  </a:lnTo>
                  <a:lnTo>
                    <a:pt x="0" y="16019"/>
                  </a:lnTo>
                  <a:lnTo>
                    <a:pt x="5714" y="22949"/>
                  </a:lnTo>
                  <a:cubicBezTo>
                    <a:pt x="7207" y="24779"/>
                    <a:pt x="9261" y="25626"/>
                    <a:pt x="11292" y="25626"/>
                  </a:cubicBezTo>
                  <a:cubicBezTo>
                    <a:pt x="14389" y="25626"/>
                    <a:pt x="17429" y="23653"/>
                    <a:pt x="18329" y="20183"/>
                  </a:cubicBezTo>
                  <a:lnTo>
                    <a:pt x="27295" y="3283"/>
                  </a:lnTo>
                  <a:lnTo>
                    <a:pt x="22310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6"/>
            <p:cNvSpPr/>
            <p:nvPr/>
          </p:nvSpPr>
          <p:spPr>
            <a:xfrm>
              <a:off x="-635000" y="3802500"/>
              <a:ext cx="57025" cy="89975"/>
            </a:xfrm>
            <a:custGeom>
              <a:avLst/>
              <a:gdLst/>
              <a:ahLst/>
              <a:cxnLst/>
              <a:rect l="l" t="t" r="r" b="b"/>
              <a:pathLst>
                <a:path w="2281" h="3599" extrusionOk="0">
                  <a:moveTo>
                    <a:pt x="2099" y="0"/>
                  </a:moveTo>
                  <a:cubicBezTo>
                    <a:pt x="2012" y="0"/>
                    <a:pt x="1938" y="34"/>
                    <a:pt x="1915" y="103"/>
                  </a:cubicBezTo>
                  <a:lnTo>
                    <a:pt x="31" y="3294"/>
                  </a:lnTo>
                  <a:cubicBezTo>
                    <a:pt x="0" y="3386"/>
                    <a:pt x="31" y="3507"/>
                    <a:pt x="122" y="3537"/>
                  </a:cubicBezTo>
                  <a:cubicBezTo>
                    <a:pt x="152" y="3598"/>
                    <a:pt x="183" y="3598"/>
                    <a:pt x="244" y="3598"/>
                  </a:cubicBezTo>
                  <a:cubicBezTo>
                    <a:pt x="304" y="3598"/>
                    <a:pt x="335" y="3537"/>
                    <a:pt x="395" y="3477"/>
                  </a:cubicBezTo>
                  <a:lnTo>
                    <a:pt x="2250" y="285"/>
                  </a:lnTo>
                  <a:cubicBezTo>
                    <a:pt x="2280" y="164"/>
                    <a:pt x="2250" y="42"/>
                    <a:pt x="2189" y="12"/>
                  </a:cubicBezTo>
                  <a:cubicBezTo>
                    <a:pt x="2158" y="4"/>
                    <a:pt x="2128" y="0"/>
                    <a:pt x="209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6"/>
            <p:cNvSpPr/>
            <p:nvPr/>
          </p:nvSpPr>
          <p:spPr>
            <a:xfrm>
              <a:off x="-258850" y="3329475"/>
              <a:ext cx="348050" cy="294750"/>
            </a:xfrm>
            <a:custGeom>
              <a:avLst/>
              <a:gdLst/>
              <a:ahLst/>
              <a:cxnLst/>
              <a:rect l="l" t="t" r="r" b="b"/>
              <a:pathLst>
                <a:path w="13922" h="11790" extrusionOk="0">
                  <a:moveTo>
                    <a:pt x="7679" y="1"/>
                  </a:moveTo>
                  <a:cubicBezTo>
                    <a:pt x="7583" y="1"/>
                    <a:pt x="7485" y="18"/>
                    <a:pt x="7386" y="57"/>
                  </a:cubicBezTo>
                  <a:cubicBezTo>
                    <a:pt x="7174" y="87"/>
                    <a:pt x="6991" y="239"/>
                    <a:pt x="6839" y="361"/>
                  </a:cubicBezTo>
                  <a:cubicBezTo>
                    <a:pt x="4681" y="2063"/>
                    <a:pt x="2614" y="4677"/>
                    <a:pt x="426" y="6349"/>
                  </a:cubicBezTo>
                  <a:cubicBezTo>
                    <a:pt x="274" y="6470"/>
                    <a:pt x="122" y="6592"/>
                    <a:pt x="0" y="6714"/>
                  </a:cubicBezTo>
                  <a:lnTo>
                    <a:pt x="2979" y="11790"/>
                  </a:lnTo>
                  <a:lnTo>
                    <a:pt x="10335" y="10057"/>
                  </a:lnTo>
                  <a:cubicBezTo>
                    <a:pt x="10639" y="9996"/>
                    <a:pt x="10851" y="9753"/>
                    <a:pt x="10851" y="9480"/>
                  </a:cubicBezTo>
                  <a:cubicBezTo>
                    <a:pt x="10851" y="9116"/>
                    <a:pt x="10291" y="8965"/>
                    <a:pt x="9802" y="8965"/>
                  </a:cubicBezTo>
                  <a:cubicBezTo>
                    <a:pt x="9678" y="8965"/>
                    <a:pt x="9558" y="8975"/>
                    <a:pt x="9453" y="8993"/>
                  </a:cubicBezTo>
                  <a:lnTo>
                    <a:pt x="8207" y="9176"/>
                  </a:lnTo>
                  <a:cubicBezTo>
                    <a:pt x="8511" y="9024"/>
                    <a:pt x="8815" y="8902"/>
                    <a:pt x="9119" y="8750"/>
                  </a:cubicBezTo>
                  <a:cubicBezTo>
                    <a:pt x="9696" y="8507"/>
                    <a:pt x="10213" y="8294"/>
                    <a:pt x="10760" y="8081"/>
                  </a:cubicBezTo>
                  <a:lnTo>
                    <a:pt x="11551" y="7717"/>
                  </a:lnTo>
                  <a:cubicBezTo>
                    <a:pt x="11824" y="7625"/>
                    <a:pt x="12128" y="7504"/>
                    <a:pt x="12310" y="7230"/>
                  </a:cubicBezTo>
                  <a:cubicBezTo>
                    <a:pt x="12402" y="7170"/>
                    <a:pt x="12432" y="7048"/>
                    <a:pt x="12432" y="6957"/>
                  </a:cubicBezTo>
                  <a:cubicBezTo>
                    <a:pt x="12432" y="6744"/>
                    <a:pt x="12280" y="6592"/>
                    <a:pt x="12098" y="6501"/>
                  </a:cubicBezTo>
                  <a:cubicBezTo>
                    <a:pt x="11982" y="6455"/>
                    <a:pt x="11865" y="6436"/>
                    <a:pt x="11747" y="6436"/>
                  </a:cubicBezTo>
                  <a:cubicBezTo>
                    <a:pt x="11399" y="6436"/>
                    <a:pt x="11048" y="6600"/>
                    <a:pt x="10730" y="6714"/>
                  </a:cubicBezTo>
                  <a:lnTo>
                    <a:pt x="9453" y="7170"/>
                  </a:lnTo>
                  <a:cubicBezTo>
                    <a:pt x="9271" y="7230"/>
                    <a:pt x="9058" y="7321"/>
                    <a:pt x="8845" y="7413"/>
                  </a:cubicBezTo>
                  <a:cubicBezTo>
                    <a:pt x="9514" y="6957"/>
                    <a:pt x="10213" y="6653"/>
                    <a:pt x="10912" y="6288"/>
                  </a:cubicBezTo>
                  <a:cubicBezTo>
                    <a:pt x="11581" y="5893"/>
                    <a:pt x="12250" y="5559"/>
                    <a:pt x="12918" y="5194"/>
                  </a:cubicBezTo>
                  <a:cubicBezTo>
                    <a:pt x="13162" y="5042"/>
                    <a:pt x="13374" y="4890"/>
                    <a:pt x="13557" y="4677"/>
                  </a:cubicBezTo>
                  <a:cubicBezTo>
                    <a:pt x="13678" y="4586"/>
                    <a:pt x="13769" y="4404"/>
                    <a:pt x="13769" y="4282"/>
                  </a:cubicBezTo>
                  <a:cubicBezTo>
                    <a:pt x="13769" y="4160"/>
                    <a:pt x="13709" y="4008"/>
                    <a:pt x="13617" y="3917"/>
                  </a:cubicBezTo>
                  <a:cubicBezTo>
                    <a:pt x="13526" y="3856"/>
                    <a:pt x="13374" y="3765"/>
                    <a:pt x="13283" y="3765"/>
                  </a:cubicBezTo>
                  <a:cubicBezTo>
                    <a:pt x="13070" y="3765"/>
                    <a:pt x="12858" y="3826"/>
                    <a:pt x="12645" y="3887"/>
                  </a:cubicBezTo>
                  <a:cubicBezTo>
                    <a:pt x="11490" y="4464"/>
                    <a:pt x="10304" y="4951"/>
                    <a:pt x="9119" y="5437"/>
                  </a:cubicBezTo>
                  <a:cubicBezTo>
                    <a:pt x="8906" y="5528"/>
                    <a:pt x="8633" y="5680"/>
                    <a:pt x="8450" y="5741"/>
                  </a:cubicBezTo>
                  <a:cubicBezTo>
                    <a:pt x="9058" y="5498"/>
                    <a:pt x="9453" y="5103"/>
                    <a:pt x="10274" y="4677"/>
                  </a:cubicBezTo>
                  <a:cubicBezTo>
                    <a:pt x="11277" y="4160"/>
                    <a:pt x="12250" y="3522"/>
                    <a:pt x="13222" y="2945"/>
                  </a:cubicBezTo>
                  <a:cubicBezTo>
                    <a:pt x="13374" y="2823"/>
                    <a:pt x="13526" y="2762"/>
                    <a:pt x="13648" y="2610"/>
                  </a:cubicBezTo>
                  <a:cubicBezTo>
                    <a:pt x="13921" y="2215"/>
                    <a:pt x="13739" y="1638"/>
                    <a:pt x="13314" y="1486"/>
                  </a:cubicBezTo>
                  <a:cubicBezTo>
                    <a:pt x="13248" y="1466"/>
                    <a:pt x="13180" y="1457"/>
                    <a:pt x="13112" y="1457"/>
                  </a:cubicBezTo>
                  <a:cubicBezTo>
                    <a:pt x="12866" y="1457"/>
                    <a:pt x="12609" y="1566"/>
                    <a:pt x="12371" y="1638"/>
                  </a:cubicBezTo>
                  <a:cubicBezTo>
                    <a:pt x="10791" y="2337"/>
                    <a:pt x="9271" y="2975"/>
                    <a:pt x="7721" y="3613"/>
                  </a:cubicBezTo>
                  <a:cubicBezTo>
                    <a:pt x="7655" y="3646"/>
                    <a:pt x="7590" y="3661"/>
                    <a:pt x="7529" y="3661"/>
                  </a:cubicBezTo>
                  <a:cubicBezTo>
                    <a:pt x="7198" y="3661"/>
                    <a:pt x="6978" y="3227"/>
                    <a:pt x="7234" y="2945"/>
                  </a:cubicBezTo>
                  <a:cubicBezTo>
                    <a:pt x="7538" y="2610"/>
                    <a:pt x="7873" y="2245"/>
                    <a:pt x="8177" y="1911"/>
                  </a:cubicBezTo>
                  <a:cubicBezTo>
                    <a:pt x="8389" y="1638"/>
                    <a:pt x="8633" y="1303"/>
                    <a:pt x="8633" y="969"/>
                  </a:cubicBezTo>
                  <a:cubicBezTo>
                    <a:pt x="8633" y="665"/>
                    <a:pt x="8481" y="361"/>
                    <a:pt x="8237" y="179"/>
                  </a:cubicBezTo>
                  <a:cubicBezTo>
                    <a:pt x="8073" y="76"/>
                    <a:pt x="7880" y="1"/>
                    <a:pt x="7679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6"/>
            <p:cNvSpPr/>
            <p:nvPr/>
          </p:nvSpPr>
          <p:spPr>
            <a:xfrm>
              <a:off x="-267975" y="3330250"/>
              <a:ext cx="357175" cy="309175"/>
            </a:xfrm>
            <a:custGeom>
              <a:avLst/>
              <a:gdLst/>
              <a:ahLst/>
              <a:cxnLst/>
              <a:rect l="l" t="t" r="r" b="b"/>
              <a:pathLst>
                <a:path w="14287" h="12367" extrusionOk="0">
                  <a:moveTo>
                    <a:pt x="8044" y="0"/>
                  </a:moveTo>
                  <a:cubicBezTo>
                    <a:pt x="7948" y="0"/>
                    <a:pt x="7850" y="17"/>
                    <a:pt x="7751" y="56"/>
                  </a:cubicBezTo>
                  <a:cubicBezTo>
                    <a:pt x="7539" y="87"/>
                    <a:pt x="7356" y="239"/>
                    <a:pt x="7204" y="360"/>
                  </a:cubicBezTo>
                  <a:cubicBezTo>
                    <a:pt x="5046" y="2062"/>
                    <a:pt x="2979" y="4707"/>
                    <a:pt x="791" y="6379"/>
                  </a:cubicBezTo>
                  <a:cubicBezTo>
                    <a:pt x="639" y="6439"/>
                    <a:pt x="517" y="6561"/>
                    <a:pt x="365" y="6683"/>
                  </a:cubicBezTo>
                  <a:lnTo>
                    <a:pt x="0" y="12367"/>
                  </a:lnTo>
                  <a:lnTo>
                    <a:pt x="0" y="12367"/>
                  </a:lnTo>
                  <a:lnTo>
                    <a:pt x="3344" y="11789"/>
                  </a:lnTo>
                  <a:lnTo>
                    <a:pt x="10700" y="10056"/>
                  </a:lnTo>
                  <a:cubicBezTo>
                    <a:pt x="11004" y="9996"/>
                    <a:pt x="11216" y="9753"/>
                    <a:pt x="11216" y="9479"/>
                  </a:cubicBezTo>
                  <a:cubicBezTo>
                    <a:pt x="11216" y="9115"/>
                    <a:pt x="10656" y="8964"/>
                    <a:pt x="10167" y="8964"/>
                  </a:cubicBezTo>
                  <a:cubicBezTo>
                    <a:pt x="10043" y="8964"/>
                    <a:pt x="9923" y="8974"/>
                    <a:pt x="9818" y="8993"/>
                  </a:cubicBezTo>
                  <a:lnTo>
                    <a:pt x="8572" y="9175"/>
                  </a:lnTo>
                  <a:cubicBezTo>
                    <a:pt x="8876" y="9023"/>
                    <a:pt x="9180" y="8901"/>
                    <a:pt x="9484" y="8749"/>
                  </a:cubicBezTo>
                  <a:cubicBezTo>
                    <a:pt x="10061" y="8537"/>
                    <a:pt x="10578" y="8294"/>
                    <a:pt x="11125" y="8081"/>
                  </a:cubicBezTo>
                  <a:lnTo>
                    <a:pt x="11916" y="7716"/>
                  </a:lnTo>
                  <a:cubicBezTo>
                    <a:pt x="12189" y="7625"/>
                    <a:pt x="12493" y="7503"/>
                    <a:pt x="12675" y="7230"/>
                  </a:cubicBezTo>
                  <a:cubicBezTo>
                    <a:pt x="12767" y="7169"/>
                    <a:pt x="12797" y="7047"/>
                    <a:pt x="12797" y="6956"/>
                  </a:cubicBezTo>
                  <a:cubicBezTo>
                    <a:pt x="12797" y="6743"/>
                    <a:pt x="12645" y="6591"/>
                    <a:pt x="12463" y="6531"/>
                  </a:cubicBezTo>
                  <a:cubicBezTo>
                    <a:pt x="12335" y="6471"/>
                    <a:pt x="12204" y="6447"/>
                    <a:pt x="12074" y="6447"/>
                  </a:cubicBezTo>
                  <a:cubicBezTo>
                    <a:pt x="11739" y="6447"/>
                    <a:pt x="11401" y="6604"/>
                    <a:pt x="11095" y="6713"/>
                  </a:cubicBezTo>
                  <a:lnTo>
                    <a:pt x="9818" y="7169"/>
                  </a:lnTo>
                  <a:cubicBezTo>
                    <a:pt x="9636" y="7230"/>
                    <a:pt x="9423" y="7321"/>
                    <a:pt x="9210" y="7412"/>
                  </a:cubicBezTo>
                  <a:cubicBezTo>
                    <a:pt x="9879" y="6956"/>
                    <a:pt x="10578" y="6652"/>
                    <a:pt x="11277" y="6287"/>
                  </a:cubicBezTo>
                  <a:cubicBezTo>
                    <a:pt x="11946" y="5892"/>
                    <a:pt x="12615" y="5558"/>
                    <a:pt x="13283" y="5193"/>
                  </a:cubicBezTo>
                  <a:cubicBezTo>
                    <a:pt x="13527" y="5041"/>
                    <a:pt x="13739" y="4889"/>
                    <a:pt x="13922" y="4676"/>
                  </a:cubicBezTo>
                  <a:cubicBezTo>
                    <a:pt x="14043" y="4585"/>
                    <a:pt x="14134" y="4433"/>
                    <a:pt x="14134" y="4281"/>
                  </a:cubicBezTo>
                  <a:cubicBezTo>
                    <a:pt x="14134" y="4160"/>
                    <a:pt x="14074" y="4008"/>
                    <a:pt x="13982" y="3917"/>
                  </a:cubicBezTo>
                  <a:cubicBezTo>
                    <a:pt x="13891" y="3856"/>
                    <a:pt x="13739" y="3795"/>
                    <a:pt x="13648" y="3795"/>
                  </a:cubicBezTo>
                  <a:cubicBezTo>
                    <a:pt x="13435" y="3795"/>
                    <a:pt x="13223" y="3825"/>
                    <a:pt x="13010" y="3886"/>
                  </a:cubicBezTo>
                  <a:cubicBezTo>
                    <a:pt x="11855" y="4464"/>
                    <a:pt x="10669" y="4950"/>
                    <a:pt x="9484" y="5467"/>
                  </a:cubicBezTo>
                  <a:cubicBezTo>
                    <a:pt x="9370" y="5499"/>
                    <a:pt x="9238" y="5558"/>
                    <a:pt x="9112" y="5620"/>
                  </a:cubicBezTo>
                  <a:lnTo>
                    <a:pt x="9112" y="5620"/>
                  </a:lnTo>
                  <a:cubicBezTo>
                    <a:pt x="9571" y="5362"/>
                    <a:pt x="9959" y="5034"/>
                    <a:pt x="10639" y="4707"/>
                  </a:cubicBezTo>
                  <a:cubicBezTo>
                    <a:pt x="11642" y="4160"/>
                    <a:pt x="12615" y="3521"/>
                    <a:pt x="13587" y="2944"/>
                  </a:cubicBezTo>
                  <a:cubicBezTo>
                    <a:pt x="13739" y="2822"/>
                    <a:pt x="13891" y="2762"/>
                    <a:pt x="14013" y="2610"/>
                  </a:cubicBezTo>
                  <a:cubicBezTo>
                    <a:pt x="14286" y="2214"/>
                    <a:pt x="14104" y="1667"/>
                    <a:pt x="13679" y="1515"/>
                  </a:cubicBezTo>
                  <a:cubicBezTo>
                    <a:pt x="13600" y="1484"/>
                    <a:pt x="13519" y="1471"/>
                    <a:pt x="13437" y="1471"/>
                  </a:cubicBezTo>
                  <a:cubicBezTo>
                    <a:pt x="13203" y="1471"/>
                    <a:pt x="12961" y="1577"/>
                    <a:pt x="12736" y="1667"/>
                  </a:cubicBezTo>
                  <a:cubicBezTo>
                    <a:pt x="11156" y="2336"/>
                    <a:pt x="9636" y="2974"/>
                    <a:pt x="8086" y="3643"/>
                  </a:cubicBezTo>
                  <a:cubicBezTo>
                    <a:pt x="8027" y="3668"/>
                    <a:pt x="7970" y="3679"/>
                    <a:pt x="7916" y="3679"/>
                  </a:cubicBezTo>
                  <a:cubicBezTo>
                    <a:pt x="7573" y="3679"/>
                    <a:pt x="7337" y="3232"/>
                    <a:pt x="7599" y="2944"/>
                  </a:cubicBezTo>
                  <a:cubicBezTo>
                    <a:pt x="7903" y="2610"/>
                    <a:pt x="8238" y="2275"/>
                    <a:pt x="8542" y="1910"/>
                  </a:cubicBezTo>
                  <a:cubicBezTo>
                    <a:pt x="8754" y="1667"/>
                    <a:pt x="8998" y="1303"/>
                    <a:pt x="8998" y="968"/>
                  </a:cubicBezTo>
                  <a:cubicBezTo>
                    <a:pt x="8998" y="664"/>
                    <a:pt x="8846" y="360"/>
                    <a:pt x="8602" y="178"/>
                  </a:cubicBezTo>
                  <a:cubicBezTo>
                    <a:pt x="8438" y="75"/>
                    <a:pt x="8245" y="0"/>
                    <a:pt x="8044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6"/>
            <p:cNvSpPr/>
            <p:nvPr/>
          </p:nvSpPr>
          <p:spPr>
            <a:xfrm>
              <a:off x="-140325" y="3401550"/>
              <a:ext cx="62350" cy="80925"/>
            </a:xfrm>
            <a:custGeom>
              <a:avLst/>
              <a:gdLst/>
              <a:ahLst/>
              <a:cxnLst/>
              <a:rect l="l" t="t" r="r" b="b"/>
              <a:pathLst>
                <a:path w="2494" h="3237" extrusionOk="0">
                  <a:moveTo>
                    <a:pt x="2341" y="1"/>
                  </a:moveTo>
                  <a:cubicBezTo>
                    <a:pt x="2281" y="1"/>
                    <a:pt x="2250" y="1"/>
                    <a:pt x="2220" y="62"/>
                  </a:cubicBezTo>
                  <a:cubicBezTo>
                    <a:pt x="2189" y="62"/>
                    <a:pt x="2189" y="122"/>
                    <a:pt x="2189" y="183"/>
                  </a:cubicBezTo>
                  <a:cubicBezTo>
                    <a:pt x="2189" y="244"/>
                    <a:pt x="2189" y="2037"/>
                    <a:pt x="123" y="2858"/>
                  </a:cubicBezTo>
                  <a:cubicBezTo>
                    <a:pt x="62" y="2919"/>
                    <a:pt x="62" y="2949"/>
                    <a:pt x="1" y="2980"/>
                  </a:cubicBezTo>
                  <a:lnTo>
                    <a:pt x="1" y="3131"/>
                  </a:lnTo>
                  <a:cubicBezTo>
                    <a:pt x="1" y="3162"/>
                    <a:pt x="62" y="3223"/>
                    <a:pt x="62" y="3223"/>
                  </a:cubicBezTo>
                  <a:cubicBezTo>
                    <a:pt x="82" y="3223"/>
                    <a:pt x="116" y="3236"/>
                    <a:pt x="154" y="3236"/>
                  </a:cubicBezTo>
                  <a:cubicBezTo>
                    <a:pt x="173" y="3236"/>
                    <a:pt x="193" y="3233"/>
                    <a:pt x="214" y="3223"/>
                  </a:cubicBezTo>
                  <a:cubicBezTo>
                    <a:pt x="2433" y="2311"/>
                    <a:pt x="2493" y="214"/>
                    <a:pt x="2493" y="183"/>
                  </a:cubicBezTo>
                  <a:cubicBezTo>
                    <a:pt x="2493" y="122"/>
                    <a:pt x="2493" y="92"/>
                    <a:pt x="2433" y="62"/>
                  </a:cubicBezTo>
                  <a:cubicBezTo>
                    <a:pt x="2433" y="1"/>
                    <a:pt x="2372" y="1"/>
                    <a:pt x="234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6"/>
            <p:cNvSpPr/>
            <p:nvPr/>
          </p:nvSpPr>
          <p:spPr>
            <a:xfrm>
              <a:off x="-1733800" y="3409150"/>
              <a:ext cx="1125425" cy="1013725"/>
            </a:xfrm>
            <a:custGeom>
              <a:avLst/>
              <a:gdLst/>
              <a:ahLst/>
              <a:cxnLst/>
              <a:rect l="l" t="t" r="r" b="b"/>
              <a:pathLst>
                <a:path w="45017" h="40549" extrusionOk="0">
                  <a:moveTo>
                    <a:pt x="14560" y="1"/>
                  </a:moveTo>
                  <a:lnTo>
                    <a:pt x="11915" y="61"/>
                  </a:lnTo>
                  <a:cubicBezTo>
                    <a:pt x="8055" y="122"/>
                    <a:pt x="4529" y="2402"/>
                    <a:pt x="3040" y="5989"/>
                  </a:cubicBezTo>
                  <a:cubicBezTo>
                    <a:pt x="2857" y="6445"/>
                    <a:pt x="2705" y="6961"/>
                    <a:pt x="2584" y="7478"/>
                  </a:cubicBezTo>
                  <a:lnTo>
                    <a:pt x="152" y="18451"/>
                  </a:lnTo>
                  <a:cubicBezTo>
                    <a:pt x="0" y="19211"/>
                    <a:pt x="578" y="19971"/>
                    <a:pt x="1338" y="19971"/>
                  </a:cubicBezTo>
                  <a:lnTo>
                    <a:pt x="8389" y="20183"/>
                  </a:lnTo>
                  <a:lnTo>
                    <a:pt x="6809" y="40548"/>
                  </a:lnTo>
                  <a:lnTo>
                    <a:pt x="36353" y="40548"/>
                  </a:lnTo>
                  <a:lnTo>
                    <a:pt x="35624" y="21308"/>
                  </a:lnTo>
                  <a:lnTo>
                    <a:pt x="44530" y="14104"/>
                  </a:lnTo>
                  <a:cubicBezTo>
                    <a:pt x="45016" y="13588"/>
                    <a:pt x="45016" y="12676"/>
                    <a:pt x="44439" y="12129"/>
                  </a:cubicBezTo>
                  <a:lnTo>
                    <a:pt x="35320" y="3587"/>
                  </a:lnTo>
                  <a:cubicBezTo>
                    <a:pt x="33800" y="1733"/>
                    <a:pt x="31520" y="517"/>
                    <a:pt x="28998" y="426"/>
                  </a:cubicBezTo>
                  <a:lnTo>
                    <a:pt x="14955" y="1"/>
                  </a:lnTo>
                  <a:cubicBezTo>
                    <a:pt x="14803" y="1"/>
                    <a:pt x="14712" y="1"/>
                    <a:pt x="14560" y="61"/>
                  </a:cubicBezTo>
                  <a:lnTo>
                    <a:pt x="14560" y="1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6"/>
            <p:cNvSpPr/>
            <p:nvPr/>
          </p:nvSpPr>
          <p:spPr>
            <a:xfrm>
              <a:off x="-1324225" y="2741650"/>
              <a:ext cx="430875" cy="306200"/>
            </a:xfrm>
            <a:custGeom>
              <a:avLst/>
              <a:gdLst/>
              <a:ahLst/>
              <a:cxnLst/>
              <a:rect l="l" t="t" r="r" b="b"/>
              <a:pathLst>
                <a:path w="17235" h="12248" extrusionOk="0">
                  <a:moveTo>
                    <a:pt x="9854" y="0"/>
                  </a:moveTo>
                  <a:cubicBezTo>
                    <a:pt x="9633" y="0"/>
                    <a:pt x="9399" y="14"/>
                    <a:pt x="9150" y="44"/>
                  </a:cubicBezTo>
                  <a:cubicBezTo>
                    <a:pt x="8146" y="165"/>
                    <a:pt x="7295" y="652"/>
                    <a:pt x="6718" y="1503"/>
                  </a:cubicBezTo>
                  <a:cubicBezTo>
                    <a:pt x="6627" y="1594"/>
                    <a:pt x="6566" y="1716"/>
                    <a:pt x="6536" y="1837"/>
                  </a:cubicBezTo>
                  <a:cubicBezTo>
                    <a:pt x="6475" y="1959"/>
                    <a:pt x="5198" y="2050"/>
                    <a:pt x="5016" y="2141"/>
                  </a:cubicBezTo>
                  <a:cubicBezTo>
                    <a:pt x="3800" y="2475"/>
                    <a:pt x="2280" y="2962"/>
                    <a:pt x="1672" y="4147"/>
                  </a:cubicBezTo>
                  <a:cubicBezTo>
                    <a:pt x="1399" y="4694"/>
                    <a:pt x="1307" y="5241"/>
                    <a:pt x="1277" y="5849"/>
                  </a:cubicBezTo>
                  <a:cubicBezTo>
                    <a:pt x="365" y="6579"/>
                    <a:pt x="0" y="7825"/>
                    <a:pt x="365" y="9010"/>
                  </a:cubicBezTo>
                  <a:lnTo>
                    <a:pt x="1307" y="11989"/>
                  </a:lnTo>
                  <a:cubicBezTo>
                    <a:pt x="1520" y="11928"/>
                    <a:pt x="1733" y="11898"/>
                    <a:pt x="1915" y="11898"/>
                  </a:cubicBezTo>
                  <a:lnTo>
                    <a:pt x="3526" y="11898"/>
                  </a:lnTo>
                  <a:cubicBezTo>
                    <a:pt x="3799" y="12073"/>
                    <a:pt x="4108" y="12248"/>
                    <a:pt x="4367" y="12248"/>
                  </a:cubicBezTo>
                  <a:cubicBezTo>
                    <a:pt x="4513" y="12248"/>
                    <a:pt x="4644" y="12192"/>
                    <a:pt x="4742" y="12050"/>
                  </a:cubicBezTo>
                  <a:cubicBezTo>
                    <a:pt x="4803" y="11928"/>
                    <a:pt x="5168" y="10713"/>
                    <a:pt x="5168" y="10621"/>
                  </a:cubicBezTo>
                  <a:cubicBezTo>
                    <a:pt x="5168" y="10257"/>
                    <a:pt x="5198" y="9922"/>
                    <a:pt x="5198" y="9588"/>
                  </a:cubicBezTo>
                  <a:cubicBezTo>
                    <a:pt x="5228" y="8950"/>
                    <a:pt x="5168" y="8220"/>
                    <a:pt x="5350" y="7582"/>
                  </a:cubicBezTo>
                  <a:cubicBezTo>
                    <a:pt x="5715" y="7947"/>
                    <a:pt x="6262" y="8190"/>
                    <a:pt x="6870" y="8190"/>
                  </a:cubicBezTo>
                  <a:lnTo>
                    <a:pt x="9302" y="8190"/>
                  </a:lnTo>
                  <a:cubicBezTo>
                    <a:pt x="10031" y="8190"/>
                    <a:pt x="10669" y="7886"/>
                    <a:pt x="11156" y="7369"/>
                  </a:cubicBezTo>
                  <a:cubicBezTo>
                    <a:pt x="11247" y="7369"/>
                    <a:pt x="11338" y="7339"/>
                    <a:pt x="11429" y="7339"/>
                  </a:cubicBezTo>
                  <a:cubicBezTo>
                    <a:pt x="11733" y="8190"/>
                    <a:pt x="12523" y="8737"/>
                    <a:pt x="13466" y="8737"/>
                  </a:cubicBezTo>
                  <a:lnTo>
                    <a:pt x="14682" y="8737"/>
                  </a:lnTo>
                  <a:cubicBezTo>
                    <a:pt x="14742" y="8828"/>
                    <a:pt x="14742" y="8889"/>
                    <a:pt x="14742" y="8950"/>
                  </a:cubicBezTo>
                  <a:cubicBezTo>
                    <a:pt x="14762" y="9055"/>
                    <a:pt x="14820" y="9103"/>
                    <a:pt x="14906" y="9103"/>
                  </a:cubicBezTo>
                  <a:cubicBezTo>
                    <a:pt x="15091" y="9103"/>
                    <a:pt x="15403" y="8878"/>
                    <a:pt x="15715" y="8524"/>
                  </a:cubicBezTo>
                  <a:cubicBezTo>
                    <a:pt x="16596" y="8099"/>
                    <a:pt x="17235" y="7217"/>
                    <a:pt x="17235" y="6153"/>
                  </a:cubicBezTo>
                  <a:lnTo>
                    <a:pt x="17235" y="4634"/>
                  </a:lnTo>
                  <a:lnTo>
                    <a:pt x="17174" y="4634"/>
                  </a:lnTo>
                  <a:lnTo>
                    <a:pt x="17174" y="4694"/>
                  </a:lnTo>
                  <a:cubicBezTo>
                    <a:pt x="16900" y="3418"/>
                    <a:pt x="15867" y="2475"/>
                    <a:pt x="14530" y="2323"/>
                  </a:cubicBezTo>
                  <a:lnTo>
                    <a:pt x="14134" y="2323"/>
                  </a:lnTo>
                  <a:cubicBezTo>
                    <a:pt x="12818" y="1199"/>
                    <a:pt x="11897" y="0"/>
                    <a:pt x="9854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6"/>
            <p:cNvSpPr/>
            <p:nvPr/>
          </p:nvSpPr>
          <p:spPr>
            <a:xfrm>
              <a:off x="-1338675" y="2912175"/>
              <a:ext cx="408100" cy="597625"/>
            </a:xfrm>
            <a:custGeom>
              <a:avLst/>
              <a:gdLst/>
              <a:ahLst/>
              <a:cxnLst/>
              <a:rect l="l" t="t" r="r" b="b"/>
              <a:pathLst>
                <a:path w="16324" h="23905" extrusionOk="0">
                  <a:moveTo>
                    <a:pt x="5381" y="1"/>
                  </a:moveTo>
                  <a:lnTo>
                    <a:pt x="5381" y="5107"/>
                  </a:lnTo>
                  <a:lnTo>
                    <a:pt x="2554" y="5107"/>
                  </a:lnTo>
                  <a:cubicBezTo>
                    <a:pt x="2311" y="5107"/>
                    <a:pt x="2129" y="5168"/>
                    <a:pt x="1946" y="5199"/>
                  </a:cubicBezTo>
                  <a:cubicBezTo>
                    <a:pt x="822" y="5442"/>
                    <a:pt x="1" y="6475"/>
                    <a:pt x="1" y="7661"/>
                  </a:cubicBezTo>
                  <a:lnTo>
                    <a:pt x="1" y="7934"/>
                  </a:lnTo>
                  <a:cubicBezTo>
                    <a:pt x="1" y="9332"/>
                    <a:pt x="1126" y="10457"/>
                    <a:pt x="2554" y="10457"/>
                  </a:cubicBezTo>
                  <a:lnTo>
                    <a:pt x="3223" y="10457"/>
                  </a:lnTo>
                  <a:lnTo>
                    <a:pt x="2554" y="18968"/>
                  </a:lnTo>
                  <a:cubicBezTo>
                    <a:pt x="2341" y="21491"/>
                    <a:pt x="4226" y="23649"/>
                    <a:pt x="6688" y="23831"/>
                  </a:cubicBezTo>
                  <a:lnTo>
                    <a:pt x="7144" y="23892"/>
                  </a:lnTo>
                  <a:cubicBezTo>
                    <a:pt x="7257" y="23900"/>
                    <a:pt x="7370" y="23904"/>
                    <a:pt x="7482" y="23904"/>
                  </a:cubicBezTo>
                  <a:cubicBezTo>
                    <a:pt x="9831" y="23904"/>
                    <a:pt x="11833" y="22108"/>
                    <a:pt x="12007" y="19758"/>
                  </a:cubicBezTo>
                  <a:lnTo>
                    <a:pt x="12281" y="16567"/>
                  </a:lnTo>
                  <a:cubicBezTo>
                    <a:pt x="14500" y="16506"/>
                    <a:pt x="16323" y="14682"/>
                    <a:pt x="16323" y="12402"/>
                  </a:cubicBezTo>
                  <a:lnTo>
                    <a:pt x="16323" y="2463"/>
                  </a:lnTo>
                  <a:cubicBezTo>
                    <a:pt x="16323" y="2220"/>
                    <a:pt x="16293" y="2007"/>
                    <a:pt x="16263" y="1764"/>
                  </a:cubicBezTo>
                  <a:cubicBezTo>
                    <a:pt x="15928" y="1916"/>
                    <a:pt x="15564" y="2007"/>
                    <a:pt x="15199" y="2007"/>
                  </a:cubicBezTo>
                  <a:lnTo>
                    <a:pt x="14044" y="2007"/>
                  </a:lnTo>
                  <a:lnTo>
                    <a:pt x="14044" y="1977"/>
                  </a:lnTo>
                  <a:cubicBezTo>
                    <a:pt x="13041" y="1977"/>
                    <a:pt x="12190" y="1278"/>
                    <a:pt x="11916" y="366"/>
                  </a:cubicBezTo>
                  <a:cubicBezTo>
                    <a:pt x="11430" y="974"/>
                    <a:pt x="10731" y="1399"/>
                    <a:pt x="9880" y="1399"/>
                  </a:cubicBezTo>
                  <a:lnTo>
                    <a:pt x="7448" y="1399"/>
                  </a:lnTo>
                  <a:cubicBezTo>
                    <a:pt x="6506" y="1399"/>
                    <a:pt x="5685" y="822"/>
                    <a:pt x="5381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6"/>
            <p:cNvSpPr/>
            <p:nvPr/>
          </p:nvSpPr>
          <p:spPr>
            <a:xfrm>
              <a:off x="-1290025" y="3081450"/>
              <a:ext cx="32700" cy="49600"/>
            </a:xfrm>
            <a:custGeom>
              <a:avLst/>
              <a:gdLst/>
              <a:ahLst/>
              <a:cxnLst/>
              <a:rect l="l" t="t" r="r" b="b"/>
              <a:pathLst>
                <a:path w="1308" h="1984" extrusionOk="0">
                  <a:moveTo>
                    <a:pt x="209" y="1"/>
                  </a:moveTo>
                  <a:cubicBezTo>
                    <a:pt x="160" y="1"/>
                    <a:pt x="107" y="23"/>
                    <a:pt x="61" y="69"/>
                  </a:cubicBezTo>
                  <a:cubicBezTo>
                    <a:pt x="0" y="130"/>
                    <a:pt x="0" y="251"/>
                    <a:pt x="61" y="312"/>
                  </a:cubicBezTo>
                  <a:lnTo>
                    <a:pt x="851" y="1194"/>
                  </a:lnTo>
                  <a:lnTo>
                    <a:pt x="183" y="1650"/>
                  </a:lnTo>
                  <a:cubicBezTo>
                    <a:pt x="91" y="1741"/>
                    <a:pt x="61" y="1832"/>
                    <a:pt x="152" y="1923"/>
                  </a:cubicBezTo>
                  <a:cubicBezTo>
                    <a:pt x="183" y="1954"/>
                    <a:pt x="213" y="1984"/>
                    <a:pt x="304" y="1984"/>
                  </a:cubicBezTo>
                  <a:cubicBezTo>
                    <a:pt x="335" y="1984"/>
                    <a:pt x="365" y="1984"/>
                    <a:pt x="365" y="1954"/>
                  </a:cubicBezTo>
                  <a:lnTo>
                    <a:pt x="1246" y="1376"/>
                  </a:lnTo>
                  <a:cubicBezTo>
                    <a:pt x="1277" y="1346"/>
                    <a:pt x="1307" y="1285"/>
                    <a:pt x="1307" y="1224"/>
                  </a:cubicBezTo>
                  <a:cubicBezTo>
                    <a:pt x="1307" y="1194"/>
                    <a:pt x="1307" y="1133"/>
                    <a:pt x="1277" y="1072"/>
                  </a:cubicBezTo>
                  <a:lnTo>
                    <a:pt x="335" y="69"/>
                  </a:lnTo>
                  <a:cubicBezTo>
                    <a:pt x="304" y="23"/>
                    <a:pt x="259" y="1"/>
                    <a:pt x="209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6"/>
            <p:cNvSpPr/>
            <p:nvPr/>
          </p:nvSpPr>
          <p:spPr>
            <a:xfrm>
              <a:off x="-1055975" y="3043650"/>
              <a:ext cx="50925" cy="98050"/>
            </a:xfrm>
            <a:custGeom>
              <a:avLst/>
              <a:gdLst/>
              <a:ahLst/>
              <a:cxnLst/>
              <a:rect l="l" t="t" r="r" b="b"/>
              <a:pathLst>
                <a:path w="2037" h="3922" extrusionOk="0">
                  <a:moveTo>
                    <a:pt x="1307" y="0"/>
                  </a:moveTo>
                  <a:cubicBezTo>
                    <a:pt x="1186" y="31"/>
                    <a:pt x="1155" y="122"/>
                    <a:pt x="1155" y="244"/>
                  </a:cubicBezTo>
                  <a:lnTo>
                    <a:pt x="1611" y="2736"/>
                  </a:lnTo>
                  <a:cubicBezTo>
                    <a:pt x="1641" y="2979"/>
                    <a:pt x="1581" y="3162"/>
                    <a:pt x="1459" y="3314"/>
                  </a:cubicBezTo>
                  <a:cubicBezTo>
                    <a:pt x="1307" y="3466"/>
                    <a:pt x="1125" y="3557"/>
                    <a:pt x="912" y="3557"/>
                  </a:cubicBezTo>
                  <a:lnTo>
                    <a:pt x="213" y="3557"/>
                  </a:lnTo>
                  <a:cubicBezTo>
                    <a:pt x="91" y="3557"/>
                    <a:pt x="0" y="3617"/>
                    <a:pt x="0" y="3739"/>
                  </a:cubicBezTo>
                  <a:cubicBezTo>
                    <a:pt x="0" y="3861"/>
                    <a:pt x="91" y="3921"/>
                    <a:pt x="213" y="3921"/>
                  </a:cubicBezTo>
                  <a:lnTo>
                    <a:pt x="912" y="3921"/>
                  </a:lnTo>
                  <a:cubicBezTo>
                    <a:pt x="1216" y="3921"/>
                    <a:pt x="1550" y="3769"/>
                    <a:pt x="1763" y="3526"/>
                  </a:cubicBezTo>
                  <a:cubicBezTo>
                    <a:pt x="1945" y="3283"/>
                    <a:pt x="2037" y="2979"/>
                    <a:pt x="1976" y="2675"/>
                  </a:cubicBezTo>
                  <a:lnTo>
                    <a:pt x="1550" y="152"/>
                  </a:lnTo>
                  <a:cubicBezTo>
                    <a:pt x="1490" y="31"/>
                    <a:pt x="1429" y="0"/>
                    <a:pt x="130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6"/>
            <p:cNvSpPr/>
            <p:nvPr/>
          </p:nvSpPr>
          <p:spPr>
            <a:xfrm>
              <a:off x="-989125" y="3073950"/>
              <a:ext cx="27400" cy="26025"/>
            </a:xfrm>
            <a:custGeom>
              <a:avLst/>
              <a:gdLst/>
              <a:ahLst/>
              <a:cxnLst/>
              <a:rect l="l" t="t" r="r" b="b"/>
              <a:pathLst>
                <a:path w="1096" h="1041" extrusionOk="0">
                  <a:moveTo>
                    <a:pt x="516" y="1"/>
                  </a:moveTo>
                  <a:cubicBezTo>
                    <a:pt x="497" y="1"/>
                    <a:pt x="477" y="2"/>
                    <a:pt x="457" y="4"/>
                  </a:cubicBezTo>
                  <a:cubicBezTo>
                    <a:pt x="183" y="65"/>
                    <a:pt x="1" y="369"/>
                    <a:pt x="31" y="612"/>
                  </a:cubicBezTo>
                  <a:cubicBezTo>
                    <a:pt x="60" y="866"/>
                    <a:pt x="349" y="1041"/>
                    <a:pt x="585" y="1041"/>
                  </a:cubicBezTo>
                  <a:cubicBezTo>
                    <a:pt x="603" y="1041"/>
                    <a:pt x="622" y="1040"/>
                    <a:pt x="639" y="1038"/>
                  </a:cubicBezTo>
                  <a:cubicBezTo>
                    <a:pt x="913" y="1007"/>
                    <a:pt x="1095" y="703"/>
                    <a:pt x="1065" y="430"/>
                  </a:cubicBezTo>
                  <a:cubicBezTo>
                    <a:pt x="980" y="176"/>
                    <a:pt x="765" y="1"/>
                    <a:pt x="51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6"/>
            <p:cNvSpPr/>
            <p:nvPr/>
          </p:nvSpPr>
          <p:spPr>
            <a:xfrm>
              <a:off x="-1076500" y="3250200"/>
              <a:ext cx="34225" cy="12900"/>
            </a:xfrm>
            <a:custGeom>
              <a:avLst/>
              <a:gdLst/>
              <a:ahLst/>
              <a:cxnLst/>
              <a:rect l="l" t="t" r="r" b="b"/>
              <a:pathLst>
                <a:path w="1369" h="516" extrusionOk="0">
                  <a:moveTo>
                    <a:pt x="818" y="1"/>
                  </a:moveTo>
                  <a:cubicBezTo>
                    <a:pt x="577" y="1"/>
                    <a:pt x="284" y="73"/>
                    <a:pt x="31" y="340"/>
                  </a:cubicBezTo>
                  <a:cubicBezTo>
                    <a:pt x="0" y="371"/>
                    <a:pt x="0" y="432"/>
                    <a:pt x="31" y="492"/>
                  </a:cubicBezTo>
                  <a:cubicBezTo>
                    <a:pt x="61" y="508"/>
                    <a:pt x="92" y="515"/>
                    <a:pt x="118" y="515"/>
                  </a:cubicBezTo>
                  <a:cubicBezTo>
                    <a:pt x="145" y="515"/>
                    <a:pt x="168" y="508"/>
                    <a:pt x="183" y="492"/>
                  </a:cubicBezTo>
                  <a:cubicBezTo>
                    <a:pt x="389" y="272"/>
                    <a:pt x="630" y="215"/>
                    <a:pt x="828" y="215"/>
                  </a:cubicBezTo>
                  <a:cubicBezTo>
                    <a:pt x="1039" y="215"/>
                    <a:pt x="1201" y="280"/>
                    <a:pt x="1216" y="280"/>
                  </a:cubicBezTo>
                  <a:lnTo>
                    <a:pt x="1277" y="280"/>
                  </a:lnTo>
                  <a:cubicBezTo>
                    <a:pt x="1338" y="249"/>
                    <a:pt x="1368" y="249"/>
                    <a:pt x="1338" y="249"/>
                  </a:cubicBezTo>
                  <a:cubicBezTo>
                    <a:pt x="1368" y="188"/>
                    <a:pt x="1338" y="158"/>
                    <a:pt x="1307" y="97"/>
                  </a:cubicBezTo>
                  <a:cubicBezTo>
                    <a:pt x="1307" y="97"/>
                    <a:pt x="1097" y="1"/>
                    <a:pt x="81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6"/>
            <p:cNvSpPr/>
            <p:nvPr/>
          </p:nvSpPr>
          <p:spPr>
            <a:xfrm>
              <a:off x="-1163900" y="2995450"/>
              <a:ext cx="107175" cy="45400"/>
            </a:xfrm>
            <a:custGeom>
              <a:avLst/>
              <a:gdLst/>
              <a:ahLst/>
              <a:cxnLst/>
              <a:rect l="l" t="t" r="r" b="b"/>
              <a:pathLst>
                <a:path w="4287" h="1816" extrusionOk="0">
                  <a:moveTo>
                    <a:pt x="2479" y="1"/>
                  </a:moveTo>
                  <a:cubicBezTo>
                    <a:pt x="2310" y="1"/>
                    <a:pt x="2131" y="14"/>
                    <a:pt x="1946" y="44"/>
                  </a:cubicBezTo>
                  <a:cubicBezTo>
                    <a:pt x="1034" y="196"/>
                    <a:pt x="396" y="682"/>
                    <a:pt x="183" y="1047"/>
                  </a:cubicBezTo>
                  <a:cubicBezTo>
                    <a:pt x="1" y="1442"/>
                    <a:pt x="153" y="1716"/>
                    <a:pt x="426" y="1776"/>
                  </a:cubicBezTo>
                  <a:cubicBezTo>
                    <a:pt x="500" y="1804"/>
                    <a:pt x="585" y="1815"/>
                    <a:pt x="677" y="1815"/>
                  </a:cubicBezTo>
                  <a:cubicBezTo>
                    <a:pt x="886" y="1815"/>
                    <a:pt x="1127" y="1758"/>
                    <a:pt x="1338" y="1716"/>
                  </a:cubicBezTo>
                  <a:cubicBezTo>
                    <a:pt x="1642" y="1624"/>
                    <a:pt x="1977" y="1594"/>
                    <a:pt x="2250" y="1533"/>
                  </a:cubicBezTo>
                  <a:cubicBezTo>
                    <a:pt x="2493" y="1472"/>
                    <a:pt x="2858" y="1442"/>
                    <a:pt x="3162" y="1412"/>
                  </a:cubicBezTo>
                  <a:cubicBezTo>
                    <a:pt x="3466" y="1351"/>
                    <a:pt x="3800" y="1321"/>
                    <a:pt x="4044" y="1229"/>
                  </a:cubicBezTo>
                  <a:cubicBezTo>
                    <a:pt x="4256" y="1077"/>
                    <a:pt x="4287" y="773"/>
                    <a:pt x="3952" y="469"/>
                  </a:cubicBezTo>
                  <a:cubicBezTo>
                    <a:pt x="3708" y="225"/>
                    <a:pt x="3170" y="1"/>
                    <a:pt x="2479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6"/>
            <p:cNvSpPr/>
            <p:nvPr/>
          </p:nvSpPr>
          <p:spPr>
            <a:xfrm>
              <a:off x="-999750" y="3006300"/>
              <a:ext cx="74500" cy="35400"/>
            </a:xfrm>
            <a:custGeom>
              <a:avLst/>
              <a:gdLst/>
              <a:ahLst/>
              <a:cxnLst/>
              <a:rect l="l" t="t" r="r" b="b"/>
              <a:pathLst>
                <a:path w="2980" h="1416" extrusionOk="0">
                  <a:moveTo>
                    <a:pt x="1302" y="0"/>
                  </a:moveTo>
                  <a:cubicBezTo>
                    <a:pt x="828" y="0"/>
                    <a:pt x="444" y="175"/>
                    <a:pt x="274" y="370"/>
                  </a:cubicBezTo>
                  <a:cubicBezTo>
                    <a:pt x="0" y="643"/>
                    <a:pt x="61" y="856"/>
                    <a:pt x="213" y="978"/>
                  </a:cubicBezTo>
                  <a:cubicBezTo>
                    <a:pt x="365" y="1099"/>
                    <a:pt x="578" y="1099"/>
                    <a:pt x="821" y="1130"/>
                  </a:cubicBezTo>
                  <a:cubicBezTo>
                    <a:pt x="1034" y="1130"/>
                    <a:pt x="1247" y="1160"/>
                    <a:pt x="1459" y="1190"/>
                  </a:cubicBezTo>
                  <a:cubicBezTo>
                    <a:pt x="1642" y="1251"/>
                    <a:pt x="1855" y="1312"/>
                    <a:pt x="2098" y="1342"/>
                  </a:cubicBezTo>
                  <a:cubicBezTo>
                    <a:pt x="2231" y="1387"/>
                    <a:pt x="2397" y="1415"/>
                    <a:pt x="2548" y="1415"/>
                  </a:cubicBezTo>
                  <a:cubicBezTo>
                    <a:pt x="2604" y="1415"/>
                    <a:pt x="2657" y="1411"/>
                    <a:pt x="2706" y="1403"/>
                  </a:cubicBezTo>
                  <a:cubicBezTo>
                    <a:pt x="2858" y="1312"/>
                    <a:pt x="2979" y="1130"/>
                    <a:pt x="2858" y="826"/>
                  </a:cubicBezTo>
                  <a:cubicBezTo>
                    <a:pt x="2736" y="522"/>
                    <a:pt x="2341" y="127"/>
                    <a:pt x="1672" y="35"/>
                  </a:cubicBezTo>
                  <a:cubicBezTo>
                    <a:pt x="1545" y="11"/>
                    <a:pt x="1420" y="0"/>
                    <a:pt x="130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6"/>
            <p:cNvSpPr/>
            <p:nvPr/>
          </p:nvSpPr>
          <p:spPr>
            <a:xfrm>
              <a:off x="-1103850" y="3074050"/>
              <a:ext cx="28125" cy="28900"/>
            </a:xfrm>
            <a:custGeom>
              <a:avLst/>
              <a:gdLst/>
              <a:ahLst/>
              <a:cxnLst/>
              <a:rect l="l" t="t" r="r" b="b"/>
              <a:pathLst>
                <a:path w="1125" h="1156" extrusionOk="0">
                  <a:moveTo>
                    <a:pt x="608" y="0"/>
                  </a:moveTo>
                  <a:cubicBezTo>
                    <a:pt x="304" y="0"/>
                    <a:pt x="31" y="243"/>
                    <a:pt x="0" y="547"/>
                  </a:cubicBezTo>
                  <a:cubicBezTo>
                    <a:pt x="0" y="851"/>
                    <a:pt x="213" y="1094"/>
                    <a:pt x="517" y="1155"/>
                  </a:cubicBezTo>
                  <a:cubicBezTo>
                    <a:pt x="821" y="1155"/>
                    <a:pt x="1094" y="912"/>
                    <a:pt x="1125" y="608"/>
                  </a:cubicBezTo>
                  <a:cubicBezTo>
                    <a:pt x="1125" y="304"/>
                    <a:pt x="912" y="0"/>
                    <a:pt x="60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6"/>
            <p:cNvSpPr/>
            <p:nvPr/>
          </p:nvSpPr>
          <p:spPr>
            <a:xfrm>
              <a:off x="-1105375" y="3098950"/>
              <a:ext cx="25100" cy="5525"/>
            </a:xfrm>
            <a:custGeom>
              <a:avLst/>
              <a:gdLst/>
              <a:ahLst/>
              <a:cxnLst/>
              <a:rect l="l" t="t" r="r" b="b"/>
              <a:pathLst>
                <a:path w="1004" h="221" extrusionOk="0">
                  <a:moveTo>
                    <a:pt x="484" y="0"/>
                  </a:moveTo>
                  <a:cubicBezTo>
                    <a:pt x="208" y="0"/>
                    <a:pt x="0" y="159"/>
                    <a:pt x="0" y="159"/>
                  </a:cubicBezTo>
                  <a:lnTo>
                    <a:pt x="1003" y="220"/>
                  </a:lnTo>
                  <a:cubicBezTo>
                    <a:pt x="826" y="53"/>
                    <a:pt x="644" y="0"/>
                    <a:pt x="484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6"/>
            <p:cNvSpPr/>
            <p:nvPr/>
          </p:nvSpPr>
          <p:spPr>
            <a:xfrm>
              <a:off x="-1109925" y="3094700"/>
              <a:ext cx="36500" cy="15075"/>
            </a:xfrm>
            <a:custGeom>
              <a:avLst/>
              <a:gdLst/>
              <a:ahLst/>
              <a:cxnLst/>
              <a:rect l="l" t="t" r="r" b="b"/>
              <a:pathLst>
                <a:path w="1460" h="603" extrusionOk="0">
                  <a:moveTo>
                    <a:pt x="714" y="0"/>
                  </a:moveTo>
                  <a:cubicBezTo>
                    <a:pt x="459" y="0"/>
                    <a:pt x="239" y="93"/>
                    <a:pt x="122" y="177"/>
                  </a:cubicBezTo>
                  <a:cubicBezTo>
                    <a:pt x="61" y="238"/>
                    <a:pt x="0" y="360"/>
                    <a:pt x="91" y="420"/>
                  </a:cubicBezTo>
                  <a:cubicBezTo>
                    <a:pt x="130" y="479"/>
                    <a:pt x="195" y="513"/>
                    <a:pt x="252" y="513"/>
                  </a:cubicBezTo>
                  <a:cubicBezTo>
                    <a:pt x="284" y="513"/>
                    <a:pt x="313" y="503"/>
                    <a:pt x="334" y="481"/>
                  </a:cubicBezTo>
                  <a:cubicBezTo>
                    <a:pt x="372" y="481"/>
                    <a:pt x="513" y="389"/>
                    <a:pt x="701" y="389"/>
                  </a:cubicBezTo>
                  <a:cubicBezTo>
                    <a:pt x="818" y="389"/>
                    <a:pt x="954" y="425"/>
                    <a:pt x="1094" y="542"/>
                  </a:cubicBezTo>
                  <a:cubicBezTo>
                    <a:pt x="1155" y="603"/>
                    <a:pt x="1185" y="603"/>
                    <a:pt x="1216" y="603"/>
                  </a:cubicBezTo>
                  <a:cubicBezTo>
                    <a:pt x="1246" y="603"/>
                    <a:pt x="1307" y="603"/>
                    <a:pt x="1368" y="512"/>
                  </a:cubicBezTo>
                  <a:cubicBezTo>
                    <a:pt x="1459" y="420"/>
                    <a:pt x="1459" y="329"/>
                    <a:pt x="1368" y="238"/>
                  </a:cubicBezTo>
                  <a:cubicBezTo>
                    <a:pt x="1150" y="61"/>
                    <a:pt x="920" y="0"/>
                    <a:pt x="714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6"/>
            <p:cNvSpPr/>
            <p:nvPr/>
          </p:nvSpPr>
          <p:spPr>
            <a:xfrm>
              <a:off x="-985325" y="3099800"/>
              <a:ext cx="22075" cy="2375"/>
            </a:xfrm>
            <a:custGeom>
              <a:avLst/>
              <a:gdLst/>
              <a:ahLst/>
              <a:cxnLst/>
              <a:rect l="l" t="t" r="r" b="b"/>
              <a:pathLst>
                <a:path w="883" h="95" extrusionOk="0">
                  <a:moveTo>
                    <a:pt x="465" y="0"/>
                  </a:moveTo>
                  <a:cubicBezTo>
                    <a:pt x="204" y="0"/>
                    <a:pt x="1" y="95"/>
                    <a:pt x="1" y="95"/>
                  </a:cubicBezTo>
                  <a:lnTo>
                    <a:pt x="882" y="95"/>
                  </a:lnTo>
                  <a:cubicBezTo>
                    <a:pt x="741" y="24"/>
                    <a:pt x="595" y="0"/>
                    <a:pt x="465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6"/>
            <p:cNvSpPr/>
            <p:nvPr/>
          </p:nvSpPr>
          <p:spPr>
            <a:xfrm>
              <a:off x="-990625" y="3094475"/>
              <a:ext cx="32700" cy="13025"/>
            </a:xfrm>
            <a:custGeom>
              <a:avLst/>
              <a:gdLst/>
              <a:ahLst/>
              <a:cxnLst/>
              <a:rect l="l" t="t" r="r" b="b"/>
              <a:pathLst>
                <a:path w="1308" h="521" extrusionOk="0">
                  <a:moveTo>
                    <a:pt x="704" y="1"/>
                  </a:moveTo>
                  <a:cubicBezTo>
                    <a:pt x="395" y="1"/>
                    <a:pt x="172" y="95"/>
                    <a:pt x="152" y="95"/>
                  </a:cubicBezTo>
                  <a:cubicBezTo>
                    <a:pt x="31" y="186"/>
                    <a:pt x="0" y="247"/>
                    <a:pt x="31" y="369"/>
                  </a:cubicBezTo>
                  <a:cubicBezTo>
                    <a:pt x="77" y="462"/>
                    <a:pt x="141" y="501"/>
                    <a:pt x="210" y="501"/>
                  </a:cubicBezTo>
                  <a:cubicBezTo>
                    <a:pt x="231" y="501"/>
                    <a:pt x="252" y="497"/>
                    <a:pt x="274" y="490"/>
                  </a:cubicBezTo>
                  <a:cubicBezTo>
                    <a:pt x="274" y="490"/>
                    <a:pt x="449" y="423"/>
                    <a:pt x="665" y="423"/>
                  </a:cubicBezTo>
                  <a:cubicBezTo>
                    <a:pt x="774" y="423"/>
                    <a:pt x="892" y="440"/>
                    <a:pt x="1003" y="490"/>
                  </a:cubicBezTo>
                  <a:cubicBezTo>
                    <a:pt x="1003" y="521"/>
                    <a:pt x="1034" y="521"/>
                    <a:pt x="1094" y="521"/>
                  </a:cubicBezTo>
                  <a:cubicBezTo>
                    <a:pt x="1155" y="521"/>
                    <a:pt x="1246" y="490"/>
                    <a:pt x="1277" y="369"/>
                  </a:cubicBezTo>
                  <a:cubicBezTo>
                    <a:pt x="1307" y="247"/>
                    <a:pt x="1277" y="156"/>
                    <a:pt x="1216" y="95"/>
                  </a:cubicBezTo>
                  <a:cubicBezTo>
                    <a:pt x="1034" y="24"/>
                    <a:pt x="858" y="1"/>
                    <a:pt x="70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6"/>
            <p:cNvSpPr/>
            <p:nvPr/>
          </p:nvSpPr>
          <p:spPr>
            <a:xfrm>
              <a:off x="-1133500" y="3144575"/>
              <a:ext cx="84375" cy="53500"/>
            </a:xfrm>
            <a:custGeom>
              <a:avLst/>
              <a:gdLst/>
              <a:ahLst/>
              <a:cxnLst/>
              <a:rect l="l" t="t" r="r" b="b"/>
              <a:pathLst>
                <a:path w="3375" h="2140" extrusionOk="0">
                  <a:moveTo>
                    <a:pt x="910" y="1"/>
                  </a:moveTo>
                  <a:cubicBezTo>
                    <a:pt x="832" y="1"/>
                    <a:pt x="751" y="20"/>
                    <a:pt x="669" y="67"/>
                  </a:cubicBezTo>
                  <a:cubicBezTo>
                    <a:pt x="214" y="371"/>
                    <a:pt x="1" y="1374"/>
                    <a:pt x="1369" y="1951"/>
                  </a:cubicBezTo>
                  <a:cubicBezTo>
                    <a:pt x="1659" y="2085"/>
                    <a:pt x="1913" y="2139"/>
                    <a:pt x="2133" y="2139"/>
                  </a:cubicBezTo>
                  <a:cubicBezTo>
                    <a:pt x="2765" y="2139"/>
                    <a:pt x="3118" y="1690"/>
                    <a:pt x="3253" y="1374"/>
                  </a:cubicBezTo>
                  <a:cubicBezTo>
                    <a:pt x="3375" y="1191"/>
                    <a:pt x="3253" y="948"/>
                    <a:pt x="3040" y="918"/>
                  </a:cubicBezTo>
                  <a:cubicBezTo>
                    <a:pt x="2159" y="827"/>
                    <a:pt x="1551" y="371"/>
                    <a:pt x="1247" y="128"/>
                  </a:cubicBezTo>
                  <a:cubicBezTo>
                    <a:pt x="1153" y="52"/>
                    <a:pt x="1036" y="1"/>
                    <a:pt x="9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6"/>
            <p:cNvSpPr/>
            <p:nvPr/>
          </p:nvSpPr>
          <p:spPr>
            <a:xfrm>
              <a:off x="-1178325" y="3286050"/>
              <a:ext cx="145150" cy="104900"/>
            </a:xfrm>
            <a:custGeom>
              <a:avLst/>
              <a:gdLst/>
              <a:ahLst/>
              <a:cxnLst/>
              <a:rect l="l" t="t" r="r" b="b"/>
              <a:pathLst>
                <a:path w="5806" h="4196" extrusionOk="0">
                  <a:moveTo>
                    <a:pt x="0" y="1"/>
                  </a:moveTo>
                  <a:cubicBezTo>
                    <a:pt x="0" y="1"/>
                    <a:pt x="639" y="4134"/>
                    <a:pt x="5593" y="4195"/>
                  </a:cubicBezTo>
                  <a:lnTo>
                    <a:pt x="5806" y="1612"/>
                  </a:lnTo>
                  <a:lnTo>
                    <a:pt x="5806" y="1612"/>
                  </a:lnTo>
                  <a:cubicBezTo>
                    <a:pt x="5806" y="1612"/>
                    <a:pt x="5538" y="1629"/>
                    <a:pt x="5114" y="1629"/>
                  </a:cubicBezTo>
                  <a:cubicBezTo>
                    <a:pt x="3779" y="1629"/>
                    <a:pt x="900" y="1454"/>
                    <a:pt x="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6"/>
            <p:cNvSpPr/>
            <p:nvPr/>
          </p:nvSpPr>
          <p:spPr>
            <a:xfrm>
              <a:off x="-1176050" y="3114325"/>
              <a:ext cx="45625" cy="26625"/>
            </a:xfrm>
            <a:custGeom>
              <a:avLst/>
              <a:gdLst/>
              <a:ahLst/>
              <a:cxnLst/>
              <a:rect l="l" t="t" r="r" b="b"/>
              <a:pathLst>
                <a:path w="1825" h="1065" extrusionOk="0">
                  <a:moveTo>
                    <a:pt x="912" y="0"/>
                  </a:moveTo>
                  <a:cubicBezTo>
                    <a:pt x="396" y="0"/>
                    <a:pt x="1" y="213"/>
                    <a:pt x="1" y="517"/>
                  </a:cubicBezTo>
                  <a:cubicBezTo>
                    <a:pt x="1" y="821"/>
                    <a:pt x="396" y="1064"/>
                    <a:pt x="912" y="1064"/>
                  </a:cubicBezTo>
                  <a:cubicBezTo>
                    <a:pt x="1399" y="1064"/>
                    <a:pt x="1824" y="821"/>
                    <a:pt x="1824" y="517"/>
                  </a:cubicBezTo>
                  <a:cubicBezTo>
                    <a:pt x="1824" y="213"/>
                    <a:pt x="1399" y="0"/>
                    <a:pt x="91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6"/>
            <p:cNvSpPr/>
            <p:nvPr/>
          </p:nvSpPr>
          <p:spPr>
            <a:xfrm>
              <a:off x="-1730775" y="3908400"/>
              <a:ext cx="737875" cy="506875"/>
            </a:xfrm>
            <a:custGeom>
              <a:avLst/>
              <a:gdLst/>
              <a:ahLst/>
              <a:cxnLst/>
              <a:rect l="l" t="t" r="r" b="b"/>
              <a:pathLst>
                <a:path w="29515" h="20275" extrusionOk="0">
                  <a:moveTo>
                    <a:pt x="1733" y="1"/>
                  </a:moveTo>
                  <a:lnTo>
                    <a:pt x="1125" y="3162"/>
                  </a:lnTo>
                  <a:cubicBezTo>
                    <a:pt x="1" y="11004"/>
                    <a:pt x="10123" y="14864"/>
                    <a:pt x="10123" y="14864"/>
                  </a:cubicBezTo>
                  <a:lnTo>
                    <a:pt x="26293" y="20274"/>
                  </a:lnTo>
                  <a:lnTo>
                    <a:pt x="29515" y="13071"/>
                  </a:lnTo>
                  <a:lnTo>
                    <a:pt x="13010" y="3709"/>
                  </a:lnTo>
                  <a:lnTo>
                    <a:pt x="13679" y="335"/>
                  </a:lnTo>
                  <a:lnTo>
                    <a:pt x="1733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6"/>
            <p:cNvSpPr/>
            <p:nvPr/>
          </p:nvSpPr>
          <p:spPr>
            <a:xfrm>
              <a:off x="-1409325" y="3674350"/>
              <a:ext cx="88925" cy="324500"/>
            </a:xfrm>
            <a:custGeom>
              <a:avLst/>
              <a:gdLst/>
              <a:ahLst/>
              <a:cxnLst/>
              <a:rect l="l" t="t" r="r" b="b"/>
              <a:pathLst>
                <a:path w="3557" h="12980" extrusionOk="0">
                  <a:moveTo>
                    <a:pt x="3344" y="1"/>
                  </a:moveTo>
                  <a:cubicBezTo>
                    <a:pt x="3252" y="1"/>
                    <a:pt x="3161" y="92"/>
                    <a:pt x="3161" y="183"/>
                  </a:cubicBezTo>
                  <a:lnTo>
                    <a:pt x="2736" y="8967"/>
                  </a:lnTo>
                  <a:cubicBezTo>
                    <a:pt x="2705" y="9271"/>
                    <a:pt x="2493" y="9515"/>
                    <a:pt x="2189" y="9515"/>
                  </a:cubicBezTo>
                  <a:lnTo>
                    <a:pt x="608" y="9515"/>
                  </a:lnTo>
                  <a:lnTo>
                    <a:pt x="0" y="12736"/>
                  </a:lnTo>
                  <a:cubicBezTo>
                    <a:pt x="0" y="12858"/>
                    <a:pt x="61" y="12919"/>
                    <a:pt x="213" y="12980"/>
                  </a:cubicBezTo>
                  <a:cubicBezTo>
                    <a:pt x="304" y="12980"/>
                    <a:pt x="395" y="12888"/>
                    <a:pt x="365" y="12767"/>
                  </a:cubicBezTo>
                  <a:lnTo>
                    <a:pt x="912" y="9849"/>
                  </a:lnTo>
                  <a:lnTo>
                    <a:pt x="2189" y="9849"/>
                  </a:lnTo>
                  <a:cubicBezTo>
                    <a:pt x="2207" y="9850"/>
                    <a:pt x="2226" y="9851"/>
                    <a:pt x="2244" y="9851"/>
                  </a:cubicBezTo>
                  <a:cubicBezTo>
                    <a:pt x="2733" y="9851"/>
                    <a:pt x="3102" y="9465"/>
                    <a:pt x="3131" y="8967"/>
                  </a:cubicBezTo>
                  <a:lnTo>
                    <a:pt x="3556" y="183"/>
                  </a:lnTo>
                  <a:cubicBezTo>
                    <a:pt x="3556" y="92"/>
                    <a:pt x="3465" y="1"/>
                    <a:pt x="334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6"/>
            <p:cNvSpPr/>
            <p:nvPr/>
          </p:nvSpPr>
          <p:spPr>
            <a:xfrm>
              <a:off x="-1512675" y="3996350"/>
              <a:ext cx="110975" cy="42775"/>
            </a:xfrm>
            <a:custGeom>
              <a:avLst/>
              <a:gdLst/>
              <a:ahLst/>
              <a:cxnLst/>
              <a:rect l="l" t="t" r="r" b="b"/>
              <a:pathLst>
                <a:path w="4439" h="1711" extrusionOk="0">
                  <a:moveTo>
                    <a:pt x="4254" y="1"/>
                  </a:moveTo>
                  <a:cubicBezTo>
                    <a:pt x="4236" y="1"/>
                    <a:pt x="4216" y="3"/>
                    <a:pt x="4195" y="8"/>
                  </a:cubicBezTo>
                  <a:lnTo>
                    <a:pt x="152" y="1376"/>
                  </a:lnTo>
                  <a:cubicBezTo>
                    <a:pt x="91" y="1407"/>
                    <a:pt x="0" y="1498"/>
                    <a:pt x="31" y="1619"/>
                  </a:cubicBezTo>
                  <a:cubicBezTo>
                    <a:pt x="91" y="1680"/>
                    <a:pt x="152" y="1711"/>
                    <a:pt x="243" y="1711"/>
                  </a:cubicBezTo>
                  <a:lnTo>
                    <a:pt x="274" y="1711"/>
                  </a:lnTo>
                  <a:lnTo>
                    <a:pt x="4286" y="343"/>
                  </a:lnTo>
                  <a:cubicBezTo>
                    <a:pt x="4377" y="312"/>
                    <a:pt x="4438" y="221"/>
                    <a:pt x="4408" y="130"/>
                  </a:cubicBezTo>
                  <a:cubicBezTo>
                    <a:pt x="4383" y="55"/>
                    <a:pt x="4337" y="1"/>
                    <a:pt x="425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6"/>
            <p:cNvSpPr/>
            <p:nvPr/>
          </p:nvSpPr>
          <p:spPr>
            <a:xfrm>
              <a:off x="-1090950" y="4234400"/>
              <a:ext cx="370875" cy="269475"/>
            </a:xfrm>
            <a:custGeom>
              <a:avLst/>
              <a:gdLst/>
              <a:ahLst/>
              <a:cxnLst/>
              <a:rect l="l" t="t" r="r" b="b"/>
              <a:pathLst>
                <a:path w="14835" h="10779" extrusionOk="0">
                  <a:moveTo>
                    <a:pt x="5442" y="0"/>
                  </a:moveTo>
                  <a:cubicBezTo>
                    <a:pt x="4955" y="0"/>
                    <a:pt x="4408" y="31"/>
                    <a:pt x="3922" y="61"/>
                  </a:cubicBezTo>
                  <a:lnTo>
                    <a:pt x="1" y="6687"/>
                  </a:lnTo>
                  <a:cubicBezTo>
                    <a:pt x="305" y="7082"/>
                    <a:pt x="609" y="7447"/>
                    <a:pt x="943" y="7599"/>
                  </a:cubicBezTo>
                  <a:lnTo>
                    <a:pt x="6323" y="10517"/>
                  </a:lnTo>
                  <a:cubicBezTo>
                    <a:pt x="6619" y="10699"/>
                    <a:pt x="6958" y="10778"/>
                    <a:pt x="7270" y="10778"/>
                  </a:cubicBezTo>
                  <a:cubicBezTo>
                    <a:pt x="7951" y="10778"/>
                    <a:pt x="8509" y="10400"/>
                    <a:pt x="8238" y="9879"/>
                  </a:cubicBezTo>
                  <a:lnTo>
                    <a:pt x="8238" y="9879"/>
                  </a:lnTo>
                  <a:cubicBezTo>
                    <a:pt x="8616" y="10276"/>
                    <a:pt x="9100" y="10602"/>
                    <a:pt x="9580" y="10602"/>
                  </a:cubicBezTo>
                  <a:cubicBezTo>
                    <a:pt x="9872" y="10602"/>
                    <a:pt x="10162" y="10482"/>
                    <a:pt x="10427" y="10183"/>
                  </a:cubicBezTo>
                  <a:cubicBezTo>
                    <a:pt x="10822" y="9757"/>
                    <a:pt x="10731" y="9332"/>
                    <a:pt x="10427" y="8906"/>
                  </a:cubicBezTo>
                  <a:lnTo>
                    <a:pt x="10427" y="8906"/>
                  </a:lnTo>
                  <a:cubicBezTo>
                    <a:pt x="10785" y="9285"/>
                    <a:pt x="11196" y="9598"/>
                    <a:pt x="11616" y="9598"/>
                  </a:cubicBezTo>
                  <a:cubicBezTo>
                    <a:pt x="11837" y="9598"/>
                    <a:pt x="12061" y="9511"/>
                    <a:pt x="12281" y="9301"/>
                  </a:cubicBezTo>
                  <a:cubicBezTo>
                    <a:pt x="13071" y="8693"/>
                    <a:pt x="12706" y="7964"/>
                    <a:pt x="12190" y="7386"/>
                  </a:cubicBezTo>
                  <a:lnTo>
                    <a:pt x="12190" y="7386"/>
                  </a:lnTo>
                  <a:cubicBezTo>
                    <a:pt x="12432" y="7594"/>
                    <a:pt x="12713" y="7742"/>
                    <a:pt x="12994" y="7742"/>
                  </a:cubicBezTo>
                  <a:cubicBezTo>
                    <a:pt x="13208" y="7742"/>
                    <a:pt x="13422" y="7657"/>
                    <a:pt x="13618" y="7447"/>
                  </a:cubicBezTo>
                  <a:cubicBezTo>
                    <a:pt x="14834" y="5958"/>
                    <a:pt x="12737" y="4772"/>
                    <a:pt x="11551" y="3891"/>
                  </a:cubicBezTo>
                  <a:cubicBezTo>
                    <a:pt x="10974" y="3526"/>
                    <a:pt x="10457" y="3192"/>
                    <a:pt x="9971" y="2888"/>
                  </a:cubicBezTo>
                  <a:cubicBezTo>
                    <a:pt x="10609" y="2675"/>
                    <a:pt x="11278" y="2493"/>
                    <a:pt x="11825" y="2128"/>
                  </a:cubicBezTo>
                  <a:cubicBezTo>
                    <a:pt x="12007" y="2006"/>
                    <a:pt x="12159" y="1824"/>
                    <a:pt x="12159" y="1581"/>
                  </a:cubicBezTo>
                  <a:cubicBezTo>
                    <a:pt x="12159" y="1429"/>
                    <a:pt x="12038" y="1277"/>
                    <a:pt x="11946" y="1155"/>
                  </a:cubicBezTo>
                  <a:cubicBezTo>
                    <a:pt x="11794" y="1064"/>
                    <a:pt x="11642" y="1003"/>
                    <a:pt x="11490" y="973"/>
                  </a:cubicBezTo>
                  <a:cubicBezTo>
                    <a:pt x="10001" y="517"/>
                    <a:pt x="5442" y="0"/>
                    <a:pt x="5442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6"/>
            <p:cNvSpPr/>
            <p:nvPr/>
          </p:nvSpPr>
          <p:spPr>
            <a:xfrm>
              <a:off x="-852325" y="4432725"/>
              <a:ext cx="6850" cy="6875"/>
            </a:xfrm>
            <a:custGeom>
              <a:avLst/>
              <a:gdLst/>
              <a:ahLst/>
              <a:cxnLst/>
              <a:rect l="l" t="t" r="r" b="b"/>
              <a:pathLst>
                <a:path w="274" h="275" extrusionOk="0">
                  <a:moveTo>
                    <a:pt x="0" y="1"/>
                  </a:moveTo>
                  <a:lnTo>
                    <a:pt x="274" y="274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6"/>
            <p:cNvSpPr/>
            <p:nvPr/>
          </p:nvSpPr>
          <p:spPr>
            <a:xfrm>
              <a:off x="-913875" y="4264800"/>
              <a:ext cx="101075" cy="39525"/>
            </a:xfrm>
            <a:custGeom>
              <a:avLst/>
              <a:gdLst/>
              <a:ahLst/>
              <a:cxnLst/>
              <a:rect l="l" t="t" r="r" b="b"/>
              <a:pathLst>
                <a:path w="4043" h="1581" extrusionOk="0">
                  <a:moveTo>
                    <a:pt x="0" y="0"/>
                  </a:moveTo>
                  <a:lnTo>
                    <a:pt x="2888" y="1581"/>
                  </a:lnTo>
                  <a:lnTo>
                    <a:pt x="4043" y="1216"/>
                  </a:lnTo>
                  <a:cubicBezTo>
                    <a:pt x="3556" y="85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6"/>
            <p:cNvSpPr/>
            <p:nvPr/>
          </p:nvSpPr>
          <p:spPr>
            <a:xfrm>
              <a:off x="-830300" y="4385975"/>
              <a:ext cx="55500" cy="42400"/>
            </a:xfrm>
            <a:custGeom>
              <a:avLst/>
              <a:gdLst/>
              <a:ahLst/>
              <a:cxnLst/>
              <a:rect l="l" t="t" r="r" b="b"/>
              <a:pathLst>
                <a:path w="2220" h="1696" extrusionOk="0">
                  <a:moveTo>
                    <a:pt x="175" y="0"/>
                  </a:moveTo>
                  <a:cubicBezTo>
                    <a:pt x="106" y="0"/>
                    <a:pt x="50" y="39"/>
                    <a:pt x="31" y="77"/>
                  </a:cubicBezTo>
                  <a:cubicBezTo>
                    <a:pt x="1" y="108"/>
                    <a:pt x="1" y="199"/>
                    <a:pt x="31" y="260"/>
                  </a:cubicBezTo>
                  <a:cubicBezTo>
                    <a:pt x="31" y="260"/>
                    <a:pt x="31" y="320"/>
                    <a:pt x="92" y="351"/>
                  </a:cubicBezTo>
                  <a:cubicBezTo>
                    <a:pt x="700" y="746"/>
                    <a:pt x="1733" y="1475"/>
                    <a:pt x="1885" y="1627"/>
                  </a:cubicBezTo>
                  <a:cubicBezTo>
                    <a:pt x="1931" y="1673"/>
                    <a:pt x="1976" y="1696"/>
                    <a:pt x="2022" y="1696"/>
                  </a:cubicBezTo>
                  <a:cubicBezTo>
                    <a:pt x="2068" y="1696"/>
                    <a:pt x="2113" y="1673"/>
                    <a:pt x="2159" y="1627"/>
                  </a:cubicBezTo>
                  <a:cubicBezTo>
                    <a:pt x="2220" y="1567"/>
                    <a:pt x="2220" y="1445"/>
                    <a:pt x="2159" y="1354"/>
                  </a:cubicBezTo>
                  <a:cubicBezTo>
                    <a:pt x="1976" y="1141"/>
                    <a:pt x="457" y="168"/>
                    <a:pt x="305" y="47"/>
                  </a:cubicBezTo>
                  <a:cubicBezTo>
                    <a:pt x="260" y="13"/>
                    <a:pt x="215" y="0"/>
                    <a:pt x="17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6"/>
            <p:cNvSpPr/>
            <p:nvPr/>
          </p:nvSpPr>
          <p:spPr>
            <a:xfrm>
              <a:off x="-869800" y="4428850"/>
              <a:ext cx="47875" cy="35075"/>
            </a:xfrm>
            <a:custGeom>
              <a:avLst/>
              <a:gdLst/>
              <a:ahLst/>
              <a:cxnLst/>
              <a:rect l="l" t="t" r="r" b="b"/>
              <a:pathLst>
                <a:path w="1915" h="1403" extrusionOk="0">
                  <a:moveTo>
                    <a:pt x="193" y="1"/>
                  </a:moveTo>
                  <a:cubicBezTo>
                    <a:pt x="133" y="1"/>
                    <a:pt x="80" y="27"/>
                    <a:pt x="61" y="64"/>
                  </a:cubicBezTo>
                  <a:cubicBezTo>
                    <a:pt x="0" y="156"/>
                    <a:pt x="0" y="216"/>
                    <a:pt x="61" y="308"/>
                  </a:cubicBezTo>
                  <a:lnTo>
                    <a:pt x="91" y="338"/>
                  </a:lnTo>
                  <a:lnTo>
                    <a:pt x="1581" y="1371"/>
                  </a:lnTo>
                  <a:cubicBezTo>
                    <a:pt x="1613" y="1393"/>
                    <a:pt x="1649" y="1403"/>
                    <a:pt x="1684" y="1403"/>
                  </a:cubicBezTo>
                  <a:cubicBezTo>
                    <a:pt x="1747" y="1403"/>
                    <a:pt x="1804" y="1369"/>
                    <a:pt x="1824" y="1311"/>
                  </a:cubicBezTo>
                  <a:cubicBezTo>
                    <a:pt x="1915" y="1219"/>
                    <a:pt x="1885" y="1098"/>
                    <a:pt x="1793" y="1067"/>
                  </a:cubicBezTo>
                  <a:lnTo>
                    <a:pt x="304" y="34"/>
                  </a:lnTo>
                  <a:cubicBezTo>
                    <a:pt x="269" y="11"/>
                    <a:pt x="230" y="1"/>
                    <a:pt x="19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6"/>
            <p:cNvSpPr/>
            <p:nvPr/>
          </p:nvSpPr>
          <p:spPr>
            <a:xfrm>
              <a:off x="-909325" y="4460800"/>
              <a:ext cx="30425" cy="24025"/>
            </a:xfrm>
            <a:custGeom>
              <a:avLst/>
              <a:gdLst/>
              <a:ahLst/>
              <a:cxnLst/>
              <a:rect l="l" t="t" r="r" b="b"/>
              <a:pathLst>
                <a:path w="1217" h="961" extrusionOk="0">
                  <a:moveTo>
                    <a:pt x="31" y="306"/>
                  </a:moveTo>
                  <a:cubicBezTo>
                    <a:pt x="31" y="337"/>
                    <a:pt x="38" y="352"/>
                    <a:pt x="42" y="352"/>
                  </a:cubicBezTo>
                  <a:cubicBezTo>
                    <a:pt x="46" y="352"/>
                    <a:pt x="46" y="337"/>
                    <a:pt x="31" y="306"/>
                  </a:cubicBezTo>
                  <a:close/>
                  <a:moveTo>
                    <a:pt x="194" y="1"/>
                  </a:moveTo>
                  <a:cubicBezTo>
                    <a:pt x="136" y="1"/>
                    <a:pt x="90" y="34"/>
                    <a:pt x="31" y="93"/>
                  </a:cubicBezTo>
                  <a:cubicBezTo>
                    <a:pt x="0" y="154"/>
                    <a:pt x="0" y="245"/>
                    <a:pt x="31" y="306"/>
                  </a:cubicBezTo>
                  <a:lnTo>
                    <a:pt x="882" y="914"/>
                  </a:lnTo>
                  <a:cubicBezTo>
                    <a:pt x="915" y="948"/>
                    <a:pt x="949" y="961"/>
                    <a:pt x="981" y="961"/>
                  </a:cubicBezTo>
                  <a:cubicBezTo>
                    <a:pt x="1036" y="961"/>
                    <a:pt x="1087" y="922"/>
                    <a:pt x="1125" y="884"/>
                  </a:cubicBezTo>
                  <a:cubicBezTo>
                    <a:pt x="1216" y="762"/>
                    <a:pt x="1186" y="640"/>
                    <a:pt x="1095" y="610"/>
                  </a:cubicBezTo>
                  <a:lnTo>
                    <a:pt x="304" y="33"/>
                  </a:lnTo>
                  <a:cubicBezTo>
                    <a:pt x="261" y="11"/>
                    <a:pt x="226" y="1"/>
                    <a:pt x="19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6"/>
            <p:cNvSpPr/>
            <p:nvPr/>
          </p:nvSpPr>
          <p:spPr>
            <a:xfrm>
              <a:off x="-1196575" y="3000000"/>
              <a:ext cx="149725" cy="142025"/>
            </a:xfrm>
            <a:custGeom>
              <a:avLst/>
              <a:gdLst/>
              <a:ahLst/>
              <a:cxnLst/>
              <a:rect l="l" t="t" r="r" b="b"/>
              <a:pathLst>
                <a:path w="5989" h="5681" extrusionOk="0">
                  <a:moveTo>
                    <a:pt x="2969" y="459"/>
                  </a:moveTo>
                  <a:cubicBezTo>
                    <a:pt x="4209" y="459"/>
                    <a:pt x="5268" y="1367"/>
                    <a:pt x="5411" y="2597"/>
                  </a:cubicBezTo>
                  <a:cubicBezTo>
                    <a:pt x="5533" y="3905"/>
                    <a:pt x="4560" y="5090"/>
                    <a:pt x="3253" y="5242"/>
                  </a:cubicBezTo>
                  <a:cubicBezTo>
                    <a:pt x="3175" y="5249"/>
                    <a:pt x="3098" y="5252"/>
                    <a:pt x="3021" y="5252"/>
                  </a:cubicBezTo>
                  <a:cubicBezTo>
                    <a:pt x="1781" y="5252"/>
                    <a:pt x="722" y="4343"/>
                    <a:pt x="578" y="3084"/>
                  </a:cubicBezTo>
                  <a:cubicBezTo>
                    <a:pt x="457" y="1807"/>
                    <a:pt x="1430" y="622"/>
                    <a:pt x="2737" y="470"/>
                  </a:cubicBezTo>
                  <a:cubicBezTo>
                    <a:pt x="2814" y="463"/>
                    <a:pt x="2892" y="459"/>
                    <a:pt x="2969" y="459"/>
                  </a:cubicBezTo>
                  <a:close/>
                  <a:moveTo>
                    <a:pt x="2986" y="0"/>
                  </a:moveTo>
                  <a:cubicBezTo>
                    <a:pt x="2894" y="0"/>
                    <a:pt x="2800" y="5"/>
                    <a:pt x="2706" y="14"/>
                  </a:cubicBezTo>
                  <a:cubicBezTo>
                    <a:pt x="1156" y="196"/>
                    <a:pt x="1" y="1564"/>
                    <a:pt x="153" y="3114"/>
                  </a:cubicBezTo>
                  <a:cubicBezTo>
                    <a:pt x="353" y="4572"/>
                    <a:pt x="1575" y="5681"/>
                    <a:pt x="3010" y="5681"/>
                  </a:cubicBezTo>
                  <a:cubicBezTo>
                    <a:pt x="3100" y="5681"/>
                    <a:pt x="3192" y="5676"/>
                    <a:pt x="3284" y="5667"/>
                  </a:cubicBezTo>
                  <a:cubicBezTo>
                    <a:pt x="4834" y="5515"/>
                    <a:pt x="5989" y="4148"/>
                    <a:pt x="5837" y="2567"/>
                  </a:cubicBezTo>
                  <a:cubicBezTo>
                    <a:pt x="5637" y="1082"/>
                    <a:pt x="4418" y="0"/>
                    <a:pt x="29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6"/>
            <p:cNvSpPr/>
            <p:nvPr/>
          </p:nvSpPr>
          <p:spPr>
            <a:xfrm>
              <a:off x="-1033200" y="3004425"/>
              <a:ext cx="148225" cy="142175"/>
            </a:xfrm>
            <a:custGeom>
              <a:avLst/>
              <a:gdLst/>
              <a:ahLst/>
              <a:cxnLst/>
              <a:rect l="l" t="t" r="r" b="b"/>
              <a:pathLst>
                <a:path w="5929" h="5687" extrusionOk="0">
                  <a:moveTo>
                    <a:pt x="3000" y="460"/>
                  </a:moveTo>
                  <a:cubicBezTo>
                    <a:pt x="4203" y="460"/>
                    <a:pt x="5270" y="1412"/>
                    <a:pt x="5411" y="2603"/>
                  </a:cubicBezTo>
                  <a:cubicBezTo>
                    <a:pt x="5533" y="3940"/>
                    <a:pt x="4591" y="5126"/>
                    <a:pt x="3253" y="5247"/>
                  </a:cubicBezTo>
                  <a:cubicBezTo>
                    <a:pt x="3175" y="5254"/>
                    <a:pt x="3098" y="5258"/>
                    <a:pt x="3022" y="5258"/>
                  </a:cubicBezTo>
                  <a:cubicBezTo>
                    <a:pt x="1781" y="5258"/>
                    <a:pt x="722" y="4349"/>
                    <a:pt x="579" y="3089"/>
                  </a:cubicBezTo>
                  <a:cubicBezTo>
                    <a:pt x="457" y="1813"/>
                    <a:pt x="1430" y="627"/>
                    <a:pt x="2737" y="475"/>
                  </a:cubicBezTo>
                  <a:cubicBezTo>
                    <a:pt x="2825" y="465"/>
                    <a:pt x="2913" y="460"/>
                    <a:pt x="3000" y="460"/>
                  </a:cubicBezTo>
                  <a:close/>
                  <a:moveTo>
                    <a:pt x="3021" y="1"/>
                  </a:moveTo>
                  <a:cubicBezTo>
                    <a:pt x="2917" y="1"/>
                    <a:pt x="2812" y="7"/>
                    <a:pt x="2706" y="19"/>
                  </a:cubicBezTo>
                  <a:cubicBezTo>
                    <a:pt x="1156" y="202"/>
                    <a:pt x="1" y="1569"/>
                    <a:pt x="153" y="3150"/>
                  </a:cubicBezTo>
                  <a:cubicBezTo>
                    <a:pt x="353" y="4606"/>
                    <a:pt x="1572" y="5687"/>
                    <a:pt x="3003" y="5687"/>
                  </a:cubicBezTo>
                  <a:cubicBezTo>
                    <a:pt x="3096" y="5687"/>
                    <a:pt x="3190" y="5682"/>
                    <a:pt x="3284" y="5673"/>
                  </a:cubicBezTo>
                  <a:cubicBezTo>
                    <a:pt x="4804" y="5521"/>
                    <a:pt x="5928" y="4123"/>
                    <a:pt x="5837" y="2572"/>
                  </a:cubicBezTo>
                  <a:cubicBezTo>
                    <a:pt x="5639" y="1128"/>
                    <a:pt x="4438" y="1"/>
                    <a:pt x="30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6"/>
            <p:cNvSpPr/>
            <p:nvPr/>
          </p:nvSpPr>
          <p:spPr>
            <a:xfrm>
              <a:off x="-1059775" y="3064825"/>
              <a:ext cx="39525" cy="16850"/>
            </a:xfrm>
            <a:custGeom>
              <a:avLst/>
              <a:gdLst/>
              <a:ahLst/>
              <a:cxnLst/>
              <a:rect l="l" t="t" r="r" b="b"/>
              <a:pathLst>
                <a:path w="1581" h="674" extrusionOk="0">
                  <a:moveTo>
                    <a:pt x="786" y="1"/>
                  </a:moveTo>
                  <a:cubicBezTo>
                    <a:pt x="470" y="1"/>
                    <a:pt x="184" y="144"/>
                    <a:pt x="0" y="278"/>
                  </a:cubicBezTo>
                  <a:lnTo>
                    <a:pt x="274" y="612"/>
                  </a:lnTo>
                  <a:cubicBezTo>
                    <a:pt x="329" y="575"/>
                    <a:pt x="531" y="437"/>
                    <a:pt x="776" y="437"/>
                  </a:cubicBezTo>
                  <a:cubicBezTo>
                    <a:pt x="934" y="437"/>
                    <a:pt x="1110" y="495"/>
                    <a:pt x="1277" y="673"/>
                  </a:cubicBezTo>
                  <a:lnTo>
                    <a:pt x="1581" y="369"/>
                  </a:lnTo>
                  <a:cubicBezTo>
                    <a:pt x="1321" y="96"/>
                    <a:pt x="1043" y="1"/>
                    <a:pt x="7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6"/>
            <p:cNvSpPr/>
            <p:nvPr/>
          </p:nvSpPr>
          <p:spPr>
            <a:xfrm>
              <a:off x="-1262675" y="3030550"/>
              <a:ext cx="86650" cy="19950"/>
            </a:xfrm>
            <a:custGeom>
              <a:avLst/>
              <a:gdLst/>
              <a:ahLst/>
              <a:cxnLst/>
              <a:rect l="l" t="t" r="r" b="b"/>
              <a:pathLst>
                <a:path w="3466" h="798" extrusionOk="0">
                  <a:moveTo>
                    <a:pt x="854" y="1"/>
                  </a:moveTo>
                  <a:cubicBezTo>
                    <a:pt x="691" y="1"/>
                    <a:pt x="518" y="3"/>
                    <a:pt x="335" y="8"/>
                  </a:cubicBezTo>
                  <a:cubicBezTo>
                    <a:pt x="183" y="8"/>
                    <a:pt x="31" y="129"/>
                    <a:pt x="31" y="281"/>
                  </a:cubicBezTo>
                  <a:cubicBezTo>
                    <a:pt x="0" y="372"/>
                    <a:pt x="152" y="494"/>
                    <a:pt x="304" y="494"/>
                  </a:cubicBezTo>
                  <a:cubicBezTo>
                    <a:pt x="404" y="493"/>
                    <a:pt x="501" y="492"/>
                    <a:pt x="593" y="492"/>
                  </a:cubicBezTo>
                  <a:cubicBezTo>
                    <a:pt x="2447" y="492"/>
                    <a:pt x="2890" y="768"/>
                    <a:pt x="2918" y="768"/>
                  </a:cubicBezTo>
                  <a:cubicBezTo>
                    <a:pt x="2979" y="798"/>
                    <a:pt x="3070" y="798"/>
                    <a:pt x="3162" y="798"/>
                  </a:cubicBezTo>
                  <a:cubicBezTo>
                    <a:pt x="3192" y="798"/>
                    <a:pt x="3253" y="768"/>
                    <a:pt x="3344" y="707"/>
                  </a:cubicBezTo>
                  <a:cubicBezTo>
                    <a:pt x="3466" y="646"/>
                    <a:pt x="3466" y="464"/>
                    <a:pt x="3344" y="372"/>
                  </a:cubicBezTo>
                  <a:cubicBezTo>
                    <a:pt x="3288" y="316"/>
                    <a:pt x="2817" y="1"/>
                    <a:pt x="8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6"/>
            <p:cNvSpPr/>
            <p:nvPr/>
          </p:nvSpPr>
          <p:spPr>
            <a:xfrm>
              <a:off x="-930600" y="3058800"/>
              <a:ext cx="43325" cy="24375"/>
            </a:xfrm>
            <a:custGeom>
              <a:avLst/>
              <a:gdLst/>
              <a:ahLst/>
              <a:cxnLst/>
              <a:rect l="l" t="t" r="r" b="b"/>
              <a:pathLst>
                <a:path w="1733" h="975" extrusionOk="0">
                  <a:moveTo>
                    <a:pt x="1422" y="0"/>
                  </a:moveTo>
                  <a:cubicBezTo>
                    <a:pt x="914" y="0"/>
                    <a:pt x="262" y="312"/>
                    <a:pt x="0" y="428"/>
                  </a:cubicBezTo>
                  <a:lnTo>
                    <a:pt x="0" y="975"/>
                  </a:lnTo>
                  <a:cubicBezTo>
                    <a:pt x="61" y="975"/>
                    <a:pt x="92" y="975"/>
                    <a:pt x="122" y="914"/>
                  </a:cubicBezTo>
                  <a:cubicBezTo>
                    <a:pt x="365" y="823"/>
                    <a:pt x="1003" y="519"/>
                    <a:pt x="1459" y="519"/>
                  </a:cubicBezTo>
                  <a:cubicBezTo>
                    <a:pt x="1490" y="519"/>
                    <a:pt x="1581" y="519"/>
                    <a:pt x="1611" y="458"/>
                  </a:cubicBezTo>
                  <a:cubicBezTo>
                    <a:pt x="1672" y="428"/>
                    <a:pt x="1733" y="337"/>
                    <a:pt x="1733" y="276"/>
                  </a:cubicBezTo>
                  <a:cubicBezTo>
                    <a:pt x="1733" y="124"/>
                    <a:pt x="1642" y="2"/>
                    <a:pt x="1490" y="2"/>
                  </a:cubicBezTo>
                  <a:cubicBezTo>
                    <a:pt x="1468" y="1"/>
                    <a:pt x="1445" y="0"/>
                    <a:pt x="14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6"/>
            <p:cNvSpPr/>
            <p:nvPr/>
          </p:nvSpPr>
          <p:spPr>
            <a:xfrm>
              <a:off x="-1145650" y="4199975"/>
              <a:ext cx="142125" cy="209975"/>
            </a:xfrm>
            <a:custGeom>
              <a:avLst/>
              <a:gdLst/>
              <a:ahLst/>
              <a:cxnLst/>
              <a:rect l="l" t="t" r="r" b="b"/>
              <a:pathLst>
                <a:path w="5685" h="8399" extrusionOk="0">
                  <a:moveTo>
                    <a:pt x="3968" y="0"/>
                  </a:moveTo>
                  <a:cubicBezTo>
                    <a:pt x="3900" y="0"/>
                    <a:pt x="3834" y="3"/>
                    <a:pt x="3769" y="9"/>
                  </a:cubicBezTo>
                  <a:cubicBezTo>
                    <a:pt x="1095" y="2775"/>
                    <a:pt x="0" y="7365"/>
                    <a:pt x="0" y="7365"/>
                  </a:cubicBezTo>
                  <a:cubicBezTo>
                    <a:pt x="456" y="7973"/>
                    <a:pt x="1003" y="8307"/>
                    <a:pt x="1733" y="8399"/>
                  </a:cubicBezTo>
                  <a:cubicBezTo>
                    <a:pt x="2888" y="3718"/>
                    <a:pt x="5684" y="678"/>
                    <a:pt x="5684" y="678"/>
                  </a:cubicBezTo>
                  <a:cubicBezTo>
                    <a:pt x="5275" y="241"/>
                    <a:pt x="4570" y="0"/>
                    <a:pt x="396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6"/>
            <p:cNvSpPr/>
            <p:nvPr/>
          </p:nvSpPr>
          <p:spPr>
            <a:xfrm>
              <a:off x="-1146400" y="4201550"/>
              <a:ext cx="147425" cy="129050"/>
            </a:xfrm>
            <a:custGeom>
              <a:avLst/>
              <a:gdLst/>
              <a:ahLst/>
              <a:cxnLst/>
              <a:rect l="l" t="t" r="r" b="b"/>
              <a:pathLst>
                <a:path w="5897" h="5162" extrusionOk="0">
                  <a:moveTo>
                    <a:pt x="2936" y="1"/>
                  </a:moveTo>
                  <a:cubicBezTo>
                    <a:pt x="1987" y="1"/>
                    <a:pt x="1087" y="508"/>
                    <a:pt x="638" y="1405"/>
                  </a:cubicBezTo>
                  <a:cubicBezTo>
                    <a:pt x="0" y="2712"/>
                    <a:pt x="486" y="4263"/>
                    <a:pt x="1763" y="4901"/>
                  </a:cubicBezTo>
                  <a:cubicBezTo>
                    <a:pt x="2125" y="5078"/>
                    <a:pt x="2518" y="5162"/>
                    <a:pt x="2909" y="5162"/>
                  </a:cubicBezTo>
                  <a:cubicBezTo>
                    <a:pt x="3864" y="5162"/>
                    <a:pt x="4806" y="4660"/>
                    <a:pt x="5258" y="3776"/>
                  </a:cubicBezTo>
                  <a:cubicBezTo>
                    <a:pt x="5897" y="2469"/>
                    <a:pt x="5410" y="919"/>
                    <a:pt x="4134" y="281"/>
                  </a:cubicBezTo>
                  <a:cubicBezTo>
                    <a:pt x="3746" y="91"/>
                    <a:pt x="3336" y="1"/>
                    <a:pt x="293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6"/>
            <p:cNvSpPr/>
            <p:nvPr/>
          </p:nvSpPr>
          <p:spPr>
            <a:xfrm>
              <a:off x="-1125125" y="4219450"/>
              <a:ext cx="105650" cy="92975"/>
            </a:xfrm>
            <a:custGeom>
              <a:avLst/>
              <a:gdLst/>
              <a:ahLst/>
              <a:cxnLst/>
              <a:rect l="l" t="t" r="r" b="b"/>
              <a:pathLst>
                <a:path w="4226" h="3719" extrusionOk="0">
                  <a:moveTo>
                    <a:pt x="2116" y="0"/>
                  </a:moveTo>
                  <a:cubicBezTo>
                    <a:pt x="1436" y="0"/>
                    <a:pt x="775" y="356"/>
                    <a:pt x="456" y="993"/>
                  </a:cubicBezTo>
                  <a:cubicBezTo>
                    <a:pt x="0" y="1905"/>
                    <a:pt x="334" y="3060"/>
                    <a:pt x="1277" y="3516"/>
                  </a:cubicBezTo>
                  <a:cubicBezTo>
                    <a:pt x="1551" y="3653"/>
                    <a:pt x="1844" y="3719"/>
                    <a:pt x="2133" y="3719"/>
                  </a:cubicBezTo>
                  <a:cubicBezTo>
                    <a:pt x="2804" y="3719"/>
                    <a:pt x="3450" y="3364"/>
                    <a:pt x="3769" y="2726"/>
                  </a:cubicBezTo>
                  <a:cubicBezTo>
                    <a:pt x="4225" y="1814"/>
                    <a:pt x="3891" y="659"/>
                    <a:pt x="2979" y="203"/>
                  </a:cubicBezTo>
                  <a:cubicBezTo>
                    <a:pt x="2705" y="66"/>
                    <a:pt x="2409" y="0"/>
                    <a:pt x="21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6"/>
            <p:cNvSpPr/>
            <p:nvPr/>
          </p:nvSpPr>
          <p:spPr>
            <a:xfrm>
              <a:off x="-1274075" y="3415225"/>
              <a:ext cx="232550" cy="99575"/>
            </a:xfrm>
            <a:custGeom>
              <a:avLst/>
              <a:gdLst/>
              <a:ahLst/>
              <a:cxnLst/>
              <a:rect l="l" t="t" r="r" b="b"/>
              <a:pathLst>
                <a:path w="9302" h="3983" fill="none" extrusionOk="0">
                  <a:moveTo>
                    <a:pt x="1" y="1"/>
                  </a:moveTo>
                  <a:cubicBezTo>
                    <a:pt x="1" y="1"/>
                    <a:pt x="487" y="3527"/>
                    <a:pt x="4286" y="3770"/>
                  </a:cubicBezTo>
                  <a:cubicBezTo>
                    <a:pt x="8055" y="3983"/>
                    <a:pt x="9302" y="183"/>
                    <a:pt x="9302" y="183"/>
                  </a:cubicBezTo>
                </a:path>
              </a:pathLst>
            </a:custGeom>
            <a:noFill/>
            <a:ln w="9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6"/>
            <p:cNvSpPr/>
            <p:nvPr/>
          </p:nvSpPr>
          <p:spPr>
            <a:xfrm>
              <a:off x="-304450" y="3496550"/>
              <a:ext cx="52450" cy="86650"/>
            </a:xfrm>
            <a:custGeom>
              <a:avLst/>
              <a:gdLst/>
              <a:ahLst/>
              <a:cxnLst/>
              <a:rect l="l" t="t" r="r" b="b"/>
              <a:pathLst>
                <a:path w="2098" h="3466" extrusionOk="0">
                  <a:moveTo>
                    <a:pt x="1824" y="0"/>
                  </a:moveTo>
                  <a:lnTo>
                    <a:pt x="0" y="1642"/>
                  </a:lnTo>
                  <a:lnTo>
                    <a:pt x="608" y="2918"/>
                  </a:lnTo>
                  <a:cubicBezTo>
                    <a:pt x="608" y="2918"/>
                    <a:pt x="1946" y="3465"/>
                    <a:pt x="2007" y="3465"/>
                  </a:cubicBezTo>
                  <a:cubicBezTo>
                    <a:pt x="2098" y="3465"/>
                    <a:pt x="1824" y="0"/>
                    <a:pt x="1824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6"/>
            <p:cNvSpPr/>
            <p:nvPr/>
          </p:nvSpPr>
          <p:spPr>
            <a:xfrm>
              <a:off x="-843975" y="3802775"/>
              <a:ext cx="25" cy="141375"/>
            </a:xfrm>
            <a:custGeom>
              <a:avLst/>
              <a:gdLst/>
              <a:ahLst/>
              <a:cxnLst/>
              <a:rect l="l" t="t" r="r" b="b"/>
              <a:pathLst>
                <a:path w="1" h="5655" fill="none" extrusionOk="0">
                  <a:moveTo>
                    <a:pt x="1" y="5654"/>
                  </a:moveTo>
                  <a:lnTo>
                    <a:pt x="1" y="1"/>
                  </a:lnTo>
                </a:path>
              </a:pathLst>
            </a:custGeom>
            <a:noFill/>
            <a:ln w="9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Google Shape;246;p36"/>
          <p:cNvGrpSpPr/>
          <p:nvPr/>
        </p:nvGrpSpPr>
        <p:grpSpPr>
          <a:xfrm>
            <a:off x="7306316" y="2578598"/>
            <a:ext cx="1875218" cy="2579592"/>
            <a:chOff x="9658650" y="3695625"/>
            <a:chExt cx="3196900" cy="2459800"/>
          </a:xfrm>
        </p:grpSpPr>
        <p:sp>
          <p:nvSpPr>
            <p:cNvPr id="247" name="Google Shape;247;p36"/>
            <p:cNvSpPr/>
            <p:nvPr/>
          </p:nvSpPr>
          <p:spPr>
            <a:xfrm>
              <a:off x="10252725" y="3695625"/>
              <a:ext cx="1091225" cy="520550"/>
            </a:xfrm>
            <a:custGeom>
              <a:avLst/>
              <a:gdLst/>
              <a:ahLst/>
              <a:cxnLst/>
              <a:rect l="l" t="t" r="r" b="b"/>
              <a:pathLst>
                <a:path w="43649" h="20822" extrusionOk="0">
                  <a:moveTo>
                    <a:pt x="20852" y="1"/>
                  </a:moveTo>
                  <a:cubicBezTo>
                    <a:pt x="20092" y="1"/>
                    <a:pt x="19454" y="487"/>
                    <a:pt x="19271" y="1217"/>
                  </a:cubicBezTo>
                  <a:lnTo>
                    <a:pt x="14438" y="18664"/>
                  </a:lnTo>
                  <a:lnTo>
                    <a:pt x="426" y="18664"/>
                  </a:lnTo>
                  <a:cubicBezTo>
                    <a:pt x="152" y="18664"/>
                    <a:pt x="0" y="18907"/>
                    <a:pt x="152" y="19150"/>
                  </a:cubicBezTo>
                  <a:lnTo>
                    <a:pt x="1247" y="20822"/>
                  </a:lnTo>
                  <a:lnTo>
                    <a:pt x="37691" y="20822"/>
                  </a:lnTo>
                  <a:lnTo>
                    <a:pt x="43314" y="2159"/>
                  </a:lnTo>
                  <a:cubicBezTo>
                    <a:pt x="43649" y="1065"/>
                    <a:pt x="42858" y="1"/>
                    <a:pt x="41764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6"/>
            <p:cNvSpPr/>
            <p:nvPr/>
          </p:nvSpPr>
          <p:spPr>
            <a:xfrm>
              <a:off x="10644075" y="3696400"/>
              <a:ext cx="745475" cy="520550"/>
            </a:xfrm>
            <a:custGeom>
              <a:avLst/>
              <a:gdLst/>
              <a:ahLst/>
              <a:cxnLst/>
              <a:rect l="l" t="t" r="r" b="b"/>
              <a:pathLst>
                <a:path w="29819" h="20822" extrusionOk="0">
                  <a:moveTo>
                    <a:pt x="6991" y="0"/>
                  </a:moveTo>
                  <a:cubicBezTo>
                    <a:pt x="6231" y="0"/>
                    <a:pt x="5593" y="487"/>
                    <a:pt x="5380" y="1216"/>
                  </a:cubicBezTo>
                  <a:lnTo>
                    <a:pt x="0" y="20821"/>
                  </a:lnTo>
                  <a:lnTo>
                    <a:pt x="23861" y="20821"/>
                  </a:lnTo>
                  <a:lnTo>
                    <a:pt x="29484" y="2158"/>
                  </a:lnTo>
                  <a:cubicBezTo>
                    <a:pt x="29818" y="1064"/>
                    <a:pt x="29028" y="0"/>
                    <a:pt x="2790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6"/>
            <p:cNvSpPr/>
            <p:nvPr/>
          </p:nvSpPr>
          <p:spPr>
            <a:xfrm>
              <a:off x="10981450" y="3906875"/>
              <a:ext cx="134525" cy="135300"/>
            </a:xfrm>
            <a:custGeom>
              <a:avLst/>
              <a:gdLst/>
              <a:ahLst/>
              <a:cxnLst/>
              <a:rect l="l" t="t" r="r" b="b"/>
              <a:pathLst>
                <a:path w="5381" h="5412" extrusionOk="0">
                  <a:moveTo>
                    <a:pt x="2645" y="426"/>
                  </a:moveTo>
                  <a:cubicBezTo>
                    <a:pt x="3922" y="426"/>
                    <a:pt x="4925" y="1460"/>
                    <a:pt x="4925" y="2706"/>
                  </a:cubicBezTo>
                  <a:cubicBezTo>
                    <a:pt x="4925" y="3983"/>
                    <a:pt x="3922" y="4986"/>
                    <a:pt x="2645" y="4986"/>
                  </a:cubicBezTo>
                  <a:cubicBezTo>
                    <a:pt x="1399" y="4986"/>
                    <a:pt x="366" y="3983"/>
                    <a:pt x="366" y="2706"/>
                  </a:cubicBezTo>
                  <a:cubicBezTo>
                    <a:pt x="366" y="1460"/>
                    <a:pt x="1399" y="487"/>
                    <a:pt x="2645" y="426"/>
                  </a:cubicBezTo>
                  <a:close/>
                  <a:moveTo>
                    <a:pt x="2706" y="1"/>
                  </a:moveTo>
                  <a:cubicBezTo>
                    <a:pt x="1217" y="1"/>
                    <a:pt x="1" y="1247"/>
                    <a:pt x="1" y="2706"/>
                  </a:cubicBezTo>
                  <a:cubicBezTo>
                    <a:pt x="1" y="4195"/>
                    <a:pt x="1186" y="5411"/>
                    <a:pt x="2706" y="5411"/>
                  </a:cubicBezTo>
                  <a:cubicBezTo>
                    <a:pt x="4165" y="5411"/>
                    <a:pt x="5381" y="4195"/>
                    <a:pt x="5381" y="2706"/>
                  </a:cubicBezTo>
                  <a:cubicBezTo>
                    <a:pt x="5381" y="1217"/>
                    <a:pt x="4165" y="1"/>
                    <a:pt x="2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6"/>
            <p:cNvSpPr/>
            <p:nvPr/>
          </p:nvSpPr>
          <p:spPr>
            <a:xfrm>
              <a:off x="9730075" y="4207050"/>
              <a:ext cx="3097787" cy="120825"/>
            </a:xfrm>
            <a:custGeom>
              <a:avLst/>
              <a:gdLst/>
              <a:ahLst/>
              <a:cxnLst/>
              <a:rect l="l" t="t" r="r" b="b"/>
              <a:pathLst>
                <a:path w="201646" h="4833" extrusionOk="0">
                  <a:moveTo>
                    <a:pt x="1" y="0"/>
                  </a:moveTo>
                  <a:lnTo>
                    <a:pt x="1" y="4833"/>
                  </a:lnTo>
                  <a:lnTo>
                    <a:pt x="201646" y="4833"/>
                  </a:lnTo>
                  <a:lnTo>
                    <a:pt x="201646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6"/>
            <p:cNvSpPr/>
            <p:nvPr/>
          </p:nvSpPr>
          <p:spPr>
            <a:xfrm>
              <a:off x="9816474" y="4327850"/>
              <a:ext cx="2854967" cy="101850"/>
            </a:xfrm>
            <a:custGeom>
              <a:avLst/>
              <a:gdLst/>
              <a:ahLst/>
              <a:cxnLst/>
              <a:rect l="l" t="t" r="r" b="b"/>
              <a:pathLst>
                <a:path w="185840" h="4074" extrusionOk="0">
                  <a:moveTo>
                    <a:pt x="0" y="1"/>
                  </a:moveTo>
                  <a:cubicBezTo>
                    <a:pt x="0" y="2250"/>
                    <a:pt x="1641" y="4074"/>
                    <a:pt x="3647" y="4074"/>
                  </a:cubicBezTo>
                  <a:lnTo>
                    <a:pt x="182192" y="4074"/>
                  </a:lnTo>
                  <a:cubicBezTo>
                    <a:pt x="184198" y="4074"/>
                    <a:pt x="185839" y="2250"/>
                    <a:pt x="185839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6"/>
            <p:cNvSpPr/>
            <p:nvPr/>
          </p:nvSpPr>
          <p:spPr>
            <a:xfrm>
              <a:off x="9928400" y="4930450"/>
              <a:ext cx="2625795" cy="69175"/>
            </a:xfrm>
            <a:custGeom>
              <a:avLst/>
              <a:gdLst/>
              <a:ahLst/>
              <a:cxnLst/>
              <a:rect l="l" t="t" r="r" b="b"/>
              <a:pathLst>
                <a:path w="183622" h="2767" extrusionOk="0">
                  <a:moveTo>
                    <a:pt x="1" y="1"/>
                  </a:moveTo>
                  <a:lnTo>
                    <a:pt x="1" y="2767"/>
                  </a:lnTo>
                  <a:lnTo>
                    <a:pt x="183621" y="2767"/>
                  </a:lnTo>
                  <a:lnTo>
                    <a:pt x="183621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6"/>
            <p:cNvSpPr/>
            <p:nvPr/>
          </p:nvSpPr>
          <p:spPr>
            <a:xfrm>
              <a:off x="9658650" y="4429675"/>
              <a:ext cx="466600" cy="1725750"/>
            </a:xfrm>
            <a:custGeom>
              <a:avLst/>
              <a:gdLst/>
              <a:ahLst/>
              <a:cxnLst/>
              <a:rect l="l" t="t" r="r" b="b"/>
              <a:pathLst>
                <a:path w="18664" h="69030" extrusionOk="0">
                  <a:moveTo>
                    <a:pt x="13800" y="1"/>
                  </a:moveTo>
                  <a:lnTo>
                    <a:pt x="1" y="69029"/>
                  </a:lnTo>
                  <a:lnTo>
                    <a:pt x="4864" y="69029"/>
                  </a:lnTo>
                  <a:lnTo>
                    <a:pt x="1866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6"/>
            <p:cNvSpPr/>
            <p:nvPr/>
          </p:nvSpPr>
          <p:spPr>
            <a:xfrm>
              <a:off x="12388950" y="4429675"/>
              <a:ext cx="466600" cy="1725750"/>
            </a:xfrm>
            <a:custGeom>
              <a:avLst/>
              <a:gdLst/>
              <a:ahLst/>
              <a:cxnLst/>
              <a:rect l="l" t="t" r="r" b="b"/>
              <a:pathLst>
                <a:path w="18664" h="69030" extrusionOk="0">
                  <a:moveTo>
                    <a:pt x="0" y="1"/>
                  </a:moveTo>
                  <a:lnTo>
                    <a:pt x="13800" y="69029"/>
                  </a:lnTo>
                  <a:lnTo>
                    <a:pt x="18663" y="69029"/>
                  </a:lnTo>
                  <a:lnTo>
                    <a:pt x="486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6"/>
            <p:cNvSpPr/>
            <p:nvPr/>
          </p:nvSpPr>
          <p:spPr>
            <a:xfrm>
              <a:off x="9730075" y="4267825"/>
              <a:ext cx="3097787" cy="18275"/>
            </a:xfrm>
            <a:custGeom>
              <a:avLst/>
              <a:gdLst/>
              <a:ahLst/>
              <a:cxnLst/>
              <a:rect l="l" t="t" r="r" b="b"/>
              <a:pathLst>
                <a:path w="201646" h="731" extrusionOk="0">
                  <a:moveTo>
                    <a:pt x="1" y="1"/>
                  </a:moveTo>
                  <a:lnTo>
                    <a:pt x="1" y="730"/>
                  </a:lnTo>
                  <a:lnTo>
                    <a:pt x="201646" y="730"/>
                  </a:lnTo>
                  <a:lnTo>
                    <a:pt x="201646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6"/>
            <p:cNvSpPr/>
            <p:nvPr/>
          </p:nvSpPr>
          <p:spPr>
            <a:xfrm>
              <a:off x="11779350" y="4092300"/>
              <a:ext cx="538775" cy="116275"/>
            </a:xfrm>
            <a:custGeom>
              <a:avLst/>
              <a:gdLst/>
              <a:ahLst/>
              <a:cxnLst/>
              <a:rect l="l" t="t" r="r" b="b"/>
              <a:pathLst>
                <a:path w="21551" h="4651" extrusionOk="0">
                  <a:moveTo>
                    <a:pt x="2310" y="0"/>
                  </a:moveTo>
                  <a:cubicBezTo>
                    <a:pt x="1672" y="0"/>
                    <a:pt x="1095" y="274"/>
                    <a:pt x="669" y="699"/>
                  </a:cubicBezTo>
                  <a:cubicBezTo>
                    <a:pt x="274" y="1125"/>
                    <a:pt x="0" y="1672"/>
                    <a:pt x="0" y="2341"/>
                  </a:cubicBezTo>
                  <a:cubicBezTo>
                    <a:pt x="0" y="3617"/>
                    <a:pt x="1034" y="4651"/>
                    <a:pt x="2310" y="4651"/>
                  </a:cubicBezTo>
                  <a:lnTo>
                    <a:pt x="21551" y="4651"/>
                  </a:lnTo>
                  <a:lnTo>
                    <a:pt x="21551" y="4013"/>
                  </a:lnTo>
                  <a:lnTo>
                    <a:pt x="21034" y="4013"/>
                  </a:lnTo>
                  <a:lnTo>
                    <a:pt x="21034" y="760"/>
                  </a:lnTo>
                  <a:lnTo>
                    <a:pt x="21551" y="76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6"/>
            <p:cNvSpPr/>
            <p:nvPr/>
          </p:nvSpPr>
          <p:spPr>
            <a:xfrm>
              <a:off x="11827225" y="4111300"/>
              <a:ext cx="481025" cy="79800"/>
            </a:xfrm>
            <a:custGeom>
              <a:avLst/>
              <a:gdLst/>
              <a:ahLst/>
              <a:cxnLst/>
              <a:rect l="l" t="t" r="r" b="b"/>
              <a:pathLst>
                <a:path w="19241" h="3192" extrusionOk="0">
                  <a:moveTo>
                    <a:pt x="1581" y="0"/>
                  </a:moveTo>
                  <a:cubicBezTo>
                    <a:pt x="1155" y="0"/>
                    <a:pt x="730" y="152"/>
                    <a:pt x="456" y="456"/>
                  </a:cubicBezTo>
                  <a:cubicBezTo>
                    <a:pt x="213" y="760"/>
                    <a:pt x="0" y="1155"/>
                    <a:pt x="0" y="1611"/>
                  </a:cubicBezTo>
                  <a:cubicBezTo>
                    <a:pt x="0" y="2493"/>
                    <a:pt x="699" y="3192"/>
                    <a:pt x="1581" y="3192"/>
                  </a:cubicBezTo>
                  <a:lnTo>
                    <a:pt x="19241" y="3192"/>
                  </a:lnTo>
                  <a:lnTo>
                    <a:pt x="192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11872050" y="413257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0"/>
                  </a:moveTo>
                  <a:cubicBezTo>
                    <a:pt x="122" y="0"/>
                    <a:pt x="1" y="61"/>
                    <a:pt x="1" y="213"/>
                  </a:cubicBezTo>
                  <a:cubicBezTo>
                    <a:pt x="1" y="335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11872050" y="416297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0"/>
                  </a:moveTo>
                  <a:cubicBezTo>
                    <a:pt x="122" y="0"/>
                    <a:pt x="1" y="61"/>
                    <a:pt x="1" y="213"/>
                  </a:cubicBezTo>
                  <a:cubicBezTo>
                    <a:pt x="1" y="334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11779350" y="3976800"/>
              <a:ext cx="538775" cy="115525"/>
            </a:xfrm>
            <a:custGeom>
              <a:avLst/>
              <a:gdLst/>
              <a:ahLst/>
              <a:cxnLst/>
              <a:rect l="l" t="t" r="r" b="b"/>
              <a:pathLst>
                <a:path w="21551" h="4621" extrusionOk="0">
                  <a:moveTo>
                    <a:pt x="2310" y="0"/>
                  </a:moveTo>
                  <a:cubicBezTo>
                    <a:pt x="1672" y="0"/>
                    <a:pt x="1095" y="274"/>
                    <a:pt x="669" y="669"/>
                  </a:cubicBezTo>
                  <a:cubicBezTo>
                    <a:pt x="274" y="1094"/>
                    <a:pt x="0" y="1672"/>
                    <a:pt x="0" y="2310"/>
                  </a:cubicBezTo>
                  <a:cubicBezTo>
                    <a:pt x="0" y="3617"/>
                    <a:pt x="1034" y="4620"/>
                    <a:pt x="2310" y="4620"/>
                  </a:cubicBezTo>
                  <a:lnTo>
                    <a:pt x="21551" y="4620"/>
                  </a:lnTo>
                  <a:lnTo>
                    <a:pt x="21551" y="3982"/>
                  </a:lnTo>
                  <a:lnTo>
                    <a:pt x="21034" y="3982"/>
                  </a:lnTo>
                  <a:lnTo>
                    <a:pt x="21034" y="760"/>
                  </a:lnTo>
                  <a:lnTo>
                    <a:pt x="21551" y="76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11827225" y="3995800"/>
              <a:ext cx="481025" cy="79800"/>
            </a:xfrm>
            <a:custGeom>
              <a:avLst/>
              <a:gdLst/>
              <a:ahLst/>
              <a:cxnLst/>
              <a:rect l="l" t="t" r="r" b="b"/>
              <a:pathLst>
                <a:path w="19241" h="3192" extrusionOk="0">
                  <a:moveTo>
                    <a:pt x="1581" y="0"/>
                  </a:moveTo>
                  <a:cubicBezTo>
                    <a:pt x="1155" y="0"/>
                    <a:pt x="730" y="152"/>
                    <a:pt x="456" y="456"/>
                  </a:cubicBezTo>
                  <a:cubicBezTo>
                    <a:pt x="213" y="760"/>
                    <a:pt x="0" y="1125"/>
                    <a:pt x="0" y="1581"/>
                  </a:cubicBezTo>
                  <a:cubicBezTo>
                    <a:pt x="0" y="2462"/>
                    <a:pt x="699" y="3192"/>
                    <a:pt x="1581" y="3192"/>
                  </a:cubicBezTo>
                  <a:lnTo>
                    <a:pt x="19241" y="3192"/>
                  </a:lnTo>
                  <a:lnTo>
                    <a:pt x="192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11872050" y="401782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1"/>
                  </a:moveTo>
                  <a:cubicBezTo>
                    <a:pt x="122" y="1"/>
                    <a:pt x="1" y="61"/>
                    <a:pt x="1" y="213"/>
                  </a:cubicBezTo>
                  <a:cubicBezTo>
                    <a:pt x="1" y="335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6"/>
            <p:cNvSpPr/>
            <p:nvPr/>
          </p:nvSpPr>
          <p:spPr>
            <a:xfrm>
              <a:off x="11872050" y="4046700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1"/>
                  </a:moveTo>
                  <a:cubicBezTo>
                    <a:pt x="122" y="1"/>
                    <a:pt x="1" y="92"/>
                    <a:pt x="1" y="244"/>
                  </a:cubicBezTo>
                  <a:cubicBezTo>
                    <a:pt x="1" y="365"/>
                    <a:pt x="92" y="457"/>
                    <a:pt x="244" y="457"/>
                  </a:cubicBezTo>
                  <a:lnTo>
                    <a:pt x="17448" y="457"/>
                  </a:lnTo>
                  <a:lnTo>
                    <a:pt x="17448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194675" y="393224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Name: Mohamed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Bugrein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ID:4186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Email: Mohamed-4186@limu.edu.ly</a:t>
            </a:r>
          </a:p>
        </p:txBody>
      </p:sp>
      <p:pic>
        <p:nvPicPr>
          <p:cNvPr id="119" name="صورة 1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208"/>
            <a:ext cx="1287887" cy="974739"/>
          </a:xfrm>
          <a:prstGeom prst="rect">
            <a:avLst/>
          </a:prstGeom>
        </p:spPr>
      </p:pic>
      <p:pic>
        <p:nvPicPr>
          <p:cNvPr id="120" name="صورة 1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673" y="-12589"/>
            <a:ext cx="1345328" cy="1071167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8792779" y="4818780"/>
            <a:ext cx="56152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68"/>
          <p:cNvSpPr txBox="1">
            <a:spLocks noGrp="1"/>
          </p:cNvSpPr>
          <p:nvPr>
            <p:ph type="subTitle" idx="1"/>
          </p:nvPr>
        </p:nvSpPr>
        <p:spPr>
          <a:xfrm>
            <a:off x="2525388" y="2246865"/>
            <a:ext cx="5899101" cy="2147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en-US" sz="180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General management functions form the backbone of successful organizations- planning, organizing, leading organizations can unlock their full potential, drive innovation, and achieve sustainable growth. Embrace the pillars of general management to thrive in today's dynamic business landscape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608" name="Google Shape;1608;p68"/>
          <p:cNvSpPr txBox="1">
            <a:spLocks noGrp="1"/>
          </p:cNvSpPr>
          <p:nvPr>
            <p:ph type="title"/>
          </p:nvPr>
        </p:nvSpPr>
        <p:spPr>
          <a:xfrm>
            <a:off x="3310606" y="1284103"/>
            <a:ext cx="44007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Conclusion</a:t>
            </a:r>
            <a:endParaRPr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grpSp>
        <p:nvGrpSpPr>
          <p:cNvPr id="1609" name="Google Shape;1609;p68"/>
          <p:cNvGrpSpPr/>
          <p:nvPr/>
        </p:nvGrpSpPr>
        <p:grpSpPr>
          <a:xfrm>
            <a:off x="640915" y="1334857"/>
            <a:ext cx="1489064" cy="3884836"/>
            <a:chOff x="1032950" y="731300"/>
            <a:chExt cx="1649750" cy="4304050"/>
          </a:xfrm>
        </p:grpSpPr>
        <p:sp>
          <p:nvSpPr>
            <p:cNvPr id="1610" name="Google Shape;1610;p68"/>
            <p:cNvSpPr/>
            <p:nvPr/>
          </p:nvSpPr>
          <p:spPr>
            <a:xfrm>
              <a:off x="1032950" y="865800"/>
              <a:ext cx="395175" cy="1190025"/>
            </a:xfrm>
            <a:custGeom>
              <a:avLst/>
              <a:gdLst/>
              <a:ahLst/>
              <a:cxnLst/>
              <a:rect l="l" t="t" r="r" b="b"/>
              <a:pathLst>
                <a:path w="15807" h="47601" extrusionOk="0">
                  <a:moveTo>
                    <a:pt x="1" y="1"/>
                  </a:moveTo>
                  <a:lnTo>
                    <a:pt x="1" y="47600"/>
                  </a:lnTo>
                  <a:lnTo>
                    <a:pt x="15807" y="47600"/>
                  </a:lnTo>
                  <a:lnTo>
                    <a:pt x="15807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68"/>
            <p:cNvSpPr/>
            <p:nvPr/>
          </p:nvSpPr>
          <p:spPr>
            <a:xfrm>
              <a:off x="1422775" y="1682675"/>
              <a:ext cx="959775" cy="3352675"/>
            </a:xfrm>
            <a:custGeom>
              <a:avLst/>
              <a:gdLst/>
              <a:ahLst/>
              <a:cxnLst/>
              <a:rect l="l" t="t" r="r" b="b"/>
              <a:pathLst>
                <a:path w="38391" h="134107" extrusionOk="0">
                  <a:moveTo>
                    <a:pt x="18056" y="1"/>
                  </a:moveTo>
                  <a:lnTo>
                    <a:pt x="31" y="133650"/>
                  </a:lnTo>
                  <a:cubicBezTo>
                    <a:pt x="1" y="133863"/>
                    <a:pt x="153" y="134076"/>
                    <a:pt x="366" y="134106"/>
                  </a:cubicBezTo>
                  <a:lnTo>
                    <a:pt x="426" y="134106"/>
                  </a:lnTo>
                  <a:cubicBezTo>
                    <a:pt x="609" y="134106"/>
                    <a:pt x="791" y="133954"/>
                    <a:pt x="822" y="133772"/>
                  </a:cubicBezTo>
                  <a:lnTo>
                    <a:pt x="18086" y="5503"/>
                  </a:lnTo>
                  <a:lnTo>
                    <a:pt x="37600" y="132556"/>
                  </a:lnTo>
                  <a:cubicBezTo>
                    <a:pt x="37628" y="132751"/>
                    <a:pt x="37783" y="132894"/>
                    <a:pt x="37972" y="132894"/>
                  </a:cubicBezTo>
                  <a:cubicBezTo>
                    <a:pt x="37990" y="132894"/>
                    <a:pt x="38008" y="132893"/>
                    <a:pt x="38026" y="132890"/>
                  </a:cubicBezTo>
                  <a:cubicBezTo>
                    <a:pt x="38239" y="132830"/>
                    <a:pt x="38391" y="132647"/>
                    <a:pt x="38360" y="132434"/>
                  </a:cubicBezTo>
                  <a:lnTo>
                    <a:pt x="18056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68"/>
            <p:cNvSpPr/>
            <p:nvPr/>
          </p:nvSpPr>
          <p:spPr>
            <a:xfrm>
              <a:off x="1123375" y="852875"/>
              <a:ext cx="1559325" cy="2744750"/>
            </a:xfrm>
            <a:custGeom>
              <a:avLst/>
              <a:gdLst/>
              <a:ahLst/>
              <a:cxnLst/>
              <a:rect l="l" t="t" r="r" b="b"/>
              <a:pathLst>
                <a:path w="62373" h="109790" extrusionOk="0">
                  <a:moveTo>
                    <a:pt x="3010" y="1"/>
                  </a:moveTo>
                  <a:cubicBezTo>
                    <a:pt x="1338" y="1"/>
                    <a:pt x="1" y="1369"/>
                    <a:pt x="1" y="3041"/>
                  </a:cubicBezTo>
                  <a:lnTo>
                    <a:pt x="1" y="106781"/>
                  </a:lnTo>
                  <a:cubicBezTo>
                    <a:pt x="1" y="108452"/>
                    <a:pt x="1338" y="109790"/>
                    <a:pt x="3010" y="109790"/>
                  </a:cubicBezTo>
                  <a:lnTo>
                    <a:pt x="59364" y="109790"/>
                  </a:lnTo>
                  <a:cubicBezTo>
                    <a:pt x="61036" y="109790"/>
                    <a:pt x="62373" y="108452"/>
                    <a:pt x="62373" y="106781"/>
                  </a:cubicBezTo>
                  <a:lnTo>
                    <a:pt x="62373" y="3041"/>
                  </a:lnTo>
                  <a:cubicBezTo>
                    <a:pt x="62373" y="1369"/>
                    <a:pt x="61036" y="1"/>
                    <a:pt x="59364" y="1"/>
                  </a:cubicBezTo>
                  <a:close/>
                </a:path>
              </a:pathLst>
            </a:custGeom>
            <a:solidFill>
              <a:srgbClr val="CFD8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68"/>
            <p:cNvSpPr/>
            <p:nvPr/>
          </p:nvSpPr>
          <p:spPr>
            <a:xfrm>
              <a:off x="1384800" y="1075925"/>
              <a:ext cx="1043350" cy="721525"/>
            </a:xfrm>
            <a:custGeom>
              <a:avLst/>
              <a:gdLst/>
              <a:ahLst/>
              <a:cxnLst/>
              <a:rect l="l" t="t" r="r" b="b"/>
              <a:pathLst>
                <a:path w="41734" h="28861" extrusionOk="0">
                  <a:moveTo>
                    <a:pt x="790" y="0"/>
                  </a:moveTo>
                  <a:cubicBezTo>
                    <a:pt x="395" y="0"/>
                    <a:pt x="0" y="258"/>
                    <a:pt x="0" y="775"/>
                  </a:cubicBezTo>
                  <a:lnTo>
                    <a:pt x="0" y="28101"/>
                  </a:lnTo>
                  <a:cubicBezTo>
                    <a:pt x="0" y="28131"/>
                    <a:pt x="0" y="28192"/>
                    <a:pt x="0" y="28222"/>
                  </a:cubicBezTo>
                  <a:cubicBezTo>
                    <a:pt x="31" y="28374"/>
                    <a:pt x="91" y="28496"/>
                    <a:pt x="182" y="28618"/>
                  </a:cubicBezTo>
                  <a:cubicBezTo>
                    <a:pt x="182" y="28618"/>
                    <a:pt x="213" y="28648"/>
                    <a:pt x="213" y="28648"/>
                  </a:cubicBezTo>
                  <a:cubicBezTo>
                    <a:pt x="213" y="28648"/>
                    <a:pt x="243" y="28678"/>
                    <a:pt x="243" y="28678"/>
                  </a:cubicBezTo>
                  <a:cubicBezTo>
                    <a:pt x="365" y="28769"/>
                    <a:pt x="486" y="28830"/>
                    <a:pt x="638" y="28861"/>
                  </a:cubicBezTo>
                  <a:lnTo>
                    <a:pt x="40700" y="28861"/>
                  </a:lnTo>
                  <a:cubicBezTo>
                    <a:pt x="41733" y="28861"/>
                    <a:pt x="41733" y="27280"/>
                    <a:pt x="40700" y="27280"/>
                  </a:cubicBezTo>
                  <a:lnTo>
                    <a:pt x="1581" y="27280"/>
                  </a:lnTo>
                  <a:lnTo>
                    <a:pt x="1581" y="775"/>
                  </a:lnTo>
                  <a:cubicBezTo>
                    <a:pt x="1581" y="258"/>
                    <a:pt x="1186" y="0"/>
                    <a:pt x="790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68"/>
            <p:cNvSpPr/>
            <p:nvPr/>
          </p:nvSpPr>
          <p:spPr>
            <a:xfrm>
              <a:off x="1475375" y="1256200"/>
              <a:ext cx="1041775" cy="423525"/>
            </a:xfrm>
            <a:custGeom>
              <a:avLst/>
              <a:gdLst/>
              <a:ahLst/>
              <a:cxnLst/>
              <a:rect l="l" t="t" r="r" b="b"/>
              <a:pathLst>
                <a:path w="41671" h="16941" extrusionOk="0">
                  <a:moveTo>
                    <a:pt x="40655" y="1"/>
                  </a:moveTo>
                  <a:cubicBezTo>
                    <a:pt x="40493" y="1"/>
                    <a:pt x="40325" y="66"/>
                    <a:pt x="40177" y="221"/>
                  </a:cubicBezTo>
                  <a:cubicBezTo>
                    <a:pt x="38073" y="2415"/>
                    <a:pt x="35999" y="4580"/>
                    <a:pt x="33924" y="6774"/>
                  </a:cubicBezTo>
                  <a:lnTo>
                    <a:pt x="33924" y="6774"/>
                  </a:lnTo>
                  <a:cubicBezTo>
                    <a:pt x="33912" y="6768"/>
                    <a:pt x="33899" y="6762"/>
                    <a:pt x="33885" y="6756"/>
                  </a:cubicBezTo>
                  <a:cubicBezTo>
                    <a:pt x="33065" y="6391"/>
                    <a:pt x="32214" y="6057"/>
                    <a:pt x="31393" y="5692"/>
                  </a:cubicBezTo>
                  <a:cubicBezTo>
                    <a:pt x="30086" y="5145"/>
                    <a:pt x="28779" y="4598"/>
                    <a:pt x="27472" y="4051"/>
                  </a:cubicBezTo>
                  <a:cubicBezTo>
                    <a:pt x="27414" y="4029"/>
                    <a:pt x="27352" y="4019"/>
                    <a:pt x="27290" y="4019"/>
                  </a:cubicBezTo>
                  <a:cubicBezTo>
                    <a:pt x="27091" y="4019"/>
                    <a:pt x="26881" y="4117"/>
                    <a:pt x="26742" y="4233"/>
                  </a:cubicBezTo>
                  <a:cubicBezTo>
                    <a:pt x="24676" y="5996"/>
                    <a:pt x="22639" y="7759"/>
                    <a:pt x="20572" y="9491"/>
                  </a:cubicBezTo>
                  <a:lnTo>
                    <a:pt x="17533" y="12045"/>
                  </a:lnTo>
                  <a:cubicBezTo>
                    <a:pt x="17497" y="12075"/>
                    <a:pt x="17470" y="12100"/>
                    <a:pt x="17450" y="12121"/>
                  </a:cubicBezTo>
                  <a:lnTo>
                    <a:pt x="17450" y="12121"/>
                  </a:lnTo>
                  <a:cubicBezTo>
                    <a:pt x="17410" y="12130"/>
                    <a:pt x="17358" y="12144"/>
                    <a:pt x="17289" y="12166"/>
                  </a:cubicBezTo>
                  <a:cubicBezTo>
                    <a:pt x="16712" y="12379"/>
                    <a:pt x="16134" y="12592"/>
                    <a:pt x="15557" y="12774"/>
                  </a:cubicBezTo>
                  <a:cubicBezTo>
                    <a:pt x="13824" y="13412"/>
                    <a:pt x="12092" y="14020"/>
                    <a:pt x="10359" y="14628"/>
                  </a:cubicBezTo>
                  <a:lnTo>
                    <a:pt x="8383" y="15297"/>
                  </a:lnTo>
                  <a:cubicBezTo>
                    <a:pt x="8252" y="15347"/>
                    <a:pt x="8160" y="15386"/>
                    <a:pt x="8096" y="15416"/>
                  </a:cubicBezTo>
                  <a:lnTo>
                    <a:pt x="8096" y="15416"/>
                  </a:lnTo>
                  <a:cubicBezTo>
                    <a:pt x="5881" y="14069"/>
                    <a:pt x="3637" y="12722"/>
                    <a:pt x="1423" y="11346"/>
                  </a:cubicBezTo>
                  <a:cubicBezTo>
                    <a:pt x="1295" y="11270"/>
                    <a:pt x="1170" y="11237"/>
                    <a:pt x="1052" y="11237"/>
                  </a:cubicBezTo>
                  <a:cubicBezTo>
                    <a:pt x="413" y="11237"/>
                    <a:pt x="0" y="12211"/>
                    <a:pt x="693" y="12622"/>
                  </a:cubicBezTo>
                  <a:cubicBezTo>
                    <a:pt x="2152" y="13504"/>
                    <a:pt x="3642" y="14385"/>
                    <a:pt x="5101" y="15297"/>
                  </a:cubicBezTo>
                  <a:cubicBezTo>
                    <a:pt x="5659" y="15632"/>
                    <a:pt x="7140" y="16941"/>
                    <a:pt x="8014" y="16941"/>
                  </a:cubicBezTo>
                  <a:cubicBezTo>
                    <a:pt x="8091" y="16941"/>
                    <a:pt x="8164" y="16930"/>
                    <a:pt x="8231" y="16908"/>
                  </a:cubicBezTo>
                  <a:cubicBezTo>
                    <a:pt x="11393" y="15783"/>
                    <a:pt x="15314" y="15054"/>
                    <a:pt x="18201" y="13382"/>
                  </a:cubicBezTo>
                  <a:cubicBezTo>
                    <a:pt x="21150" y="11650"/>
                    <a:pt x="23794" y="8671"/>
                    <a:pt x="26378" y="6452"/>
                  </a:cubicBezTo>
                  <a:lnTo>
                    <a:pt x="27397" y="5599"/>
                  </a:lnTo>
                  <a:lnTo>
                    <a:pt x="27397" y="5599"/>
                  </a:lnTo>
                  <a:cubicBezTo>
                    <a:pt x="27777" y="5762"/>
                    <a:pt x="28159" y="5924"/>
                    <a:pt x="28566" y="6087"/>
                  </a:cubicBezTo>
                  <a:cubicBezTo>
                    <a:pt x="30329" y="6817"/>
                    <a:pt x="32122" y="7577"/>
                    <a:pt x="33916" y="8336"/>
                  </a:cubicBezTo>
                  <a:cubicBezTo>
                    <a:pt x="33966" y="8358"/>
                    <a:pt x="34022" y="8367"/>
                    <a:pt x="34081" y="8367"/>
                  </a:cubicBezTo>
                  <a:cubicBezTo>
                    <a:pt x="34275" y="8367"/>
                    <a:pt x="34498" y="8263"/>
                    <a:pt x="34615" y="8124"/>
                  </a:cubicBezTo>
                  <a:cubicBezTo>
                    <a:pt x="36803" y="5844"/>
                    <a:pt x="38992" y="3534"/>
                    <a:pt x="41180" y="1254"/>
                  </a:cubicBezTo>
                  <a:cubicBezTo>
                    <a:pt x="41671" y="717"/>
                    <a:pt x="41192" y="1"/>
                    <a:pt x="4065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68"/>
            <p:cNvSpPr/>
            <p:nvPr/>
          </p:nvSpPr>
          <p:spPr>
            <a:xfrm>
              <a:off x="1637825" y="1617325"/>
              <a:ext cx="81350" cy="81350"/>
            </a:xfrm>
            <a:custGeom>
              <a:avLst/>
              <a:gdLst/>
              <a:ahLst/>
              <a:cxnLst/>
              <a:rect l="l" t="t" r="r" b="b"/>
              <a:pathLst>
                <a:path w="3254" h="3254" extrusionOk="0">
                  <a:moveTo>
                    <a:pt x="1642" y="1"/>
                  </a:moveTo>
                  <a:cubicBezTo>
                    <a:pt x="730" y="1"/>
                    <a:pt x="1" y="730"/>
                    <a:pt x="1" y="1642"/>
                  </a:cubicBezTo>
                  <a:cubicBezTo>
                    <a:pt x="1" y="2524"/>
                    <a:pt x="730" y="3253"/>
                    <a:pt x="1642" y="3253"/>
                  </a:cubicBezTo>
                  <a:cubicBezTo>
                    <a:pt x="2524" y="3253"/>
                    <a:pt x="3253" y="2524"/>
                    <a:pt x="3253" y="1642"/>
                  </a:cubicBezTo>
                  <a:cubicBezTo>
                    <a:pt x="3253" y="730"/>
                    <a:pt x="2524" y="1"/>
                    <a:pt x="1642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68"/>
            <p:cNvSpPr/>
            <p:nvPr/>
          </p:nvSpPr>
          <p:spPr>
            <a:xfrm>
              <a:off x="1880250" y="1529950"/>
              <a:ext cx="82075" cy="82100"/>
            </a:xfrm>
            <a:custGeom>
              <a:avLst/>
              <a:gdLst/>
              <a:ahLst/>
              <a:cxnLst/>
              <a:rect l="l" t="t" r="r" b="b"/>
              <a:pathLst>
                <a:path w="3283" h="3284" extrusionOk="0">
                  <a:moveTo>
                    <a:pt x="1641" y="0"/>
                  </a:moveTo>
                  <a:cubicBezTo>
                    <a:pt x="730" y="0"/>
                    <a:pt x="0" y="730"/>
                    <a:pt x="0" y="1642"/>
                  </a:cubicBezTo>
                  <a:cubicBezTo>
                    <a:pt x="0" y="2554"/>
                    <a:pt x="730" y="3283"/>
                    <a:pt x="1641" y="3283"/>
                  </a:cubicBezTo>
                  <a:cubicBezTo>
                    <a:pt x="2553" y="3283"/>
                    <a:pt x="3283" y="2554"/>
                    <a:pt x="3283" y="1642"/>
                  </a:cubicBezTo>
                  <a:cubicBezTo>
                    <a:pt x="3283" y="730"/>
                    <a:pt x="2553" y="0"/>
                    <a:pt x="1641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68"/>
            <p:cNvSpPr/>
            <p:nvPr/>
          </p:nvSpPr>
          <p:spPr>
            <a:xfrm>
              <a:off x="2112775" y="1333900"/>
              <a:ext cx="81325" cy="82100"/>
            </a:xfrm>
            <a:custGeom>
              <a:avLst/>
              <a:gdLst/>
              <a:ahLst/>
              <a:cxnLst/>
              <a:rect l="l" t="t" r="r" b="b"/>
              <a:pathLst>
                <a:path w="3253" h="3284" extrusionOk="0">
                  <a:moveTo>
                    <a:pt x="1611" y="0"/>
                  </a:moveTo>
                  <a:cubicBezTo>
                    <a:pt x="730" y="0"/>
                    <a:pt x="0" y="760"/>
                    <a:pt x="0" y="1642"/>
                  </a:cubicBezTo>
                  <a:cubicBezTo>
                    <a:pt x="0" y="2554"/>
                    <a:pt x="730" y="3283"/>
                    <a:pt x="1611" y="3283"/>
                  </a:cubicBezTo>
                  <a:cubicBezTo>
                    <a:pt x="2523" y="3283"/>
                    <a:pt x="3253" y="2554"/>
                    <a:pt x="3253" y="1642"/>
                  </a:cubicBezTo>
                  <a:cubicBezTo>
                    <a:pt x="3253" y="760"/>
                    <a:pt x="2523" y="0"/>
                    <a:pt x="1611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68"/>
            <p:cNvSpPr/>
            <p:nvPr/>
          </p:nvSpPr>
          <p:spPr>
            <a:xfrm>
              <a:off x="2288300" y="1398475"/>
              <a:ext cx="82100" cy="81350"/>
            </a:xfrm>
            <a:custGeom>
              <a:avLst/>
              <a:gdLst/>
              <a:ahLst/>
              <a:cxnLst/>
              <a:rect l="l" t="t" r="r" b="b"/>
              <a:pathLst>
                <a:path w="3284" h="3254" extrusionOk="0">
                  <a:moveTo>
                    <a:pt x="1642" y="1"/>
                  </a:moveTo>
                  <a:cubicBezTo>
                    <a:pt x="730" y="1"/>
                    <a:pt x="1" y="730"/>
                    <a:pt x="1" y="1642"/>
                  </a:cubicBezTo>
                  <a:cubicBezTo>
                    <a:pt x="1" y="2524"/>
                    <a:pt x="730" y="3253"/>
                    <a:pt x="1642" y="3253"/>
                  </a:cubicBezTo>
                  <a:cubicBezTo>
                    <a:pt x="2554" y="3253"/>
                    <a:pt x="3283" y="2524"/>
                    <a:pt x="3283" y="1642"/>
                  </a:cubicBezTo>
                  <a:cubicBezTo>
                    <a:pt x="3283" y="730"/>
                    <a:pt x="2554" y="1"/>
                    <a:pt x="1642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68"/>
            <p:cNvSpPr/>
            <p:nvPr/>
          </p:nvSpPr>
          <p:spPr>
            <a:xfrm>
              <a:off x="1454700" y="1514000"/>
              <a:ext cx="82100" cy="82075"/>
            </a:xfrm>
            <a:custGeom>
              <a:avLst/>
              <a:gdLst/>
              <a:ahLst/>
              <a:cxnLst/>
              <a:rect l="l" t="t" r="r" b="b"/>
              <a:pathLst>
                <a:path w="3284" h="3283" extrusionOk="0">
                  <a:moveTo>
                    <a:pt x="1642" y="0"/>
                  </a:moveTo>
                  <a:cubicBezTo>
                    <a:pt x="730" y="0"/>
                    <a:pt x="1" y="730"/>
                    <a:pt x="1" y="1641"/>
                  </a:cubicBezTo>
                  <a:cubicBezTo>
                    <a:pt x="1" y="2523"/>
                    <a:pt x="730" y="3283"/>
                    <a:pt x="1642" y="3283"/>
                  </a:cubicBezTo>
                  <a:cubicBezTo>
                    <a:pt x="2554" y="3283"/>
                    <a:pt x="3283" y="2523"/>
                    <a:pt x="3283" y="1641"/>
                  </a:cubicBezTo>
                  <a:cubicBezTo>
                    <a:pt x="3283" y="730"/>
                    <a:pt x="2554" y="0"/>
                    <a:pt x="1642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68"/>
            <p:cNvSpPr/>
            <p:nvPr/>
          </p:nvSpPr>
          <p:spPr>
            <a:xfrm>
              <a:off x="2454725" y="1229800"/>
              <a:ext cx="82075" cy="81325"/>
            </a:xfrm>
            <a:custGeom>
              <a:avLst/>
              <a:gdLst/>
              <a:ahLst/>
              <a:cxnLst/>
              <a:rect l="l" t="t" r="r" b="b"/>
              <a:pathLst>
                <a:path w="3283" h="3253" extrusionOk="0">
                  <a:moveTo>
                    <a:pt x="1642" y="0"/>
                  </a:moveTo>
                  <a:cubicBezTo>
                    <a:pt x="760" y="0"/>
                    <a:pt x="0" y="730"/>
                    <a:pt x="0" y="1611"/>
                  </a:cubicBezTo>
                  <a:cubicBezTo>
                    <a:pt x="0" y="2523"/>
                    <a:pt x="760" y="3253"/>
                    <a:pt x="1642" y="3253"/>
                  </a:cubicBezTo>
                  <a:cubicBezTo>
                    <a:pt x="2554" y="3253"/>
                    <a:pt x="3283" y="2523"/>
                    <a:pt x="3283" y="1611"/>
                  </a:cubicBezTo>
                  <a:cubicBezTo>
                    <a:pt x="3283" y="730"/>
                    <a:pt x="2554" y="0"/>
                    <a:pt x="1642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68"/>
            <p:cNvSpPr/>
            <p:nvPr/>
          </p:nvSpPr>
          <p:spPr>
            <a:xfrm>
              <a:off x="1472950" y="1015325"/>
              <a:ext cx="1054050" cy="488900"/>
            </a:xfrm>
            <a:custGeom>
              <a:avLst/>
              <a:gdLst/>
              <a:ahLst/>
              <a:cxnLst/>
              <a:rect l="l" t="t" r="r" b="b"/>
              <a:pathLst>
                <a:path w="42162" h="19556" extrusionOk="0">
                  <a:moveTo>
                    <a:pt x="41108" y="0"/>
                  </a:moveTo>
                  <a:cubicBezTo>
                    <a:pt x="40997" y="0"/>
                    <a:pt x="40879" y="30"/>
                    <a:pt x="40761" y="99"/>
                  </a:cubicBezTo>
                  <a:cubicBezTo>
                    <a:pt x="37569" y="1983"/>
                    <a:pt x="34378" y="3868"/>
                    <a:pt x="31186" y="5722"/>
                  </a:cubicBezTo>
                  <a:cubicBezTo>
                    <a:pt x="29940" y="6451"/>
                    <a:pt x="28694" y="7181"/>
                    <a:pt x="27447" y="7941"/>
                  </a:cubicBezTo>
                  <a:cubicBezTo>
                    <a:pt x="27670" y="7805"/>
                    <a:pt x="27570" y="7764"/>
                    <a:pt x="27343" y="7764"/>
                  </a:cubicBezTo>
                  <a:cubicBezTo>
                    <a:pt x="27012" y="7764"/>
                    <a:pt x="26411" y="7850"/>
                    <a:pt x="26140" y="7850"/>
                  </a:cubicBezTo>
                  <a:lnTo>
                    <a:pt x="17265" y="7850"/>
                  </a:lnTo>
                  <a:cubicBezTo>
                    <a:pt x="16444" y="7850"/>
                    <a:pt x="15502" y="9369"/>
                    <a:pt x="15015" y="9886"/>
                  </a:cubicBezTo>
                  <a:cubicBezTo>
                    <a:pt x="12614" y="12531"/>
                    <a:pt x="10183" y="15145"/>
                    <a:pt x="7751" y="17789"/>
                  </a:cubicBezTo>
                  <a:cubicBezTo>
                    <a:pt x="5684" y="15631"/>
                    <a:pt x="3617" y="13473"/>
                    <a:pt x="1520" y="11315"/>
                  </a:cubicBezTo>
                  <a:cubicBezTo>
                    <a:pt x="1374" y="11162"/>
                    <a:pt x="1208" y="11098"/>
                    <a:pt x="1046" y="11098"/>
                  </a:cubicBezTo>
                  <a:cubicBezTo>
                    <a:pt x="499" y="11098"/>
                    <a:pt x="0" y="11832"/>
                    <a:pt x="517" y="12348"/>
                  </a:cubicBezTo>
                  <a:cubicBezTo>
                    <a:pt x="2766" y="14689"/>
                    <a:pt x="5015" y="17029"/>
                    <a:pt x="7265" y="19339"/>
                  </a:cubicBezTo>
                  <a:cubicBezTo>
                    <a:pt x="7389" y="19480"/>
                    <a:pt x="7586" y="19556"/>
                    <a:pt x="7781" y="19556"/>
                  </a:cubicBezTo>
                  <a:cubicBezTo>
                    <a:pt x="7966" y="19556"/>
                    <a:pt x="8149" y="19487"/>
                    <a:pt x="8268" y="19339"/>
                  </a:cubicBezTo>
                  <a:cubicBezTo>
                    <a:pt x="10760" y="16664"/>
                    <a:pt x="13253" y="13959"/>
                    <a:pt x="15745" y="11254"/>
                  </a:cubicBezTo>
                  <a:cubicBezTo>
                    <a:pt x="16262" y="10707"/>
                    <a:pt x="16778" y="10160"/>
                    <a:pt x="17295" y="9582"/>
                  </a:cubicBezTo>
                  <a:cubicBezTo>
                    <a:pt x="17417" y="9461"/>
                    <a:pt x="17478" y="9369"/>
                    <a:pt x="17538" y="9278"/>
                  </a:cubicBezTo>
                  <a:lnTo>
                    <a:pt x="24195" y="9278"/>
                  </a:lnTo>
                  <a:cubicBezTo>
                    <a:pt x="24803" y="9278"/>
                    <a:pt x="25850" y="9456"/>
                    <a:pt x="26773" y="9456"/>
                  </a:cubicBezTo>
                  <a:cubicBezTo>
                    <a:pt x="27326" y="9456"/>
                    <a:pt x="27835" y="9392"/>
                    <a:pt x="28177" y="9187"/>
                  </a:cubicBezTo>
                  <a:lnTo>
                    <a:pt x="31460" y="7242"/>
                  </a:lnTo>
                  <a:cubicBezTo>
                    <a:pt x="34803" y="5296"/>
                    <a:pt x="38147" y="3321"/>
                    <a:pt x="41490" y="1375"/>
                  </a:cubicBezTo>
                  <a:cubicBezTo>
                    <a:pt x="42162" y="962"/>
                    <a:pt x="41736" y="0"/>
                    <a:pt x="41108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68"/>
            <p:cNvSpPr/>
            <p:nvPr/>
          </p:nvSpPr>
          <p:spPr>
            <a:xfrm>
              <a:off x="1454700" y="1270075"/>
              <a:ext cx="82100" cy="82075"/>
            </a:xfrm>
            <a:custGeom>
              <a:avLst/>
              <a:gdLst/>
              <a:ahLst/>
              <a:cxnLst/>
              <a:rect l="l" t="t" r="r" b="b"/>
              <a:pathLst>
                <a:path w="3284" h="3283" extrusionOk="0">
                  <a:moveTo>
                    <a:pt x="1642" y="0"/>
                  </a:moveTo>
                  <a:cubicBezTo>
                    <a:pt x="730" y="0"/>
                    <a:pt x="1" y="730"/>
                    <a:pt x="1" y="1642"/>
                  </a:cubicBezTo>
                  <a:cubicBezTo>
                    <a:pt x="1" y="2553"/>
                    <a:pt x="730" y="3283"/>
                    <a:pt x="1642" y="3283"/>
                  </a:cubicBezTo>
                  <a:cubicBezTo>
                    <a:pt x="2554" y="3283"/>
                    <a:pt x="3283" y="2553"/>
                    <a:pt x="3283" y="1642"/>
                  </a:cubicBezTo>
                  <a:cubicBezTo>
                    <a:pt x="3283" y="730"/>
                    <a:pt x="2554" y="0"/>
                    <a:pt x="164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68"/>
            <p:cNvSpPr/>
            <p:nvPr/>
          </p:nvSpPr>
          <p:spPr>
            <a:xfrm>
              <a:off x="1624150" y="1439525"/>
              <a:ext cx="81350" cy="81325"/>
            </a:xfrm>
            <a:custGeom>
              <a:avLst/>
              <a:gdLst/>
              <a:ahLst/>
              <a:cxnLst/>
              <a:rect l="l" t="t" r="r" b="b"/>
              <a:pathLst>
                <a:path w="3254" h="3253" extrusionOk="0">
                  <a:moveTo>
                    <a:pt x="1612" y="0"/>
                  </a:moveTo>
                  <a:cubicBezTo>
                    <a:pt x="730" y="0"/>
                    <a:pt x="1" y="730"/>
                    <a:pt x="1" y="1611"/>
                  </a:cubicBezTo>
                  <a:cubicBezTo>
                    <a:pt x="1" y="2523"/>
                    <a:pt x="730" y="3253"/>
                    <a:pt x="1612" y="3253"/>
                  </a:cubicBezTo>
                  <a:cubicBezTo>
                    <a:pt x="2524" y="3253"/>
                    <a:pt x="3253" y="2523"/>
                    <a:pt x="3253" y="1611"/>
                  </a:cubicBezTo>
                  <a:cubicBezTo>
                    <a:pt x="3253" y="730"/>
                    <a:pt x="2524" y="0"/>
                    <a:pt x="161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68"/>
            <p:cNvSpPr/>
            <p:nvPr/>
          </p:nvSpPr>
          <p:spPr>
            <a:xfrm>
              <a:off x="1853650" y="1188750"/>
              <a:ext cx="81325" cy="81350"/>
            </a:xfrm>
            <a:custGeom>
              <a:avLst/>
              <a:gdLst/>
              <a:ahLst/>
              <a:cxnLst/>
              <a:rect l="l" t="t" r="r" b="b"/>
              <a:pathLst>
                <a:path w="3253" h="3254" extrusionOk="0">
                  <a:moveTo>
                    <a:pt x="1611" y="1"/>
                  </a:moveTo>
                  <a:cubicBezTo>
                    <a:pt x="730" y="1"/>
                    <a:pt x="0" y="730"/>
                    <a:pt x="0" y="1642"/>
                  </a:cubicBezTo>
                  <a:cubicBezTo>
                    <a:pt x="0" y="2524"/>
                    <a:pt x="730" y="3253"/>
                    <a:pt x="1611" y="3253"/>
                  </a:cubicBezTo>
                  <a:cubicBezTo>
                    <a:pt x="2523" y="3253"/>
                    <a:pt x="3253" y="2524"/>
                    <a:pt x="3253" y="1642"/>
                  </a:cubicBezTo>
                  <a:cubicBezTo>
                    <a:pt x="3253" y="730"/>
                    <a:pt x="2523" y="1"/>
                    <a:pt x="161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68"/>
            <p:cNvSpPr/>
            <p:nvPr/>
          </p:nvSpPr>
          <p:spPr>
            <a:xfrm>
              <a:off x="2134050" y="1192550"/>
              <a:ext cx="82100" cy="81350"/>
            </a:xfrm>
            <a:custGeom>
              <a:avLst/>
              <a:gdLst/>
              <a:ahLst/>
              <a:cxnLst/>
              <a:rect l="l" t="t" r="r" b="b"/>
              <a:pathLst>
                <a:path w="3284" h="3254" extrusionOk="0">
                  <a:moveTo>
                    <a:pt x="1642" y="1"/>
                  </a:moveTo>
                  <a:cubicBezTo>
                    <a:pt x="730" y="1"/>
                    <a:pt x="0" y="730"/>
                    <a:pt x="0" y="1642"/>
                  </a:cubicBezTo>
                  <a:cubicBezTo>
                    <a:pt x="0" y="2524"/>
                    <a:pt x="730" y="3253"/>
                    <a:pt x="1642" y="3253"/>
                  </a:cubicBezTo>
                  <a:cubicBezTo>
                    <a:pt x="2554" y="3253"/>
                    <a:pt x="3283" y="2524"/>
                    <a:pt x="3283" y="1642"/>
                  </a:cubicBezTo>
                  <a:cubicBezTo>
                    <a:pt x="3283" y="730"/>
                    <a:pt x="2554" y="1"/>
                    <a:pt x="164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68"/>
            <p:cNvSpPr/>
            <p:nvPr/>
          </p:nvSpPr>
          <p:spPr>
            <a:xfrm>
              <a:off x="2469150" y="994225"/>
              <a:ext cx="82100" cy="82100"/>
            </a:xfrm>
            <a:custGeom>
              <a:avLst/>
              <a:gdLst/>
              <a:ahLst/>
              <a:cxnLst/>
              <a:rect l="l" t="t" r="r" b="b"/>
              <a:pathLst>
                <a:path w="3284" h="3284" extrusionOk="0">
                  <a:moveTo>
                    <a:pt x="1642" y="1"/>
                  </a:moveTo>
                  <a:cubicBezTo>
                    <a:pt x="730" y="1"/>
                    <a:pt x="1" y="730"/>
                    <a:pt x="1" y="1642"/>
                  </a:cubicBezTo>
                  <a:cubicBezTo>
                    <a:pt x="1" y="2554"/>
                    <a:pt x="730" y="3283"/>
                    <a:pt x="1642" y="3283"/>
                  </a:cubicBezTo>
                  <a:cubicBezTo>
                    <a:pt x="2554" y="3283"/>
                    <a:pt x="3284" y="2554"/>
                    <a:pt x="3284" y="1642"/>
                  </a:cubicBezTo>
                  <a:cubicBezTo>
                    <a:pt x="3284" y="730"/>
                    <a:pt x="2554" y="1"/>
                    <a:pt x="164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68"/>
            <p:cNvSpPr/>
            <p:nvPr/>
          </p:nvSpPr>
          <p:spPr>
            <a:xfrm>
              <a:off x="1553475" y="2665975"/>
              <a:ext cx="170250" cy="265225"/>
            </a:xfrm>
            <a:custGeom>
              <a:avLst/>
              <a:gdLst/>
              <a:ahLst/>
              <a:cxnLst/>
              <a:rect l="l" t="t" r="r" b="b"/>
              <a:pathLst>
                <a:path w="6810" h="10609" extrusionOk="0">
                  <a:moveTo>
                    <a:pt x="1" y="1"/>
                  </a:moveTo>
                  <a:lnTo>
                    <a:pt x="1" y="10609"/>
                  </a:lnTo>
                  <a:lnTo>
                    <a:pt x="6810" y="10609"/>
                  </a:lnTo>
                  <a:lnTo>
                    <a:pt x="6810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68"/>
            <p:cNvSpPr/>
            <p:nvPr/>
          </p:nvSpPr>
          <p:spPr>
            <a:xfrm>
              <a:off x="1384800" y="2305975"/>
              <a:ext cx="1037275" cy="717950"/>
            </a:xfrm>
            <a:custGeom>
              <a:avLst/>
              <a:gdLst/>
              <a:ahLst/>
              <a:cxnLst/>
              <a:rect l="l" t="t" r="r" b="b"/>
              <a:pathLst>
                <a:path w="41491" h="28718" extrusionOk="0">
                  <a:moveTo>
                    <a:pt x="775" y="1"/>
                  </a:moveTo>
                  <a:cubicBezTo>
                    <a:pt x="388" y="1"/>
                    <a:pt x="0" y="252"/>
                    <a:pt x="0" y="753"/>
                  </a:cubicBezTo>
                  <a:lnTo>
                    <a:pt x="0" y="27957"/>
                  </a:lnTo>
                  <a:cubicBezTo>
                    <a:pt x="0" y="27988"/>
                    <a:pt x="0" y="28018"/>
                    <a:pt x="0" y="28048"/>
                  </a:cubicBezTo>
                  <a:cubicBezTo>
                    <a:pt x="0" y="28048"/>
                    <a:pt x="0" y="28079"/>
                    <a:pt x="0" y="28079"/>
                  </a:cubicBezTo>
                  <a:cubicBezTo>
                    <a:pt x="31" y="28231"/>
                    <a:pt x="91" y="28352"/>
                    <a:pt x="182" y="28444"/>
                  </a:cubicBezTo>
                  <a:cubicBezTo>
                    <a:pt x="182" y="28474"/>
                    <a:pt x="213" y="28474"/>
                    <a:pt x="213" y="28474"/>
                  </a:cubicBezTo>
                  <a:cubicBezTo>
                    <a:pt x="213" y="28504"/>
                    <a:pt x="243" y="28504"/>
                    <a:pt x="243" y="28535"/>
                  </a:cubicBezTo>
                  <a:cubicBezTo>
                    <a:pt x="334" y="28596"/>
                    <a:pt x="486" y="28656"/>
                    <a:pt x="638" y="28687"/>
                  </a:cubicBezTo>
                  <a:cubicBezTo>
                    <a:pt x="669" y="28687"/>
                    <a:pt x="699" y="28717"/>
                    <a:pt x="760" y="28717"/>
                  </a:cubicBezTo>
                  <a:lnTo>
                    <a:pt x="40487" y="28717"/>
                  </a:lnTo>
                  <a:cubicBezTo>
                    <a:pt x="41490" y="28717"/>
                    <a:pt x="41490" y="27137"/>
                    <a:pt x="40487" y="27137"/>
                  </a:cubicBezTo>
                  <a:lnTo>
                    <a:pt x="1550" y="27137"/>
                  </a:lnTo>
                  <a:lnTo>
                    <a:pt x="1550" y="753"/>
                  </a:lnTo>
                  <a:cubicBezTo>
                    <a:pt x="1550" y="252"/>
                    <a:pt x="1163" y="1"/>
                    <a:pt x="775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68"/>
            <p:cNvSpPr/>
            <p:nvPr/>
          </p:nvSpPr>
          <p:spPr>
            <a:xfrm>
              <a:off x="1817175" y="2574025"/>
              <a:ext cx="170225" cy="357175"/>
            </a:xfrm>
            <a:custGeom>
              <a:avLst/>
              <a:gdLst/>
              <a:ahLst/>
              <a:cxnLst/>
              <a:rect l="l" t="t" r="r" b="b"/>
              <a:pathLst>
                <a:path w="6809" h="14287" extrusionOk="0">
                  <a:moveTo>
                    <a:pt x="0" y="1"/>
                  </a:moveTo>
                  <a:lnTo>
                    <a:pt x="0" y="14287"/>
                  </a:lnTo>
                  <a:lnTo>
                    <a:pt x="6809" y="14287"/>
                  </a:lnTo>
                  <a:lnTo>
                    <a:pt x="6809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68"/>
            <p:cNvSpPr/>
            <p:nvPr/>
          </p:nvSpPr>
          <p:spPr>
            <a:xfrm>
              <a:off x="2080850" y="2482100"/>
              <a:ext cx="170250" cy="449100"/>
            </a:xfrm>
            <a:custGeom>
              <a:avLst/>
              <a:gdLst/>
              <a:ahLst/>
              <a:cxnLst/>
              <a:rect l="l" t="t" r="r" b="b"/>
              <a:pathLst>
                <a:path w="6810" h="17964" extrusionOk="0">
                  <a:moveTo>
                    <a:pt x="1" y="0"/>
                  </a:moveTo>
                  <a:lnTo>
                    <a:pt x="1" y="17964"/>
                  </a:lnTo>
                  <a:lnTo>
                    <a:pt x="6809" y="17964"/>
                  </a:lnTo>
                  <a:lnTo>
                    <a:pt x="6809" y="0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68"/>
            <p:cNvSpPr/>
            <p:nvPr/>
          </p:nvSpPr>
          <p:spPr>
            <a:xfrm>
              <a:off x="1476350" y="2255050"/>
              <a:ext cx="767900" cy="319200"/>
            </a:xfrm>
            <a:custGeom>
              <a:avLst/>
              <a:gdLst/>
              <a:ahLst/>
              <a:cxnLst/>
              <a:rect l="l" t="t" r="r" b="b"/>
              <a:pathLst>
                <a:path w="30716" h="12768" extrusionOk="0">
                  <a:moveTo>
                    <a:pt x="23757" y="0"/>
                  </a:moveTo>
                  <a:cubicBezTo>
                    <a:pt x="23068" y="0"/>
                    <a:pt x="22815" y="1102"/>
                    <a:pt x="23573" y="1270"/>
                  </a:cubicBezTo>
                  <a:cubicBezTo>
                    <a:pt x="24910" y="1605"/>
                    <a:pt x="26217" y="1909"/>
                    <a:pt x="27524" y="2213"/>
                  </a:cubicBezTo>
                  <a:cubicBezTo>
                    <a:pt x="18588" y="5283"/>
                    <a:pt x="9651" y="8383"/>
                    <a:pt x="715" y="11453"/>
                  </a:cubicBezTo>
                  <a:cubicBezTo>
                    <a:pt x="1" y="11700"/>
                    <a:pt x="205" y="12768"/>
                    <a:pt x="858" y="12768"/>
                  </a:cubicBezTo>
                  <a:cubicBezTo>
                    <a:pt x="927" y="12768"/>
                    <a:pt x="1001" y="12756"/>
                    <a:pt x="1080" y="12730"/>
                  </a:cubicBezTo>
                  <a:cubicBezTo>
                    <a:pt x="10107" y="9629"/>
                    <a:pt x="19135" y="6498"/>
                    <a:pt x="28162" y="3398"/>
                  </a:cubicBezTo>
                  <a:lnTo>
                    <a:pt x="28162" y="3398"/>
                  </a:lnTo>
                  <a:cubicBezTo>
                    <a:pt x="27251" y="4614"/>
                    <a:pt x="26339" y="5830"/>
                    <a:pt x="25457" y="7046"/>
                  </a:cubicBezTo>
                  <a:cubicBezTo>
                    <a:pt x="25092" y="7518"/>
                    <a:pt x="25562" y="7991"/>
                    <a:pt x="26041" y="7991"/>
                  </a:cubicBezTo>
                  <a:cubicBezTo>
                    <a:pt x="26240" y="7991"/>
                    <a:pt x="26439" y="7910"/>
                    <a:pt x="26582" y="7714"/>
                  </a:cubicBezTo>
                  <a:cubicBezTo>
                    <a:pt x="27889" y="5951"/>
                    <a:pt x="29196" y="4188"/>
                    <a:pt x="30503" y="2425"/>
                  </a:cubicBezTo>
                  <a:cubicBezTo>
                    <a:pt x="30716" y="2122"/>
                    <a:pt x="30533" y="1666"/>
                    <a:pt x="30229" y="1514"/>
                  </a:cubicBezTo>
                  <a:cubicBezTo>
                    <a:pt x="30138" y="1453"/>
                    <a:pt x="30047" y="1422"/>
                    <a:pt x="29956" y="1422"/>
                  </a:cubicBezTo>
                  <a:cubicBezTo>
                    <a:pt x="27950" y="966"/>
                    <a:pt x="25944" y="480"/>
                    <a:pt x="23937" y="24"/>
                  </a:cubicBezTo>
                  <a:cubicBezTo>
                    <a:pt x="23875" y="8"/>
                    <a:pt x="23815" y="0"/>
                    <a:pt x="23757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68"/>
            <p:cNvSpPr/>
            <p:nvPr/>
          </p:nvSpPr>
          <p:spPr>
            <a:xfrm>
              <a:off x="1384800" y="1925100"/>
              <a:ext cx="1031200" cy="25"/>
            </a:xfrm>
            <a:custGeom>
              <a:avLst/>
              <a:gdLst/>
              <a:ahLst/>
              <a:cxnLst/>
              <a:rect l="l" t="t" r="r" b="b"/>
              <a:pathLst>
                <a:path w="41248" h="1" fill="none" extrusionOk="0">
                  <a:moveTo>
                    <a:pt x="0" y="0"/>
                  </a:moveTo>
                  <a:lnTo>
                    <a:pt x="41247" y="0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68"/>
            <p:cNvSpPr/>
            <p:nvPr/>
          </p:nvSpPr>
          <p:spPr>
            <a:xfrm>
              <a:off x="1384800" y="2028425"/>
              <a:ext cx="1031200" cy="25"/>
            </a:xfrm>
            <a:custGeom>
              <a:avLst/>
              <a:gdLst/>
              <a:ahLst/>
              <a:cxnLst/>
              <a:rect l="l" t="t" r="r" b="b"/>
              <a:pathLst>
                <a:path w="41248" h="1" fill="none" extrusionOk="0">
                  <a:moveTo>
                    <a:pt x="0" y="1"/>
                  </a:moveTo>
                  <a:lnTo>
                    <a:pt x="41247" y="1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68"/>
            <p:cNvSpPr/>
            <p:nvPr/>
          </p:nvSpPr>
          <p:spPr>
            <a:xfrm>
              <a:off x="1384800" y="2131775"/>
              <a:ext cx="546375" cy="25"/>
            </a:xfrm>
            <a:custGeom>
              <a:avLst/>
              <a:gdLst/>
              <a:ahLst/>
              <a:cxnLst/>
              <a:rect l="l" t="t" r="r" b="b"/>
              <a:pathLst>
                <a:path w="21855" h="1" fill="none" extrusionOk="0">
                  <a:moveTo>
                    <a:pt x="0" y="1"/>
                  </a:moveTo>
                  <a:lnTo>
                    <a:pt x="21855" y="1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68"/>
            <p:cNvSpPr/>
            <p:nvPr/>
          </p:nvSpPr>
          <p:spPr>
            <a:xfrm>
              <a:off x="1384800" y="3147750"/>
              <a:ext cx="1031200" cy="25"/>
            </a:xfrm>
            <a:custGeom>
              <a:avLst/>
              <a:gdLst/>
              <a:ahLst/>
              <a:cxnLst/>
              <a:rect l="l" t="t" r="r" b="b"/>
              <a:pathLst>
                <a:path w="41248" h="1" fill="none" extrusionOk="0">
                  <a:moveTo>
                    <a:pt x="0" y="1"/>
                  </a:moveTo>
                  <a:lnTo>
                    <a:pt x="41247" y="1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68"/>
            <p:cNvSpPr/>
            <p:nvPr/>
          </p:nvSpPr>
          <p:spPr>
            <a:xfrm>
              <a:off x="1384800" y="3251850"/>
              <a:ext cx="1031200" cy="25"/>
            </a:xfrm>
            <a:custGeom>
              <a:avLst/>
              <a:gdLst/>
              <a:ahLst/>
              <a:cxnLst/>
              <a:rect l="l" t="t" r="r" b="b"/>
              <a:pathLst>
                <a:path w="41248" h="1" fill="none" extrusionOk="0">
                  <a:moveTo>
                    <a:pt x="0" y="1"/>
                  </a:moveTo>
                  <a:lnTo>
                    <a:pt x="41247" y="1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68"/>
            <p:cNvSpPr/>
            <p:nvPr/>
          </p:nvSpPr>
          <p:spPr>
            <a:xfrm>
              <a:off x="1384800" y="3355200"/>
              <a:ext cx="546375" cy="25"/>
            </a:xfrm>
            <a:custGeom>
              <a:avLst/>
              <a:gdLst/>
              <a:ahLst/>
              <a:cxnLst/>
              <a:rect l="l" t="t" r="r" b="b"/>
              <a:pathLst>
                <a:path w="21855" h="1" fill="none" extrusionOk="0">
                  <a:moveTo>
                    <a:pt x="0" y="1"/>
                  </a:moveTo>
                  <a:lnTo>
                    <a:pt x="21855" y="1"/>
                  </a:lnTo>
                </a:path>
              </a:pathLst>
            </a:custGeom>
            <a:noFill/>
            <a:ln w="38000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68"/>
            <p:cNvSpPr/>
            <p:nvPr/>
          </p:nvSpPr>
          <p:spPr>
            <a:xfrm>
              <a:off x="1118075" y="731300"/>
              <a:ext cx="1564625" cy="234075"/>
            </a:xfrm>
            <a:custGeom>
              <a:avLst/>
              <a:gdLst/>
              <a:ahLst/>
              <a:cxnLst/>
              <a:rect l="l" t="t" r="r" b="b"/>
              <a:pathLst>
                <a:path w="62585" h="9363" extrusionOk="0">
                  <a:moveTo>
                    <a:pt x="0" y="1"/>
                  </a:moveTo>
                  <a:lnTo>
                    <a:pt x="0" y="9363"/>
                  </a:lnTo>
                  <a:lnTo>
                    <a:pt x="62524" y="9363"/>
                  </a:lnTo>
                  <a:cubicBezTo>
                    <a:pt x="62555" y="9363"/>
                    <a:pt x="62585" y="9332"/>
                    <a:pt x="62585" y="9271"/>
                  </a:cubicBezTo>
                  <a:lnTo>
                    <a:pt x="62585" y="5381"/>
                  </a:lnTo>
                  <a:cubicBezTo>
                    <a:pt x="62585" y="2432"/>
                    <a:pt x="60184" y="1"/>
                    <a:pt x="57205" y="1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68"/>
            <p:cNvSpPr/>
            <p:nvPr/>
          </p:nvSpPr>
          <p:spPr>
            <a:xfrm>
              <a:off x="1032950" y="731300"/>
              <a:ext cx="170250" cy="234075"/>
            </a:xfrm>
            <a:custGeom>
              <a:avLst/>
              <a:gdLst/>
              <a:ahLst/>
              <a:cxnLst/>
              <a:rect l="l" t="t" r="r" b="b"/>
              <a:pathLst>
                <a:path w="6810" h="9363" extrusionOk="0">
                  <a:moveTo>
                    <a:pt x="3405" y="1"/>
                  </a:moveTo>
                  <a:cubicBezTo>
                    <a:pt x="1521" y="1"/>
                    <a:pt x="1" y="2098"/>
                    <a:pt x="1" y="4682"/>
                  </a:cubicBezTo>
                  <a:cubicBezTo>
                    <a:pt x="1" y="7265"/>
                    <a:pt x="1521" y="9363"/>
                    <a:pt x="3405" y="9363"/>
                  </a:cubicBezTo>
                  <a:cubicBezTo>
                    <a:pt x="5290" y="9363"/>
                    <a:pt x="6810" y="7265"/>
                    <a:pt x="6810" y="4682"/>
                  </a:cubicBezTo>
                  <a:cubicBezTo>
                    <a:pt x="6810" y="2098"/>
                    <a:pt x="5290" y="1"/>
                    <a:pt x="3405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40" name="Google Shape;1640;p68"/>
          <p:cNvSpPr/>
          <p:nvPr/>
        </p:nvSpPr>
        <p:spPr>
          <a:xfrm rot="485673" flipH="1">
            <a:off x="4884766" y="-255164"/>
            <a:ext cx="4203942" cy="1817363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1" name="Google Shape;1641;p68"/>
          <p:cNvSpPr/>
          <p:nvPr/>
        </p:nvSpPr>
        <p:spPr>
          <a:xfrm rot="-1314299" flipH="1">
            <a:off x="3646363" y="4014224"/>
            <a:ext cx="4203885" cy="1817338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42" name="Google Shape;1642;p68"/>
          <p:cNvGrpSpPr/>
          <p:nvPr/>
        </p:nvGrpSpPr>
        <p:grpSpPr>
          <a:xfrm>
            <a:off x="2525388" y="133505"/>
            <a:ext cx="789862" cy="967685"/>
            <a:chOff x="5606000" y="719150"/>
            <a:chExt cx="1191525" cy="1459775"/>
          </a:xfrm>
        </p:grpSpPr>
        <p:sp>
          <p:nvSpPr>
            <p:cNvPr id="1643" name="Google Shape;1643;p68"/>
            <p:cNvSpPr/>
            <p:nvPr/>
          </p:nvSpPr>
          <p:spPr>
            <a:xfrm>
              <a:off x="5606000" y="719150"/>
              <a:ext cx="914175" cy="914175"/>
            </a:xfrm>
            <a:custGeom>
              <a:avLst/>
              <a:gdLst/>
              <a:ahLst/>
              <a:cxnLst/>
              <a:rect l="l" t="t" r="r" b="b"/>
              <a:pathLst>
                <a:path w="36567" h="36567" extrusionOk="0">
                  <a:moveTo>
                    <a:pt x="18248" y="11809"/>
                  </a:moveTo>
                  <a:cubicBezTo>
                    <a:pt x="20771" y="11809"/>
                    <a:pt x="23175" y="13280"/>
                    <a:pt x="24226" y="15745"/>
                  </a:cubicBezTo>
                  <a:cubicBezTo>
                    <a:pt x="25624" y="19058"/>
                    <a:pt x="24074" y="22827"/>
                    <a:pt x="20791" y="24226"/>
                  </a:cubicBezTo>
                  <a:cubicBezTo>
                    <a:pt x="19970" y="24575"/>
                    <a:pt x="19117" y="24740"/>
                    <a:pt x="18278" y="24740"/>
                  </a:cubicBezTo>
                  <a:cubicBezTo>
                    <a:pt x="15759" y="24740"/>
                    <a:pt x="13359" y="23253"/>
                    <a:pt x="12311" y="20791"/>
                  </a:cubicBezTo>
                  <a:cubicBezTo>
                    <a:pt x="10943" y="17508"/>
                    <a:pt x="12462" y="13709"/>
                    <a:pt x="15745" y="12311"/>
                  </a:cubicBezTo>
                  <a:cubicBezTo>
                    <a:pt x="16562" y="11970"/>
                    <a:pt x="17411" y="11809"/>
                    <a:pt x="18248" y="11809"/>
                  </a:cubicBezTo>
                  <a:close/>
                  <a:moveTo>
                    <a:pt x="18359" y="0"/>
                  </a:moveTo>
                  <a:cubicBezTo>
                    <a:pt x="17599" y="0"/>
                    <a:pt x="17022" y="578"/>
                    <a:pt x="17022" y="1338"/>
                  </a:cubicBezTo>
                  <a:lnTo>
                    <a:pt x="16991" y="4013"/>
                  </a:lnTo>
                  <a:cubicBezTo>
                    <a:pt x="15988" y="4104"/>
                    <a:pt x="14955" y="4317"/>
                    <a:pt x="13952" y="4620"/>
                  </a:cubicBezTo>
                  <a:lnTo>
                    <a:pt x="12918" y="2158"/>
                  </a:lnTo>
                  <a:cubicBezTo>
                    <a:pt x="12689" y="1632"/>
                    <a:pt x="12184" y="1329"/>
                    <a:pt x="11663" y="1329"/>
                  </a:cubicBezTo>
                  <a:cubicBezTo>
                    <a:pt x="11492" y="1329"/>
                    <a:pt x="11320" y="1362"/>
                    <a:pt x="11155" y="1429"/>
                  </a:cubicBezTo>
                  <a:cubicBezTo>
                    <a:pt x="10487" y="1733"/>
                    <a:pt x="10152" y="2493"/>
                    <a:pt x="10456" y="3192"/>
                  </a:cubicBezTo>
                  <a:lnTo>
                    <a:pt x="11490" y="5684"/>
                  </a:lnTo>
                  <a:cubicBezTo>
                    <a:pt x="10669" y="6110"/>
                    <a:pt x="9909" y="6627"/>
                    <a:pt x="9180" y="7204"/>
                  </a:cubicBezTo>
                  <a:lnTo>
                    <a:pt x="7295" y="5289"/>
                  </a:lnTo>
                  <a:cubicBezTo>
                    <a:pt x="7037" y="5031"/>
                    <a:pt x="6695" y="4902"/>
                    <a:pt x="6353" y="4902"/>
                  </a:cubicBezTo>
                  <a:cubicBezTo>
                    <a:pt x="6011" y="4902"/>
                    <a:pt x="5669" y="5031"/>
                    <a:pt x="5411" y="5289"/>
                  </a:cubicBezTo>
                  <a:cubicBezTo>
                    <a:pt x="4864" y="5806"/>
                    <a:pt x="4864" y="6657"/>
                    <a:pt x="5380" y="7174"/>
                  </a:cubicBezTo>
                  <a:lnTo>
                    <a:pt x="7295" y="9089"/>
                  </a:lnTo>
                  <a:cubicBezTo>
                    <a:pt x="6627" y="9879"/>
                    <a:pt x="6049" y="10760"/>
                    <a:pt x="5563" y="11672"/>
                  </a:cubicBezTo>
                  <a:lnTo>
                    <a:pt x="3070" y="10669"/>
                  </a:lnTo>
                  <a:cubicBezTo>
                    <a:pt x="2905" y="10602"/>
                    <a:pt x="2733" y="10569"/>
                    <a:pt x="2563" y="10569"/>
                  </a:cubicBezTo>
                  <a:cubicBezTo>
                    <a:pt x="2043" y="10569"/>
                    <a:pt x="1544" y="10872"/>
                    <a:pt x="1338" y="11399"/>
                  </a:cubicBezTo>
                  <a:cubicBezTo>
                    <a:pt x="1064" y="12067"/>
                    <a:pt x="1368" y="12858"/>
                    <a:pt x="2067" y="13131"/>
                  </a:cubicBezTo>
                  <a:lnTo>
                    <a:pt x="4560" y="14165"/>
                  </a:lnTo>
                  <a:cubicBezTo>
                    <a:pt x="4286" y="15046"/>
                    <a:pt x="4104" y="15958"/>
                    <a:pt x="4012" y="16870"/>
                  </a:cubicBezTo>
                  <a:lnTo>
                    <a:pt x="1338" y="16870"/>
                  </a:lnTo>
                  <a:cubicBezTo>
                    <a:pt x="608" y="16870"/>
                    <a:pt x="0" y="17447"/>
                    <a:pt x="0" y="18177"/>
                  </a:cubicBezTo>
                  <a:cubicBezTo>
                    <a:pt x="0" y="18937"/>
                    <a:pt x="578" y="19545"/>
                    <a:pt x="1307" y="19545"/>
                  </a:cubicBezTo>
                  <a:lnTo>
                    <a:pt x="4012" y="19545"/>
                  </a:lnTo>
                  <a:cubicBezTo>
                    <a:pt x="4104" y="20578"/>
                    <a:pt x="4316" y="21581"/>
                    <a:pt x="4620" y="22584"/>
                  </a:cubicBezTo>
                  <a:lnTo>
                    <a:pt x="2128" y="23648"/>
                  </a:lnTo>
                  <a:cubicBezTo>
                    <a:pt x="1459" y="23922"/>
                    <a:pt x="1155" y="24712"/>
                    <a:pt x="1429" y="25381"/>
                  </a:cubicBezTo>
                  <a:cubicBezTo>
                    <a:pt x="1635" y="25907"/>
                    <a:pt x="2135" y="26210"/>
                    <a:pt x="2667" y="26210"/>
                  </a:cubicBezTo>
                  <a:cubicBezTo>
                    <a:pt x="2842" y="26210"/>
                    <a:pt x="3020" y="26178"/>
                    <a:pt x="3192" y="26110"/>
                  </a:cubicBezTo>
                  <a:lnTo>
                    <a:pt x="5654" y="25046"/>
                  </a:lnTo>
                  <a:cubicBezTo>
                    <a:pt x="6110" y="25867"/>
                    <a:pt x="6627" y="26657"/>
                    <a:pt x="7204" y="27356"/>
                  </a:cubicBezTo>
                  <a:lnTo>
                    <a:pt x="5289" y="29241"/>
                  </a:lnTo>
                  <a:cubicBezTo>
                    <a:pt x="4772" y="29758"/>
                    <a:pt x="4772" y="30609"/>
                    <a:pt x="5289" y="31156"/>
                  </a:cubicBezTo>
                  <a:cubicBezTo>
                    <a:pt x="5547" y="31414"/>
                    <a:pt x="5889" y="31543"/>
                    <a:pt x="6231" y="31543"/>
                  </a:cubicBezTo>
                  <a:cubicBezTo>
                    <a:pt x="6573" y="31543"/>
                    <a:pt x="6915" y="31414"/>
                    <a:pt x="7174" y="31156"/>
                  </a:cubicBezTo>
                  <a:lnTo>
                    <a:pt x="9089" y="29241"/>
                  </a:lnTo>
                  <a:cubicBezTo>
                    <a:pt x="9879" y="29910"/>
                    <a:pt x="10760" y="30487"/>
                    <a:pt x="11672" y="30973"/>
                  </a:cubicBezTo>
                  <a:lnTo>
                    <a:pt x="10669" y="33466"/>
                  </a:lnTo>
                  <a:cubicBezTo>
                    <a:pt x="10365" y="34165"/>
                    <a:pt x="10700" y="34925"/>
                    <a:pt x="11399" y="35198"/>
                  </a:cubicBezTo>
                  <a:cubicBezTo>
                    <a:pt x="11567" y="35275"/>
                    <a:pt x="11743" y="35311"/>
                    <a:pt x="11916" y="35311"/>
                  </a:cubicBezTo>
                  <a:cubicBezTo>
                    <a:pt x="12432" y="35311"/>
                    <a:pt x="12926" y="34992"/>
                    <a:pt x="13131" y="34469"/>
                  </a:cubicBezTo>
                  <a:lnTo>
                    <a:pt x="14134" y="31976"/>
                  </a:lnTo>
                  <a:cubicBezTo>
                    <a:pt x="15046" y="32250"/>
                    <a:pt x="15928" y="32432"/>
                    <a:pt x="16870" y="32524"/>
                  </a:cubicBezTo>
                  <a:lnTo>
                    <a:pt x="16870" y="35198"/>
                  </a:lnTo>
                  <a:cubicBezTo>
                    <a:pt x="16839" y="35958"/>
                    <a:pt x="17447" y="36566"/>
                    <a:pt x="18177" y="36566"/>
                  </a:cubicBezTo>
                  <a:cubicBezTo>
                    <a:pt x="18937" y="36566"/>
                    <a:pt x="19514" y="35958"/>
                    <a:pt x="19514" y="35229"/>
                  </a:cubicBezTo>
                  <a:lnTo>
                    <a:pt x="19545" y="32524"/>
                  </a:lnTo>
                  <a:cubicBezTo>
                    <a:pt x="20548" y="32432"/>
                    <a:pt x="21581" y="32250"/>
                    <a:pt x="22584" y="31916"/>
                  </a:cubicBezTo>
                  <a:lnTo>
                    <a:pt x="23618" y="34408"/>
                  </a:lnTo>
                  <a:cubicBezTo>
                    <a:pt x="23845" y="34907"/>
                    <a:pt x="24343" y="35220"/>
                    <a:pt x="24859" y="35220"/>
                  </a:cubicBezTo>
                  <a:cubicBezTo>
                    <a:pt x="25034" y="35220"/>
                    <a:pt x="25211" y="35184"/>
                    <a:pt x="25381" y="35107"/>
                  </a:cubicBezTo>
                  <a:cubicBezTo>
                    <a:pt x="26049" y="34834"/>
                    <a:pt x="26384" y="34043"/>
                    <a:pt x="26080" y="33375"/>
                  </a:cubicBezTo>
                  <a:lnTo>
                    <a:pt x="25046" y="30882"/>
                  </a:lnTo>
                  <a:cubicBezTo>
                    <a:pt x="25867" y="30426"/>
                    <a:pt x="26657" y="29910"/>
                    <a:pt x="27356" y="29332"/>
                  </a:cubicBezTo>
                  <a:lnTo>
                    <a:pt x="29241" y="31247"/>
                  </a:lnTo>
                  <a:cubicBezTo>
                    <a:pt x="29503" y="31509"/>
                    <a:pt x="29851" y="31646"/>
                    <a:pt x="30198" y="31646"/>
                  </a:cubicBezTo>
                  <a:cubicBezTo>
                    <a:pt x="30535" y="31646"/>
                    <a:pt x="30871" y="31517"/>
                    <a:pt x="31125" y="31247"/>
                  </a:cubicBezTo>
                  <a:cubicBezTo>
                    <a:pt x="31673" y="30730"/>
                    <a:pt x="31673" y="29879"/>
                    <a:pt x="31156" y="29362"/>
                  </a:cubicBezTo>
                  <a:lnTo>
                    <a:pt x="29241" y="27448"/>
                  </a:lnTo>
                  <a:cubicBezTo>
                    <a:pt x="29910" y="26657"/>
                    <a:pt x="30487" y="25806"/>
                    <a:pt x="30973" y="24864"/>
                  </a:cubicBezTo>
                  <a:lnTo>
                    <a:pt x="33466" y="25897"/>
                  </a:lnTo>
                  <a:cubicBezTo>
                    <a:pt x="33624" y="25962"/>
                    <a:pt x="33789" y="25993"/>
                    <a:pt x="33952" y="25993"/>
                  </a:cubicBezTo>
                  <a:cubicBezTo>
                    <a:pt x="34479" y="25993"/>
                    <a:pt x="34990" y="25671"/>
                    <a:pt x="35198" y="25137"/>
                  </a:cubicBezTo>
                  <a:cubicBezTo>
                    <a:pt x="35472" y="24469"/>
                    <a:pt x="35168" y="23679"/>
                    <a:pt x="34469" y="23405"/>
                  </a:cubicBezTo>
                  <a:lnTo>
                    <a:pt x="31977" y="22402"/>
                  </a:lnTo>
                  <a:cubicBezTo>
                    <a:pt x="32250" y="21520"/>
                    <a:pt x="32432" y="20609"/>
                    <a:pt x="32524" y="19666"/>
                  </a:cubicBezTo>
                  <a:lnTo>
                    <a:pt x="35198" y="19697"/>
                  </a:lnTo>
                  <a:cubicBezTo>
                    <a:pt x="35958" y="19697"/>
                    <a:pt x="36536" y="19089"/>
                    <a:pt x="36536" y="18359"/>
                  </a:cubicBezTo>
                  <a:cubicBezTo>
                    <a:pt x="36566" y="17630"/>
                    <a:pt x="35958" y="17022"/>
                    <a:pt x="35229" y="17022"/>
                  </a:cubicBezTo>
                  <a:lnTo>
                    <a:pt x="32524" y="16991"/>
                  </a:lnTo>
                  <a:cubicBezTo>
                    <a:pt x="32432" y="15988"/>
                    <a:pt x="32220" y="14955"/>
                    <a:pt x="31916" y="13952"/>
                  </a:cubicBezTo>
                  <a:lnTo>
                    <a:pt x="34408" y="12918"/>
                  </a:lnTo>
                  <a:cubicBezTo>
                    <a:pt x="35077" y="12615"/>
                    <a:pt x="35411" y="11855"/>
                    <a:pt x="35107" y="11156"/>
                  </a:cubicBezTo>
                  <a:cubicBezTo>
                    <a:pt x="34903" y="10656"/>
                    <a:pt x="34411" y="10343"/>
                    <a:pt x="33883" y="10343"/>
                  </a:cubicBezTo>
                  <a:cubicBezTo>
                    <a:pt x="33704" y="10343"/>
                    <a:pt x="33521" y="10379"/>
                    <a:pt x="33344" y="10456"/>
                  </a:cubicBezTo>
                  <a:lnTo>
                    <a:pt x="30882" y="11490"/>
                  </a:lnTo>
                  <a:cubicBezTo>
                    <a:pt x="30426" y="10669"/>
                    <a:pt x="29910" y="9909"/>
                    <a:pt x="29332" y="9180"/>
                  </a:cubicBezTo>
                  <a:lnTo>
                    <a:pt x="31247" y="7295"/>
                  </a:lnTo>
                  <a:cubicBezTo>
                    <a:pt x="31764" y="6779"/>
                    <a:pt x="31764" y="5927"/>
                    <a:pt x="31247" y="5411"/>
                  </a:cubicBezTo>
                  <a:cubicBezTo>
                    <a:pt x="30985" y="5149"/>
                    <a:pt x="30637" y="5012"/>
                    <a:pt x="30290" y="5012"/>
                  </a:cubicBezTo>
                  <a:cubicBezTo>
                    <a:pt x="29953" y="5012"/>
                    <a:pt x="29617" y="5141"/>
                    <a:pt x="29362" y="5411"/>
                  </a:cubicBezTo>
                  <a:lnTo>
                    <a:pt x="27448" y="7295"/>
                  </a:lnTo>
                  <a:cubicBezTo>
                    <a:pt x="26657" y="6627"/>
                    <a:pt x="25776" y="6049"/>
                    <a:pt x="24864" y="5563"/>
                  </a:cubicBezTo>
                  <a:lnTo>
                    <a:pt x="25867" y="3070"/>
                  </a:lnTo>
                  <a:cubicBezTo>
                    <a:pt x="26171" y="2402"/>
                    <a:pt x="25837" y="1611"/>
                    <a:pt x="25137" y="1338"/>
                  </a:cubicBezTo>
                  <a:cubicBezTo>
                    <a:pt x="24979" y="1273"/>
                    <a:pt x="24813" y="1242"/>
                    <a:pt x="24649" y="1242"/>
                  </a:cubicBezTo>
                  <a:cubicBezTo>
                    <a:pt x="24122" y="1242"/>
                    <a:pt x="23613" y="1558"/>
                    <a:pt x="23405" y="2067"/>
                  </a:cubicBezTo>
                  <a:lnTo>
                    <a:pt x="22402" y="4560"/>
                  </a:lnTo>
                  <a:cubicBezTo>
                    <a:pt x="21520" y="4317"/>
                    <a:pt x="20609" y="4134"/>
                    <a:pt x="19666" y="4043"/>
                  </a:cubicBezTo>
                  <a:lnTo>
                    <a:pt x="19697" y="1338"/>
                  </a:lnTo>
                  <a:cubicBezTo>
                    <a:pt x="19697" y="608"/>
                    <a:pt x="19089" y="0"/>
                    <a:pt x="18359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68"/>
            <p:cNvSpPr/>
            <p:nvPr/>
          </p:nvSpPr>
          <p:spPr>
            <a:xfrm>
              <a:off x="6196425" y="1578575"/>
              <a:ext cx="601100" cy="600350"/>
            </a:xfrm>
            <a:custGeom>
              <a:avLst/>
              <a:gdLst/>
              <a:ahLst/>
              <a:cxnLst/>
              <a:rect l="l" t="t" r="r" b="b"/>
              <a:pathLst>
                <a:path w="24044" h="24014" extrusionOk="0">
                  <a:moveTo>
                    <a:pt x="11999" y="7754"/>
                  </a:moveTo>
                  <a:cubicBezTo>
                    <a:pt x="13660" y="7754"/>
                    <a:pt x="15242" y="8741"/>
                    <a:pt x="15928" y="10366"/>
                  </a:cubicBezTo>
                  <a:cubicBezTo>
                    <a:pt x="16840" y="12524"/>
                    <a:pt x="15837" y="15016"/>
                    <a:pt x="13679" y="15928"/>
                  </a:cubicBezTo>
                  <a:cubicBezTo>
                    <a:pt x="13139" y="16156"/>
                    <a:pt x="12577" y="16264"/>
                    <a:pt x="12023" y="16264"/>
                  </a:cubicBezTo>
                  <a:cubicBezTo>
                    <a:pt x="10360" y="16264"/>
                    <a:pt x="8770" y="15290"/>
                    <a:pt x="8086" y="13648"/>
                  </a:cubicBezTo>
                  <a:cubicBezTo>
                    <a:pt x="7174" y="11490"/>
                    <a:pt x="8208" y="8998"/>
                    <a:pt x="10366" y="8086"/>
                  </a:cubicBezTo>
                  <a:cubicBezTo>
                    <a:pt x="10899" y="7860"/>
                    <a:pt x="11453" y="7754"/>
                    <a:pt x="11999" y="7754"/>
                  </a:cubicBezTo>
                  <a:close/>
                  <a:moveTo>
                    <a:pt x="12068" y="1"/>
                  </a:moveTo>
                  <a:cubicBezTo>
                    <a:pt x="11581" y="1"/>
                    <a:pt x="11186" y="365"/>
                    <a:pt x="11186" y="852"/>
                  </a:cubicBezTo>
                  <a:lnTo>
                    <a:pt x="11186" y="2645"/>
                  </a:lnTo>
                  <a:cubicBezTo>
                    <a:pt x="10214" y="2706"/>
                    <a:pt x="9271" y="2949"/>
                    <a:pt x="8360" y="3344"/>
                  </a:cubicBezTo>
                  <a:cubicBezTo>
                    <a:pt x="7508" y="3709"/>
                    <a:pt x="6718" y="4165"/>
                    <a:pt x="6049" y="4742"/>
                  </a:cubicBezTo>
                  <a:lnTo>
                    <a:pt x="4803" y="3466"/>
                  </a:lnTo>
                  <a:cubicBezTo>
                    <a:pt x="4636" y="3299"/>
                    <a:pt x="4408" y="3215"/>
                    <a:pt x="4180" y="3215"/>
                  </a:cubicBezTo>
                  <a:cubicBezTo>
                    <a:pt x="3952" y="3215"/>
                    <a:pt x="3724" y="3299"/>
                    <a:pt x="3557" y="3466"/>
                  </a:cubicBezTo>
                  <a:cubicBezTo>
                    <a:pt x="3223" y="3800"/>
                    <a:pt x="3192" y="4378"/>
                    <a:pt x="3557" y="4712"/>
                  </a:cubicBezTo>
                  <a:lnTo>
                    <a:pt x="4803" y="5989"/>
                  </a:lnTo>
                  <a:cubicBezTo>
                    <a:pt x="3587" y="7417"/>
                    <a:pt x="2828" y="9211"/>
                    <a:pt x="2645" y="11095"/>
                  </a:cubicBezTo>
                  <a:lnTo>
                    <a:pt x="882" y="11065"/>
                  </a:lnTo>
                  <a:cubicBezTo>
                    <a:pt x="396" y="11065"/>
                    <a:pt x="1" y="11460"/>
                    <a:pt x="1" y="11946"/>
                  </a:cubicBezTo>
                  <a:cubicBezTo>
                    <a:pt x="1" y="12433"/>
                    <a:pt x="396" y="12828"/>
                    <a:pt x="882" y="12828"/>
                  </a:cubicBezTo>
                  <a:lnTo>
                    <a:pt x="2645" y="12858"/>
                  </a:lnTo>
                  <a:cubicBezTo>
                    <a:pt x="2736" y="13800"/>
                    <a:pt x="2949" y="14743"/>
                    <a:pt x="3344" y="15654"/>
                  </a:cubicBezTo>
                  <a:cubicBezTo>
                    <a:pt x="3709" y="16536"/>
                    <a:pt x="4195" y="17296"/>
                    <a:pt x="4742" y="17965"/>
                  </a:cubicBezTo>
                  <a:lnTo>
                    <a:pt x="3496" y="19211"/>
                  </a:lnTo>
                  <a:cubicBezTo>
                    <a:pt x="3131" y="19576"/>
                    <a:pt x="3131" y="20123"/>
                    <a:pt x="3466" y="20457"/>
                  </a:cubicBezTo>
                  <a:cubicBezTo>
                    <a:pt x="3652" y="20643"/>
                    <a:pt x="3886" y="20734"/>
                    <a:pt x="4115" y="20734"/>
                  </a:cubicBezTo>
                  <a:cubicBezTo>
                    <a:pt x="4334" y="20734"/>
                    <a:pt x="4549" y="20651"/>
                    <a:pt x="4712" y="20487"/>
                  </a:cubicBezTo>
                  <a:lnTo>
                    <a:pt x="5989" y="19211"/>
                  </a:lnTo>
                  <a:cubicBezTo>
                    <a:pt x="7448" y="20427"/>
                    <a:pt x="9211" y="21186"/>
                    <a:pt x="11095" y="21369"/>
                  </a:cubicBezTo>
                  <a:lnTo>
                    <a:pt x="11095" y="23132"/>
                  </a:lnTo>
                  <a:cubicBezTo>
                    <a:pt x="11095" y="23618"/>
                    <a:pt x="11460" y="24013"/>
                    <a:pt x="11946" y="24013"/>
                  </a:cubicBezTo>
                  <a:cubicBezTo>
                    <a:pt x="12433" y="24013"/>
                    <a:pt x="12828" y="23649"/>
                    <a:pt x="12828" y="23162"/>
                  </a:cubicBezTo>
                  <a:lnTo>
                    <a:pt x="12858" y="21369"/>
                  </a:lnTo>
                  <a:cubicBezTo>
                    <a:pt x="13800" y="21308"/>
                    <a:pt x="14743" y="21065"/>
                    <a:pt x="15685" y="20670"/>
                  </a:cubicBezTo>
                  <a:cubicBezTo>
                    <a:pt x="16536" y="20305"/>
                    <a:pt x="17296" y="19849"/>
                    <a:pt x="17995" y="19272"/>
                  </a:cubicBezTo>
                  <a:lnTo>
                    <a:pt x="19241" y="20548"/>
                  </a:lnTo>
                  <a:cubicBezTo>
                    <a:pt x="19408" y="20715"/>
                    <a:pt x="19629" y="20799"/>
                    <a:pt x="19853" y="20799"/>
                  </a:cubicBezTo>
                  <a:cubicBezTo>
                    <a:pt x="20077" y="20799"/>
                    <a:pt x="20305" y="20715"/>
                    <a:pt x="20487" y="20548"/>
                  </a:cubicBezTo>
                  <a:cubicBezTo>
                    <a:pt x="20822" y="20214"/>
                    <a:pt x="20822" y="19636"/>
                    <a:pt x="20487" y="19302"/>
                  </a:cubicBezTo>
                  <a:lnTo>
                    <a:pt x="19241" y="18025"/>
                  </a:lnTo>
                  <a:cubicBezTo>
                    <a:pt x="20427" y="16597"/>
                    <a:pt x="21187" y="14803"/>
                    <a:pt x="21369" y="12919"/>
                  </a:cubicBezTo>
                  <a:lnTo>
                    <a:pt x="23162" y="12949"/>
                  </a:lnTo>
                  <a:cubicBezTo>
                    <a:pt x="23649" y="12949"/>
                    <a:pt x="24044" y="12554"/>
                    <a:pt x="24044" y="12068"/>
                  </a:cubicBezTo>
                  <a:cubicBezTo>
                    <a:pt x="24044" y="11581"/>
                    <a:pt x="23649" y="11186"/>
                    <a:pt x="23162" y="11186"/>
                  </a:cubicBezTo>
                  <a:lnTo>
                    <a:pt x="21399" y="11156"/>
                  </a:lnTo>
                  <a:cubicBezTo>
                    <a:pt x="21308" y="10214"/>
                    <a:pt x="21065" y="9271"/>
                    <a:pt x="20670" y="8360"/>
                  </a:cubicBezTo>
                  <a:cubicBezTo>
                    <a:pt x="20335" y="7478"/>
                    <a:pt x="19849" y="6718"/>
                    <a:pt x="19272" y="6049"/>
                  </a:cubicBezTo>
                  <a:lnTo>
                    <a:pt x="20548" y="4803"/>
                  </a:lnTo>
                  <a:cubicBezTo>
                    <a:pt x="20883" y="4439"/>
                    <a:pt x="20883" y="3891"/>
                    <a:pt x="20548" y="3557"/>
                  </a:cubicBezTo>
                  <a:cubicBezTo>
                    <a:pt x="20381" y="3375"/>
                    <a:pt x="20161" y="3283"/>
                    <a:pt x="19937" y="3283"/>
                  </a:cubicBezTo>
                  <a:cubicBezTo>
                    <a:pt x="19712" y="3283"/>
                    <a:pt x="19484" y="3375"/>
                    <a:pt x="19302" y="3557"/>
                  </a:cubicBezTo>
                  <a:lnTo>
                    <a:pt x="18056" y="4803"/>
                  </a:lnTo>
                  <a:cubicBezTo>
                    <a:pt x="16597" y="3587"/>
                    <a:pt x="14803" y="2828"/>
                    <a:pt x="12949" y="2645"/>
                  </a:cubicBezTo>
                  <a:lnTo>
                    <a:pt x="12949" y="882"/>
                  </a:lnTo>
                  <a:cubicBezTo>
                    <a:pt x="12949" y="396"/>
                    <a:pt x="12554" y="1"/>
                    <a:pt x="1206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8687171" y="4829582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18885" y="2757376"/>
            <a:ext cx="3851687" cy="1318437"/>
          </a:xfrm>
        </p:spPr>
        <p:txBody>
          <a:bodyPr/>
          <a:lstStyle/>
          <a:p>
            <a:pPr lvl="0" algn="l"/>
            <a:r>
              <a:rPr lang="en-US" sz="40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References</a:t>
            </a:r>
            <a:r>
              <a:rPr lang="en-US" b="0" dirty="0">
                <a:solidFill>
                  <a:schemeClr val="accent2">
                    <a:lumMod val="10000"/>
                  </a:schemeClr>
                </a:solidFill>
              </a:rPr>
              <a:t/>
            </a:r>
            <a:br>
              <a:rPr lang="en-US" b="0" dirty="0">
                <a:solidFill>
                  <a:schemeClr val="accent2">
                    <a:lumMod val="10000"/>
                  </a:schemeClr>
                </a:solidFill>
              </a:rPr>
            </a:br>
            <a:endParaRPr lang="ar-SA" b="0" dirty="0">
              <a:latin typeface="+mj-lt"/>
              <a:cs typeface="+mn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 idx="2"/>
          </p:nvPr>
        </p:nvSpPr>
        <p:spPr>
          <a:xfrm>
            <a:off x="2005929" y="1471616"/>
            <a:ext cx="1438800" cy="1057500"/>
          </a:xfrm>
        </p:spPr>
        <p:txBody>
          <a:bodyPr/>
          <a:lstStyle/>
          <a:p>
            <a:r>
              <a:rPr lang="en-US" b="0" dirty="0">
                <a:latin typeface="+mj-lt"/>
              </a:rPr>
              <a:t>04</a:t>
            </a:r>
            <a:endParaRPr lang="ar-SA" b="0" dirty="0">
              <a:latin typeface="+mj-lt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660684" y="4787574"/>
            <a:ext cx="3706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1892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3256465" y="964746"/>
            <a:ext cx="2279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2">
                    <a:lumMod val="10000"/>
                  </a:schemeClr>
                </a:solidFill>
              </a:rPr>
              <a:t>References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2286000" y="2094697"/>
            <a:ext cx="5341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5103E"/>
                </a:solidFill>
                <a:latin typeface="Times New Roman" panose="02020603050405020304" pitchFamily="18" charset="0"/>
              </a:rPr>
              <a:t>(2023, Monday 30). </a:t>
            </a:r>
            <a:r>
              <a:rPr lang="en-US" i="1" dirty="0">
                <a:solidFill>
                  <a:srgbClr val="05103E"/>
                </a:solidFill>
                <a:latin typeface="Times New Roman" panose="02020603050405020304" pitchFamily="18" charset="0"/>
              </a:rPr>
              <a:t>What are the 3 functions of management?</a:t>
            </a:r>
            <a:r>
              <a:rPr lang="en-US" dirty="0">
                <a:solidFill>
                  <a:srgbClr val="05103E"/>
                </a:solidFill>
                <a:latin typeface="Times New Roman" panose="02020603050405020304" pitchFamily="18" charset="0"/>
              </a:rPr>
              <a:t> Blog Three-functions-of-management/</a:t>
            </a:r>
            <a:endParaRPr lang="ar-SA" dirty="0"/>
          </a:p>
        </p:txBody>
      </p:sp>
      <p:sp>
        <p:nvSpPr>
          <p:cNvPr id="2" name="مستطيل 1"/>
          <p:cNvSpPr/>
          <p:nvPr/>
        </p:nvSpPr>
        <p:spPr>
          <a:xfrm>
            <a:off x="8712199" y="4742499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98792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4" name="Google Shape;1664;p70"/>
          <p:cNvSpPr txBox="1">
            <a:spLocks noGrp="1"/>
          </p:cNvSpPr>
          <p:nvPr>
            <p:ph type="title" idx="2"/>
          </p:nvPr>
        </p:nvSpPr>
        <p:spPr>
          <a:xfrm>
            <a:off x="2689577" y="1804169"/>
            <a:ext cx="3757800" cy="5294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Does anyone have any questions?</a:t>
            </a:r>
            <a:endParaRPr sz="1400" dirty="0"/>
          </a:p>
        </p:txBody>
      </p:sp>
      <p:sp>
        <p:nvSpPr>
          <p:cNvPr id="1666" name="Google Shape;1666;p70"/>
          <p:cNvSpPr txBox="1">
            <a:spLocks noGrp="1"/>
          </p:cNvSpPr>
          <p:nvPr>
            <p:ph type="title"/>
          </p:nvPr>
        </p:nvSpPr>
        <p:spPr>
          <a:xfrm>
            <a:off x="2692500" y="799725"/>
            <a:ext cx="37590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grpSp>
        <p:nvGrpSpPr>
          <p:cNvPr id="1667" name="Google Shape;1667;p70"/>
          <p:cNvGrpSpPr/>
          <p:nvPr/>
        </p:nvGrpSpPr>
        <p:grpSpPr>
          <a:xfrm flipH="1">
            <a:off x="371650" y="1539897"/>
            <a:ext cx="1592894" cy="3639768"/>
            <a:chOff x="7225319" y="1530858"/>
            <a:chExt cx="1592894" cy="3639768"/>
          </a:xfrm>
        </p:grpSpPr>
        <p:sp>
          <p:nvSpPr>
            <p:cNvPr id="1668" name="Google Shape;1668;p70"/>
            <p:cNvSpPr/>
            <p:nvPr/>
          </p:nvSpPr>
          <p:spPr>
            <a:xfrm>
              <a:off x="7999895" y="4806911"/>
              <a:ext cx="223814" cy="125909"/>
            </a:xfrm>
            <a:custGeom>
              <a:avLst/>
              <a:gdLst/>
              <a:ahLst/>
              <a:cxnLst/>
              <a:rect l="l" t="t" r="r" b="b"/>
              <a:pathLst>
                <a:path w="10781" h="6065" extrusionOk="0">
                  <a:moveTo>
                    <a:pt x="10781" y="0"/>
                  </a:moveTo>
                  <a:lnTo>
                    <a:pt x="0" y="309"/>
                  </a:lnTo>
                  <a:lnTo>
                    <a:pt x="365" y="5812"/>
                  </a:lnTo>
                  <a:lnTo>
                    <a:pt x="10781" y="6064"/>
                  </a:lnTo>
                  <a:lnTo>
                    <a:pt x="10781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70"/>
            <p:cNvSpPr/>
            <p:nvPr/>
          </p:nvSpPr>
          <p:spPr>
            <a:xfrm>
              <a:off x="7745191" y="4917644"/>
              <a:ext cx="487279" cy="243639"/>
            </a:xfrm>
            <a:custGeom>
              <a:avLst/>
              <a:gdLst/>
              <a:ahLst/>
              <a:cxnLst/>
              <a:rect l="l" t="t" r="r" b="b"/>
              <a:pathLst>
                <a:path w="23472" h="11736" extrusionOk="0">
                  <a:moveTo>
                    <a:pt x="11652" y="0"/>
                  </a:moveTo>
                  <a:lnTo>
                    <a:pt x="10051" y="1516"/>
                  </a:lnTo>
                  <a:lnTo>
                    <a:pt x="618" y="10135"/>
                  </a:lnTo>
                  <a:cubicBezTo>
                    <a:pt x="1" y="10697"/>
                    <a:pt x="422" y="11736"/>
                    <a:pt x="1264" y="11736"/>
                  </a:cubicBezTo>
                  <a:lnTo>
                    <a:pt x="22460" y="11286"/>
                  </a:lnTo>
                  <a:cubicBezTo>
                    <a:pt x="23022" y="11286"/>
                    <a:pt x="23471" y="10809"/>
                    <a:pt x="23471" y="10248"/>
                  </a:cubicBezTo>
                  <a:lnTo>
                    <a:pt x="23359" y="309"/>
                  </a:lnTo>
                  <a:lnTo>
                    <a:pt x="11652" y="0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70"/>
            <p:cNvSpPr/>
            <p:nvPr/>
          </p:nvSpPr>
          <p:spPr>
            <a:xfrm>
              <a:off x="7745191" y="5111730"/>
              <a:ext cx="487279" cy="49554"/>
            </a:xfrm>
            <a:custGeom>
              <a:avLst/>
              <a:gdLst/>
              <a:ahLst/>
              <a:cxnLst/>
              <a:rect l="l" t="t" r="r" b="b"/>
              <a:pathLst>
                <a:path w="23472" h="2387" extrusionOk="0">
                  <a:moveTo>
                    <a:pt x="23443" y="0"/>
                  </a:moveTo>
                  <a:cubicBezTo>
                    <a:pt x="23275" y="169"/>
                    <a:pt x="23050" y="281"/>
                    <a:pt x="22769" y="281"/>
                  </a:cubicBezTo>
                  <a:lnTo>
                    <a:pt x="1573" y="730"/>
                  </a:lnTo>
                  <a:cubicBezTo>
                    <a:pt x="1320" y="730"/>
                    <a:pt x="1124" y="646"/>
                    <a:pt x="955" y="478"/>
                  </a:cubicBezTo>
                  <a:lnTo>
                    <a:pt x="618" y="786"/>
                  </a:lnTo>
                  <a:cubicBezTo>
                    <a:pt x="1" y="1348"/>
                    <a:pt x="422" y="2387"/>
                    <a:pt x="1264" y="2387"/>
                  </a:cubicBezTo>
                  <a:lnTo>
                    <a:pt x="22460" y="1937"/>
                  </a:lnTo>
                  <a:cubicBezTo>
                    <a:pt x="23022" y="1937"/>
                    <a:pt x="23471" y="1460"/>
                    <a:pt x="23471" y="899"/>
                  </a:cubicBezTo>
                  <a:lnTo>
                    <a:pt x="23443" y="0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70"/>
            <p:cNvSpPr/>
            <p:nvPr/>
          </p:nvSpPr>
          <p:spPr>
            <a:xfrm>
              <a:off x="7817456" y="5113473"/>
              <a:ext cx="419082" cy="15757"/>
            </a:xfrm>
            <a:custGeom>
              <a:avLst/>
              <a:gdLst/>
              <a:ahLst/>
              <a:cxnLst/>
              <a:rect l="l" t="t" r="r" b="b"/>
              <a:pathLst>
                <a:path w="20187" h="759" extrusionOk="0">
                  <a:moveTo>
                    <a:pt x="19962" y="1"/>
                  </a:moveTo>
                  <a:lnTo>
                    <a:pt x="225" y="309"/>
                  </a:lnTo>
                  <a:cubicBezTo>
                    <a:pt x="85" y="309"/>
                    <a:pt x="1" y="422"/>
                    <a:pt x="1" y="534"/>
                  </a:cubicBezTo>
                  <a:cubicBezTo>
                    <a:pt x="1" y="646"/>
                    <a:pt x="85" y="759"/>
                    <a:pt x="225" y="759"/>
                  </a:cubicBezTo>
                  <a:lnTo>
                    <a:pt x="19962" y="450"/>
                  </a:lnTo>
                  <a:cubicBezTo>
                    <a:pt x="20074" y="450"/>
                    <a:pt x="20187" y="337"/>
                    <a:pt x="20187" y="225"/>
                  </a:cubicBezTo>
                  <a:cubicBezTo>
                    <a:pt x="20187" y="85"/>
                    <a:pt x="20102" y="1"/>
                    <a:pt x="199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70"/>
            <p:cNvSpPr/>
            <p:nvPr/>
          </p:nvSpPr>
          <p:spPr>
            <a:xfrm>
              <a:off x="8095474" y="4977952"/>
              <a:ext cx="85116" cy="81919"/>
            </a:xfrm>
            <a:custGeom>
              <a:avLst/>
              <a:gdLst/>
              <a:ahLst/>
              <a:cxnLst/>
              <a:rect l="l" t="t" r="r" b="b"/>
              <a:pathLst>
                <a:path w="4100" h="3946" extrusionOk="0">
                  <a:moveTo>
                    <a:pt x="2050" y="464"/>
                  </a:moveTo>
                  <a:cubicBezTo>
                    <a:pt x="2359" y="464"/>
                    <a:pt x="2640" y="549"/>
                    <a:pt x="2892" y="717"/>
                  </a:cubicBezTo>
                  <a:cubicBezTo>
                    <a:pt x="3229" y="942"/>
                    <a:pt x="3454" y="1279"/>
                    <a:pt x="3538" y="1672"/>
                  </a:cubicBezTo>
                  <a:cubicBezTo>
                    <a:pt x="3706" y="2514"/>
                    <a:pt x="3173" y="3300"/>
                    <a:pt x="2331" y="3468"/>
                  </a:cubicBezTo>
                  <a:cubicBezTo>
                    <a:pt x="2230" y="3490"/>
                    <a:pt x="2130" y="3500"/>
                    <a:pt x="2030" y="3500"/>
                  </a:cubicBezTo>
                  <a:cubicBezTo>
                    <a:pt x="1741" y="3500"/>
                    <a:pt x="1459" y="3411"/>
                    <a:pt x="1208" y="3244"/>
                  </a:cubicBezTo>
                  <a:cubicBezTo>
                    <a:pt x="871" y="3019"/>
                    <a:pt x="618" y="2682"/>
                    <a:pt x="562" y="2261"/>
                  </a:cubicBezTo>
                  <a:cubicBezTo>
                    <a:pt x="478" y="1868"/>
                    <a:pt x="562" y="1475"/>
                    <a:pt x="787" y="1138"/>
                  </a:cubicBezTo>
                  <a:cubicBezTo>
                    <a:pt x="1011" y="801"/>
                    <a:pt x="1348" y="549"/>
                    <a:pt x="1741" y="492"/>
                  </a:cubicBezTo>
                  <a:cubicBezTo>
                    <a:pt x="1853" y="464"/>
                    <a:pt x="1938" y="464"/>
                    <a:pt x="2050" y="464"/>
                  </a:cubicBezTo>
                  <a:close/>
                  <a:moveTo>
                    <a:pt x="2064" y="0"/>
                  </a:moveTo>
                  <a:cubicBezTo>
                    <a:pt x="1931" y="0"/>
                    <a:pt x="1795" y="14"/>
                    <a:pt x="1657" y="43"/>
                  </a:cubicBezTo>
                  <a:cubicBezTo>
                    <a:pt x="1152" y="127"/>
                    <a:pt x="702" y="436"/>
                    <a:pt x="394" y="885"/>
                  </a:cubicBezTo>
                  <a:cubicBezTo>
                    <a:pt x="113" y="1307"/>
                    <a:pt x="1" y="1840"/>
                    <a:pt x="113" y="2345"/>
                  </a:cubicBezTo>
                  <a:cubicBezTo>
                    <a:pt x="197" y="2879"/>
                    <a:pt x="506" y="3328"/>
                    <a:pt x="955" y="3609"/>
                  </a:cubicBezTo>
                  <a:cubicBezTo>
                    <a:pt x="1264" y="3833"/>
                    <a:pt x="1657" y="3946"/>
                    <a:pt x="2050" y="3946"/>
                  </a:cubicBezTo>
                  <a:cubicBezTo>
                    <a:pt x="2162" y="3946"/>
                    <a:pt x="2303" y="3946"/>
                    <a:pt x="2415" y="3918"/>
                  </a:cubicBezTo>
                  <a:cubicBezTo>
                    <a:pt x="2948" y="3805"/>
                    <a:pt x="3398" y="3525"/>
                    <a:pt x="3678" y="3075"/>
                  </a:cubicBezTo>
                  <a:cubicBezTo>
                    <a:pt x="3987" y="2626"/>
                    <a:pt x="4099" y="2121"/>
                    <a:pt x="3987" y="1587"/>
                  </a:cubicBezTo>
                  <a:cubicBezTo>
                    <a:pt x="3875" y="1082"/>
                    <a:pt x="3594" y="633"/>
                    <a:pt x="3145" y="324"/>
                  </a:cubicBezTo>
                  <a:cubicBezTo>
                    <a:pt x="2812" y="116"/>
                    <a:pt x="2448" y="0"/>
                    <a:pt x="2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70"/>
            <p:cNvSpPr/>
            <p:nvPr/>
          </p:nvSpPr>
          <p:spPr>
            <a:xfrm>
              <a:off x="7948597" y="4944300"/>
              <a:ext cx="47229" cy="49720"/>
            </a:xfrm>
            <a:custGeom>
              <a:avLst/>
              <a:gdLst/>
              <a:ahLst/>
              <a:cxnLst/>
              <a:rect l="l" t="t" r="r" b="b"/>
              <a:pathLst>
                <a:path w="2275" h="2395" extrusionOk="0">
                  <a:moveTo>
                    <a:pt x="239" y="1"/>
                  </a:moveTo>
                  <a:cubicBezTo>
                    <a:pt x="183" y="1"/>
                    <a:pt x="127" y="22"/>
                    <a:pt x="85" y="64"/>
                  </a:cubicBezTo>
                  <a:cubicBezTo>
                    <a:pt x="1" y="148"/>
                    <a:pt x="1" y="289"/>
                    <a:pt x="85" y="373"/>
                  </a:cubicBezTo>
                  <a:lnTo>
                    <a:pt x="1854" y="2310"/>
                  </a:lnTo>
                  <a:cubicBezTo>
                    <a:pt x="1910" y="2366"/>
                    <a:pt x="1966" y="2394"/>
                    <a:pt x="2022" y="2394"/>
                  </a:cubicBezTo>
                  <a:cubicBezTo>
                    <a:pt x="2078" y="2394"/>
                    <a:pt x="2134" y="2366"/>
                    <a:pt x="2191" y="2310"/>
                  </a:cubicBezTo>
                  <a:cubicBezTo>
                    <a:pt x="2275" y="2226"/>
                    <a:pt x="2275" y="2085"/>
                    <a:pt x="2191" y="2001"/>
                  </a:cubicBezTo>
                  <a:lnTo>
                    <a:pt x="394" y="64"/>
                  </a:lnTo>
                  <a:cubicBezTo>
                    <a:pt x="352" y="22"/>
                    <a:pt x="295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70"/>
            <p:cNvSpPr/>
            <p:nvPr/>
          </p:nvSpPr>
          <p:spPr>
            <a:xfrm>
              <a:off x="7918288" y="4973115"/>
              <a:ext cx="47810" cy="49450"/>
            </a:xfrm>
            <a:custGeom>
              <a:avLst/>
              <a:gdLst/>
              <a:ahLst/>
              <a:cxnLst/>
              <a:rect l="l" t="t" r="r" b="b"/>
              <a:pathLst>
                <a:path w="2303" h="2382" extrusionOk="0">
                  <a:moveTo>
                    <a:pt x="235" y="1"/>
                  </a:moveTo>
                  <a:cubicBezTo>
                    <a:pt x="184" y="1"/>
                    <a:pt x="132" y="16"/>
                    <a:pt x="85" y="52"/>
                  </a:cubicBezTo>
                  <a:cubicBezTo>
                    <a:pt x="1" y="136"/>
                    <a:pt x="1" y="276"/>
                    <a:pt x="85" y="389"/>
                  </a:cubicBezTo>
                  <a:lnTo>
                    <a:pt x="1882" y="2298"/>
                  </a:lnTo>
                  <a:cubicBezTo>
                    <a:pt x="1910" y="2354"/>
                    <a:pt x="1966" y="2382"/>
                    <a:pt x="2050" y="2382"/>
                  </a:cubicBezTo>
                  <a:cubicBezTo>
                    <a:pt x="2106" y="2382"/>
                    <a:pt x="2163" y="2354"/>
                    <a:pt x="2191" y="2326"/>
                  </a:cubicBezTo>
                  <a:cubicBezTo>
                    <a:pt x="2275" y="2241"/>
                    <a:pt x="2303" y="2101"/>
                    <a:pt x="2219" y="1989"/>
                  </a:cubicBezTo>
                  <a:lnTo>
                    <a:pt x="422" y="80"/>
                  </a:lnTo>
                  <a:cubicBezTo>
                    <a:pt x="373" y="31"/>
                    <a:pt x="305" y="1"/>
                    <a:pt x="2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70"/>
            <p:cNvSpPr/>
            <p:nvPr/>
          </p:nvSpPr>
          <p:spPr>
            <a:xfrm>
              <a:off x="7890324" y="5001432"/>
              <a:ext cx="47229" cy="49118"/>
            </a:xfrm>
            <a:custGeom>
              <a:avLst/>
              <a:gdLst/>
              <a:ahLst/>
              <a:cxnLst/>
              <a:rect l="l" t="t" r="r" b="b"/>
              <a:pathLst>
                <a:path w="2275" h="2366" extrusionOk="0">
                  <a:moveTo>
                    <a:pt x="239" y="0"/>
                  </a:moveTo>
                  <a:cubicBezTo>
                    <a:pt x="183" y="0"/>
                    <a:pt x="127" y="21"/>
                    <a:pt x="84" y="63"/>
                  </a:cubicBezTo>
                  <a:cubicBezTo>
                    <a:pt x="0" y="148"/>
                    <a:pt x="0" y="288"/>
                    <a:pt x="84" y="372"/>
                  </a:cubicBezTo>
                  <a:lnTo>
                    <a:pt x="1853" y="2309"/>
                  </a:lnTo>
                  <a:cubicBezTo>
                    <a:pt x="1909" y="2337"/>
                    <a:pt x="1965" y="2365"/>
                    <a:pt x="2022" y="2365"/>
                  </a:cubicBezTo>
                  <a:cubicBezTo>
                    <a:pt x="2078" y="2365"/>
                    <a:pt x="2134" y="2365"/>
                    <a:pt x="2190" y="2309"/>
                  </a:cubicBezTo>
                  <a:cubicBezTo>
                    <a:pt x="2274" y="2225"/>
                    <a:pt x="2274" y="2085"/>
                    <a:pt x="2190" y="2000"/>
                  </a:cubicBezTo>
                  <a:lnTo>
                    <a:pt x="393" y="63"/>
                  </a:lnTo>
                  <a:cubicBezTo>
                    <a:pt x="351" y="21"/>
                    <a:pt x="295" y="0"/>
                    <a:pt x="2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70"/>
            <p:cNvSpPr/>
            <p:nvPr/>
          </p:nvSpPr>
          <p:spPr>
            <a:xfrm>
              <a:off x="7972492" y="4851420"/>
              <a:ext cx="53644" cy="92465"/>
            </a:xfrm>
            <a:custGeom>
              <a:avLst/>
              <a:gdLst/>
              <a:ahLst/>
              <a:cxnLst/>
              <a:rect l="l" t="t" r="r" b="b"/>
              <a:pathLst>
                <a:path w="2584" h="4454" extrusionOk="0">
                  <a:moveTo>
                    <a:pt x="1338" y="457"/>
                  </a:moveTo>
                  <a:cubicBezTo>
                    <a:pt x="1380" y="457"/>
                    <a:pt x="1421" y="461"/>
                    <a:pt x="1461" y="467"/>
                  </a:cubicBezTo>
                  <a:cubicBezTo>
                    <a:pt x="1826" y="523"/>
                    <a:pt x="2078" y="888"/>
                    <a:pt x="2022" y="1253"/>
                  </a:cubicBezTo>
                  <a:cubicBezTo>
                    <a:pt x="1938" y="1674"/>
                    <a:pt x="1152" y="3415"/>
                    <a:pt x="815" y="3892"/>
                  </a:cubicBezTo>
                  <a:cubicBezTo>
                    <a:pt x="618" y="3415"/>
                    <a:pt x="562" y="1590"/>
                    <a:pt x="675" y="1029"/>
                  </a:cubicBezTo>
                  <a:cubicBezTo>
                    <a:pt x="703" y="832"/>
                    <a:pt x="815" y="692"/>
                    <a:pt x="955" y="579"/>
                  </a:cubicBezTo>
                  <a:cubicBezTo>
                    <a:pt x="1063" y="494"/>
                    <a:pt x="1203" y="457"/>
                    <a:pt x="1338" y="457"/>
                  </a:cubicBezTo>
                  <a:close/>
                  <a:moveTo>
                    <a:pt x="1355" y="1"/>
                  </a:moveTo>
                  <a:cubicBezTo>
                    <a:pt x="1120" y="1"/>
                    <a:pt x="903" y="81"/>
                    <a:pt x="703" y="214"/>
                  </a:cubicBezTo>
                  <a:cubicBezTo>
                    <a:pt x="450" y="383"/>
                    <a:pt x="282" y="636"/>
                    <a:pt x="225" y="944"/>
                  </a:cubicBezTo>
                  <a:cubicBezTo>
                    <a:pt x="197" y="1141"/>
                    <a:pt x="1" y="4089"/>
                    <a:pt x="675" y="4426"/>
                  </a:cubicBezTo>
                  <a:cubicBezTo>
                    <a:pt x="731" y="4426"/>
                    <a:pt x="759" y="4454"/>
                    <a:pt x="787" y="4454"/>
                  </a:cubicBezTo>
                  <a:cubicBezTo>
                    <a:pt x="843" y="4454"/>
                    <a:pt x="899" y="4426"/>
                    <a:pt x="927" y="4398"/>
                  </a:cubicBezTo>
                  <a:cubicBezTo>
                    <a:pt x="1376" y="4173"/>
                    <a:pt x="2387" y="1730"/>
                    <a:pt x="2471" y="1337"/>
                  </a:cubicBezTo>
                  <a:cubicBezTo>
                    <a:pt x="2584" y="720"/>
                    <a:pt x="2163" y="130"/>
                    <a:pt x="1545" y="18"/>
                  </a:cubicBezTo>
                  <a:cubicBezTo>
                    <a:pt x="1480" y="6"/>
                    <a:pt x="1417" y="1"/>
                    <a:pt x="13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70"/>
            <p:cNvSpPr/>
            <p:nvPr/>
          </p:nvSpPr>
          <p:spPr>
            <a:xfrm>
              <a:off x="7910710" y="4884719"/>
              <a:ext cx="82791" cy="59166"/>
            </a:xfrm>
            <a:custGeom>
              <a:avLst/>
              <a:gdLst/>
              <a:ahLst/>
              <a:cxnLst/>
              <a:rect l="l" t="t" r="r" b="b"/>
              <a:pathLst>
                <a:path w="3988" h="2850" extrusionOk="0">
                  <a:moveTo>
                    <a:pt x="1152" y="435"/>
                  </a:moveTo>
                  <a:cubicBezTo>
                    <a:pt x="1292" y="435"/>
                    <a:pt x="1405" y="463"/>
                    <a:pt x="1517" y="548"/>
                  </a:cubicBezTo>
                  <a:cubicBezTo>
                    <a:pt x="1994" y="828"/>
                    <a:pt x="3314" y="1979"/>
                    <a:pt x="3482" y="2401"/>
                  </a:cubicBezTo>
                  <a:cubicBezTo>
                    <a:pt x="2949" y="2372"/>
                    <a:pt x="1208" y="1923"/>
                    <a:pt x="815" y="1727"/>
                  </a:cubicBezTo>
                  <a:cubicBezTo>
                    <a:pt x="675" y="1614"/>
                    <a:pt x="562" y="1474"/>
                    <a:pt x="506" y="1306"/>
                  </a:cubicBezTo>
                  <a:cubicBezTo>
                    <a:pt x="450" y="1137"/>
                    <a:pt x="478" y="941"/>
                    <a:pt x="562" y="772"/>
                  </a:cubicBezTo>
                  <a:cubicBezTo>
                    <a:pt x="703" y="576"/>
                    <a:pt x="927" y="435"/>
                    <a:pt x="1152" y="435"/>
                  </a:cubicBezTo>
                  <a:close/>
                  <a:moveTo>
                    <a:pt x="1153" y="1"/>
                  </a:moveTo>
                  <a:cubicBezTo>
                    <a:pt x="764" y="1"/>
                    <a:pt x="393" y="194"/>
                    <a:pt x="169" y="548"/>
                  </a:cubicBezTo>
                  <a:cubicBezTo>
                    <a:pt x="29" y="828"/>
                    <a:pt x="1" y="1137"/>
                    <a:pt x="57" y="1418"/>
                  </a:cubicBezTo>
                  <a:cubicBezTo>
                    <a:pt x="141" y="1699"/>
                    <a:pt x="338" y="1951"/>
                    <a:pt x="590" y="2120"/>
                  </a:cubicBezTo>
                  <a:cubicBezTo>
                    <a:pt x="759" y="2204"/>
                    <a:pt x="2640" y="2850"/>
                    <a:pt x="3482" y="2850"/>
                  </a:cubicBezTo>
                  <a:cubicBezTo>
                    <a:pt x="3707" y="2850"/>
                    <a:pt x="3847" y="2822"/>
                    <a:pt x="3903" y="2709"/>
                  </a:cubicBezTo>
                  <a:cubicBezTo>
                    <a:pt x="3931" y="2653"/>
                    <a:pt x="3987" y="2541"/>
                    <a:pt x="3931" y="2372"/>
                  </a:cubicBezTo>
                  <a:cubicBezTo>
                    <a:pt x="3763" y="1699"/>
                    <a:pt x="2106" y="379"/>
                    <a:pt x="1741" y="155"/>
                  </a:cubicBezTo>
                  <a:cubicBezTo>
                    <a:pt x="1552" y="51"/>
                    <a:pt x="1350" y="1"/>
                    <a:pt x="11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70"/>
            <p:cNvSpPr/>
            <p:nvPr/>
          </p:nvSpPr>
          <p:spPr>
            <a:xfrm>
              <a:off x="8317523" y="4806911"/>
              <a:ext cx="223834" cy="125909"/>
            </a:xfrm>
            <a:custGeom>
              <a:avLst/>
              <a:gdLst/>
              <a:ahLst/>
              <a:cxnLst/>
              <a:rect l="l" t="t" r="r" b="b"/>
              <a:pathLst>
                <a:path w="10782" h="6065" extrusionOk="0">
                  <a:moveTo>
                    <a:pt x="10782" y="0"/>
                  </a:moveTo>
                  <a:lnTo>
                    <a:pt x="1" y="309"/>
                  </a:lnTo>
                  <a:lnTo>
                    <a:pt x="366" y="5812"/>
                  </a:lnTo>
                  <a:lnTo>
                    <a:pt x="10782" y="6064"/>
                  </a:lnTo>
                  <a:lnTo>
                    <a:pt x="10782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70"/>
            <p:cNvSpPr/>
            <p:nvPr/>
          </p:nvSpPr>
          <p:spPr>
            <a:xfrm>
              <a:off x="8070583" y="4926966"/>
              <a:ext cx="487673" cy="243660"/>
            </a:xfrm>
            <a:custGeom>
              <a:avLst/>
              <a:gdLst/>
              <a:ahLst/>
              <a:cxnLst/>
              <a:rect l="l" t="t" r="r" b="b"/>
              <a:pathLst>
                <a:path w="23491" h="11737" extrusionOk="0">
                  <a:moveTo>
                    <a:pt x="11643" y="1"/>
                  </a:moveTo>
                  <a:lnTo>
                    <a:pt x="10043" y="1517"/>
                  </a:lnTo>
                  <a:lnTo>
                    <a:pt x="610" y="10136"/>
                  </a:lnTo>
                  <a:cubicBezTo>
                    <a:pt x="1" y="10717"/>
                    <a:pt x="402" y="11736"/>
                    <a:pt x="1222" y="11736"/>
                  </a:cubicBezTo>
                  <a:cubicBezTo>
                    <a:pt x="1233" y="11736"/>
                    <a:pt x="1244" y="11736"/>
                    <a:pt x="1256" y="11736"/>
                  </a:cubicBezTo>
                  <a:lnTo>
                    <a:pt x="22452" y="11287"/>
                  </a:lnTo>
                  <a:cubicBezTo>
                    <a:pt x="23042" y="11287"/>
                    <a:pt x="23491" y="10809"/>
                    <a:pt x="23463" y="10248"/>
                  </a:cubicBezTo>
                  <a:lnTo>
                    <a:pt x="23350" y="309"/>
                  </a:lnTo>
                  <a:lnTo>
                    <a:pt x="11643" y="1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70"/>
            <p:cNvSpPr/>
            <p:nvPr/>
          </p:nvSpPr>
          <p:spPr>
            <a:xfrm>
              <a:off x="8070583" y="5121632"/>
              <a:ext cx="487092" cy="48994"/>
            </a:xfrm>
            <a:custGeom>
              <a:avLst/>
              <a:gdLst/>
              <a:ahLst/>
              <a:cxnLst/>
              <a:rect l="l" t="t" r="r" b="b"/>
              <a:pathLst>
                <a:path w="23463" h="2360" extrusionOk="0">
                  <a:moveTo>
                    <a:pt x="23435" y="1"/>
                  </a:moveTo>
                  <a:cubicBezTo>
                    <a:pt x="23266" y="141"/>
                    <a:pt x="23042" y="253"/>
                    <a:pt x="22789" y="253"/>
                  </a:cubicBezTo>
                  <a:lnTo>
                    <a:pt x="1564" y="702"/>
                  </a:lnTo>
                  <a:cubicBezTo>
                    <a:pt x="1312" y="702"/>
                    <a:pt x="1115" y="618"/>
                    <a:pt x="947" y="478"/>
                  </a:cubicBezTo>
                  <a:lnTo>
                    <a:pt x="610" y="759"/>
                  </a:lnTo>
                  <a:cubicBezTo>
                    <a:pt x="1" y="1340"/>
                    <a:pt x="402" y="2359"/>
                    <a:pt x="1222" y="2359"/>
                  </a:cubicBezTo>
                  <a:cubicBezTo>
                    <a:pt x="1233" y="2359"/>
                    <a:pt x="1244" y="2359"/>
                    <a:pt x="1256" y="2359"/>
                  </a:cubicBezTo>
                  <a:lnTo>
                    <a:pt x="22452" y="1910"/>
                  </a:lnTo>
                  <a:cubicBezTo>
                    <a:pt x="23042" y="1910"/>
                    <a:pt x="23463" y="1432"/>
                    <a:pt x="23463" y="871"/>
                  </a:cubicBezTo>
                  <a:lnTo>
                    <a:pt x="23435" y="1"/>
                  </a:ln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70"/>
            <p:cNvSpPr/>
            <p:nvPr/>
          </p:nvSpPr>
          <p:spPr>
            <a:xfrm>
              <a:off x="8142683" y="5122795"/>
              <a:ext cx="419082" cy="15757"/>
            </a:xfrm>
            <a:custGeom>
              <a:avLst/>
              <a:gdLst/>
              <a:ahLst/>
              <a:cxnLst/>
              <a:rect l="l" t="t" r="r" b="b"/>
              <a:pathLst>
                <a:path w="20187" h="759" extrusionOk="0">
                  <a:moveTo>
                    <a:pt x="19962" y="1"/>
                  </a:moveTo>
                  <a:lnTo>
                    <a:pt x="225" y="310"/>
                  </a:lnTo>
                  <a:cubicBezTo>
                    <a:pt x="85" y="310"/>
                    <a:pt x="1" y="422"/>
                    <a:pt x="1" y="534"/>
                  </a:cubicBezTo>
                  <a:cubicBezTo>
                    <a:pt x="1" y="674"/>
                    <a:pt x="113" y="759"/>
                    <a:pt x="225" y="759"/>
                  </a:cubicBezTo>
                  <a:lnTo>
                    <a:pt x="19962" y="450"/>
                  </a:lnTo>
                  <a:cubicBezTo>
                    <a:pt x="20074" y="450"/>
                    <a:pt x="20186" y="338"/>
                    <a:pt x="20186" y="225"/>
                  </a:cubicBezTo>
                  <a:cubicBezTo>
                    <a:pt x="20186" y="113"/>
                    <a:pt x="20102" y="1"/>
                    <a:pt x="199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70"/>
            <p:cNvSpPr/>
            <p:nvPr/>
          </p:nvSpPr>
          <p:spPr>
            <a:xfrm>
              <a:off x="8418355" y="4987294"/>
              <a:ext cx="87462" cy="81898"/>
            </a:xfrm>
            <a:custGeom>
              <a:avLst/>
              <a:gdLst/>
              <a:ahLst/>
              <a:cxnLst/>
              <a:rect l="l" t="t" r="r" b="b"/>
              <a:pathLst>
                <a:path w="4213" h="3945" extrusionOk="0">
                  <a:moveTo>
                    <a:pt x="2163" y="464"/>
                  </a:moveTo>
                  <a:cubicBezTo>
                    <a:pt x="2864" y="464"/>
                    <a:pt x="3510" y="969"/>
                    <a:pt x="3651" y="1699"/>
                  </a:cubicBezTo>
                  <a:cubicBezTo>
                    <a:pt x="3735" y="2092"/>
                    <a:pt x="3651" y="2485"/>
                    <a:pt x="3426" y="2822"/>
                  </a:cubicBezTo>
                  <a:cubicBezTo>
                    <a:pt x="3201" y="3159"/>
                    <a:pt x="2864" y="3383"/>
                    <a:pt x="2443" y="3468"/>
                  </a:cubicBezTo>
                  <a:cubicBezTo>
                    <a:pt x="2343" y="3489"/>
                    <a:pt x="2243" y="3500"/>
                    <a:pt x="2143" y="3500"/>
                  </a:cubicBezTo>
                  <a:cubicBezTo>
                    <a:pt x="1853" y="3500"/>
                    <a:pt x="1571" y="3410"/>
                    <a:pt x="1320" y="3243"/>
                  </a:cubicBezTo>
                  <a:cubicBezTo>
                    <a:pt x="983" y="3018"/>
                    <a:pt x="759" y="2681"/>
                    <a:pt x="675" y="2260"/>
                  </a:cubicBezTo>
                  <a:cubicBezTo>
                    <a:pt x="506" y="1446"/>
                    <a:pt x="1040" y="660"/>
                    <a:pt x="1882" y="492"/>
                  </a:cubicBezTo>
                  <a:cubicBezTo>
                    <a:pt x="1966" y="464"/>
                    <a:pt x="2078" y="464"/>
                    <a:pt x="2163" y="464"/>
                  </a:cubicBezTo>
                  <a:close/>
                  <a:moveTo>
                    <a:pt x="2171" y="1"/>
                  </a:moveTo>
                  <a:cubicBezTo>
                    <a:pt x="2038" y="1"/>
                    <a:pt x="1904" y="14"/>
                    <a:pt x="1770" y="42"/>
                  </a:cubicBezTo>
                  <a:cubicBezTo>
                    <a:pt x="703" y="239"/>
                    <a:pt x="1" y="1306"/>
                    <a:pt x="225" y="2373"/>
                  </a:cubicBezTo>
                  <a:cubicBezTo>
                    <a:pt x="338" y="2878"/>
                    <a:pt x="619" y="3327"/>
                    <a:pt x="1068" y="3608"/>
                  </a:cubicBezTo>
                  <a:cubicBezTo>
                    <a:pt x="1405" y="3833"/>
                    <a:pt x="1770" y="3945"/>
                    <a:pt x="2163" y="3945"/>
                  </a:cubicBezTo>
                  <a:cubicBezTo>
                    <a:pt x="2275" y="3945"/>
                    <a:pt x="2415" y="3945"/>
                    <a:pt x="2556" y="3917"/>
                  </a:cubicBezTo>
                  <a:cubicBezTo>
                    <a:pt x="3061" y="3804"/>
                    <a:pt x="3510" y="3524"/>
                    <a:pt x="3791" y="3075"/>
                  </a:cubicBezTo>
                  <a:cubicBezTo>
                    <a:pt x="4100" y="2653"/>
                    <a:pt x="4212" y="2120"/>
                    <a:pt x="4100" y="1587"/>
                  </a:cubicBezTo>
                  <a:cubicBezTo>
                    <a:pt x="3928" y="654"/>
                    <a:pt x="3091" y="1"/>
                    <a:pt x="21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70"/>
            <p:cNvSpPr/>
            <p:nvPr/>
          </p:nvSpPr>
          <p:spPr>
            <a:xfrm>
              <a:off x="8273823" y="4953704"/>
              <a:ext cx="47229" cy="49637"/>
            </a:xfrm>
            <a:custGeom>
              <a:avLst/>
              <a:gdLst/>
              <a:ahLst/>
              <a:cxnLst/>
              <a:rect l="l" t="t" r="r" b="b"/>
              <a:pathLst>
                <a:path w="2275" h="2391" extrusionOk="0">
                  <a:moveTo>
                    <a:pt x="239" y="0"/>
                  </a:moveTo>
                  <a:cubicBezTo>
                    <a:pt x="181" y="0"/>
                    <a:pt x="124" y="21"/>
                    <a:pt x="85" y="60"/>
                  </a:cubicBezTo>
                  <a:cubicBezTo>
                    <a:pt x="0" y="144"/>
                    <a:pt x="0" y="285"/>
                    <a:pt x="85" y="397"/>
                  </a:cubicBezTo>
                  <a:lnTo>
                    <a:pt x="1853" y="2306"/>
                  </a:lnTo>
                  <a:cubicBezTo>
                    <a:pt x="1909" y="2362"/>
                    <a:pt x="1966" y="2390"/>
                    <a:pt x="2022" y="2390"/>
                  </a:cubicBezTo>
                  <a:cubicBezTo>
                    <a:pt x="2078" y="2390"/>
                    <a:pt x="2134" y="2362"/>
                    <a:pt x="2190" y="2334"/>
                  </a:cubicBezTo>
                  <a:cubicBezTo>
                    <a:pt x="2274" y="2250"/>
                    <a:pt x="2274" y="2082"/>
                    <a:pt x="2190" y="1997"/>
                  </a:cubicBezTo>
                  <a:lnTo>
                    <a:pt x="421" y="88"/>
                  </a:lnTo>
                  <a:cubicBezTo>
                    <a:pt x="376" y="28"/>
                    <a:pt x="307" y="0"/>
                    <a:pt x="2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70"/>
            <p:cNvSpPr/>
            <p:nvPr/>
          </p:nvSpPr>
          <p:spPr>
            <a:xfrm>
              <a:off x="8243514" y="4982768"/>
              <a:ext cx="47810" cy="49139"/>
            </a:xfrm>
            <a:custGeom>
              <a:avLst/>
              <a:gdLst/>
              <a:ahLst/>
              <a:cxnLst/>
              <a:rect l="l" t="t" r="r" b="b"/>
              <a:pathLst>
                <a:path w="2303" h="2367" extrusionOk="0">
                  <a:moveTo>
                    <a:pt x="267" y="1"/>
                  </a:moveTo>
                  <a:cubicBezTo>
                    <a:pt x="211" y="1"/>
                    <a:pt x="155" y="22"/>
                    <a:pt x="113" y="64"/>
                  </a:cubicBezTo>
                  <a:cubicBezTo>
                    <a:pt x="0" y="148"/>
                    <a:pt x="0" y="289"/>
                    <a:pt x="85" y="373"/>
                  </a:cubicBezTo>
                  <a:lnTo>
                    <a:pt x="1881" y="2282"/>
                  </a:lnTo>
                  <a:cubicBezTo>
                    <a:pt x="1910" y="2338"/>
                    <a:pt x="1994" y="2366"/>
                    <a:pt x="2050" y="2366"/>
                  </a:cubicBezTo>
                  <a:cubicBezTo>
                    <a:pt x="2106" y="2366"/>
                    <a:pt x="2162" y="2338"/>
                    <a:pt x="2190" y="2310"/>
                  </a:cubicBezTo>
                  <a:cubicBezTo>
                    <a:pt x="2275" y="2226"/>
                    <a:pt x="2303" y="2085"/>
                    <a:pt x="2218" y="2001"/>
                  </a:cubicBezTo>
                  <a:lnTo>
                    <a:pt x="422" y="64"/>
                  </a:lnTo>
                  <a:cubicBezTo>
                    <a:pt x="379" y="22"/>
                    <a:pt x="323" y="1"/>
                    <a:pt x="2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70"/>
            <p:cNvSpPr/>
            <p:nvPr/>
          </p:nvSpPr>
          <p:spPr>
            <a:xfrm>
              <a:off x="8215529" y="5010753"/>
              <a:ext cx="47229" cy="49699"/>
            </a:xfrm>
            <a:custGeom>
              <a:avLst/>
              <a:gdLst/>
              <a:ahLst/>
              <a:cxnLst/>
              <a:rect l="l" t="t" r="r" b="b"/>
              <a:pathLst>
                <a:path w="2275" h="2394" extrusionOk="0">
                  <a:moveTo>
                    <a:pt x="240" y="0"/>
                  </a:moveTo>
                  <a:cubicBezTo>
                    <a:pt x="183" y="0"/>
                    <a:pt x="127" y="21"/>
                    <a:pt x="85" y="63"/>
                  </a:cubicBezTo>
                  <a:cubicBezTo>
                    <a:pt x="1" y="148"/>
                    <a:pt x="1" y="288"/>
                    <a:pt x="85" y="372"/>
                  </a:cubicBezTo>
                  <a:lnTo>
                    <a:pt x="1854" y="2309"/>
                  </a:lnTo>
                  <a:cubicBezTo>
                    <a:pt x="1910" y="2366"/>
                    <a:pt x="1966" y="2394"/>
                    <a:pt x="2022" y="2394"/>
                  </a:cubicBezTo>
                  <a:cubicBezTo>
                    <a:pt x="2078" y="2394"/>
                    <a:pt x="2135" y="2366"/>
                    <a:pt x="2191" y="2309"/>
                  </a:cubicBezTo>
                  <a:cubicBezTo>
                    <a:pt x="2275" y="2225"/>
                    <a:pt x="2275" y="2085"/>
                    <a:pt x="2191" y="2001"/>
                  </a:cubicBezTo>
                  <a:lnTo>
                    <a:pt x="394" y="63"/>
                  </a:lnTo>
                  <a:cubicBezTo>
                    <a:pt x="352" y="21"/>
                    <a:pt x="296" y="0"/>
                    <a:pt x="2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70"/>
            <p:cNvSpPr/>
            <p:nvPr/>
          </p:nvSpPr>
          <p:spPr>
            <a:xfrm>
              <a:off x="8297718" y="4860866"/>
              <a:ext cx="52481" cy="92340"/>
            </a:xfrm>
            <a:custGeom>
              <a:avLst/>
              <a:gdLst/>
              <a:ahLst/>
              <a:cxnLst/>
              <a:rect l="l" t="t" r="r" b="b"/>
              <a:pathLst>
                <a:path w="2528" h="4448" extrusionOk="0">
                  <a:moveTo>
                    <a:pt x="1460" y="461"/>
                  </a:moveTo>
                  <a:cubicBezTo>
                    <a:pt x="1657" y="489"/>
                    <a:pt x="1797" y="602"/>
                    <a:pt x="1909" y="742"/>
                  </a:cubicBezTo>
                  <a:cubicBezTo>
                    <a:pt x="2022" y="911"/>
                    <a:pt x="2050" y="1079"/>
                    <a:pt x="2022" y="1275"/>
                  </a:cubicBezTo>
                  <a:cubicBezTo>
                    <a:pt x="1938" y="1669"/>
                    <a:pt x="1151" y="3437"/>
                    <a:pt x="815" y="3915"/>
                  </a:cubicBezTo>
                  <a:cubicBezTo>
                    <a:pt x="618" y="3409"/>
                    <a:pt x="590" y="1584"/>
                    <a:pt x="674" y="1023"/>
                  </a:cubicBezTo>
                  <a:cubicBezTo>
                    <a:pt x="730" y="686"/>
                    <a:pt x="1039" y="461"/>
                    <a:pt x="1348" y="461"/>
                  </a:cubicBezTo>
                  <a:close/>
                  <a:moveTo>
                    <a:pt x="1378" y="1"/>
                  </a:moveTo>
                  <a:cubicBezTo>
                    <a:pt x="824" y="1"/>
                    <a:pt x="327" y="377"/>
                    <a:pt x="225" y="939"/>
                  </a:cubicBezTo>
                  <a:cubicBezTo>
                    <a:pt x="197" y="1135"/>
                    <a:pt x="0" y="4083"/>
                    <a:pt x="674" y="4420"/>
                  </a:cubicBezTo>
                  <a:cubicBezTo>
                    <a:pt x="730" y="4420"/>
                    <a:pt x="758" y="4448"/>
                    <a:pt x="815" y="4448"/>
                  </a:cubicBezTo>
                  <a:cubicBezTo>
                    <a:pt x="843" y="4448"/>
                    <a:pt x="899" y="4420"/>
                    <a:pt x="927" y="4420"/>
                  </a:cubicBezTo>
                  <a:cubicBezTo>
                    <a:pt x="1376" y="4195"/>
                    <a:pt x="2387" y="1725"/>
                    <a:pt x="2471" y="1332"/>
                  </a:cubicBezTo>
                  <a:cubicBezTo>
                    <a:pt x="2527" y="1051"/>
                    <a:pt x="2443" y="742"/>
                    <a:pt x="2274" y="489"/>
                  </a:cubicBezTo>
                  <a:cubicBezTo>
                    <a:pt x="2106" y="237"/>
                    <a:pt x="1853" y="68"/>
                    <a:pt x="1545" y="12"/>
                  </a:cubicBezTo>
                  <a:cubicBezTo>
                    <a:pt x="1489" y="5"/>
                    <a:pt x="1433" y="1"/>
                    <a:pt x="13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70"/>
            <p:cNvSpPr/>
            <p:nvPr/>
          </p:nvSpPr>
          <p:spPr>
            <a:xfrm>
              <a:off x="8235936" y="4894082"/>
              <a:ext cx="82791" cy="59124"/>
            </a:xfrm>
            <a:custGeom>
              <a:avLst/>
              <a:gdLst/>
              <a:ahLst/>
              <a:cxnLst/>
              <a:rect l="l" t="t" r="r" b="b"/>
              <a:pathLst>
                <a:path w="3988" h="2848" extrusionOk="0">
                  <a:moveTo>
                    <a:pt x="1180" y="462"/>
                  </a:moveTo>
                  <a:cubicBezTo>
                    <a:pt x="1292" y="462"/>
                    <a:pt x="1404" y="490"/>
                    <a:pt x="1517" y="546"/>
                  </a:cubicBezTo>
                  <a:cubicBezTo>
                    <a:pt x="1994" y="827"/>
                    <a:pt x="3313" y="1978"/>
                    <a:pt x="3482" y="2427"/>
                  </a:cubicBezTo>
                  <a:cubicBezTo>
                    <a:pt x="2948" y="2399"/>
                    <a:pt x="1208" y="1950"/>
                    <a:pt x="815" y="1725"/>
                  </a:cubicBezTo>
                  <a:cubicBezTo>
                    <a:pt x="674" y="1641"/>
                    <a:pt x="562" y="1472"/>
                    <a:pt x="506" y="1304"/>
                  </a:cubicBezTo>
                  <a:cubicBezTo>
                    <a:pt x="450" y="1135"/>
                    <a:pt x="478" y="939"/>
                    <a:pt x="562" y="798"/>
                  </a:cubicBezTo>
                  <a:cubicBezTo>
                    <a:pt x="674" y="630"/>
                    <a:pt x="815" y="518"/>
                    <a:pt x="983" y="462"/>
                  </a:cubicBezTo>
                  <a:close/>
                  <a:moveTo>
                    <a:pt x="1160" y="1"/>
                  </a:moveTo>
                  <a:cubicBezTo>
                    <a:pt x="1066" y="1"/>
                    <a:pt x="970" y="13"/>
                    <a:pt x="871" y="40"/>
                  </a:cubicBezTo>
                  <a:cubicBezTo>
                    <a:pt x="590" y="125"/>
                    <a:pt x="337" y="293"/>
                    <a:pt x="197" y="574"/>
                  </a:cubicBezTo>
                  <a:cubicBezTo>
                    <a:pt x="29" y="827"/>
                    <a:pt x="1" y="1135"/>
                    <a:pt x="57" y="1416"/>
                  </a:cubicBezTo>
                  <a:cubicBezTo>
                    <a:pt x="141" y="1725"/>
                    <a:pt x="337" y="1950"/>
                    <a:pt x="590" y="2118"/>
                  </a:cubicBezTo>
                  <a:cubicBezTo>
                    <a:pt x="759" y="2202"/>
                    <a:pt x="2640" y="2848"/>
                    <a:pt x="3482" y="2848"/>
                  </a:cubicBezTo>
                  <a:cubicBezTo>
                    <a:pt x="3706" y="2848"/>
                    <a:pt x="3847" y="2820"/>
                    <a:pt x="3903" y="2708"/>
                  </a:cubicBezTo>
                  <a:cubicBezTo>
                    <a:pt x="3959" y="2651"/>
                    <a:pt x="3987" y="2539"/>
                    <a:pt x="3931" y="2371"/>
                  </a:cubicBezTo>
                  <a:cubicBezTo>
                    <a:pt x="3763" y="1697"/>
                    <a:pt x="2106" y="377"/>
                    <a:pt x="1741" y="153"/>
                  </a:cubicBezTo>
                  <a:cubicBezTo>
                    <a:pt x="1550" y="57"/>
                    <a:pt x="1360" y="1"/>
                    <a:pt x="11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70"/>
            <p:cNvSpPr/>
            <p:nvPr/>
          </p:nvSpPr>
          <p:spPr>
            <a:xfrm>
              <a:off x="7710812" y="3092799"/>
              <a:ext cx="933702" cy="1772427"/>
            </a:xfrm>
            <a:custGeom>
              <a:avLst/>
              <a:gdLst/>
              <a:ahLst/>
              <a:cxnLst/>
              <a:rect l="l" t="t" r="r" b="b"/>
              <a:pathLst>
                <a:path w="44976" h="85377" extrusionOk="0">
                  <a:moveTo>
                    <a:pt x="25576" y="0"/>
                  </a:moveTo>
                  <a:lnTo>
                    <a:pt x="25352" y="2695"/>
                  </a:lnTo>
                  <a:lnTo>
                    <a:pt x="11174" y="2695"/>
                  </a:lnTo>
                  <a:lnTo>
                    <a:pt x="786" y="41747"/>
                  </a:lnTo>
                  <a:cubicBezTo>
                    <a:pt x="0" y="44667"/>
                    <a:pt x="113" y="47755"/>
                    <a:pt x="1123" y="50619"/>
                  </a:cubicBezTo>
                  <a:lnTo>
                    <a:pt x="11623" y="83523"/>
                  </a:lnTo>
                  <a:cubicBezTo>
                    <a:pt x="11876" y="84281"/>
                    <a:pt x="12578" y="84786"/>
                    <a:pt x="13364" y="84786"/>
                  </a:cubicBezTo>
                  <a:lnTo>
                    <a:pt x="24313" y="84786"/>
                  </a:lnTo>
                  <a:cubicBezTo>
                    <a:pt x="25099" y="84786"/>
                    <a:pt x="25717" y="84056"/>
                    <a:pt x="25548" y="83270"/>
                  </a:cubicBezTo>
                  <a:lnTo>
                    <a:pt x="18277" y="45060"/>
                  </a:lnTo>
                  <a:lnTo>
                    <a:pt x="23836" y="23274"/>
                  </a:lnTo>
                  <a:lnTo>
                    <a:pt x="23639" y="41691"/>
                  </a:lnTo>
                  <a:cubicBezTo>
                    <a:pt x="23639" y="42169"/>
                    <a:pt x="23667" y="42646"/>
                    <a:pt x="23723" y="43095"/>
                  </a:cubicBezTo>
                  <a:lnTo>
                    <a:pt x="27598" y="84084"/>
                  </a:lnTo>
                  <a:cubicBezTo>
                    <a:pt x="27654" y="84730"/>
                    <a:pt x="28187" y="85207"/>
                    <a:pt x="28833" y="85207"/>
                  </a:cubicBezTo>
                  <a:lnTo>
                    <a:pt x="40624" y="85376"/>
                  </a:lnTo>
                  <a:cubicBezTo>
                    <a:pt x="40641" y="85376"/>
                    <a:pt x="40657" y="85377"/>
                    <a:pt x="40674" y="85377"/>
                  </a:cubicBezTo>
                  <a:cubicBezTo>
                    <a:pt x="41409" y="85377"/>
                    <a:pt x="42000" y="84769"/>
                    <a:pt x="42000" y="84028"/>
                  </a:cubicBezTo>
                  <a:lnTo>
                    <a:pt x="41467" y="42393"/>
                  </a:lnTo>
                  <a:lnTo>
                    <a:pt x="43544" y="19063"/>
                  </a:lnTo>
                  <a:lnTo>
                    <a:pt x="43797" y="18165"/>
                  </a:lnTo>
                  <a:cubicBezTo>
                    <a:pt x="44976" y="14290"/>
                    <a:pt x="44920" y="10163"/>
                    <a:pt x="43600" y="6345"/>
                  </a:cubicBezTo>
                  <a:lnTo>
                    <a:pt x="41467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70"/>
            <p:cNvSpPr/>
            <p:nvPr/>
          </p:nvSpPr>
          <p:spPr>
            <a:xfrm>
              <a:off x="8174736" y="3211110"/>
              <a:ext cx="33818" cy="378870"/>
            </a:xfrm>
            <a:custGeom>
              <a:avLst/>
              <a:gdLst/>
              <a:ahLst/>
              <a:cxnLst/>
              <a:rect l="l" t="t" r="r" b="b"/>
              <a:pathLst>
                <a:path w="1629" h="18250" extrusionOk="0">
                  <a:moveTo>
                    <a:pt x="618" y="0"/>
                  </a:moveTo>
                  <a:cubicBezTo>
                    <a:pt x="506" y="0"/>
                    <a:pt x="394" y="85"/>
                    <a:pt x="394" y="225"/>
                  </a:cubicBezTo>
                  <a:lnTo>
                    <a:pt x="29" y="6738"/>
                  </a:lnTo>
                  <a:cubicBezTo>
                    <a:pt x="1" y="7300"/>
                    <a:pt x="29" y="7861"/>
                    <a:pt x="85" y="8395"/>
                  </a:cubicBezTo>
                  <a:lnTo>
                    <a:pt x="1180" y="18053"/>
                  </a:lnTo>
                  <a:cubicBezTo>
                    <a:pt x="1180" y="18165"/>
                    <a:pt x="1292" y="18249"/>
                    <a:pt x="1404" y="18249"/>
                  </a:cubicBezTo>
                  <a:lnTo>
                    <a:pt x="1432" y="18249"/>
                  </a:lnTo>
                  <a:cubicBezTo>
                    <a:pt x="1545" y="18249"/>
                    <a:pt x="1629" y="18137"/>
                    <a:pt x="1629" y="17996"/>
                  </a:cubicBezTo>
                  <a:lnTo>
                    <a:pt x="534" y="8339"/>
                  </a:lnTo>
                  <a:cubicBezTo>
                    <a:pt x="478" y="7833"/>
                    <a:pt x="450" y="7300"/>
                    <a:pt x="478" y="6767"/>
                  </a:cubicBezTo>
                  <a:lnTo>
                    <a:pt x="843" y="253"/>
                  </a:lnTo>
                  <a:cubicBezTo>
                    <a:pt x="843" y="113"/>
                    <a:pt x="759" y="29"/>
                    <a:pt x="618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70"/>
            <p:cNvSpPr/>
            <p:nvPr/>
          </p:nvSpPr>
          <p:spPr>
            <a:xfrm>
              <a:off x="7291751" y="2311226"/>
              <a:ext cx="669697" cy="628281"/>
            </a:xfrm>
            <a:custGeom>
              <a:avLst/>
              <a:gdLst/>
              <a:ahLst/>
              <a:cxnLst/>
              <a:rect l="l" t="t" r="r" b="b"/>
              <a:pathLst>
                <a:path w="32259" h="30264" extrusionOk="0">
                  <a:moveTo>
                    <a:pt x="5896" y="0"/>
                  </a:moveTo>
                  <a:lnTo>
                    <a:pt x="1" y="3846"/>
                  </a:lnTo>
                  <a:lnTo>
                    <a:pt x="10613" y="23864"/>
                  </a:lnTo>
                  <a:cubicBezTo>
                    <a:pt x="11681" y="27949"/>
                    <a:pt x="15277" y="30264"/>
                    <a:pt x="18935" y="30264"/>
                  </a:cubicBezTo>
                  <a:cubicBezTo>
                    <a:pt x="21336" y="30264"/>
                    <a:pt x="23763" y="29267"/>
                    <a:pt x="25520" y="27120"/>
                  </a:cubicBezTo>
                  <a:lnTo>
                    <a:pt x="32258" y="18922"/>
                  </a:lnTo>
                  <a:lnTo>
                    <a:pt x="25829" y="5587"/>
                  </a:lnTo>
                  <a:lnTo>
                    <a:pt x="19232" y="13083"/>
                  </a:lnTo>
                  <a:lnTo>
                    <a:pt x="5896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70"/>
            <p:cNvSpPr/>
            <p:nvPr/>
          </p:nvSpPr>
          <p:spPr>
            <a:xfrm>
              <a:off x="7681665" y="2571744"/>
              <a:ext cx="56550" cy="87441"/>
            </a:xfrm>
            <a:custGeom>
              <a:avLst/>
              <a:gdLst/>
              <a:ahLst/>
              <a:cxnLst/>
              <a:rect l="l" t="t" r="r" b="b"/>
              <a:pathLst>
                <a:path w="2724" h="4212" extrusionOk="0">
                  <a:moveTo>
                    <a:pt x="268" y="0"/>
                  </a:moveTo>
                  <a:cubicBezTo>
                    <a:pt x="231" y="0"/>
                    <a:pt x="197" y="10"/>
                    <a:pt x="169" y="29"/>
                  </a:cubicBezTo>
                  <a:cubicBezTo>
                    <a:pt x="57" y="85"/>
                    <a:pt x="1" y="225"/>
                    <a:pt x="85" y="337"/>
                  </a:cubicBezTo>
                  <a:lnTo>
                    <a:pt x="2275" y="4099"/>
                  </a:lnTo>
                  <a:cubicBezTo>
                    <a:pt x="2331" y="4184"/>
                    <a:pt x="2415" y="4212"/>
                    <a:pt x="2471" y="4212"/>
                  </a:cubicBezTo>
                  <a:cubicBezTo>
                    <a:pt x="2527" y="4212"/>
                    <a:pt x="2555" y="4212"/>
                    <a:pt x="2583" y="4184"/>
                  </a:cubicBezTo>
                  <a:cubicBezTo>
                    <a:pt x="2696" y="4127"/>
                    <a:pt x="2724" y="3987"/>
                    <a:pt x="2668" y="3875"/>
                  </a:cubicBezTo>
                  <a:lnTo>
                    <a:pt x="478" y="113"/>
                  </a:lnTo>
                  <a:cubicBezTo>
                    <a:pt x="422" y="38"/>
                    <a:pt x="341" y="0"/>
                    <a:pt x="26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70"/>
            <p:cNvSpPr/>
            <p:nvPr/>
          </p:nvSpPr>
          <p:spPr>
            <a:xfrm>
              <a:off x="7225319" y="1970555"/>
              <a:ext cx="255286" cy="352920"/>
            </a:xfrm>
            <a:custGeom>
              <a:avLst/>
              <a:gdLst/>
              <a:ahLst/>
              <a:cxnLst/>
              <a:rect l="l" t="t" r="r" b="b"/>
              <a:pathLst>
                <a:path w="12297" h="17000" extrusionOk="0">
                  <a:moveTo>
                    <a:pt x="7105" y="1"/>
                  </a:moveTo>
                  <a:cubicBezTo>
                    <a:pt x="6793" y="1"/>
                    <a:pt x="6477" y="155"/>
                    <a:pt x="6345" y="436"/>
                  </a:cubicBezTo>
                  <a:cubicBezTo>
                    <a:pt x="6233" y="604"/>
                    <a:pt x="6205" y="829"/>
                    <a:pt x="6205" y="1053"/>
                  </a:cubicBezTo>
                  <a:cubicBezTo>
                    <a:pt x="6092" y="2401"/>
                    <a:pt x="5924" y="3748"/>
                    <a:pt x="5868" y="5096"/>
                  </a:cubicBezTo>
                  <a:cubicBezTo>
                    <a:pt x="5820" y="5997"/>
                    <a:pt x="5693" y="6597"/>
                    <a:pt x="5671" y="7219"/>
                  </a:cubicBezTo>
                  <a:lnTo>
                    <a:pt x="5671" y="7219"/>
                  </a:lnTo>
                  <a:cubicBezTo>
                    <a:pt x="5671" y="7038"/>
                    <a:pt x="5671" y="6843"/>
                    <a:pt x="5671" y="6696"/>
                  </a:cubicBezTo>
                  <a:cubicBezTo>
                    <a:pt x="5587" y="5180"/>
                    <a:pt x="5503" y="3664"/>
                    <a:pt x="5503" y="2148"/>
                  </a:cubicBezTo>
                  <a:cubicBezTo>
                    <a:pt x="5503" y="1923"/>
                    <a:pt x="5390" y="1643"/>
                    <a:pt x="5278" y="1446"/>
                  </a:cubicBezTo>
                  <a:cubicBezTo>
                    <a:pt x="5194" y="1306"/>
                    <a:pt x="5053" y="1194"/>
                    <a:pt x="4913" y="1137"/>
                  </a:cubicBezTo>
                  <a:cubicBezTo>
                    <a:pt x="4843" y="1123"/>
                    <a:pt x="4766" y="1109"/>
                    <a:pt x="4689" y="1109"/>
                  </a:cubicBezTo>
                  <a:cubicBezTo>
                    <a:pt x="4611" y="1109"/>
                    <a:pt x="4534" y="1123"/>
                    <a:pt x="4464" y="1165"/>
                  </a:cubicBezTo>
                  <a:cubicBezTo>
                    <a:pt x="4295" y="1222"/>
                    <a:pt x="4183" y="1390"/>
                    <a:pt x="4127" y="1559"/>
                  </a:cubicBezTo>
                  <a:cubicBezTo>
                    <a:pt x="4015" y="1867"/>
                    <a:pt x="3959" y="2176"/>
                    <a:pt x="3930" y="2485"/>
                  </a:cubicBezTo>
                  <a:cubicBezTo>
                    <a:pt x="3902" y="3383"/>
                    <a:pt x="3874" y="4282"/>
                    <a:pt x="3818" y="5180"/>
                  </a:cubicBezTo>
                  <a:cubicBezTo>
                    <a:pt x="3763" y="6063"/>
                    <a:pt x="3789" y="7001"/>
                    <a:pt x="3710" y="7886"/>
                  </a:cubicBezTo>
                  <a:lnTo>
                    <a:pt x="3710" y="7886"/>
                  </a:lnTo>
                  <a:cubicBezTo>
                    <a:pt x="3727" y="7648"/>
                    <a:pt x="3676" y="7411"/>
                    <a:pt x="3650" y="7173"/>
                  </a:cubicBezTo>
                  <a:cubicBezTo>
                    <a:pt x="3594" y="6640"/>
                    <a:pt x="3537" y="6107"/>
                    <a:pt x="3481" y="5601"/>
                  </a:cubicBezTo>
                  <a:cubicBezTo>
                    <a:pt x="3397" y="5068"/>
                    <a:pt x="3397" y="4422"/>
                    <a:pt x="2976" y="4057"/>
                  </a:cubicBezTo>
                  <a:cubicBezTo>
                    <a:pt x="2860" y="3942"/>
                    <a:pt x="2692" y="3866"/>
                    <a:pt x="2534" y="3866"/>
                  </a:cubicBezTo>
                  <a:cubicBezTo>
                    <a:pt x="2462" y="3866"/>
                    <a:pt x="2392" y="3882"/>
                    <a:pt x="2330" y="3917"/>
                  </a:cubicBezTo>
                  <a:cubicBezTo>
                    <a:pt x="2218" y="3945"/>
                    <a:pt x="2134" y="4029"/>
                    <a:pt x="2106" y="4141"/>
                  </a:cubicBezTo>
                  <a:cubicBezTo>
                    <a:pt x="1909" y="4450"/>
                    <a:pt x="1965" y="4843"/>
                    <a:pt x="1965" y="5208"/>
                  </a:cubicBezTo>
                  <a:cubicBezTo>
                    <a:pt x="1993" y="5545"/>
                    <a:pt x="1993" y="5882"/>
                    <a:pt x="2021" y="6219"/>
                  </a:cubicBezTo>
                  <a:cubicBezTo>
                    <a:pt x="2049" y="6921"/>
                    <a:pt x="2078" y="7623"/>
                    <a:pt x="2106" y="8296"/>
                  </a:cubicBezTo>
                  <a:lnTo>
                    <a:pt x="2162" y="9504"/>
                  </a:lnTo>
                  <a:lnTo>
                    <a:pt x="1713" y="8044"/>
                  </a:lnTo>
                  <a:cubicBezTo>
                    <a:pt x="1565" y="7551"/>
                    <a:pt x="1114" y="6820"/>
                    <a:pt x="645" y="6820"/>
                  </a:cubicBezTo>
                  <a:cubicBezTo>
                    <a:pt x="580" y="6820"/>
                    <a:pt x="514" y="6834"/>
                    <a:pt x="449" y="6865"/>
                  </a:cubicBezTo>
                  <a:cubicBezTo>
                    <a:pt x="140" y="7005"/>
                    <a:pt x="0" y="7342"/>
                    <a:pt x="112" y="7651"/>
                  </a:cubicBezTo>
                  <a:lnTo>
                    <a:pt x="2078" y="16382"/>
                  </a:lnTo>
                  <a:lnTo>
                    <a:pt x="9040" y="17000"/>
                  </a:lnTo>
                  <a:lnTo>
                    <a:pt x="9068" y="17000"/>
                  </a:lnTo>
                  <a:cubicBezTo>
                    <a:pt x="9096" y="16803"/>
                    <a:pt x="9152" y="16579"/>
                    <a:pt x="9180" y="16382"/>
                  </a:cubicBezTo>
                  <a:cubicBezTo>
                    <a:pt x="9826" y="13181"/>
                    <a:pt x="11539" y="9644"/>
                    <a:pt x="12213" y="6444"/>
                  </a:cubicBezTo>
                  <a:cubicBezTo>
                    <a:pt x="12269" y="6219"/>
                    <a:pt x="12297" y="5966"/>
                    <a:pt x="12269" y="5742"/>
                  </a:cubicBezTo>
                  <a:cubicBezTo>
                    <a:pt x="12241" y="5377"/>
                    <a:pt x="12016" y="5040"/>
                    <a:pt x="11679" y="4871"/>
                  </a:cubicBezTo>
                  <a:cubicBezTo>
                    <a:pt x="11532" y="4804"/>
                    <a:pt x="11365" y="4769"/>
                    <a:pt x="11195" y="4769"/>
                  </a:cubicBezTo>
                  <a:cubicBezTo>
                    <a:pt x="11008" y="4769"/>
                    <a:pt x="10816" y="4811"/>
                    <a:pt x="10640" y="4899"/>
                  </a:cubicBezTo>
                  <a:cubicBezTo>
                    <a:pt x="10275" y="5096"/>
                    <a:pt x="10051" y="5489"/>
                    <a:pt x="9910" y="5882"/>
                  </a:cubicBezTo>
                  <a:cubicBezTo>
                    <a:pt x="9714" y="6387"/>
                    <a:pt x="9517" y="6893"/>
                    <a:pt x="9321" y="7426"/>
                  </a:cubicBezTo>
                  <a:cubicBezTo>
                    <a:pt x="9235" y="7646"/>
                    <a:pt x="9044" y="7749"/>
                    <a:pt x="8852" y="7749"/>
                  </a:cubicBezTo>
                  <a:cubicBezTo>
                    <a:pt x="8603" y="7749"/>
                    <a:pt x="8354" y="7575"/>
                    <a:pt x="8338" y="7258"/>
                  </a:cubicBezTo>
                  <a:cubicBezTo>
                    <a:pt x="8226" y="5292"/>
                    <a:pt x="8114" y="3299"/>
                    <a:pt x="8001" y="1334"/>
                  </a:cubicBezTo>
                  <a:cubicBezTo>
                    <a:pt x="8001" y="941"/>
                    <a:pt x="7945" y="520"/>
                    <a:pt x="7693" y="239"/>
                  </a:cubicBezTo>
                  <a:cubicBezTo>
                    <a:pt x="7542" y="77"/>
                    <a:pt x="7324" y="1"/>
                    <a:pt x="7105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70"/>
            <p:cNvSpPr/>
            <p:nvPr/>
          </p:nvSpPr>
          <p:spPr>
            <a:xfrm>
              <a:off x="7225319" y="1970555"/>
              <a:ext cx="255286" cy="420535"/>
            </a:xfrm>
            <a:custGeom>
              <a:avLst/>
              <a:gdLst/>
              <a:ahLst/>
              <a:cxnLst/>
              <a:rect l="l" t="t" r="r" b="b"/>
              <a:pathLst>
                <a:path w="12297" h="20257" extrusionOk="0">
                  <a:moveTo>
                    <a:pt x="7105" y="1"/>
                  </a:moveTo>
                  <a:cubicBezTo>
                    <a:pt x="6793" y="1"/>
                    <a:pt x="6477" y="155"/>
                    <a:pt x="6345" y="436"/>
                  </a:cubicBezTo>
                  <a:cubicBezTo>
                    <a:pt x="6233" y="604"/>
                    <a:pt x="6205" y="829"/>
                    <a:pt x="6205" y="1053"/>
                  </a:cubicBezTo>
                  <a:cubicBezTo>
                    <a:pt x="6092" y="2401"/>
                    <a:pt x="5924" y="3748"/>
                    <a:pt x="5868" y="5096"/>
                  </a:cubicBezTo>
                  <a:cubicBezTo>
                    <a:pt x="5820" y="5997"/>
                    <a:pt x="5693" y="6597"/>
                    <a:pt x="5671" y="7219"/>
                  </a:cubicBezTo>
                  <a:lnTo>
                    <a:pt x="5671" y="7219"/>
                  </a:lnTo>
                  <a:cubicBezTo>
                    <a:pt x="5671" y="7038"/>
                    <a:pt x="5671" y="6843"/>
                    <a:pt x="5671" y="6696"/>
                  </a:cubicBezTo>
                  <a:cubicBezTo>
                    <a:pt x="5587" y="5180"/>
                    <a:pt x="5503" y="3664"/>
                    <a:pt x="5503" y="2148"/>
                  </a:cubicBezTo>
                  <a:cubicBezTo>
                    <a:pt x="5503" y="1923"/>
                    <a:pt x="5390" y="1643"/>
                    <a:pt x="5278" y="1446"/>
                  </a:cubicBezTo>
                  <a:cubicBezTo>
                    <a:pt x="5194" y="1306"/>
                    <a:pt x="5053" y="1194"/>
                    <a:pt x="4913" y="1137"/>
                  </a:cubicBezTo>
                  <a:cubicBezTo>
                    <a:pt x="4843" y="1123"/>
                    <a:pt x="4766" y="1109"/>
                    <a:pt x="4689" y="1109"/>
                  </a:cubicBezTo>
                  <a:cubicBezTo>
                    <a:pt x="4611" y="1109"/>
                    <a:pt x="4534" y="1123"/>
                    <a:pt x="4464" y="1165"/>
                  </a:cubicBezTo>
                  <a:cubicBezTo>
                    <a:pt x="4295" y="1222"/>
                    <a:pt x="4183" y="1390"/>
                    <a:pt x="4127" y="1559"/>
                  </a:cubicBezTo>
                  <a:cubicBezTo>
                    <a:pt x="4015" y="1867"/>
                    <a:pt x="3959" y="2176"/>
                    <a:pt x="3930" y="2485"/>
                  </a:cubicBezTo>
                  <a:cubicBezTo>
                    <a:pt x="3902" y="3383"/>
                    <a:pt x="3874" y="4282"/>
                    <a:pt x="3818" y="5180"/>
                  </a:cubicBezTo>
                  <a:cubicBezTo>
                    <a:pt x="3763" y="6063"/>
                    <a:pt x="3789" y="7001"/>
                    <a:pt x="3710" y="7886"/>
                  </a:cubicBezTo>
                  <a:lnTo>
                    <a:pt x="3710" y="7886"/>
                  </a:lnTo>
                  <a:cubicBezTo>
                    <a:pt x="3727" y="7648"/>
                    <a:pt x="3676" y="7411"/>
                    <a:pt x="3650" y="7173"/>
                  </a:cubicBezTo>
                  <a:cubicBezTo>
                    <a:pt x="3594" y="6640"/>
                    <a:pt x="3537" y="6107"/>
                    <a:pt x="3481" y="5601"/>
                  </a:cubicBezTo>
                  <a:cubicBezTo>
                    <a:pt x="3397" y="5068"/>
                    <a:pt x="3397" y="4422"/>
                    <a:pt x="2976" y="4057"/>
                  </a:cubicBezTo>
                  <a:cubicBezTo>
                    <a:pt x="2860" y="3942"/>
                    <a:pt x="2692" y="3866"/>
                    <a:pt x="2534" y="3866"/>
                  </a:cubicBezTo>
                  <a:cubicBezTo>
                    <a:pt x="2462" y="3866"/>
                    <a:pt x="2392" y="3882"/>
                    <a:pt x="2330" y="3917"/>
                  </a:cubicBezTo>
                  <a:cubicBezTo>
                    <a:pt x="2218" y="3945"/>
                    <a:pt x="2134" y="4029"/>
                    <a:pt x="2106" y="4141"/>
                  </a:cubicBezTo>
                  <a:cubicBezTo>
                    <a:pt x="1909" y="4450"/>
                    <a:pt x="1965" y="4843"/>
                    <a:pt x="1965" y="5208"/>
                  </a:cubicBezTo>
                  <a:cubicBezTo>
                    <a:pt x="1993" y="5545"/>
                    <a:pt x="1993" y="5882"/>
                    <a:pt x="2021" y="6219"/>
                  </a:cubicBezTo>
                  <a:cubicBezTo>
                    <a:pt x="2049" y="6921"/>
                    <a:pt x="2078" y="7623"/>
                    <a:pt x="2106" y="8296"/>
                  </a:cubicBezTo>
                  <a:lnTo>
                    <a:pt x="2162" y="9504"/>
                  </a:lnTo>
                  <a:lnTo>
                    <a:pt x="1713" y="8044"/>
                  </a:lnTo>
                  <a:cubicBezTo>
                    <a:pt x="1565" y="7551"/>
                    <a:pt x="1114" y="6820"/>
                    <a:pt x="645" y="6820"/>
                  </a:cubicBezTo>
                  <a:cubicBezTo>
                    <a:pt x="580" y="6820"/>
                    <a:pt x="514" y="6834"/>
                    <a:pt x="449" y="6865"/>
                  </a:cubicBezTo>
                  <a:cubicBezTo>
                    <a:pt x="140" y="7005"/>
                    <a:pt x="0" y="7342"/>
                    <a:pt x="112" y="7651"/>
                  </a:cubicBezTo>
                  <a:lnTo>
                    <a:pt x="2078" y="16382"/>
                  </a:lnTo>
                  <a:lnTo>
                    <a:pt x="3201" y="20256"/>
                  </a:lnTo>
                  <a:lnTo>
                    <a:pt x="9040" y="17000"/>
                  </a:lnTo>
                  <a:lnTo>
                    <a:pt x="9068" y="17000"/>
                  </a:lnTo>
                  <a:cubicBezTo>
                    <a:pt x="9096" y="16803"/>
                    <a:pt x="9152" y="16579"/>
                    <a:pt x="9180" y="16382"/>
                  </a:cubicBezTo>
                  <a:cubicBezTo>
                    <a:pt x="9826" y="13181"/>
                    <a:pt x="11539" y="9644"/>
                    <a:pt x="12213" y="6444"/>
                  </a:cubicBezTo>
                  <a:cubicBezTo>
                    <a:pt x="12269" y="6219"/>
                    <a:pt x="12297" y="5966"/>
                    <a:pt x="12269" y="5742"/>
                  </a:cubicBezTo>
                  <a:cubicBezTo>
                    <a:pt x="12241" y="5377"/>
                    <a:pt x="12016" y="5040"/>
                    <a:pt x="11679" y="4871"/>
                  </a:cubicBezTo>
                  <a:cubicBezTo>
                    <a:pt x="11532" y="4804"/>
                    <a:pt x="11365" y="4769"/>
                    <a:pt x="11195" y="4769"/>
                  </a:cubicBezTo>
                  <a:cubicBezTo>
                    <a:pt x="11008" y="4769"/>
                    <a:pt x="10816" y="4811"/>
                    <a:pt x="10640" y="4899"/>
                  </a:cubicBezTo>
                  <a:cubicBezTo>
                    <a:pt x="10275" y="5096"/>
                    <a:pt x="10051" y="5489"/>
                    <a:pt x="9910" y="5882"/>
                  </a:cubicBezTo>
                  <a:cubicBezTo>
                    <a:pt x="9714" y="6387"/>
                    <a:pt x="9517" y="6893"/>
                    <a:pt x="9321" y="7426"/>
                  </a:cubicBezTo>
                  <a:cubicBezTo>
                    <a:pt x="9235" y="7646"/>
                    <a:pt x="9044" y="7749"/>
                    <a:pt x="8852" y="7749"/>
                  </a:cubicBezTo>
                  <a:cubicBezTo>
                    <a:pt x="8603" y="7749"/>
                    <a:pt x="8354" y="7575"/>
                    <a:pt x="8338" y="7258"/>
                  </a:cubicBezTo>
                  <a:cubicBezTo>
                    <a:pt x="8226" y="5292"/>
                    <a:pt x="8114" y="3299"/>
                    <a:pt x="8001" y="1334"/>
                  </a:cubicBezTo>
                  <a:cubicBezTo>
                    <a:pt x="8001" y="941"/>
                    <a:pt x="7945" y="520"/>
                    <a:pt x="7693" y="239"/>
                  </a:cubicBezTo>
                  <a:cubicBezTo>
                    <a:pt x="7542" y="77"/>
                    <a:pt x="7324" y="1"/>
                    <a:pt x="7105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70"/>
            <p:cNvSpPr/>
            <p:nvPr/>
          </p:nvSpPr>
          <p:spPr>
            <a:xfrm>
              <a:off x="7367525" y="2124137"/>
              <a:ext cx="53063" cy="88022"/>
            </a:xfrm>
            <a:custGeom>
              <a:avLst/>
              <a:gdLst/>
              <a:ahLst/>
              <a:cxnLst/>
              <a:rect l="l" t="t" r="r" b="b"/>
              <a:pathLst>
                <a:path w="2556" h="4240" extrusionOk="0">
                  <a:moveTo>
                    <a:pt x="2415" y="0"/>
                  </a:moveTo>
                  <a:cubicBezTo>
                    <a:pt x="2359" y="0"/>
                    <a:pt x="2302" y="0"/>
                    <a:pt x="2246" y="28"/>
                  </a:cubicBezTo>
                  <a:cubicBezTo>
                    <a:pt x="2218" y="28"/>
                    <a:pt x="0" y="1151"/>
                    <a:pt x="225" y="4015"/>
                  </a:cubicBezTo>
                  <a:cubicBezTo>
                    <a:pt x="225" y="4099"/>
                    <a:pt x="253" y="4155"/>
                    <a:pt x="281" y="4183"/>
                  </a:cubicBezTo>
                  <a:cubicBezTo>
                    <a:pt x="309" y="4183"/>
                    <a:pt x="337" y="4211"/>
                    <a:pt x="365" y="4211"/>
                  </a:cubicBezTo>
                  <a:cubicBezTo>
                    <a:pt x="393" y="4239"/>
                    <a:pt x="421" y="4239"/>
                    <a:pt x="449" y="4239"/>
                  </a:cubicBezTo>
                  <a:cubicBezTo>
                    <a:pt x="506" y="4211"/>
                    <a:pt x="562" y="4183"/>
                    <a:pt x="590" y="4155"/>
                  </a:cubicBezTo>
                  <a:cubicBezTo>
                    <a:pt x="646" y="4099"/>
                    <a:pt x="646" y="4043"/>
                    <a:pt x="646" y="3987"/>
                  </a:cubicBezTo>
                  <a:cubicBezTo>
                    <a:pt x="478" y="1404"/>
                    <a:pt x="2359" y="449"/>
                    <a:pt x="2443" y="421"/>
                  </a:cubicBezTo>
                  <a:cubicBezTo>
                    <a:pt x="2471" y="393"/>
                    <a:pt x="2527" y="337"/>
                    <a:pt x="2555" y="281"/>
                  </a:cubicBezTo>
                  <a:cubicBezTo>
                    <a:pt x="2555" y="225"/>
                    <a:pt x="2555" y="169"/>
                    <a:pt x="2527" y="112"/>
                  </a:cubicBezTo>
                  <a:cubicBezTo>
                    <a:pt x="2499" y="56"/>
                    <a:pt x="2471" y="28"/>
                    <a:pt x="241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70"/>
            <p:cNvSpPr/>
            <p:nvPr/>
          </p:nvSpPr>
          <p:spPr>
            <a:xfrm>
              <a:off x="7711975" y="2185898"/>
              <a:ext cx="1106238" cy="994923"/>
            </a:xfrm>
            <a:custGeom>
              <a:avLst/>
              <a:gdLst/>
              <a:ahLst/>
              <a:cxnLst/>
              <a:rect l="l" t="t" r="r" b="b"/>
              <a:pathLst>
                <a:path w="53287" h="47925" extrusionOk="0">
                  <a:moveTo>
                    <a:pt x="35543" y="1"/>
                  </a:moveTo>
                  <a:lnTo>
                    <a:pt x="18979" y="506"/>
                  </a:lnTo>
                  <a:cubicBezTo>
                    <a:pt x="15947" y="591"/>
                    <a:pt x="13252" y="2022"/>
                    <a:pt x="11483" y="4212"/>
                  </a:cubicBezTo>
                  <a:lnTo>
                    <a:pt x="702" y="14319"/>
                  </a:lnTo>
                  <a:cubicBezTo>
                    <a:pt x="57" y="14937"/>
                    <a:pt x="0" y="16004"/>
                    <a:pt x="646" y="16649"/>
                  </a:cubicBezTo>
                  <a:lnTo>
                    <a:pt x="8675" y="25128"/>
                  </a:lnTo>
                  <a:lnTo>
                    <a:pt x="7805" y="47925"/>
                  </a:lnTo>
                  <a:lnTo>
                    <a:pt x="45201" y="47925"/>
                  </a:lnTo>
                  <a:lnTo>
                    <a:pt x="43320" y="23865"/>
                  </a:lnTo>
                  <a:lnTo>
                    <a:pt x="51658" y="23612"/>
                  </a:lnTo>
                  <a:cubicBezTo>
                    <a:pt x="52612" y="23584"/>
                    <a:pt x="53286" y="22713"/>
                    <a:pt x="53090" y="21787"/>
                  </a:cubicBezTo>
                  <a:lnTo>
                    <a:pt x="50198" y="8816"/>
                  </a:lnTo>
                  <a:cubicBezTo>
                    <a:pt x="50057" y="8227"/>
                    <a:pt x="49889" y="7637"/>
                    <a:pt x="49664" y="7076"/>
                  </a:cubicBezTo>
                  <a:cubicBezTo>
                    <a:pt x="47924" y="2837"/>
                    <a:pt x="43713" y="169"/>
                    <a:pt x="39165" y="85"/>
                  </a:cubicBezTo>
                  <a:lnTo>
                    <a:pt x="36048" y="1"/>
                  </a:lnTo>
                  <a:lnTo>
                    <a:pt x="36048" y="29"/>
                  </a:lnTo>
                  <a:cubicBezTo>
                    <a:pt x="35880" y="29"/>
                    <a:pt x="35711" y="1"/>
                    <a:pt x="35543" y="1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70"/>
            <p:cNvSpPr/>
            <p:nvPr/>
          </p:nvSpPr>
          <p:spPr>
            <a:xfrm>
              <a:off x="7992899" y="1530858"/>
              <a:ext cx="421407" cy="300314"/>
            </a:xfrm>
            <a:custGeom>
              <a:avLst/>
              <a:gdLst/>
              <a:ahLst/>
              <a:cxnLst/>
              <a:rect l="l" t="t" r="r" b="b"/>
              <a:pathLst>
                <a:path w="20299" h="14466" extrusionOk="0">
                  <a:moveTo>
                    <a:pt x="8681" y="1"/>
                  </a:moveTo>
                  <a:cubicBezTo>
                    <a:pt x="6302" y="1"/>
                    <a:pt x="5192" y="1406"/>
                    <a:pt x="3650" y="2721"/>
                  </a:cubicBezTo>
                  <a:cubicBezTo>
                    <a:pt x="3482" y="2721"/>
                    <a:pt x="3341" y="2721"/>
                    <a:pt x="3173" y="2749"/>
                  </a:cubicBezTo>
                  <a:cubicBezTo>
                    <a:pt x="1601" y="2890"/>
                    <a:pt x="365" y="4041"/>
                    <a:pt x="57" y="5501"/>
                  </a:cubicBezTo>
                  <a:lnTo>
                    <a:pt x="0" y="5501"/>
                  </a:lnTo>
                  <a:lnTo>
                    <a:pt x="0" y="7297"/>
                  </a:lnTo>
                  <a:cubicBezTo>
                    <a:pt x="0" y="8533"/>
                    <a:pt x="730" y="9600"/>
                    <a:pt x="1769" y="10077"/>
                  </a:cubicBezTo>
                  <a:cubicBezTo>
                    <a:pt x="2135" y="10520"/>
                    <a:pt x="2514" y="10791"/>
                    <a:pt x="2734" y="10791"/>
                  </a:cubicBezTo>
                  <a:cubicBezTo>
                    <a:pt x="2835" y="10791"/>
                    <a:pt x="2902" y="10734"/>
                    <a:pt x="2920" y="10610"/>
                  </a:cubicBezTo>
                  <a:cubicBezTo>
                    <a:pt x="2948" y="10526"/>
                    <a:pt x="2976" y="10442"/>
                    <a:pt x="3004" y="10358"/>
                  </a:cubicBezTo>
                  <a:cubicBezTo>
                    <a:pt x="3004" y="10358"/>
                    <a:pt x="3032" y="10386"/>
                    <a:pt x="3061" y="10386"/>
                  </a:cubicBezTo>
                  <a:lnTo>
                    <a:pt x="4408" y="10386"/>
                  </a:lnTo>
                  <a:cubicBezTo>
                    <a:pt x="5503" y="10386"/>
                    <a:pt x="6458" y="9684"/>
                    <a:pt x="6823" y="8701"/>
                  </a:cubicBezTo>
                  <a:cubicBezTo>
                    <a:pt x="6935" y="8729"/>
                    <a:pt x="7047" y="8729"/>
                    <a:pt x="7159" y="8757"/>
                  </a:cubicBezTo>
                  <a:cubicBezTo>
                    <a:pt x="7721" y="9319"/>
                    <a:pt x="8479" y="9684"/>
                    <a:pt x="9349" y="9684"/>
                  </a:cubicBezTo>
                  <a:lnTo>
                    <a:pt x="12213" y="9684"/>
                  </a:lnTo>
                  <a:cubicBezTo>
                    <a:pt x="12915" y="9684"/>
                    <a:pt x="13532" y="9403"/>
                    <a:pt x="13982" y="8954"/>
                  </a:cubicBezTo>
                  <a:cubicBezTo>
                    <a:pt x="14178" y="9740"/>
                    <a:pt x="14122" y="10554"/>
                    <a:pt x="14150" y="11340"/>
                  </a:cubicBezTo>
                  <a:cubicBezTo>
                    <a:pt x="14178" y="11733"/>
                    <a:pt x="14178" y="12126"/>
                    <a:pt x="14206" y="12547"/>
                  </a:cubicBezTo>
                  <a:cubicBezTo>
                    <a:pt x="14206" y="12688"/>
                    <a:pt x="14627" y="14120"/>
                    <a:pt x="14711" y="14260"/>
                  </a:cubicBezTo>
                  <a:cubicBezTo>
                    <a:pt x="14819" y="14407"/>
                    <a:pt x="14969" y="14465"/>
                    <a:pt x="15137" y="14465"/>
                  </a:cubicBezTo>
                  <a:cubicBezTo>
                    <a:pt x="15451" y="14465"/>
                    <a:pt x="15833" y="14264"/>
                    <a:pt x="16143" y="14063"/>
                  </a:cubicBezTo>
                  <a:lnTo>
                    <a:pt x="18024" y="14063"/>
                  </a:lnTo>
                  <a:cubicBezTo>
                    <a:pt x="18277" y="14063"/>
                    <a:pt x="18530" y="14120"/>
                    <a:pt x="18754" y="14176"/>
                  </a:cubicBezTo>
                  <a:lnTo>
                    <a:pt x="19877" y="10638"/>
                  </a:lnTo>
                  <a:cubicBezTo>
                    <a:pt x="20298" y="9291"/>
                    <a:pt x="19849" y="7775"/>
                    <a:pt x="18782" y="6932"/>
                  </a:cubicBezTo>
                  <a:cubicBezTo>
                    <a:pt x="18754" y="6231"/>
                    <a:pt x="18670" y="5529"/>
                    <a:pt x="18361" y="4911"/>
                  </a:cubicBezTo>
                  <a:cubicBezTo>
                    <a:pt x="17659" y="3507"/>
                    <a:pt x="15834" y="2918"/>
                    <a:pt x="14403" y="2525"/>
                  </a:cubicBezTo>
                  <a:cubicBezTo>
                    <a:pt x="14206" y="2469"/>
                    <a:pt x="12690" y="2300"/>
                    <a:pt x="12634" y="2188"/>
                  </a:cubicBezTo>
                  <a:cubicBezTo>
                    <a:pt x="12550" y="2019"/>
                    <a:pt x="12466" y="1879"/>
                    <a:pt x="12381" y="1767"/>
                  </a:cubicBezTo>
                  <a:cubicBezTo>
                    <a:pt x="11736" y="812"/>
                    <a:pt x="10669" y="223"/>
                    <a:pt x="9518" y="54"/>
                  </a:cubicBezTo>
                  <a:cubicBezTo>
                    <a:pt x="9222" y="18"/>
                    <a:pt x="8944" y="1"/>
                    <a:pt x="868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70"/>
            <p:cNvSpPr/>
            <p:nvPr/>
          </p:nvSpPr>
          <p:spPr>
            <a:xfrm>
              <a:off x="8029022" y="1696917"/>
              <a:ext cx="400440" cy="586761"/>
            </a:xfrm>
            <a:custGeom>
              <a:avLst/>
              <a:gdLst/>
              <a:ahLst/>
              <a:cxnLst/>
              <a:rect l="l" t="t" r="r" b="b"/>
              <a:pathLst>
                <a:path w="19289" h="28264" extrusionOk="0">
                  <a:moveTo>
                    <a:pt x="12887" y="0"/>
                  </a:moveTo>
                  <a:cubicBezTo>
                    <a:pt x="12522" y="983"/>
                    <a:pt x="11568" y="1685"/>
                    <a:pt x="10473" y="1685"/>
                  </a:cubicBezTo>
                  <a:lnTo>
                    <a:pt x="7609" y="1685"/>
                  </a:lnTo>
                  <a:cubicBezTo>
                    <a:pt x="6599" y="1685"/>
                    <a:pt x="5728" y="1207"/>
                    <a:pt x="5167" y="478"/>
                  </a:cubicBezTo>
                  <a:cubicBezTo>
                    <a:pt x="4858" y="1572"/>
                    <a:pt x="3875" y="2387"/>
                    <a:pt x="2668" y="2387"/>
                  </a:cubicBezTo>
                  <a:lnTo>
                    <a:pt x="1321" y="2387"/>
                  </a:lnTo>
                  <a:cubicBezTo>
                    <a:pt x="871" y="2387"/>
                    <a:pt x="450" y="2274"/>
                    <a:pt x="85" y="2106"/>
                  </a:cubicBezTo>
                  <a:cubicBezTo>
                    <a:pt x="29" y="2359"/>
                    <a:pt x="1" y="2639"/>
                    <a:pt x="1" y="2892"/>
                  </a:cubicBezTo>
                  <a:lnTo>
                    <a:pt x="1" y="14683"/>
                  </a:lnTo>
                  <a:cubicBezTo>
                    <a:pt x="1" y="17350"/>
                    <a:pt x="2135" y="19512"/>
                    <a:pt x="4802" y="19568"/>
                  </a:cubicBezTo>
                  <a:lnTo>
                    <a:pt x="5111" y="23358"/>
                  </a:lnTo>
                  <a:cubicBezTo>
                    <a:pt x="5323" y="26151"/>
                    <a:pt x="7652" y="28263"/>
                    <a:pt x="10403" y="28263"/>
                  </a:cubicBezTo>
                  <a:cubicBezTo>
                    <a:pt x="10556" y="28263"/>
                    <a:pt x="10711" y="28257"/>
                    <a:pt x="10866" y="28243"/>
                  </a:cubicBezTo>
                  <a:lnTo>
                    <a:pt x="11371" y="28215"/>
                  </a:lnTo>
                  <a:cubicBezTo>
                    <a:pt x="14319" y="27991"/>
                    <a:pt x="16509" y="25408"/>
                    <a:pt x="16284" y="22460"/>
                  </a:cubicBezTo>
                  <a:lnTo>
                    <a:pt x="15470" y="12409"/>
                  </a:lnTo>
                  <a:lnTo>
                    <a:pt x="16284" y="12409"/>
                  </a:lnTo>
                  <a:cubicBezTo>
                    <a:pt x="17941" y="12409"/>
                    <a:pt x="19288" y="11034"/>
                    <a:pt x="19288" y="9377"/>
                  </a:cubicBezTo>
                  <a:lnTo>
                    <a:pt x="19288" y="9096"/>
                  </a:lnTo>
                  <a:cubicBezTo>
                    <a:pt x="19288" y="7693"/>
                    <a:pt x="18306" y="6486"/>
                    <a:pt x="17014" y="6177"/>
                  </a:cubicBezTo>
                  <a:cubicBezTo>
                    <a:pt x="16790" y="6121"/>
                    <a:pt x="16537" y="6064"/>
                    <a:pt x="16284" y="6064"/>
                  </a:cubicBezTo>
                  <a:lnTo>
                    <a:pt x="12887" y="6064"/>
                  </a:lnTo>
                  <a:lnTo>
                    <a:pt x="12887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70"/>
            <p:cNvSpPr/>
            <p:nvPr/>
          </p:nvSpPr>
          <p:spPr>
            <a:xfrm>
              <a:off x="8347833" y="1863703"/>
              <a:ext cx="33258" cy="48869"/>
            </a:xfrm>
            <a:custGeom>
              <a:avLst/>
              <a:gdLst/>
              <a:ahLst/>
              <a:cxnLst/>
              <a:rect l="l" t="t" r="r" b="b"/>
              <a:pathLst>
                <a:path w="1602" h="2354" extrusionOk="0">
                  <a:moveTo>
                    <a:pt x="1362" y="1"/>
                  </a:moveTo>
                  <a:cubicBezTo>
                    <a:pt x="1297" y="1"/>
                    <a:pt x="1229" y="31"/>
                    <a:pt x="1180" y="80"/>
                  </a:cubicBezTo>
                  <a:lnTo>
                    <a:pt x="57" y="1315"/>
                  </a:lnTo>
                  <a:cubicBezTo>
                    <a:pt x="29" y="1371"/>
                    <a:pt x="1" y="1427"/>
                    <a:pt x="1" y="1484"/>
                  </a:cubicBezTo>
                  <a:cubicBezTo>
                    <a:pt x="29" y="1568"/>
                    <a:pt x="57" y="1624"/>
                    <a:pt x="113" y="1652"/>
                  </a:cubicBezTo>
                  <a:lnTo>
                    <a:pt x="1152" y="2326"/>
                  </a:lnTo>
                  <a:cubicBezTo>
                    <a:pt x="1180" y="2354"/>
                    <a:pt x="1236" y="2354"/>
                    <a:pt x="1264" y="2354"/>
                  </a:cubicBezTo>
                  <a:cubicBezTo>
                    <a:pt x="1348" y="2354"/>
                    <a:pt x="1405" y="2326"/>
                    <a:pt x="1461" y="2270"/>
                  </a:cubicBezTo>
                  <a:cubicBezTo>
                    <a:pt x="1517" y="2157"/>
                    <a:pt x="1489" y="2017"/>
                    <a:pt x="1405" y="1961"/>
                  </a:cubicBezTo>
                  <a:lnTo>
                    <a:pt x="590" y="1427"/>
                  </a:lnTo>
                  <a:lnTo>
                    <a:pt x="1517" y="389"/>
                  </a:lnTo>
                  <a:cubicBezTo>
                    <a:pt x="1601" y="276"/>
                    <a:pt x="1573" y="136"/>
                    <a:pt x="1489" y="52"/>
                  </a:cubicBezTo>
                  <a:cubicBezTo>
                    <a:pt x="1454" y="17"/>
                    <a:pt x="1408" y="1"/>
                    <a:pt x="136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70"/>
            <p:cNvSpPr/>
            <p:nvPr/>
          </p:nvSpPr>
          <p:spPr>
            <a:xfrm>
              <a:off x="8102470" y="1826771"/>
              <a:ext cx="48973" cy="95724"/>
            </a:xfrm>
            <a:custGeom>
              <a:avLst/>
              <a:gdLst/>
              <a:ahLst/>
              <a:cxnLst/>
              <a:rect l="l" t="t" r="r" b="b"/>
              <a:pathLst>
                <a:path w="2359" h="4611" extrusionOk="0">
                  <a:moveTo>
                    <a:pt x="797" y="0"/>
                  </a:moveTo>
                  <a:cubicBezTo>
                    <a:pt x="696" y="0"/>
                    <a:pt x="590" y="77"/>
                    <a:pt x="590" y="174"/>
                  </a:cubicBezTo>
                  <a:lnTo>
                    <a:pt x="57" y="3150"/>
                  </a:lnTo>
                  <a:cubicBezTo>
                    <a:pt x="0" y="3515"/>
                    <a:pt x="85" y="3880"/>
                    <a:pt x="337" y="4161"/>
                  </a:cubicBezTo>
                  <a:cubicBezTo>
                    <a:pt x="562" y="4442"/>
                    <a:pt x="927" y="4610"/>
                    <a:pt x="1292" y="4610"/>
                  </a:cubicBezTo>
                  <a:lnTo>
                    <a:pt x="2134" y="4610"/>
                  </a:lnTo>
                  <a:cubicBezTo>
                    <a:pt x="2274" y="4610"/>
                    <a:pt x="2359" y="4526"/>
                    <a:pt x="2359" y="4386"/>
                  </a:cubicBezTo>
                  <a:cubicBezTo>
                    <a:pt x="2359" y="4273"/>
                    <a:pt x="2246" y="4161"/>
                    <a:pt x="2134" y="4161"/>
                  </a:cubicBezTo>
                  <a:lnTo>
                    <a:pt x="1292" y="4161"/>
                  </a:lnTo>
                  <a:cubicBezTo>
                    <a:pt x="1067" y="4161"/>
                    <a:pt x="843" y="4049"/>
                    <a:pt x="674" y="3880"/>
                  </a:cubicBezTo>
                  <a:cubicBezTo>
                    <a:pt x="534" y="3684"/>
                    <a:pt x="450" y="3459"/>
                    <a:pt x="506" y="3235"/>
                  </a:cubicBezTo>
                  <a:lnTo>
                    <a:pt x="1011" y="259"/>
                  </a:lnTo>
                  <a:cubicBezTo>
                    <a:pt x="1039" y="146"/>
                    <a:pt x="955" y="6"/>
                    <a:pt x="843" y="6"/>
                  </a:cubicBezTo>
                  <a:cubicBezTo>
                    <a:pt x="828" y="2"/>
                    <a:pt x="813" y="0"/>
                    <a:pt x="79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70"/>
            <p:cNvSpPr/>
            <p:nvPr/>
          </p:nvSpPr>
          <p:spPr>
            <a:xfrm>
              <a:off x="8059331" y="1856437"/>
              <a:ext cx="27424" cy="25618"/>
            </a:xfrm>
            <a:custGeom>
              <a:avLst/>
              <a:gdLst/>
              <a:ahLst/>
              <a:cxnLst/>
              <a:rect l="l" t="t" r="r" b="b"/>
              <a:pathLst>
                <a:path w="1321" h="1234" extrusionOk="0">
                  <a:moveTo>
                    <a:pt x="663" y="0"/>
                  </a:moveTo>
                  <a:cubicBezTo>
                    <a:pt x="384" y="0"/>
                    <a:pt x="107" y="212"/>
                    <a:pt x="57" y="514"/>
                  </a:cubicBezTo>
                  <a:cubicBezTo>
                    <a:pt x="1" y="851"/>
                    <a:pt x="225" y="1160"/>
                    <a:pt x="562" y="1216"/>
                  </a:cubicBezTo>
                  <a:cubicBezTo>
                    <a:pt x="611" y="1228"/>
                    <a:pt x="658" y="1234"/>
                    <a:pt x="704" y="1234"/>
                  </a:cubicBezTo>
                  <a:cubicBezTo>
                    <a:pt x="982" y="1234"/>
                    <a:pt x="1216" y="1027"/>
                    <a:pt x="1264" y="739"/>
                  </a:cubicBezTo>
                  <a:cubicBezTo>
                    <a:pt x="1320" y="402"/>
                    <a:pt x="1096" y="65"/>
                    <a:pt x="759" y="9"/>
                  </a:cubicBezTo>
                  <a:cubicBezTo>
                    <a:pt x="727" y="3"/>
                    <a:pt x="695" y="0"/>
                    <a:pt x="663" y="0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70"/>
            <p:cNvSpPr/>
            <p:nvPr/>
          </p:nvSpPr>
          <p:spPr>
            <a:xfrm>
              <a:off x="8138012" y="2028807"/>
              <a:ext cx="33839" cy="12871"/>
            </a:xfrm>
            <a:custGeom>
              <a:avLst/>
              <a:gdLst/>
              <a:ahLst/>
              <a:cxnLst/>
              <a:rect l="l" t="t" r="r" b="b"/>
              <a:pathLst>
                <a:path w="1630" h="620" extrusionOk="0">
                  <a:moveTo>
                    <a:pt x="681" y="0"/>
                  </a:moveTo>
                  <a:cubicBezTo>
                    <a:pt x="352" y="0"/>
                    <a:pt x="100" y="113"/>
                    <a:pt x="85" y="128"/>
                  </a:cubicBezTo>
                  <a:cubicBezTo>
                    <a:pt x="29" y="156"/>
                    <a:pt x="1" y="212"/>
                    <a:pt x="29" y="297"/>
                  </a:cubicBezTo>
                  <a:cubicBezTo>
                    <a:pt x="57" y="325"/>
                    <a:pt x="85" y="353"/>
                    <a:pt x="113" y="353"/>
                  </a:cubicBezTo>
                  <a:lnTo>
                    <a:pt x="197" y="353"/>
                  </a:lnTo>
                  <a:cubicBezTo>
                    <a:pt x="212" y="338"/>
                    <a:pt x="404" y="254"/>
                    <a:pt x="656" y="254"/>
                  </a:cubicBezTo>
                  <a:cubicBezTo>
                    <a:pt x="885" y="254"/>
                    <a:pt x="1164" y="323"/>
                    <a:pt x="1405" y="577"/>
                  </a:cubicBezTo>
                  <a:cubicBezTo>
                    <a:pt x="1433" y="605"/>
                    <a:pt x="1468" y="619"/>
                    <a:pt x="1499" y="619"/>
                  </a:cubicBezTo>
                  <a:cubicBezTo>
                    <a:pt x="1531" y="619"/>
                    <a:pt x="1559" y="605"/>
                    <a:pt x="1573" y="577"/>
                  </a:cubicBezTo>
                  <a:cubicBezTo>
                    <a:pt x="1629" y="521"/>
                    <a:pt x="1629" y="437"/>
                    <a:pt x="1601" y="381"/>
                  </a:cubicBezTo>
                  <a:cubicBezTo>
                    <a:pt x="1303" y="83"/>
                    <a:pt x="964" y="0"/>
                    <a:pt x="68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70"/>
            <p:cNvSpPr/>
            <p:nvPr/>
          </p:nvSpPr>
          <p:spPr>
            <a:xfrm>
              <a:off x="8152004" y="1778691"/>
              <a:ext cx="106104" cy="44862"/>
            </a:xfrm>
            <a:custGeom>
              <a:avLst/>
              <a:gdLst/>
              <a:ahLst/>
              <a:cxnLst/>
              <a:rect l="l" t="t" r="r" b="b"/>
              <a:pathLst>
                <a:path w="5111" h="2161" extrusionOk="0">
                  <a:moveTo>
                    <a:pt x="2171" y="1"/>
                  </a:moveTo>
                  <a:cubicBezTo>
                    <a:pt x="1357" y="1"/>
                    <a:pt x="711" y="259"/>
                    <a:pt x="394" y="553"/>
                  </a:cubicBezTo>
                  <a:cubicBezTo>
                    <a:pt x="1" y="918"/>
                    <a:pt x="57" y="1283"/>
                    <a:pt x="310" y="1452"/>
                  </a:cubicBezTo>
                  <a:cubicBezTo>
                    <a:pt x="590" y="1620"/>
                    <a:pt x="983" y="1648"/>
                    <a:pt x="1376" y="1704"/>
                  </a:cubicBezTo>
                  <a:cubicBezTo>
                    <a:pt x="1741" y="1732"/>
                    <a:pt x="2134" y="1789"/>
                    <a:pt x="2471" y="1845"/>
                  </a:cubicBezTo>
                  <a:cubicBezTo>
                    <a:pt x="2808" y="1901"/>
                    <a:pt x="3173" y="1957"/>
                    <a:pt x="3538" y="2041"/>
                  </a:cubicBezTo>
                  <a:cubicBezTo>
                    <a:pt x="3816" y="2101"/>
                    <a:pt x="4080" y="2160"/>
                    <a:pt x="4330" y="2160"/>
                  </a:cubicBezTo>
                  <a:cubicBezTo>
                    <a:pt x="4433" y="2160"/>
                    <a:pt x="4534" y="2150"/>
                    <a:pt x="4633" y="2125"/>
                  </a:cubicBezTo>
                  <a:cubicBezTo>
                    <a:pt x="4942" y="2069"/>
                    <a:pt x="5110" y="1732"/>
                    <a:pt x="4858" y="1255"/>
                  </a:cubicBezTo>
                  <a:cubicBezTo>
                    <a:pt x="4605" y="806"/>
                    <a:pt x="3875" y="216"/>
                    <a:pt x="2780" y="48"/>
                  </a:cubicBezTo>
                  <a:cubicBezTo>
                    <a:pt x="2569" y="15"/>
                    <a:pt x="2365" y="1"/>
                    <a:pt x="217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70"/>
            <p:cNvSpPr/>
            <p:nvPr/>
          </p:nvSpPr>
          <p:spPr>
            <a:xfrm>
              <a:off x="8023790" y="1789341"/>
              <a:ext cx="72868" cy="35043"/>
            </a:xfrm>
            <a:custGeom>
              <a:avLst/>
              <a:gdLst/>
              <a:ahLst/>
              <a:cxnLst/>
              <a:rect l="l" t="t" r="r" b="b"/>
              <a:pathLst>
                <a:path w="3510" h="1688" extrusionOk="0">
                  <a:moveTo>
                    <a:pt x="2002" y="0"/>
                  </a:moveTo>
                  <a:cubicBezTo>
                    <a:pt x="1865" y="0"/>
                    <a:pt x="1721" y="13"/>
                    <a:pt x="1573" y="40"/>
                  </a:cubicBezTo>
                  <a:cubicBezTo>
                    <a:pt x="814" y="153"/>
                    <a:pt x="309" y="602"/>
                    <a:pt x="169" y="967"/>
                  </a:cubicBezTo>
                  <a:cubicBezTo>
                    <a:pt x="0" y="1332"/>
                    <a:pt x="141" y="1612"/>
                    <a:pt x="337" y="1669"/>
                  </a:cubicBezTo>
                  <a:cubicBezTo>
                    <a:pt x="389" y="1682"/>
                    <a:pt x="443" y="1687"/>
                    <a:pt x="498" y="1687"/>
                  </a:cubicBezTo>
                  <a:cubicBezTo>
                    <a:pt x="679" y="1687"/>
                    <a:pt x="873" y="1627"/>
                    <a:pt x="1067" y="1584"/>
                  </a:cubicBezTo>
                  <a:cubicBezTo>
                    <a:pt x="1348" y="1528"/>
                    <a:pt x="1601" y="1472"/>
                    <a:pt x="1825" y="1444"/>
                  </a:cubicBezTo>
                  <a:cubicBezTo>
                    <a:pt x="2050" y="1388"/>
                    <a:pt x="2302" y="1360"/>
                    <a:pt x="2583" y="1332"/>
                  </a:cubicBezTo>
                  <a:cubicBezTo>
                    <a:pt x="2836" y="1304"/>
                    <a:pt x="3117" y="1276"/>
                    <a:pt x="3285" y="1135"/>
                  </a:cubicBezTo>
                  <a:cubicBezTo>
                    <a:pt x="3482" y="1023"/>
                    <a:pt x="3510" y="714"/>
                    <a:pt x="3229" y="433"/>
                  </a:cubicBezTo>
                  <a:cubicBezTo>
                    <a:pt x="3003" y="208"/>
                    <a:pt x="2560" y="0"/>
                    <a:pt x="200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70"/>
            <p:cNvSpPr/>
            <p:nvPr/>
          </p:nvSpPr>
          <p:spPr>
            <a:xfrm>
              <a:off x="8170667" y="1856562"/>
              <a:ext cx="29147" cy="28088"/>
            </a:xfrm>
            <a:custGeom>
              <a:avLst/>
              <a:gdLst/>
              <a:ahLst/>
              <a:cxnLst/>
              <a:rect l="l" t="t" r="r" b="b"/>
              <a:pathLst>
                <a:path w="1404" h="1353" extrusionOk="0">
                  <a:moveTo>
                    <a:pt x="724" y="1"/>
                  </a:moveTo>
                  <a:cubicBezTo>
                    <a:pt x="708" y="1"/>
                    <a:pt x="691" y="1"/>
                    <a:pt x="674" y="3"/>
                  </a:cubicBezTo>
                  <a:cubicBezTo>
                    <a:pt x="281" y="31"/>
                    <a:pt x="0" y="340"/>
                    <a:pt x="28" y="733"/>
                  </a:cubicBezTo>
                  <a:cubicBezTo>
                    <a:pt x="55" y="1081"/>
                    <a:pt x="363" y="1352"/>
                    <a:pt x="708" y="1352"/>
                  </a:cubicBezTo>
                  <a:cubicBezTo>
                    <a:pt x="724" y="1352"/>
                    <a:pt x="741" y="1352"/>
                    <a:pt x="758" y="1350"/>
                  </a:cubicBezTo>
                  <a:cubicBezTo>
                    <a:pt x="1123" y="1322"/>
                    <a:pt x="1404" y="985"/>
                    <a:pt x="1376" y="620"/>
                  </a:cubicBezTo>
                  <a:cubicBezTo>
                    <a:pt x="1349" y="272"/>
                    <a:pt x="1067" y="1"/>
                    <a:pt x="724" y="1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70"/>
            <p:cNvSpPr/>
            <p:nvPr/>
          </p:nvSpPr>
          <p:spPr>
            <a:xfrm>
              <a:off x="8175317" y="1881494"/>
              <a:ext cx="24497" cy="5439"/>
            </a:xfrm>
            <a:custGeom>
              <a:avLst/>
              <a:gdLst/>
              <a:ahLst/>
              <a:cxnLst/>
              <a:rect l="l" t="t" r="r" b="b"/>
              <a:pathLst>
                <a:path w="1180" h="262" extrusionOk="0">
                  <a:moveTo>
                    <a:pt x="629" y="1"/>
                  </a:moveTo>
                  <a:cubicBezTo>
                    <a:pt x="440" y="1"/>
                    <a:pt x="220" y="63"/>
                    <a:pt x="1" y="262"/>
                  </a:cubicBezTo>
                  <a:lnTo>
                    <a:pt x="1180" y="177"/>
                  </a:lnTo>
                  <a:cubicBezTo>
                    <a:pt x="1180" y="177"/>
                    <a:pt x="948" y="1"/>
                    <a:pt x="629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70"/>
            <p:cNvSpPr/>
            <p:nvPr/>
          </p:nvSpPr>
          <p:spPr>
            <a:xfrm>
              <a:off x="8170086" y="1876969"/>
              <a:ext cx="34981" cy="14636"/>
            </a:xfrm>
            <a:custGeom>
              <a:avLst/>
              <a:gdLst/>
              <a:ahLst/>
              <a:cxnLst/>
              <a:rect l="l" t="t" r="r" b="b"/>
              <a:pathLst>
                <a:path w="1685" h="705" extrusionOk="0">
                  <a:moveTo>
                    <a:pt x="895" y="1"/>
                  </a:moveTo>
                  <a:cubicBezTo>
                    <a:pt x="647" y="1"/>
                    <a:pt x="371" y="79"/>
                    <a:pt x="112" y="311"/>
                  </a:cubicBezTo>
                  <a:cubicBezTo>
                    <a:pt x="0" y="395"/>
                    <a:pt x="0" y="536"/>
                    <a:pt x="84" y="620"/>
                  </a:cubicBezTo>
                  <a:cubicBezTo>
                    <a:pt x="112" y="676"/>
                    <a:pt x="197" y="704"/>
                    <a:pt x="253" y="704"/>
                  </a:cubicBezTo>
                  <a:cubicBezTo>
                    <a:pt x="309" y="704"/>
                    <a:pt x="365" y="676"/>
                    <a:pt x="393" y="648"/>
                  </a:cubicBezTo>
                  <a:cubicBezTo>
                    <a:pt x="563" y="489"/>
                    <a:pt x="738" y="441"/>
                    <a:pt x="887" y="441"/>
                  </a:cubicBezTo>
                  <a:cubicBezTo>
                    <a:pt x="1108" y="441"/>
                    <a:pt x="1275" y="547"/>
                    <a:pt x="1291" y="564"/>
                  </a:cubicBezTo>
                  <a:cubicBezTo>
                    <a:pt x="1336" y="597"/>
                    <a:pt x="1384" y="613"/>
                    <a:pt x="1432" y="613"/>
                  </a:cubicBezTo>
                  <a:cubicBezTo>
                    <a:pt x="1506" y="613"/>
                    <a:pt x="1577" y="576"/>
                    <a:pt x="1628" y="508"/>
                  </a:cubicBezTo>
                  <a:cubicBezTo>
                    <a:pt x="1685" y="423"/>
                    <a:pt x="1656" y="283"/>
                    <a:pt x="1572" y="199"/>
                  </a:cubicBezTo>
                  <a:cubicBezTo>
                    <a:pt x="1436" y="108"/>
                    <a:pt x="1185" y="1"/>
                    <a:pt x="89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70"/>
            <p:cNvSpPr/>
            <p:nvPr/>
          </p:nvSpPr>
          <p:spPr>
            <a:xfrm>
              <a:off x="8061096" y="1882096"/>
              <a:ext cx="22151" cy="2512"/>
            </a:xfrm>
            <a:custGeom>
              <a:avLst/>
              <a:gdLst/>
              <a:ahLst/>
              <a:cxnLst/>
              <a:rect l="l" t="t" r="r" b="b"/>
              <a:pathLst>
                <a:path w="1067" h="121" extrusionOk="0">
                  <a:moveTo>
                    <a:pt x="539" y="0"/>
                  </a:moveTo>
                  <a:cubicBezTo>
                    <a:pt x="371" y="0"/>
                    <a:pt x="182" y="29"/>
                    <a:pt x="0" y="120"/>
                  </a:cubicBezTo>
                  <a:lnTo>
                    <a:pt x="1067" y="92"/>
                  </a:lnTo>
                  <a:cubicBezTo>
                    <a:pt x="1067" y="92"/>
                    <a:pt x="837" y="0"/>
                    <a:pt x="539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70"/>
            <p:cNvSpPr/>
            <p:nvPr/>
          </p:nvSpPr>
          <p:spPr>
            <a:xfrm>
              <a:off x="8055843" y="1877322"/>
              <a:ext cx="32655" cy="11937"/>
            </a:xfrm>
            <a:custGeom>
              <a:avLst/>
              <a:gdLst/>
              <a:ahLst/>
              <a:cxnLst/>
              <a:rect l="l" t="t" r="r" b="b"/>
              <a:pathLst>
                <a:path w="1573" h="575" extrusionOk="0">
                  <a:moveTo>
                    <a:pt x="745" y="1"/>
                  </a:moveTo>
                  <a:cubicBezTo>
                    <a:pt x="565" y="1"/>
                    <a:pt x="365" y="32"/>
                    <a:pt x="169" y="126"/>
                  </a:cubicBezTo>
                  <a:cubicBezTo>
                    <a:pt x="57" y="182"/>
                    <a:pt x="0" y="322"/>
                    <a:pt x="57" y="435"/>
                  </a:cubicBezTo>
                  <a:cubicBezTo>
                    <a:pt x="113" y="519"/>
                    <a:pt x="169" y="575"/>
                    <a:pt x="253" y="575"/>
                  </a:cubicBezTo>
                  <a:cubicBezTo>
                    <a:pt x="309" y="575"/>
                    <a:pt x="337" y="547"/>
                    <a:pt x="365" y="547"/>
                  </a:cubicBezTo>
                  <a:cubicBezTo>
                    <a:pt x="496" y="481"/>
                    <a:pt x="634" y="460"/>
                    <a:pt x="758" y="460"/>
                  </a:cubicBezTo>
                  <a:cubicBezTo>
                    <a:pt x="1008" y="460"/>
                    <a:pt x="1208" y="547"/>
                    <a:pt x="1208" y="547"/>
                  </a:cubicBezTo>
                  <a:cubicBezTo>
                    <a:pt x="1234" y="553"/>
                    <a:pt x="1262" y="557"/>
                    <a:pt x="1290" y="557"/>
                  </a:cubicBezTo>
                  <a:cubicBezTo>
                    <a:pt x="1382" y="557"/>
                    <a:pt x="1474" y="520"/>
                    <a:pt x="1516" y="435"/>
                  </a:cubicBezTo>
                  <a:cubicBezTo>
                    <a:pt x="1573" y="294"/>
                    <a:pt x="1516" y="182"/>
                    <a:pt x="1404" y="126"/>
                  </a:cubicBezTo>
                  <a:cubicBezTo>
                    <a:pt x="1385" y="126"/>
                    <a:pt x="1105" y="1"/>
                    <a:pt x="74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70"/>
            <p:cNvSpPr/>
            <p:nvPr/>
          </p:nvSpPr>
          <p:spPr>
            <a:xfrm>
              <a:off x="8145008" y="1926066"/>
              <a:ext cx="83372" cy="53831"/>
            </a:xfrm>
            <a:custGeom>
              <a:avLst/>
              <a:gdLst/>
              <a:ahLst/>
              <a:cxnLst/>
              <a:rect l="l" t="t" r="r" b="b"/>
              <a:pathLst>
                <a:path w="4016" h="2593" extrusionOk="0">
                  <a:moveTo>
                    <a:pt x="2917" y="0"/>
                  </a:moveTo>
                  <a:cubicBezTo>
                    <a:pt x="2775" y="0"/>
                    <a:pt x="2630" y="61"/>
                    <a:pt x="2528" y="164"/>
                  </a:cubicBezTo>
                  <a:cubicBezTo>
                    <a:pt x="2163" y="473"/>
                    <a:pt x="1433" y="1006"/>
                    <a:pt x="394" y="1119"/>
                  </a:cubicBezTo>
                  <a:cubicBezTo>
                    <a:pt x="141" y="1147"/>
                    <a:pt x="1" y="1456"/>
                    <a:pt x="113" y="1680"/>
                  </a:cubicBezTo>
                  <a:cubicBezTo>
                    <a:pt x="299" y="2053"/>
                    <a:pt x="699" y="2593"/>
                    <a:pt x="1436" y="2593"/>
                  </a:cubicBezTo>
                  <a:cubicBezTo>
                    <a:pt x="1699" y="2593"/>
                    <a:pt x="2005" y="2524"/>
                    <a:pt x="2359" y="2354"/>
                  </a:cubicBezTo>
                  <a:cubicBezTo>
                    <a:pt x="4016" y="1568"/>
                    <a:pt x="3735" y="445"/>
                    <a:pt x="3173" y="80"/>
                  </a:cubicBezTo>
                  <a:cubicBezTo>
                    <a:pt x="3097" y="25"/>
                    <a:pt x="3007" y="0"/>
                    <a:pt x="29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70"/>
            <p:cNvSpPr/>
            <p:nvPr/>
          </p:nvSpPr>
          <p:spPr>
            <a:xfrm>
              <a:off x="8129272" y="2064681"/>
              <a:ext cx="142248" cy="102596"/>
            </a:xfrm>
            <a:custGeom>
              <a:avLst/>
              <a:gdLst/>
              <a:ahLst/>
              <a:cxnLst/>
              <a:rect l="l" t="t" r="r" b="b"/>
              <a:pathLst>
                <a:path w="6852" h="4942" extrusionOk="0">
                  <a:moveTo>
                    <a:pt x="6851" y="0"/>
                  </a:moveTo>
                  <a:lnTo>
                    <a:pt x="6851" y="0"/>
                  </a:lnTo>
                  <a:cubicBezTo>
                    <a:pt x="5817" y="1702"/>
                    <a:pt x="2340" y="1900"/>
                    <a:pt x="775" y="1900"/>
                  </a:cubicBezTo>
                  <a:cubicBezTo>
                    <a:pt x="300" y="1900"/>
                    <a:pt x="1" y="1881"/>
                    <a:pt x="1" y="1881"/>
                  </a:cubicBezTo>
                  <a:lnTo>
                    <a:pt x="1" y="1881"/>
                  </a:lnTo>
                  <a:lnTo>
                    <a:pt x="254" y="4942"/>
                  </a:lnTo>
                  <a:cubicBezTo>
                    <a:pt x="6093" y="4885"/>
                    <a:pt x="6851" y="1"/>
                    <a:pt x="685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70"/>
            <p:cNvSpPr/>
            <p:nvPr/>
          </p:nvSpPr>
          <p:spPr>
            <a:xfrm>
              <a:off x="8225453" y="1895653"/>
              <a:ext cx="44883" cy="26843"/>
            </a:xfrm>
            <a:custGeom>
              <a:avLst/>
              <a:gdLst/>
              <a:ahLst/>
              <a:cxnLst/>
              <a:rect l="l" t="t" r="r" b="b"/>
              <a:pathLst>
                <a:path w="2162" h="1293" extrusionOk="0">
                  <a:moveTo>
                    <a:pt x="1067" y="1"/>
                  </a:moveTo>
                  <a:cubicBezTo>
                    <a:pt x="477" y="1"/>
                    <a:pt x="0" y="282"/>
                    <a:pt x="0" y="646"/>
                  </a:cubicBezTo>
                  <a:cubicBezTo>
                    <a:pt x="0" y="1011"/>
                    <a:pt x="477" y="1292"/>
                    <a:pt x="1067" y="1292"/>
                  </a:cubicBezTo>
                  <a:cubicBezTo>
                    <a:pt x="1685" y="1292"/>
                    <a:pt x="2162" y="1011"/>
                    <a:pt x="2162" y="646"/>
                  </a:cubicBezTo>
                  <a:cubicBezTo>
                    <a:pt x="2162" y="282"/>
                    <a:pt x="1685" y="1"/>
                    <a:pt x="106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70"/>
            <p:cNvSpPr/>
            <p:nvPr/>
          </p:nvSpPr>
          <p:spPr>
            <a:xfrm>
              <a:off x="8080319" y="2142281"/>
              <a:ext cx="353211" cy="219433"/>
            </a:xfrm>
            <a:custGeom>
              <a:avLst/>
              <a:gdLst/>
              <a:ahLst/>
              <a:cxnLst/>
              <a:rect l="l" t="t" r="r" b="b"/>
              <a:pathLst>
                <a:path w="17014" h="10570" extrusionOk="0">
                  <a:moveTo>
                    <a:pt x="14428" y="0"/>
                  </a:moveTo>
                  <a:cubicBezTo>
                    <a:pt x="14310" y="0"/>
                    <a:pt x="14190" y="34"/>
                    <a:pt x="14094" y="109"/>
                  </a:cubicBezTo>
                  <a:lnTo>
                    <a:pt x="7244" y="5724"/>
                  </a:lnTo>
                  <a:cubicBezTo>
                    <a:pt x="7230" y="5738"/>
                    <a:pt x="7202" y="5745"/>
                    <a:pt x="7174" y="5745"/>
                  </a:cubicBezTo>
                  <a:cubicBezTo>
                    <a:pt x="7146" y="5745"/>
                    <a:pt x="7117" y="5738"/>
                    <a:pt x="7103" y="5724"/>
                  </a:cubicBezTo>
                  <a:lnTo>
                    <a:pt x="2471" y="867"/>
                  </a:lnTo>
                  <a:cubicBezTo>
                    <a:pt x="2346" y="733"/>
                    <a:pt x="2199" y="673"/>
                    <a:pt x="2054" y="673"/>
                  </a:cubicBezTo>
                  <a:cubicBezTo>
                    <a:pt x="1742" y="673"/>
                    <a:pt x="1443" y="951"/>
                    <a:pt x="1404" y="1372"/>
                  </a:cubicBezTo>
                  <a:lnTo>
                    <a:pt x="141" y="4629"/>
                  </a:lnTo>
                  <a:cubicBezTo>
                    <a:pt x="1" y="5022"/>
                    <a:pt x="57" y="5443"/>
                    <a:pt x="337" y="5752"/>
                  </a:cubicBezTo>
                  <a:lnTo>
                    <a:pt x="3622" y="9486"/>
                  </a:lnTo>
                  <a:cubicBezTo>
                    <a:pt x="3740" y="9707"/>
                    <a:pt x="3936" y="9820"/>
                    <a:pt x="4132" y="9820"/>
                  </a:cubicBezTo>
                  <a:cubicBezTo>
                    <a:pt x="4308" y="9820"/>
                    <a:pt x="4485" y="9728"/>
                    <a:pt x="4605" y="9542"/>
                  </a:cubicBezTo>
                  <a:lnTo>
                    <a:pt x="7019" y="6819"/>
                  </a:lnTo>
                  <a:cubicBezTo>
                    <a:pt x="7061" y="6776"/>
                    <a:pt x="7110" y="6755"/>
                    <a:pt x="7160" y="6755"/>
                  </a:cubicBezTo>
                  <a:cubicBezTo>
                    <a:pt x="7209" y="6755"/>
                    <a:pt x="7258" y="6776"/>
                    <a:pt x="7300" y="6819"/>
                  </a:cubicBezTo>
                  <a:lnTo>
                    <a:pt x="11118" y="10328"/>
                  </a:lnTo>
                  <a:cubicBezTo>
                    <a:pt x="11306" y="10491"/>
                    <a:pt x="11556" y="10570"/>
                    <a:pt x="11807" y="10570"/>
                  </a:cubicBezTo>
                  <a:cubicBezTo>
                    <a:pt x="12118" y="10570"/>
                    <a:pt x="12432" y="10449"/>
                    <a:pt x="12634" y="10216"/>
                  </a:cubicBezTo>
                  <a:lnTo>
                    <a:pt x="16649" y="5443"/>
                  </a:lnTo>
                  <a:cubicBezTo>
                    <a:pt x="16958" y="5078"/>
                    <a:pt x="17014" y="4601"/>
                    <a:pt x="16817" y="4180"/>
                  </a:cubicBezTo>
                  <a:lnTo>
                    <a:pt x="14880" y="249"/>
                  </a:lnTo>
                  <a:cubicBezTo>
                    <a:pt x="14810" y="92"/>
                    <a:pt x="14621" y="0"/>
                    <a:pt x="14428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70"/>
            <p:cNvSpPr/>
            <p:nvPr/>
          </p:nvSpPr>
          <p:spPr>
            <a:xfrm>
              <a:off x="8090222" y="2674900"/>
              <a:ext cx="724482" cy="496600"/>
            </a:xfrm>
            <a:custGeom>
              <a:avLst/>
              <a:gdLst/>
              <a:ahLst/>
              <a:cxnLst/>
              <a:rect l="l" t="t" r="r" b="b"/>
              <a:pathLst>
                <a:path w="34898" h="23921" extrusionOk="0">
                  <a:moveTo>
                    <a:pt x="32820" y="1"/>
                  </a:moveTo>
                  <a:lnTo>
                    <a:pt x="18727" y="422"/>
                  </a:lnTo>
                  <a:lnTo>
                    <a:pt x="19485" y="4380"/>
                  </a:lnTo>
                  <a:lnTo>
                    <a:pt x="1" y="15414"/>
                  </a:lnTo>
                  <a:lnTo>
                    <a:pt x="3875" y="23920"/>
                  </a:lnTo>
                  <a:lnTo>
                    <a:pt x="22938" y="17519"/>
                  </a:lnTo>
                  <a:cubicBezTo>
                    <a:pt x="22938" y="17519"/>
                    <a:pt x="34898" y="12999"/>
                    <a:pt x="33550" y="3707"/>
                  </a:cubicBezTo>
                  <a:lnTo>
                    <a:pt x="32820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70"/>
            <p:cNvSpPr/>
            <p:nvPr/>
          </p:nvSpPr>
          <p:spPr>
            <a:xfrm>
              <a:off x="8411358" y="2446436"/>
              <a:ext cx="86881" cy="317088"/>
            </a:xfrm>
            <a:custGeom>
              <a:avLst/>
              <a:gdLst/>
              <a:ahLst/>
              <a:cxnLst/>
              <a:rect l="l" t="t" r="r" b="b"/>
              <a:pathLst>
                <a:path w="4185" h="15274" extrusionOk="0">
                  <a:moveTo>
                    <a:pt x="226" y="0"/>
                  </a:moveTo>
                  <a:cubicBezTo>
                    <a:pt x="85" y="28"/>
                    <a:pt x="1" y="113"/>
                    <a:pt x="1" y="253"/>
                  </a:cubicBezTo>
                  <a:lnTo>
                    <a:pt x="478" y="10585"/>
                  </a:lnTo>
                  <a:cubicBezTo>
                    <a:pt x="506" y="11202"/>
                    <a:pt x="984" y="11651"/>
                    <a:pt x="1601" y="11651"/>
                  </a:cubicBezTo>
                  <a:lnTo>
                    <a:pt x="3061" y="11651"/>
                  </a:lnTo>
                  <a:lnTo>
                    <a:pt x="3735" y="15105"/>
                  </a:lnTo>
                  <a:cubicBezTo>
                    <a:pt x="3735" y="15189"/>
                    <a:pt x="3847" y="15273"/>
                    <a:pt x="3959" y="15273"/>
                  </a:cubicBezTo>
                  <a:lnTo>
                    <a:pt x="3988" y="15273"/>
                  </a:lnTo>
                  <a:cubicBezTo>
                    <a:pt x="4100" y="15245"/>
                    <a:pt x="4184" y="15133"/>
                    <a:pt x="4156" y="14992"/>
                  </a:cubicBezTo>
                  <a:lnTo>
                    <a:pt x="3426" y="11174"/>
                  </a:lnTo>
                  <a:lnTo>
                    <a:pt x="1601" y="11202"/>
                  </a:lnTo>
                  <a:cubicBezTo>
                    <a:pt x="1236" y="11202"/>
                    <a:pt x="956" y="10921"/>
                    <a:pt x="927" y="10585"/>
                  </a:cubicBezTo>
                  <a:lnTo>
                    <a:pt x="450" y="225"/>
                  </a:lnTo>
                  <a:cubicBezTo>
                    <a:pt x="450" y="113"/>
                    <a:pt x="338" y="0"/>
                    <a:pt x="22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70"/>
            <p:cNvSpPr/>
            <p:nvPr/>
          </p:nvSpPr>
          <p:spPr>
            <a:xfrm>
              <a:off x="8490641" y="2761013"/>
              <a:ext cx="109011" cy="42724"/>
            </a:xfrm>
            <a:custGeom>
              <a:avLst/>
              <a:gdLst/>
              <a:ahLst/>
              <a:cxnLst/>
              <a:rect l="l" t="t" r="r" b="b"/>
              <a:pathLst>
                <a:path w="5251" h="2058" extrusionOk="0">
                  <a:moveTo>
                    <a:pt x="267" y="1"/>
                  </a:moveTo>
                  <a:cubicBezTo>
                    <a:pt x="160" y="1"/>
                    <a:pt x="75" y="55"/>
                    <a:pt x="28" y="148"/>
                  </a:cubicBezTo>
                  <a:cubicBezTo>
                    <a:pt x="0" y="260"/>
                    <a:pt x="56" y="401"/>
                    <a:pt x="169" y="429"/>
                  </a:cubicBezTo>
                  <a:lnTo>
                    <a:pt x="4941" y="2029"/>
                  </a:lnTo>
                  <a:cubicBezTo>
                    <a:pt x="4969" y="2029"/>
                    <a:pt x="4997" y="2057"/>
                    <a:pt x="4997" y="2057"/>
                  </a:cubicBezTo>
                  <a:cubicBezTo>
                    <a:pt x="5110" y="2057"/>
                    <a:pt x="5194" y="1973"/>
                    <a:pt x="5222" y="1889"/>
                  </a:cubicBezTo>
                  <a:cubicBezTo>
                    <a:pt x="5250" y="1776"/>
                    <a:pt x="5194" y="1636"/>
                    <a:pt x="5082" y="1608"/>
                  </a:cubicBezTo>
                  <a:lnTo>
                    <a:pt x="337" y="8"/>
                  </a:lnTo>
                  <a:cubicBezTo>
                    <a:pt x="313" y="3"/>
                    <a:pt x="290" y="1"/>
                    <a:pt x="26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70"/>
            <p:cNvSpPr/>
            <p:nvPr/>
          </p:nvSpPr>
          <p:spPr>
            <a:xfrm>
              <a:off x="7822709" y="2992985"/>
              <a:ext cx="363134" cy="265956"/>
            </a:xfrm>
            <a:custGeom>
              <a:avLst/>
              <a:gdLst/>
              <a:ahLst/>
              <a:cxnLst/>
              <a:rect l="l" t="t" r="r" b="b"/>
              <a:pathLst>
                <a:path w="17492" h="12811" extrusionOk="0">
                  <a:moveTo>
                    <a:pt x="11402" y="0"/>
                  </a:moveTo>
                  <a:cubicBezTo>
                    <a:pt x="11289" y="0"/>
                    <a:pt x="11175" y="2"/>
                    <a:pt x="11062" y="8"/>
                  </a:cubicBezTo>
                  <a:cubicBezTo>
                    <a:pt x="11062" y="8"/>
                    <a:pt x="5700" y="597"/>
                    <a:pt x="3959" y="1159"/>
                  </a:cubicBezTo>
                  <a:cubicBezTo>
                    <a:pt x="3763" y="1215"/>
                    <a:pt x="3566" y="1271"/>
                    <a:pt x="3426" y="1411"/>
                  </a:cubicBezTo>
                  <a:cubicBezTo>
                    <a:pt x="3257" y="1524"/>
                    <a:pt x="3145" y="1692"/>
                    <a:pt x="3145" y="1889"/>
                  </a:cubicBezTo>
                  <a:cubicBezTo>
                    <a:pt x="3145" y="2169"/>
                    <a:pt x="3341" y="2366"/>
                    <a:pt x="3566" y="2506"/>
                  </a:cubicBezTo>
                  <a:cubicBezTo>
                    <a:pt x="4212" y="2983"/>
                    <a:pt x="4998" y="3208"/>
                    <a:pt x="5756" y="3405"/>
                  </a:cubicBezTo>
                  <a:cubicBezTo>
                    <a:pt x="5166" y="3798"/>
                    <a:pt x="4549" y="4219"/>
                    <a:pt x="3875" y="4640"/>
                  </a:cubicBezTo>
                  <a:cubicBezTo>
                    <a:pt x="2499" y="5679"/>
                    <a:pt x="1" y="7082"/>
                    <a:pt x="1460" y="8823"/>
                  </a:cubicBezTo>
                  <a:cubicBezTo>
                    <a:pt x="1690" y="9064"/>
                    <a:pt x="1934" y="9160"/>
                    <a:pt x="2179" y="9160"/>
                  </a:cubicBezTo>
                  <a:cubicBezTo>
                    <a:pt x="2504" y="9160"/>
                    <a:pt x="2829" y="8991"/>
                    <a:pt x="3117" y="8767"/>
                  </a:cubicBezTo>
                  <a:lnTo>
                    <a:pt x="3117" y="8767"/>
                  </a:lnTo>
                  <a:cubicBezTo>
                    <a:pt x="2499" y="9469"/>
                    <a:pt x="2106" y="10311"/>
                    <a:pt x="3005" y="11013"/>
                  </a:cubicBezTo>
                  <a:cubicBezTo>
                    <a:pt x="3269" y="11277"/>
                    <a:pt x="3537" y="11385"/>
                    <a:pt x="3802" y="11385"/>
                  </a:cubicBezTo>
                  <a:cubicBezTo>
                    <a:pt x="4294" y="11385"/>
                    <a:pt x="4774" y="11012"/>
                    <a:pt x="5194" y="10592"/>
                  </a:cubicBezTo>
                  <a:lnTo>
                    <a:pt x="5194" y="10592"/>
                  </a:lnTo>
                  <a:cubicBezTo>
                    <a:pt x="4857" y="11069"/>
                    <a:pt x="4689" y="11574"/>
                    <a:pt x="5194" y="12052"/>
                  </a:cubicBezTo>
                  <a:cubicBezTo>
                    <a:pt x="5516" y="12427"/>
                    <a:pt x="5866" y="12577"/>
                    <a:pt x="6215" y="12577"/>
                  </a:cubicBezTo>
                  <a:cubicBezTo>
                    <a:pt x="6781" y="12577"/>
                    <a:pt x="7343" y="12183"/>
                    <a:pt x="7777" y="11715"/>
                  </a:cubicBezTo>
                  <a:lnTo>
                    <a:pt x="7777" y="11715"/>
                  </a:lnTo>
                  <a:cubicBezTo>
                    <a:pt x="7466" y="12337"/>
                    <a:pt x="8137" y="12811"/>
                    <a:pt x="8952" y="12811"/>
                  </a:cubicBezTo>
                  <a:cubicBezTo>
                    <a:pt x="9315" y="12811"/>
                    <a:pt x="9706" y="12717"/>
                    <a:pt x="10051" y="12501"/>
                  </a:cubicBezTo>
                  <a:lnTo>
                    <a:pt x="16396" y="9048"/>
                  </a:lnTo>
                  <a:cubicBezTo>
                    <a:pt x="16789" y="8851"/>
                    <a:pt x="17154" y="8458"/>
                    <a:pt x="17491" y="7981"/>
                  </a:cubicBezTo>
                  <a:lnTo>
                    <a:pt x="12887" y="92"/>
                  </a:lnTo>
                  <a:cubicBezTo>
                    <a:pt x="12405" y="46"/>
                    <a:pt x="11905" y="0"/>
                    <a:pt x="11402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70"/>
            <p:cNvSpPr/>
            <p:nvPr/>
          </p:nvSpPr>
          <p:spPr>
            <a:xfrm>
              <a:off x="7946272" y="3189540"/>
              <a:ext cx="6436" cy="6436"/>
            </a:xfrm>
            <a:custGeom>
              <a:avLst/>
              <a:gdLst/>
              <a:ahLst/>
              <a:cxnLst/>
              <a:rect l="l" t="t" r="r" b="b"/>
              <a:pathLst>
                <a:path w="310" h="310" extrusionOk="0">
                  <a:moveTo>
                    <a:pt x="309" y="1"/>
                  </a:moveTo>
                  <a:cubicBezTo>
                    <a:pt x="197" y="85"/>
                    <a:pt x="113" y="197"/>
                    <a:pt x="0" y="310"/>
                  </a:cubicBezTo>
                  <a:cubicBezTo>
                    <a:pt x="113" y="197"/>
                    <a:pt x="225" y="85"/>
                    <a:pt x="309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70"/>
            <p:cNvSpPr/>
            <p:nvPr/>
          </p:nvSpPr>
          <p:spPr>
            <a:xfrm>
              <a:off x="7913637" y="3024602"/>
              <a:ext cx="99669" cy="39070"/>
            </a:xfrm>
            <a:custGeom>
              <a:avLst/>
              <a:gdLst/>
              <a:ahLst/>
              <a:cxnLst/>
              <a:rect l="l" t="t" r="r" b="b"/>
              <a:pathLst>
                <a:path w="4801" h="1882" extrusionOk="0">
                  <a:moveTo>
                    <a:pt x="4801" y="1"/>
                  </a:moveTo>
                  <a:lnTo>
                    <a:pt x="4801" y="1"/>
                  </a:lnTo>
                  <a:cubicBezTo>
                    <a:pt x="4801" y="1"/>
                    <a:pt x="590" y="1039"/>
                    <a:pt x="0" y="1432"/>
                  </a:cubicBezTo>
                  <a:lnTo>
                    <a:pt x="1376" y="1882"/>
                  </a:lnTo>
                  <a:lnTo>
                    <a:pt x="4801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70"/>
            <p:cNvSpPr/>
            <p:nvPr/>
          </p:nvSpPr>
          <p:spPr>
            <a:xfrm>
              <a:off x="7876332" y="3143059"/>
              <a:ext cx="54806" cy="40814"/>
            </a:xfrm>
            <a:custGeom>
              <a:avLst/>
              <a:gdLst/>
              <a:ahLst/>
              <a:cxnLst/>
              <a:rect l="l" t="t" r="r" b="b"/>
              <a:pathLst>
                <a:path w="2640" h="1966" extrusionOk="0">
                  <a:moveTo>
                    <a:pt x="2434" y="1"/>
                  </a:moveTo>
                  <a:cubicBezTo>
                    <a:pt x="2391" y="1"/>
                    <a:pt x="2347" y="17"/>
                    <a:pt x="2303" y="50"/>
                  </a:cubicBezTo>
                  <a:cubicBezTo>
                    <a:pt x="2106" y="162"/>
                    <a:pt x="337" y="1313"/>
                    <a:pt x="85" y="1622"/>
                  </a:cubicBezTo>
                  <a:cubicBezTo>
                    <a:pt x="0" y="1706"/>
                    <a:pt x="29" y="1847"/>
                    <a:pt x="113" y="1903"/>
                  </a:cubicBezTo>
                  <a:cubicBezTo>
                    <a:pt x="155" y="1945"/>
                    <a:pt x="211" y="1966"/>
                    <a:pt x="267" y="1966"/>
                  </a:cubicBezTo>
                  <a:cubicBezTo>
                    <a:pt x="323" y="1966"/>
                    <a:pt x="379" y="1945"/>
                    <a:pt x="422" y="1903"/>
                  </a:cubicBezTo>
                  <a:cubicBezTo>
                    <a:pt x="562" y="1706"/>
                    <a:pt x="1797" y="864"/>
                    <a:pt x="2527" y="387"/>
                  </a:cubicBezTo>
                  <a:cubicBezTo>
                    <a:pt x="2555" y="387"/>
                    <a:pt x="2583" y="359"/>
                    <a:pt x="2583" y="331"/>
                  </a:cubicBezTo>
                  <a:cubicBezTo>
                    <a:pt x="2639" y="274"/>
                    <a:pt x="2639" y="162"/>
                    <a:pt x="2611" y="106"/>
                  </a:cubicBezTo>
                  <a:cubicBezTo>
                    <a:pt x="2560" y="38"/>
                    <a:pt x="2499" y="1"/>
                    <a:pt x="243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70"/>
            <p:cNvSpPr/>
            <p:nvPr/>
          </p:nvSpPr>
          <p:spPr>
            <a:xfrm>
              <a:off x="7922959" y="3186198"/>
              <a:ext cx="46066" cy="33693"/>
            </a:xfrm>
            <a:custGeom>
              <a:avLst/>
              <a:gdLst/>
              <a:ahLst/>
              <a:cxnLst/>
              <a:rect l="l" t="t" r="r" b="b"/>
              <a:pathLst>
                <a:path w="2219" h="1623" extrusionOk="0">
                  <a:moveTo>
                    <a:pt x="1999" y="0"/>
                  </a:moveTo>
                  <a:cubicBezTo>
                    <a:pt x="1957" y="0"/>
                    <a:pt x="1915" y="16"/>
                    <a:pt x="1881" y="49"/>
                  </a:cubicBezTo>
                  <a:lnTo>
                    <a:pt x="113" y="1229"/>
                  </a:lnTo>
                  <a:cubicBezTo>
                    <a:pt x="28" y="1313"/>
                    <a:pt x="0" y="1425"/>
                    <a:pt x="57" y="1537"/>
                  </a:cubicBezTo>
                  <a:cubicBezTo>
                    <a:pt x="93" y="1592"/>
                    <a:pt x="164" y="1623"/>
                    <a:pt x="233" y="1623"/>
                  </a:cubicBezTo>
                  <a:cubicBezTo>
                    <a:pt x="271" y="1623"/>
                    <a:pt x="307" y="1613"/>
                    <a:pt x="337" y="1594"/>
                  </a:cubicBezTo>
                  <a:lnTo>
                    <a:pt x="2106" y="386"/>
                  </a:lnTo>
                  <a:cubicBezTo>
                    <a:pt x="2134" y="386"/>
                    <a:pt x="2134" y="358"/>
                    <a:pt x="2162" y="358"/>
                  </a:cubicBezTo>
                  <a:cubicBezTo>
                    <a:pt x="2218" y="274"/>
                    <a:pt x="2218" y="190"/>
                    <a:pt x="2162" y="106"/>
                  </a:cubicBezTo>
                  <a:cubicBezTo>
                    <a:pt x="2128" y="38"/>
                    <a:pt x="2063" y="0"/>
                    <a:pt x="199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70"/>
            <p:cNvSpPr/>
            <p:nvPr/>
          </p:nvSpPr>
          <p:spPr>
            <a:xfrm>
              <a:off x="7979488" y="3218085"/>
              <a:ext cx="29168" cy="22628"/>
            </a:xfrm>
            <a:custGeom>
              <a:avLst/>
              <a:gdLst/>
              <a:ahLst/>
              <a:cxnLst/>
              <a:rect l="l" t="t" r="r" b="b"/>
              <a:pathLst>
                <a:path w="1405" h="1090" extrusionOk="0">
                  <a:moveTo>
                    <a:pt x="1158" y="0"/>
                  </a:moveTo>
                  <a:cubicBezTo>
                    <a:pt x="1119" y="0"/>
                    <a:pt x="1079" y="10"/>
                    <a:pt x="1039" y="29"/>
                  </a:cubicBezTo>
                  <a:lnTo>
                    <a:pt x="113" y="703"/>
                  </a:lnTo>
                  <a:cubicBezTo>
                    <a:pt x="29" y="759"/>
                    <a:pt x="1" y="900"/>
                    <a:pt x="57" y="984"/>
                  </a:cubicBezTo>
                  <a:cubicBezTo>
                    <a:pt x="108" y="1052"/>
                    <a:pt x="169" y="1089"/>
                    <a:pt x="234" y="1089"/>
                  </a:cubicBezTo>
                  <a:cubicBezTo>
                    <a:pt x="277" y="1089"/>
                    <a:pt x="321" y="1073"/>
                    <a:pt x="366" y="1040"/>
                  </a:cubicBezTo>
                  <a:lnTo>
                    <a:pt x="1292" y="394"/>
                  </a:lnTo>
                  <a:cubicBezTo>
                    <a:pt x="1320" y="366"/>
                    <a:pt x="1320" y="366"/>
                    <a:pt x="1348" y="338"/>
                  </a:cubicBezTo>
                  <a:cubicBezTo>
                    <a:pt x="1404" y="254"/>
                    <a:pt x="1404" y="170"/>
                    <a:pt x="1348" y="86"/>
                  </a:cubicBezTo>
                  <a:cubicBezTo>
                    <a:pt x="1294" y="31"/>
                    <a:pt x="1228" y="0"/>
                    <a:pt x="115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70"/>
            <p:cNvSpPr/>
            <p:nvPr/>
          </p:nvSpPr>
          <p:spPr>
            <a:xfrm>
              <a:off x="8143845" y="1785106"/>
              <a:ext cx="145735" cy="138365"/>
            </a:xfrm>
            <a:custGeom>
              <a:avLst/>
              <a:gdLst/>
              <a:ahLst/>
              <a:cxnLst/>
              <a:rect l="l" t="t" r="r" b="b"/>
              <a:pathLst>
                <a:path w="7020" h="6665" extrusionOk="0">
                  <a:moveTo>
                    <a:pt x="3526" y="485"/>
                  </a:moveTo>
                  <a:cubicBezTo>
                    <a:pt x="3613" y="485"/>
                    <a:pt x="3702" y="489"/>
                    <a:pt x="3791" y="497"/>
                  </a:cubicBezTo>
                  <a:cubicBezTo>
                    <a:pt x="5363" y="665"/>
                    <a:pt x="6486" y="2069"/>
                    <a:pt x="6346" y="3613"/>
                  </a:cubicBezTo>
                  <a:cubicBezTo>
                    <a:pt x="6188" y="5083"/>
                    <a:pt x="4951" y="6184"/>
                    <a:pt x="3507" y="6184"/>
                  </a:cubicBezTo>
                  <a:cubicBezTo>
                    <a:pt x="3406" y="6184"/>
                    <a:pt x="3304" y="6179"/>
                    <a:pt x="3201" y="6168"/>
                  </a:cubicBezTo>
                  <a:cubicBezTo>
                    <a:pt x="1657" y="6000"/>
                    <a:pt x="506" y="4624"/>
                    <a:pt x="674" y="3052"/>
                  </a:cubicBezTo>
                  <a:cubicBezTo>
                    <a:pt x="807" y="1568"/>
                    <a:pt x="2064" y="485"/>
                    <a:pt x="3526" y="485"/>
                  </a:cubicBezTo>
                  <a:close/>
                  <a:moveTo>
                    <a:pt x="3488" y="1"/>
                  </a:moveTo>
                  <a:cubicBezTo>
                    <a:pt x="1788" y="1"/>
                    <a:pt x="353" y="1289"/>
                    <a:pt x="169" y="2996"/>
                  </a:cubicBezTo>
                  <a:cubicBezTo>
                    <a:pt x="1" y="4820"/>
                    <a:pt x="1320" y="6477"/>
                    <a:pt x="3173" y="6645"/>
                  </a:cubicBezTo>
                  <a:cubicBezTo>
                    <a:pt x="3292" y="6658"/>
                    <a:pt x="3410" y="6664"/>
                    <a:pt x="3527" y="6664"/>
                  </a:cubicBezTo>
                  <a:cubicBezTo>
                    <a:pt x="5204" y="6664"/>
                    <a:pt x="6639" y="5375"/>
                    <a:pt x="6823" y="3669"/>
                  </a:cubicBezTo>
                  <a:cubicBezTo>
                    <a:pt x="7019" y="1844"/>
                    <a:pt x="5672" y="188"/>
                    <a:pt x="3847" y="20"/>
                  </a:cubicBezTo>
                  <a:cubicBezTo>
                    <a:pt x="3726" y="7"/>
                    <a:pt x="3607" y="1"/>
                    <a:pt x="3488" y="1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70"/>
            <p:cNvSpPr/>
            <p:nvPr/>
          </p:nvSpPr>
          <p:spPr>
            <a:xfrm>
              <a:off x="7983578" y="1789278"/>
              <a:ext cx="145714" cy="138843"/>
            </a:xfrm>
            <a:custGeom>
              <a:avLst/>
              <a:gdLst/>
              <a:ahLst/>
              <a:cxnLst/>
              <a:rect l="l" t="t" r="r" b="b"/>
              <a:pathLst>
                <a:path w="7019" h="6688" extrusionOk="0">
                  <a:moveTo>
                    <a:pt x="3490" y="504"/>
                  </a:moveTo>
                  <a:cubicBezTo>
                    <a:pt x="3589" y="504"/>
                    <a:pt x="3689" y="509"/>
                    <a:pt x="3790" y="520"/>
                  </a:cubicBezTo>
                  <a:cubicBezTo>
                    <a:pt x="5362" y="661"/>
                    <a:pt x="6513" y="2065"/>
                    <a:pt x="6345" y="3637"/>
                  </a:cubicBezTo>
                  <a:cubicBezTo>
                    <a:pt x="6188" y="5080"/>
                    <a:pt x="4976" y="6180"/>
                    <a:pt x="3534" y="6180"/>
                  </a:cubicBezTo>
                  <a:cubicBezTo>
                    <a:pt x="3433" y="6180"/>
                    <a:pt x="3331" y="6175"/>
                    <a:pt x="3229" y="6164"/>
                  </a:cubicBezTo>
                  <a:cubicBezTo>
                    <a:pt x="1657" y="6023"/>
                    <a:pt x="534" y="4619"/>
                    <a:pt x="674" y="3047"/>
                  </a:cubicBezTo>
                  <a:cubicBezTo>
                    <a:pt x="831" y="1604"/>
                    <a:pt x="2068" y="504"/>
                    <a:pt x="3490" y="504"/>
                  </a:cubicBezTo>
                  <a:close/>
                  <a:moveTo>
                    <a:pt x="3533" y="1"/>
                  </a:moveTo>
                  <a:cubicBezTo>
                    <a:pt x="1835" y="1"/>
                    <a:pt x="355" y="1273"/>
                    <a:pt x="197" y="3019"/>
                  </a:cubicBezTo>
                  <a:cubicBezTo>
                    <a:pt x="0" y="4844"/>
                    <a:pt x="1348" y="6472"/>
                    <a:pt x="3173" y="6669"/>
                  </a:cubicBezTo>
                  <a:cubicBezTo>
                    <a:pt x="3291" y="6682"/>
                    <a:pt x="3409" y="6688"/>
                    <a:pt x="3527" y="6688"/>
                  </a:cubicBezTo>
                  <a:cubicBezTo>
                    <a:pt x="5207" y="6688"/>
                    <a:pt x="6667" y="5399"/>
                    <a:pt x="6850" y="3693"/>
                  </a:cubicBezTo>
                  <a:cubicBezTo>
                    <a:pt x="7019" y="1840"/>
                    <a:pt x="5671" y="212"/>
                    <a:pt x="3846" y="15"/>
                  </a:cubicBezTo>
                  <a:cubicBezTo>
                    <a:pt x="3741" y="5"/>
                    <a:pt x="3636" y="1"/>
                    <a:pt x="3533" y="1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70"/>
            <p:cNvSpPr/>
            <p:nvPr/>
          </p:nvSpPr>
          <p:spPr>
            <a:xfrm>
              <a:off x="8117044" y="1847822"/>
              <a:ext cx="37908" cy="16380"/>
            </a:xfrm>
            <a:custGeom>
              <a:avLst/>
              <a:gdLst/>
              <a:ahLst/>
              <a:cxnLst/>
              <a:rect l="l" t="t" r="r" b="b"/>
              <a:pathLst>
                <a:path w="1826" h="789" extrusionOk="0">
                  <a:moveTo>
                    <a:pt x="938" y="0"/>
                  </a:moveTo>
                  <a:cubicBezTo>
                    <a:pt x="630" y="0"/>
                    <a:pt x="297" y="116"/>
                    <a:pt x="0" y="452"/>
                  </a:cubicBezTo>
                  <a:lnTo>
                    <a:pt x="365" y="789"/>
                  </a:lnTo>
                  <a:cubicBezTo>
                    <a:pt x="562" y="570"/>
                    <a:pt x="768" y="500"/>
                    <a:pt x="951" y="500"/>
                  </a:cubicBezTo>
                  <a:cubicBezTo>
                    <a:pt x="1236" y="500"/>
                    <a:pt x="1465" y="670"/>
                    <a:pt x="1516" y="704"/>
                  </a:cubicBezTo>
                  <a:lnTo>
                    <a:pt x="1825" y="311"/>
                  </a:lnTo>
                  <a:cubicBezTo>
                    <a:pt x="1628" y="160"/>
                    <a:pt x="1300" y="0"/>
                    <a:pt x="938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70"/>
            <p:cNvSpPr/>
            <p:nvPr/>
          </p:nvSpPr>
          <p:spPr>
            <a:xfrm>
              <a:off x="8270896" y="1813962"/>
              <a:ext cx="83953" cy="19577"/>
            </a:xfrm>
            <a:custGeom>
              <a:avLst/>
              <a:gdLst/>
              <a:ahLst/>
              <a:cxnLst/>
              <a:rect l="l" t="t" r="r" b="b"/>
              <a:pathLst>
                <a:path w="4044" h="943" extrusionOk="0">
                  <a:moveTo>
                    <a:pt x="3180" y="0"/>
                  </a:moveTo>
                  <a:cubicBezTo>
                    <a:pt x="793" y="0"/>
                    <a:pt x="219" y="375"/>
                    <a:pt x="113" y="454"/>
                  </a:cubicBezTo>
                  <a:cubicBezTo>
                    <a:pt x="1" y="567"/>
                    <a:pt x="1" y="735"/>
                    <a:pt x="141" y="848"/>
                  </a:cubicBezTo>
                  <a:cubicBezTo>
                    <a:pt x="198" y="904"/>
                    <a:pt x="254" y="932"/>
                    <a:pt x="338" y="932"/>
                  </a:cubicBezTo>
                  <a:cubicBezTo>
                    <a:pt x="360" y="939"/>
                    <a:pt x="385" y="943"/>
                    <a:pt x="411" y="943"/>
                  </a:cubicBezTo>
                  <a:cubicBezTo>
                    <a:pt x="480" y="943"/>
                    <a:pt x="557" y="917"/>
                    <a:pt x="619" y="876"/>
                  </a:cubicBezTo>
                  <a:cubicBezTo>
                    <a:pt x="645" y="850"/>
                    <a:pt x="1173" y="560"/>
                    <a:pt x="3177" y="560"/>
                  </a:cubicBezTo>
                  <a:cubicBezTo>
                    <a:pt x="3343" y="560"/>
                    <a:pt x="3520" y="562"/>
                    <a:pt x="3707" y="567"/>
                  </a:cubicBezTo>
                  <a:cubicBezTo>
                    <a:pt x="3903" y="567"/>
                    <a:pt x="4044" y="454"/>
                    <a:pt x="4044" y="286"/>
                  </a:cubicBezTo>
                  <a:cubicBezTo>
                    <a:pt x="4044" y="146"/>
                    <a:pt x="3875" y="5"/>
                    <a:pt x="3679" y="5"/>
                  </a:cubicBezTo>
                  <a:cubicBezTo>
                    <a:pt x="3504" y="2"/>
                    <a:pt x="3338" y="0"/>
                    <a:pt x="3180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70"/>
            <p:cNvSpPr/>
            <p:nvPr/>
          </p:nvSpPr>
          <p:spPr>
            <a:xfrm>
              <a:off x="7986484" y="1841428"/>
              <a:ext cx="42558" cy="22774"/>
            </a:xfrm>
            <a:custGeom>
              <a:avLst/>
              <a:gdLst/>
              <a:ahLst/>
              <a:cxnLst/>
              <a:rect l="l" t="t" r="r" b="b"/>
              <a:pathLst>
                <a:path w="2050" h="1097" extrusionOk="0">
                  <a:moveTo>
                    <a:pt x="348" y="0"/>
                  </a:moveTo>
                  <a:cubicBezTo>
                    <a:pt x="326" y="0"/>
                    <a:pt x="303" y="1"/>
                    <a:pt x="281" y="2"/>
                  </a:cubicBezTo>
                  <a:cubicBezTo>
                    <a:pt x="113" y="2"/>
                    <a:pt x="1" y="142"/>
                    <a:pt x="29" y="283"/>
                  </a:cubicBezTo>
                  <a:cubicBezTo>
                    <a:pt x="29" y="395"/>
                    <a:pt x="85" y="479"/>
                    <a:pt x="169" y="507"/>
                  </a:cubicBezTo>
                  <a:cubicBezTo>
                    <a:pt x="197" y="563"/>
                    <a:pt x="281" y="563"/>
                    <a:pt x="337" y="563"/>
                  </a:cubicBezTo>
                  <a:cubicBezTo>
                    <a:pt x="871" y="563"/>
                    <a:pt x="1657" y="928"/>
                    <a:pt x="1910" y="1069"/>
                  </a:cubicBezTo>
                  <a:cubicBezTo>
                    <a:pt x="1966" y="1097"/>
                    <a:pt x="1994" y="1097"/>
                    <a:pt x="2050" y="1097"/>
                  </a:cubicBezTo>
                  <a:lnTo>
                    <a:pt x="2050" y="507"/>
                  </a:lnTo>
                  <a:cubicBezTo>
                    <a:pt x="1752" y="372"/>
                    <a:pt x="982" y="0"/>
                    <a:pt x="348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70"/>
            <p:cNvSpPr/>
            <p:nvPr/>
          </p:nvSpPr>
          <p:spPr>
            <a:xfrm>
              <a:off x="8100145" y="2961513"/>
              <a:ext cx="139902" cy="205898"/>
            </a:xfrm>
            <a:custGeom>
              <a:avLst/>
              <a:gdLst/>
              <a:ahLst/>
              <a:cxnLst/>
              <a:rect l="l" t="t" r="r" b="b"/>
              <a:pathLst>
                <a:path w="6739" h="9918" extrusionOk="0">
                  <a:moveTo>
                    <a:pt x="2121" y="1"/>
                  </a:moveTo>
                  <a:cubicBezTo>
                    <a:pt x="1390" y="1"/>
                    <a:pt x="492" y="304"/>
                    <a:pt x="0" y="822"/>
                  </a:cubicBezTo>
                  <a:cubicBezTo>
                    <a:pt x="0" y="822"/>
                    <a:pt x="3313" y="4387"/>
                    <a:pt x="4660" y="9918"/>
                  </a:cubicBezTo>
                  <a:cubicBezTo>
                    <a:pt x="5531" y="9806"/>
                    <a:pt x="6233" y="9384"/>
                    <a:pt x="6738" y="8711"/>
                  </a:cubicBezTo>
                  <a:cubicBezTo>
                    <a:pt x="6738" y="8711"/>
                    <a:pt x="5419" y="3236"/>
                    <a:pt x="2302" y="7"/>
                  </a:cubicBezTo>
                  <a:cubicBezTo>
                    <a:pt x="2243" y="3"/>
                    <a:pt x="2183" y="1"/>
                    <a:pt x="212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70"/>
            <p:cNvSpPr/>
            <p:nvPr/>
          </p:nvSpPr>
          <p:spPr>
            <a:xfrm>
              <a:off x="8095474" y="2962011"/>
              <a:ext cx="145735" cy="127549"/>
            </a:xfrm>
            <a:custGeom>
              <a:avLst/>
              <a:gdLst/>
              <a:ahLst/>
              <a:cxnLst/>
              <a:rect l="l" t="t" r="r" b="b"/>
              <a:pathLst>
                <a:path w="7020" h="6144" extrusionOk="0">
                  <a:moveTo>
                    <a:pt x="3525" y="0"/>
                  </a:moveTo>
                  <a:cubicBezTo>
                    <a:pt x="3048" y="0"/>
                    <a:pt x="2562" y="112"/>
                    <a:pt x="2106" y="348"/>
                  </a:cubicBezTo>
                  <a:cubicBezTo>
                    <a:pt x="590" y="1106"/>
                    <a:pt x="1" y="2959"/>
                    <a:pt x="787" y="4475"/>
                  </a:cubicBezTo>
                  <a:cubicBezTo>
                    <a:pt x="1317" y="5536"/>
                    <a:pt x="2383" y="6143"/>
                    <a:pt x="3495" y="6143"/>
                  </a:cubicBezTo>
                  <a:cubicBezTo>
                    <a:pt x="3972" y="6143"/>
                    <a:pt x="4458" y="6031"/>
                    <a:pt x="4914" y="5795"/>
                  </a:cubicBezTo>
                  <a:cubicBezTo>
                    <a:pt x="6430" y="5037"/>
                    <a:pt x="7019" y="3184"/>
                    <a:pt x="6233" y="1668"/>
                  </a:cubicBezTo>
                  <a:cubicBezTo>
                    <a:pt x="5703" y="607"/>
                    <a:pt x="4637" y="0"/>
                    <a:pt x="352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70"/>
            <p:cNvSpPr/>
            <p:nvPr/>
          </p:nvSpPr>
          <p:spPr>
            <a:xfrm>
              <a:off x="8115881" y="2979823"/>
              <a:ext cx="104921" cy="91821"/>
            </a:xfrm>
            <a:custGeom>
              <a:avLst/>
              <a:gdLst/>
              <a:ahLst/>
              <a:cxnLst/>
              <a:rect l="l" t="t" r="r" b="b"/>
              <a:pathLst>
                <a:path w="5054" h="4423" extrusionOk="0">
                  <a:moveTo>
                    <a:pt x="2535" y="0"/>
                  </a:moveTo>
                  <a:cubicBezTo>
                    <a:pt x="2193" y="0"/>
                    <a:pt x="1844" y="80"/>
                    <a:pt x="1516" y="248"/>
                  </a:cubicBezTo>
                  <a:cubicBezTo>
                    <a:pt x="449" y="810"/>
                    <a:pt x="0" y="2129"/>
                    <a:pt x="562" y="3224"/>
                  </a:cubicBezTo>
                  <a:cubicBezTo>
                    <a:pt x="958" y="3977"/>
                    <a:pt x="1731" y="4422"/>
                    <a:pt x="2536" y="4422"/>
                  </a:cubicBezTo>
                  <a:cubicBezTo>
                    <a:pt x="2873" y="4422"/>
                    <a:pt x="3215" y="4344"/>
                    <a:pt x="3538" y="4179"/>
                  </a:cubicBezTo>
                  <a:cubicBezTo>
                    <a:pt x="4632" y="3617"/>
                    <a:pt x="5054" y="2298"/>
                    <a:pt x="4492" y="1203"/>
                  </a:cubicBezTo>
                  <a:cubicBezTo>
                    <a:pt x="4099" y="436"/>
                    <a:pt x="3334" y="0"/>
                    <a:pt x="2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70"/>
            <p:cNvSpPr/>
            <p:nvPr/>
          </p:nvSpPr>
          <p:spPr>
            <a:xfrm>
              <a:off x="7323804" y="2279754"/>
              <a:ext cx="21" cy="2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1" name="Google Shape;1731;p70"/>
          <p:cNvGrpSpPr/>
          <p:nvPr/>
        </p:nvGrpSpPr>
        <p:grpSpPr>
          <a:xfrm flipH="1">
            <a:off x="7173863" y="1530744"/>
            <a:ext cx="1568150" cy="3639875"/>
            <a:chOff x="-950825" y="1392450"/>
            <a:chExt cx="1568150" cy="3639875"/>
          </a:xfrm>
        </p:grpSpPr>
        <p:sp>
          <p:nvSpPr>
            <p:cNvPr id="1732" name="Google Shape;1732;p70"/>
            <p:cNvSpPr/>
            <p:nvPr/>
          </p:nvSpPr>
          <p:spPr>
            <a:xfrm>
              <a:off x="-350050" y="4666000"/>
              <a:ext cx="226475" cy="126950"/>
            </a:xfrm>
            <a:custGeom>
              <a:avLst/>
              <a:gdLst/>
              <a:ahLst/>
              <a:cxnLst/>
              <a:rect l="l" t="t" r="r" b="b"/>
              <a:pathLst>
                <a:path w="9059" h="5078" extrusionOk="0">
                  <a:moveTo>
                    <a:pt x="1" y="1"/>
                  </a:moveTo>
                  <a:lnTo>
                    <a:pt x="1" y="5077"/>
                  </a:lnTo>
                  <a:lnTo>
                    <a:pt x="8724" y="4864"/>
                  </a:lnTo>
                  <a:lnTo>
                    <a:pt x="9059" y="24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70"/>
            <p:cNvSpPr/>
            <p:nvPr/>
          </p:nvSpPr>
          <p:spPr>
            <a:xfrm>
              <a:off x="-359175" y="4777725"/>
              <a:ext cx="491675" cy="245450"/>
            </a:xfrm>
            <a:custGeom>
              <a:avLst/>
              <a:gdLst/>
              <a:ahLst/>
              <a:cxnLst/>
              <a:rect l="l" t="t" r="r" b="b"/>
              <a:pathLst>
                <a:path w="19667" h="9818" extrusionOk="0">
                  <a:moveTo>
                    <a:pt x="9910" y="0"/>
                  </a:moveTo>
                  <a:lnTo>
                    <a:pt x="123" y="243"/>
                  </a:lnTo>
                  <a:lnTo>
                    <a:pt x="31" y="8572"/>
                  </a:lnTo>
                  <a:cubicBezTo>
                    <a:pt x="1" y="9028"/>
                    <a:pt x="396" y="9453"/>
                    <a:pt x="852" y="9453"/>
                  </a:cubicBezTo>
                  <a:lnTo>
                    <a:pt x="18634" y="9818"/>
                  </a:lnTo>
                  <a:cubicBezTo>
                    <a:pt x="19333" y="9818"/>
                    <a:pt x="19667" y="8967"/>
                    <a:pt x="19150" y="8480"/>
                  </a:cubicBezTo>
                  <a:lnTo>
                    <a:pt x="11278" y="1246"/>
                  </a:lnTo>
                  <a:lnTo>
                    <a:pt x="9910" y="0"/>
                  </a:ln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70"/>
            <p:cNvSpPr/>
            <p:nvPr/>
          </p:nvSpPr>
          <p:spPr>
            <a:xfrm>
              <a:off x="-359175" y="4973775"/>
              <a:ext cx="491675" cy="49400"/>
            </a:xfrm>
            <a:custGeom>
              <a:avLst/>
              <a:gdLst/>
              <a:ahLst/>
              <a:cxnLst/>
              <a:rect l="l" t="t" r="r" b="b"/>
              <a:pathLst>
                <a:path w="19667" h="1976" extrusionOk="0">
                  <a:moveTo>
                    <a:pt x="31" y="0"/>
                  </a:moveTo>
                  <a:lnTo>
                    <a:pt x="31" y="730"/>
                  </a:lnTo>
                  <a:cubicBezTo>
                    <a:pt x="1" y="1186"/>
                    <a:pt x="396" y="1611"/>
                    <a:pt x="852" y="1611"/>
                  </a:cubicBezTo>
                  <a:lnTo>
                    <a:pt x="18634" y="1976"/>
                  </a:lnTo>
                  <a:cubicBezTo>
                    <a:pt x="19333" y="1976"/>
                    <a:pt x="19667" y="1125"/>
                    <a:pt x="19150" y="638"/>
                  </a:cubicBezTo>
                  <a:lnTo>
                    <a:pt x="18877" y="395"/>
                  </a:lnTo>
                  <a:cubicBezTo>
                    <a:pt x="18755" y="517"/>
                    <a:pt x="18573" y="578"/>
                    <a:pt x="18360" y="578"/>
                  </a:cubicBezTo>
                  <a:lnTo>
                    <a:pt x="609" y="213"/>
                  </a:lnTo>
                  <a:cubicBezTo>
                    <a:pt x="366" y="213"/>
                    <a:pt x="183" y="122"/>
                    <a:pt x="3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70"/>
            <p:cNvSpPr/>
            <p:nvPr/>
          </p:nvSpPr>
          <p:spPr>
            <a:xfrm>
              <a:off x="-362975" y="4975275"/>
              <a:ext cx="423300" cy="15225"/>
            </a:xfrm>
            <a:custGeom>
              <a:avLst/>
              <a:gdLst/>
              <a:ahLst/>
              <a:cxnLst/>
              <a:rect l="l" t="t" r="r" b="b"/>
              <a:pathLst>
                <a:path w="16932" h="609" extrusionOk="0">
                  <a:moveTo>
                    <a:pt x="214" y="1"/>
                  </a:moveTo>
                  <a:cubicBezTo>
                    <a:pt x="92" y="1"/>
                    <a:pt x="1" y="62"/>
                    <a:pt x="1" y="183"/>
                  </a:cubicBezTo>
                  <a:cubicBezTo>
                    <a:pt x="1" y="275"/>
                    <a:pt x="92" y="366"/>
                    <a:pt x="214" y="366"/>
                  </a:cubicBezTo>
                  <a:lnTo>
                    <a:pt x="16719" y="609"/>
                  </a:lnTo>
                  <a:cubicBezTo>
                    <a:pt x="16840" y="609"/>
                    <a:pt x="16931" y="548"/>
                    <a:pt x="16931" y="427"/>
                  </a:cubicBezTo>
                  <a:cubicBezTo>
                    <a:pt x="16931" y="335"/>
                    <a:pt x="16840" y="244"/>
                    <a:pt x="16749" y="244"/>
                  </a:cubicBezTo>
                  <a:lnTo>
                    <a:pt x="2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70"/>
            <p:cNvSpPr/>
            <p:nvPr/>
          </p:nvSpPr>
          <p:spPr>
            <a:xfrm>
              <a:off x="-305975" y="4838400"/>
              <a:ext cx="85125" cy="82950"/>
            </a:xfrm>
            <a:custGeom>
              <a:avLst/>
              <a:gdLst/>
              <a:ahLst/>
              <a:cxnLst/>
              <a:rect l="l" t="t" r="r" b="b"/>
              <a:pathLst>
                <a:path w="3405" h="3318" extrusionOk="0">
                  <a:moveTo>
                    <a:pt x="1703" y="370"/>
                  </a:moveTo>
                  <a:cubicBezTo>
                    <a:pt x="1794" y="370"/>
                    <a:pt x="1855" y="370"/>
                    <a:pt x="1946" y="400"/>
                  </a:cubicBezTo>
                  <a:cubicBezTo>
                    <a:pt x="2280" y="461"/>
                    <a:pt x="2584" y="643"/>
                    <a:pt x="2767" y="947"/>
                  </a:cubicBezTo>
                  <a:cubicBezTo>
                    <a:pt x="2949" y="1221"/>
                    <a:pt x="3010" y="1555"/>
                    <a:pt x="2949" y="1889"/>
                  </a:cubicBezTo>
                  <a:cubicBezTo>
                    <a:pt x="2888" y="2224"/>
                    <a:pt x="2706" y="2528"/>
                    <a:pt x="2432" y="2710"/>
                  </a:cubicBezTo>
                  <a:cubicBezTo>
                    <a:pt x="2210" y="2843"/>
                    <a:pt x="1971" y="2928"/>
                    <a:pt x="1728" y="2928"/>
                  </a:cubicBezTo>
                  <a:cubicBezTo>
                    <a:pt x="1639" y="2928"/>
                    <a:pt x="1549" y="2917"/>
                    <a:pt x="1460" y="2892"/>
                  </a:cubicBezTo>
                  <a:cubicBezTo>
                    <a:pt x="761" y="2771"/>
                    <a:pt x="305" y="2102"/>
                    <a:pt x="457" y="1403"/>
                  </a:cubicBezTo>
                  <a:cubicBezTo>
                    <a:pt x="517" y="1069"/>
                    <a:pt x="700" y="795"/>
                    <a:pt x="1004" y="582"/>
                  </a:cubicBezTo>
                  <a:cubicBezTo>
                    <a:pt x="1217" y="461"/>
                    <a:pt x="1460" y="370"/>
                    <a:pt x="1703" y="370"/>
                  </a:cubicBezTo>
                  <a:close/>
                  <a:moveTo>
                    <a:pt x="1694" y="0"/>
                  </a:moveTo>
                  <a:cubicBezTo>
                    <a:pt x="1368" y="0"/>
                    <a:pt x="1063" y="97"/>
                    <a:pt x="791" y="278"/>
                  </a:cubicBezTo>
                  <a:cubicBezTo>
                    <a:pt x="426" y="521"/>
                    <a:pt x="153" y="886"/>
                    <a:pt x="92" y="1342"/>
                  </a:cubicBezTo>
                  <a:cubicBezTo>
                    <a:pt x="1" y="1768"/>
                    <a:pt x="92" y="2193"/>
                    <a:pt x="335" y="2588"/>
                  </a:cubicBezTo>
                  <a:cubicBezTo>
                    <a:pt x="578" y="2953"/>
                    <a:pt x="943" y="3196"/>
                    <a:pt x="1399" y="3287"/>
                  </a:cubicBezTo>
                  <a:cubicBezTo>
                    <a:pt x="1490" y="3287"/>
                    <a:pt x="1612" y="3318"/>
                    <a:pt x="1703" y="3318"/>
                  </a:cubicBezTo>
                  <a:cubicBezTo>
                    <a:pt x="2037" y="3318"/>
                    <a:pt x="2341" y="3196"/>
                    <a:pt x="2615" y="3014"/>
                  </a:cubicBezTo>
                  <a:cubicBezTo>
                    <a:pt x="3010" y="2771"/>
                    <a:pt x="3253" y="2406"/>
                    <a:pt x="3344" y="1980"/>
                  </a:cubicBezTo>
                  <a:cubicBezTo>
                    <a:pt x="3405" y="1525"/>
                    <a:pt x="3314" y="1099"/>
                    <a:pt x="3071" y="734"/>
                  </a:cubicBezTo>
                  <a:cubicBezTo>
                    <a:pt x="2827" y="370"/>
                    <a:pt x="2463" y="126"/>
                    <a:pt x="2037" y="35"/>
                  </a:cubicBezTo>
                  <a:cubicBezTo>
                    <a:pt x="1921" y="12"/>
                    <a:pt x="1806" y="0"/>
                    <a:pt x="16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70"/>
            <p:cNvSpPr/>
            <p:nvPr/>
          </p:nvSpPr>
          <p:spPr>
            <a:xfrm>
              <a:off x="-119800" y="4804700"/>
              <a:ext cx="47900" cy="49800"/>
            </a:xfrm>
            <a:custGeom>
              <a:avLst/>
              <a:gdLst/>
              <a:ahLst/>
              <a:cxnLst/>
              <a:rect l="l" t="t" r="r" b="b"/>
              <a:pathLst>
                <a:path w="1916" h="1992" extrusionOk="0">
                  <a:moveTo>
                    <a:pt x="1699" y="0"/>
                  </a:moveTo>
                  <a:cubicBezTo>
                    <a:pt x="1650" y="0"/>
                    <a:pt x="1596" y="15"/>
                    <a:pt x="1551" y="46"/>
                  </a:cubicBezTo>
                  <a:lnTo>
                    <a:pt x="61" y="1657"/>
                  </a:lnTo>
                  <a:cubicBezTo>
                    <a:pt x="1" y="1748"/>
                    <a:pt x="1" y="1869"/>
                    <a:pt x="61" y="1930"/>
                  </a:cubicBezTo>
                  <a:cubicBezTo>
                    <a:pt x="122" y="1961"/>
                    <a:pt x="153" y="1991"/>
                    <a:pt x="213" y="1991"/>
                  </a:cubicBezTo>
                  <a:cubicBezTo>
                    <a:pt x="244" y="1991"/>
                    <a:pt x="305" y="1961"/>
                    <a:pt x="335" y="1930"/>
                  </a:cubicBezTo>
                  <a:lnTo>
                    <a:pt x="1824" y="319"/>
                  </a:lnTo>
                  <a:cubicBezTo>
                    <a:pt x="1916" y="228"/>
                    <a:pt x="1916" y="107"/>
                    <a:pt x="1824" y="46"/>
                  </a:cubicBezTo>
                  <a:cubicBezTo>
                    <a:pt x="1794" y="15"/>
                    <a:pt x="1748" y="0"/>
                    <a:pt x="16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70"/>
            <p:cNvSpPr/>
            <p:nvPr/>
          </p:nvSpPr>
          <p:spPr>
            <a:xfrm>
              <a:off x="-89400" y="4833575"/>
              <a:ext cx="47900" cy="49800"/>
            </a:xfrm>
            <a:custGeom>
              <a:avLst/>
              <a:gdLst/>
              <a:ahLst/>
              <a:cxnLst/>
              <a:rect l="l" t="t" r="r" b="b"/>
              <a:pathLst>
                <a:path w="1916" h="1992" extrusionOk="0">
                  <a:moveTo>
                    <a:pt x="1687" y="0"/>
                  </a:moveTo>
                  <a:cubicBezTo>
                    <a:pt x="1642" y="0"/>
                    <a:pt x="1596" y="15"/>
                    <a:pt x="1551" y="46"/>
                  </a:cubicBezTo>
                  <a:lnTo>
                    <a:pt x="61" y="1657"/>
                  </a:lnTo>
                  <a:cubicBezTo>
                    <a:pt x="0" y="1748"/>
                    <a:pt x="0" y="1870"/>
                    <a:pt x="61" y="1930"/>
                  </a:cubicBezTo>
                  <a:cubicBezTo>
                    <a:pt x="92" y="1961"/>
                    <a:pt x="152" y="1991"/>
                    <a:pt x="183" y="1991"/>
                  </a:cubicBezTo>
                  <a:cubicBezTo>
                    <a:pt x="244" y="1991"/>
                    <a:pt x="304" y="1961"/>
                    <a:pt x="335" y="1930"/>
                  </a:cubicBezTo>
                  <a:lnTo>
                    <a:pt x="1824" y="319"/>
                  </a:lnTo>
                  <a:cubicBezTo>
                    <a:pt x="1915" y="228"/>
                    <a:pt x="1885" y="107"/>
                    <a:pt x="1824" y="46"/>
                  </a:cubicBezTo>
                  <a:cubicBezTo>
                    <a:pt x="1779" y="15"/>
                    <a:pt x="1733" y="0"/>
                    <a:pt x="16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70"/>
            <p:cNvSpPr/>
            <p:nvPr/>
          </p:nvSpPr>
          <p:spPr>
            <a:xfrm>
              <a:off x="-61275" y="4861875"/>
              <a:ext cx="47900" cy="49600"/>
            </a:xfrm>
            <a:custGeom>
              <a:avLst/>
              <a:gdLst/>
              <a:ahLst/>
              <a:cxnLst/>
              <a:rect l="l" t="t" r="r" b="b"/>
              <a:pathLst>
                <a:path w="1916" h="1984" extrusionOk="0">
                  <a:moveTo>
                    <a:pt x="1702" y="0"/>
                  </a:moveTo>
                  <a:cubicBezTo>
                    <a:pt x="1657" y="0"/>
                    <a:pt x="1611" y="23"/>
                    <a:pt x="1581" y="69"/>
                  </a:cubicBezTo>
                  <a:lnTo>
                    <a:pt x="61" y="1680"/>
                  </a:lnTo>
                  <a:cubicBezTo>
                    <a:pt x="0" y="1741"/>
                    <a:pt x="0" y="1862"/>
                    <a:pt x="91" y="1953"/>
                  </a:cubicBezTo>
                  <a:cubicBezTo>
                    <a:pt x="122" y="1984"/>
                    <a:pt x="152" y="1984"/>
                    <a:pt x="213" y="1984"/>
                  </a:cubicBezTo>
                  <a:cubicBezTo>
                    <a:pt x="274" y="1984"/>
                    <a:pt x="304" y="1984"/>
                    <a:pt x="365" y="1923"/>
                  </a:cubicBezTo>
                  <a:lnTo>
                    <a:pt x="1854" y="312"/>
                  </a:lnTo>
                  <a:cubicBezTo>
                    <a:pt x="1915" y="251"/>
                    <a:pt x="1915" y="130"/>
                    <a:pt x="1824" y="69"/>
                  </a:cubicBezTo>
                  <a:cubicBezTo>
                    <a:pt x="1793" y="23"/>
                    <a:pt x="1748" y="0"/>
                    <a:pt x="17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70"/>
            <p:cNvSpPr/>
            <p:nvPr/>
          </p:nvSpPr>
          <p:spPr>
            <a:xfrm>
              <a:off x="-150200" y="4711025"/>
              <a:ext cx="53975" cy="92550"/>
            </a:xfrm>
            <a:custGeom>
              <a:avLst/>
              <a:gdLst/>
              <a:ahLst/>
              <a:cxnLst/>
              <a:rect l="l" t="t" r="r" b="b"/>
              <a:pathLst>
                <a:path w="2159" h="3702" extrusionOk="0">
                  <a:moveTo>
                    <a:pt x="1026" y="377"/>
                  </a:moveTo>
                  <a:cubicBezTo>
                    <a:pt x="1139" y="377"/>
                    <a:pt x="1247" y="411"/>
                    <a:pt x="1338" y="480"/>
                  </a:cubicBezTo>
                  <a:cubicBezTo>
                    <a:pt x="1460" y="571"/>
                    <a:pt x="1551" y="692"/>
                    <a:pt x="1581" y="844"/>
                  </a:cubicBezTo>
                  <a:cubicBezTo>
                    <a:pt x="1673" y="1331"/>
                    <a:pt x="1642" y="2850"/>
                    <a:pt x="1460" y="3246"/>
                  </a:cubicBezTo>
                  <a:cubicBezTo>
                    <a:pt x="1186" y="2850"/>
                    <a:pt x="518" y="1392"/>
                    <a:pt x="457" y="1057"/>
                  </a:cubicBezTo>
                  <a:cubicBezTo>
                    <a:pt x="396" y="723"/>
                    <a:pt x="609" y="449"/>
                    <a:pt x="913" y="388"/>
                  </a:cubicBezTo>
                  <a:cubicBezTo>
                    <a:pt x="951" y="381"/>
                    <a:pt x="989" y="377"/>
                    <a:pt x="1026" y="377"/>
                  </a:cubicBezTo>
                  <a:close/>
                  <a:moveTo>
                    <a:pt x="1044" y="0"/>
                  </a:moveTo>
                  <a:cubicBezTo>
                    <a:pt x="980" y="0"/>
                    <a:pt x="915" y="8"/>
                    <a:pt x="852" y="24"/>
                  </a:cubicBezTo>
                  <a:cubicBezTo>
                    <a:pt x="335" y="115"/>
                    <a:pt x="1" y="601"/>
                    <a:pt x="92" y="1118"/>
                  </a:cubicBezTo>
                  <a:cubicBezTo>
                    <a:pt x="153" y="1422"/>
                    <a:pt x="1004" y="3489"/>
                    <a:pt x="1369" y="3671"/>
                  </a:cubicBezTo>
                  <a:cubicBezTo>
                    <a:pt x="1399" y="3702"/>
                    <a:pt x="1429" y="3702"/>
                    <a:pt x="1490" y="3702"/>
                  </a:cubicBezTo>
                  <a:cubicBezTo>
                    <a:pt x="1521" y="3702"/>
                    <a:pt x="1551" y="3702"/>
                    <a:pt x="1581" y="3671"/>
                  </a:cubicBezTo>
                  <a:cubicBezTo>
                    <a:pt x="2159" y="3398"/>
                    <a:pt x="1977" y="936"/>
                    <a:pt x="1946" y="784"/>
                  </a:cubicBezTo>
                  <a:cubicBezTo>
                    <a:pt x="1916" y="540"/>
                    <a:pt x="1764" y="297"/>
                    <a:pt x="1551" y="176"/>
                  </a:cubicBezTo>
                  <a:cubicBezTo>
                    <a:pt x="1416" y="63"/>
                    <a:pt x="1230" y="0"/>
                    <a:pt x="10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70"/>
            <p:cNvSpPr/>
            <p:nvPr/>
          </p:nvSpPr>
          <p:spPr>
            <a:xfrm>
              <a:off x="-117525" y="4744075"/>
              <a:ext cx="83625" cy="59500"/>
            </a:xfrm>
            <a:custGeom>
              <a:avLst/>
              <a:gdLst/>
              <a:ahLst/>
              <a:cxnLst/>
              <a:rect l="l" t="t" r="r" b="b"/>
              <a:pathLst>
                <a:path w="3345" h="2380" extrusionOk="0">
                  <a:moveTo>
                    <a:pt x="2372" y="373"/>
                  </a:moveTo>
                  <a:cubicBezTo>
                    <a:pt x="2554" y="373"/>
                    <a:pt x="2767" y="495"/>
                    <a:pt x="2858" y="677"/>
                  </a:cubicBezTo>
                  <a:cubicBezTo>
                    <a:pt x="2949" y="799"/>
                    <a:pt x="2949" y="951"/>
                    <a:pt x="2919" y="1103"/>
                  </a:cubicBezTo>
                  <a:cubicBezTo>
                    <a:pt x="2888" y="1255"/>
                    <a:pt x="2767" y="1377"/>
                    <a:pt x="2645" y="1437"/>
                  </a:cubicBezTo>
                  <a:cubicBezTo>
                    <a:pt x="2341" y="1620"/>
                    <a:pt x="852" y="2015"/>
                    <a:pt x="426" y="2045"/>
                  </a:cubicBezTo>
                  <a:cubicBezTo>
                    <a:pt x="578" y="1650"/>
                    <a:pt x="1673" y="708"/>
                    <a:pt x="2068" y="465"/>
                  </a:cubicBezTo>
                  <a:cubicBezTo>
                    <a:pt x="2159" y="404"/>
                    <a:pt x="2250" y="373"/>
                    <a:pt x="2372" y="373"/>
                  </a:cubicBezTo>
                  <a:close/>
                  <a:moveTo>
                    <a:pt x="2353" y="1"/>
                  </a:moveTo>
                  <a:cubicBezTo>
                    <a:pt x="2194" y="1"/>
                    <a:pt x="2033" y="42"/>
                    <a:pt x="1885" y="130"/>
                  </a:cubicBezTo>
                  <a:cubicBezTo>
                    <a:pt x="1551" y="313"/>
                    <a:pt x="183" y="1437"/>
                    <a:pt x="31" y="1984"/>
                  </a:cubicBezTo>
                  <a:cubicBezTo>
                    <a:pt x="1" y="2136"/>
                    <a:pt x="31" y="2228"/>
                    <a:pt x="62" y="2288"/>
                  </a:cubicBezTo>
                  <a:cubicBezTo>
                    <a:pt x="122" y="2349"/>
                    <a:pt x="244" y="2380"/>
                    <a:pt x="426" y="2380"/>
                  </a:cubicBezTo>
                  <a:cubicBezTo>
                    <a:pt x="1125" y="2380"/>
                    <a:pt x="2706" y="1863"/>
                    <a:pt x="2828" y="1772"/>
                  </a:cubicBezTo>
                  <a:cubicBezTo>
                    <a:pt x="3071" y="1650"/>
                    <a:pt x="3223" y="1437"/>
                    <a:pt x="3284" y="1194"/>
                  </a:cubicBezTo>
                  <a:cubicBezTo>
                    <a:pt x="3344" y="951"/>
                    <a:pt x="3314" y="708"/>
                    <a:pt x="3192" y="465"/>
                  </a:cubicBezTo>
                  <a:cubicBezTo>
                    <a:pt x="3008" y="177"/>
                    <a:pt x="2684" y="1"/>
                    <a:pt x="23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70"/>
            <p:cNvSpPr/>
            <p:nvPr/>
          </p:nvSpPr>
          <p:spPr>
            <a:xfrm>
              <a:off x="-669950" y="4666000"/>
              <a:ext cx="225700" cy="126950"/>
            </a:xfrm>
            <a:custGeom>
              <a:avLst/>
              <a:gdLst/>
              <a:ahLst/>
              <a:cxnLst/>
              <a:rect l="l" t="t" r="r" b="b"/>
              <a:pathLst>
                <a:path w="9028" h="5078" extrusionOk="0">
                  <a:moveTo>
                    <a:pt x="0" y="1"/>
                  </a:moveTo>
                  <a:lnTo>
                    <a:pt x="0" y="5077"/>
                  </a:lnTo>
                  <a:lnTo>
                    <a:pt x="8693" y="4864"/>
                  </a:lnTo>
                  <a:lnTo>
                    <a:pt x="9028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70"/>
            <p:cNvSpPr/>
            <p:nvPr/>
          </p:nvSpPr>
          <p:spPr>
            <a:xfrm>
              <a:off x="-686675" y="4786825"/>
              <a:ext cx="491450" cy="245500"/>
            </a:xfrm>
            <a:custGeom>
              <a:avLst/>
              <a:gdLst/>
              <a:ahLst/>
              <a:cxnLst/>
              <a:rect l="l" t="t" r="r" b="b"/>
              <a:pathLst>
                <a:path w="19658" h="9820" extrusionOk="0">
                  <a:moveTo>
                    <a:pt x="9909" y="1"/>
                  </a:moveTo>
                  <a:lnTo>
                    <a:pt x="92" y="274"/>
                  </a:lnTo>
                  <a:lnTo>
                    <a:pt x="0" y="8572"/>
                  </a:lnTo>
                  <a:cubicBezTo>
                    <a:pt x="0" y="9059"/>
                    <a:pt x="365" y="9454"/>
                    <a:pt x="821" y="9454"/>
                  </a:cubicBezTo>
                  <a:lnTo>
                    <a:pt x="18603" y="9819"/>
                  </a:lnTo>
                  <a:cubicBezTo>
                    <a:pt x="18614" y="9819"/>
                    <a:pt x="18626" y="9819"/>
                    <a:pt x="18638" y="9819"/>
                  </a:cubicBezTo>
                  <a:cubicBezTo>
                    <a:pt x="19314" y="9819"/>
                    <a:pt x="19657" y="8960"/>
                    <a:pt x="19119" y="8512"/>
                  </a:cubicBezTo>
                  <a:lnTo>
                    <a:pt x="11247" y="1277"/>
                  </a:lnTo>
                  <a:lnTo>
                    <a:pt x="9909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70"/>
            <p:cNvSpPr/>
            <p:nvPr/>
          </p:nvSpPr>
          <p:spPr>
            <a:xfrm>
              <a:off x="-686675" y="4982875"/>
              <a:ext cx="491450" cy="49450"/>
            </a:xfrm>
            <a:custGeom>
              <a:avLst/>
              <a:gdLst/>
              <a:ahLst/>
              <a:cxnLst/>
              <a:rect l="l" t="t" r="r" b="b"/>
              <a:pathLst>
                <a:path w="19658" h="1978" extrusionOk="0">
                  <a:moveTo>
                    <a:pt x="0" y="1"/>
                  </a:moveTo>
                  <a:lnTo>
                    <a:pt x="0" y="730"/>
                  </a:lnTo>
                  <a:cubicBezTo>
                    <a:pt x="0" y="1217"/>
                    <a:pt x="365" y="1612"/>
                    <a:pt x="821" y="1612"/>
                  </a:cubicBezTo>
                  <a:lnTo>
                    <a:pt x="18603" y="1977"/>
                  </a:lnTo>
                  <a:cubicBezTo>
                    <a:pt x="18614" y="1977"/>
                    <a:pt x="18626" y="1977"/>
                    <a:pt x="18638" y="1977"/>
                  </a:cubicBezTo>
                  <a:cubicBezTo>
                    <a:pt x="19314" y="1977"/>
                    <a:pt x="19657" y="1118"/>
                    <a:pt x="19119" y="670"/>
                  </a:cubicBezTo>
                  <a:lnTo>
                    <a:pt x="18846" y="396"/>
                  </a:lnTo>
                  <a:cubicBezTo>
                    <a:pt x="18724" y="518"/>
                    <a:pt x="18542" y="609"/>
                    <a:pt x="18329" y="609"/>
                  </a:cubicBezTo>
                  <a:lnTo>
                    <a:pt x="578" y="244"/>
                  </a:lnTo>
                  <a:cubicBezTo>
                    <a:pt x="365" y="244"/>
                    <a:pt x="152" y="153"/>
                    <a:pt x="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70"/>
            <p:cNvSpPr/>
            <p:nvPr/>
          </p:nvSpPr>
          <p:spPr>
            <a:xfrm>
              <a:off x="-690475" y="4984400"/>
              <a:ext cx="422525" cy="16000"/>
            </a:xfrm>
            <a:custGeom>
              <a:avLst/>
              <a:gdLst/>
              <a:ahLst/>
              <a:cxnLst/>
              <a:rect l="l" t="t" r="r" b="b"/>
              <a:pathLst>
                <a:path w="16901" h="640" extrusionOk="0">
                  <a:moveTo>
                    <a:pt x="183" y="1"/>
                  </a:moveTo>
                  <a:cubicBezTo>
                    <a:pt x="61" y="1"/>
                    <a:pt x="0" y="92"/>
                    <a:pt x="0" y="183"/>
                  </a:cubicBezTo>
                  <a:cubicBezTo>
                    <a:pt x="0" y="305"/>
                    <a:pt x="61" y="365"/>
                    <a:pt x="183" y="396"/>
                  </a:cubicBezTo>
                  <a:lnTo>
                    <a:pt x="16718" y="639"/>
                  </a:lnTo>
                  <a:cubicBezTo>
                    <a:pt x="16809" y="639"/>
                    <a:pt x="16900" y="548"/>
                    <a:pt x="16900" y="457"/>
                  </a:cubicBezTo>
                  <a:cubicBezTo>
                    <a:pt x="16900" y="335"/>
                    <a:pt x="16809" y="274"/>
                    <a:pt x="16718" y="274"/>
                  </a:cubicBezTo>
                  <a:lnTo>
                    <a:pt x="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70"/>
            <p:cNvSpPr/>
            <p:nvPr/>
          </p:nvSpPr>
          <p:spPr>
            <a:xfrm>
              <a:off x="-634250" y="4847575"/>
              <a:ext cx="87425" cy="82900"/>
            </a:xfrm>
            <a:custGeom>
              <a:avLst/>
              <a:gdLst/>
              <a:ahLst/>
              <a:cxnLst/>
              <a:rect l="l" t="t" r="r" b="b"/>
              <a:pathLst>
                <a:path w="3497" h="3316" extrusionOk="0">
                  <a:moveTo>
                    <a:pt x="1946" y="398"/>
                  </a:moveTo>
                  <a:cubicBezTo>
                    <a:pt x="2645" y="550"/>
                    <a:pt x="3101" y="1218"/>
                    <a:pt x="2949" y="1917"/>
                  </a:cubicBezTo>
                  <a:cubicBezTo>
                    <a:pt x="2888" y="2252"/>
                    <a:pt x="2706" y="2525"/>
                    <a:pt x="2432" y="2738"/>
                  </a:cubicBezTo>
                  <a:cubicBezTo>
                    <a:pt x="2204" y="2875"/>
                    <a:pt x="1959" y="2943"/>
                    <a:pt x="1710" y="2943"/>
                  </a:cubicBezTo>
                  <a:cubicBezTo>
                    <a:pt x="1627" y="2943"/>
                    <a:pt x="1543" y="2936"/>
                    <a:pt x="1460" y="2920"/>
                  </a:cubicBezTo>
                  <a:cubicBezTo>
                    <a:pt x="1125" y="2860"/>
                    <a:pt x="852" y="2647"/>
                    <a:pt x="639" y="2373"/>
                  </a:cubicBezTo>
                  <a:cubicBezTo>
                    <a:pt x="457" y="2100"/>
                    <a:pt x="396" y="1765"/>
                    <a:pt x="457" y="1431"/>
                  </a:cubicBezTo>
                  <a:cubicBezTo>
                    <a:pt x="578" y="823"/>
                    <a:pt x="1125" y="398"/>
                    <a:pt x="1703" y="398"/>
                  </a:cubicBezTo>
                  <a:close/>
                  <a:moveTo>
                    <a:pt x="1712" y="1"/>
                  </a:moveTo>
                  <a:cubicBezTo>
                    <a:pt x="931" y="1"/>
                    <a:pt x="252" y="564"/>
                    <a:pt x="92" y="1340"/>
                  </a:cubicBezTo>
                  <a:cubicBezTo>
                    <a:pt x="1" y="1765"/>
                    <a:pt x="92" y="2221"/>
                    <a:pt x="335" y="2586"/>
                  </a:cubicBezTo>
                  <a:cubicBezTo>
                    <a:pt x="578" y="2951"/>
                    <a:pt x="943" y="3194"/>
                    <a:pt x="1399" y="3285"/>
                  </a:cubicBezTo>
                  <a:cubicBezTo>
                    <a:pt x="1490" y="3316"/>
                    <a:pt x="1612" y="3316"/>
                    <a:pt x="1703" y="3316"/>
                  </a:cubicBezTo>
                  <a:cubicBezTo>
                    <a:pt x="2037" y="3316"/>
                    <a:pt x="2372" y="3224"/>
                    <a:pt x="2645" y="3042"/>
                  </a:cubicBezTo>
                  <a:cubicBezTo>
                    <a:pt x="3010" y="2799"/>
                    <a:pt x="3253" y="2434"/>
                    <a:pt x="3344" y="1978"/>
                  </a:cubicBezTo>
                  <a:cubicBezTo>
                    <a:pt x="3496" y="1097"/>
                    <a:pt x="2919" y="215"/>
                    <a:pt x="2037" y="33"/>
                  </a:cubicBezTo>
                  <a:cubicBezTo>
                    <a:pt x="1928" y="11"/>
                    <a:pt x="1819" y="1"/>
                    <a:pt x="17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70"/>
            <p:cNvSpPr/>
            <p:nvPr/>
          </p:nvSpPr>
          <p:spPr>
            <a:xfrm>
              <a:off x="-448075" y="4813900"/>
              <a:ext cx="47900" cy="49700"/>
            </a:xfrm>
            <a:custGeom>
              <a:avLst/>
              <a:gdLst/>
              <a:ahLst/>
              <a:cxnLst/>
              <a:rect l="l" t="t" r="r" b="b"/>
              <a:pathLst>
                <a:path w="1916" h="1988" extrusionOk="0">
                  <a:moveTo>
                    <a:pt x="1714" y="0"/>
                  </a:moveTo>
                  <a:cubicBezTo>
                    <a:pt x="1660" y="0"/>
                    <a:pt x="1601" y="23"/>
                    <a:pt x="1551" y="73"/>
                  </a:cubicBezTo>
                  <a:lnTo>
                    <a:pt x="61" y="1684"/>
                  </a:lnTo>
                  <a:cubicBezTo>
                    <a:pt x="1" y="1745"/>
                    <a:pt x="1" y="1866"/>
                    <a:pt x="92" y="1957"/>
                  </a:cubicBezTo>
                  <a:cubicBezTo>
                    <a:pt x="122" y="1988"/>
                    <a:pt x="153" y="1988"/>
                    <a:pt x="213" y="1988"/>
                  </a:cubicBezTo>
                  <a:cubicBezTo>
                    <a:pt x="244" y="1988"/>
                    <a:pt x="305" y="1988"/>
                    <a:pt x="335" y="1927"/>
                  </a:cubicBezTo>
                  <a:lnTo>
                    <a:pt x="1855" y="316"/>
                  </a:lnTo>
                  <a:cubicBezTo>
                    <a:pt x="1916" y="255"/>
                    <a:pt x="1916" y="134"/>
                    <a:pt x="1824" y="43"/>
                  </a:cubicBezTo>
                  <a:cubicBezTo>
                    <a:pt x="1797" y="15"/>
                    <a:pt x="1757" y="0"/>
                    <a:pt x="1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70"/>
            <p:cNvSpPr/>
            <p:nvPr/>
          </p:nvSpPr>
          <p:spPr>
            <a:xfrm>
              <a:off x="-417675" y="4842875"/>
              <a:ext cx="47900" cy="49600"/>
            </a:xfrm>
            <a:custGeom>
              <a:avLst/>
              <a:gdLst/>
              <a:ahLst/>
              <a:cxnLst/>
              <a:rect l="l" t="t" r="r" b="b"/>
              <a:pathLst>
                <a:path w="1916" h="1984" extrusionOk="0">
                  <a:moveTo>
                    <a:pt x="1699" y="1"/>
                  </a:moveTo>
                  <a:cubicBezTo>
                    <a:pt x="1649" y="1"/>
                    <a:pt x="1596" y="23"/>
                    <a:pt x="1551" y="69"/>
                  </a:cubicBezTo>
                  <a:lnTo>
                    <a:pt x="61" y="1680"/>
                  </a:lnTo>
                  <a:cubicBezTo>
                    <a:pt x="1" y="1741"/>
                    <a:pt x="1" y="1862"/>
                    <a:pt x="61" y="1953"/>
                  </a:cubicBezTo>
                  <a:cubicBezTo>
                    <a:pt x="122" y="1984"/>
                    <a:pt x="152" y="1984"/>
                    <a:pt x="213" y="1984"/>
                  </a:cubicBezTo>
                  <a:cubicBezTo>
                    <a:pt x="244" y="1984"/>
                    <a:pt x="304" y="1984"/>
                    <a:pt x="335" y="1923"/>
                  </a:cubicBezTo>
                  <a:lnTo>
                    <a:pt x="1824" y="312"/>
                  </a:lnTo>
                  <a:cubicBezTo>
                    <a:pt x="1915" y="251"/>
                    <a:pt x="1915" y="130"/>
                    <a:pt x="1824" y="69"/>
                  </a:cubicBezTo>
                  <a:cubicBezTo>
                    <a:pt x="1794" y="23"/>
                    <a:pt x="1748" y="1"/>
                    <a:pt x="169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70"/>
            <p:cNvSpPr/>
            <p:nvPr/>
          </p:nvSpPr>
          <p:spPr>
            <a:xfrm>
              <a:off x="-389550" y="4871550"/>
              <a:ext cx="47900" cy="49800"/>
            </a:xfrm>
            <a:custGeom>
              <a:avLst/>
              <a:gdLst/>
              <a:ahLst/>
              <a:cxnLst/>
              <a:rect l="l" t="t" r="r" b="b"/>
              <a:pathLst>
                <a:path w="1916" h="1992" extrusionOk="0">
                  <a:moveTo>
                    <a:pt x="1706" y="1"/>
                  </a:moveTo>
                  <a:cubicBezTo>
                    <a:pt x="1657" y="1"/>
                    <a:pt x="1611" y="16"/>
                    <a:pt x="1581" y="47"/>
                  </a:cubicBezTo>
                  <a:lnTo>
                    <a:pt x="91" y="1658"/>
                  </a:lnTo>
                  <a:cubicBezTo>
                    <a:pt x="0" y="1749"/>
                    <a:pt x="0" y="1870"/>
                    <a:pt x="91" y="1931"/>
                  </a:cubicBezTo>
                  <a:cubicBezTo>
                    <a:pt x="122" y="1961"/>
                    <a:pt x="183" y="1992"/>
                    <a:pt x="213" y="1992"/>
                  </a:cubicBezTo>
                  <a:cubicBezTo>
                    <a:pt x="274" y="1992"/>
                    <a:pt x="335" y="1961"/>
                    <a:pt x="365" y="1931"/>
                  </a:cubicBezTo>
                  <a:lnTo>
                    <a:pt x="1854" y="320"/>
                  </a:lnTo>
                  <a:cubicBezTo>
                    <a:pt x="1915" y="229"/>
                    <a:pt x="1915" y="107"/>
                    <a:pt x="1854" y="47"/>
                  </a:cubicBezTo>
                  <a:cubicBezTo>
                    <a:pt x="1809" y="16"/>
                    <a:pt x="1756" y="1"/>
                    <a:pt x="1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70"/>
            <p:cNvSpPr/>
            <p:nvPr/>
          </p:nvSpPr>
          <p:spPr>
            <a:xfrm>
              <a:off x="-476950" y="4720350"/>
              <a:ext cx="52450" cy="93100"/>
            </a:xfrm>
            <a:custGeom>
              <a:avLst/>
              <a:gdLst/>
              <a:ahLst/>
              <a:cxnLst/>
              <a:rect l="l" t="t" r="r" b="b"/>
              <a:pathLst>
                <a:path w="2098" h="3724" extrusionOk="0">
                  <a:moveTo>
                    <a:pt x="973" y="380"/>
                  </a:moveTo>
                  <a:cubicBezTo>
                    <a:pt x="1247" y="380"/>
                    <a:pt x="1490" y="563"/>
                    <a:pt x="1520" y="867"/>
                  </a:cubicBezTo>
                  <a:cubicBezTo>
                    <a:pt x="1612" y="1322"/>
                    <a:pt x="1581" y="2842"/>
                    <a:pt x="1399" y="3268"/>
                  </a:cubicBezTo>
                  <a:cubicBezTo>
                    <a:pt x="1125" y="2873"/>
                    <a:pt x="457" y="1414"/>
                    <a:pt x="396" y="1049"/>
                  </a:cubicBezTo>
                  <a:cubicBezTo>
                    <a:pt x="365" y="897"/>
                    <a:pt x="396" y="745"/>
                    <a:pt x="487" y="623"/>
                  </a:cubicBezTo>
                  <a:cubicBezTo>
                    <a:pt x="578" y="502"/>
                    <a:pt x="730" y="411"/>
                    <a:pt x="852" y="380"/>
                  </a:cubicBezTo>
                  <a:close/>
                  <a:moveTo>
                    <a:pt x="961" y="0"/>
                  </a:moveTo>
                  <a:cubicBezTo>
                    <a:pt x="905" y="0"/>
                    <a:pt x="848" y="5"/>
                    <a:pt x="791" y="15"/>
                  </a:cubicBezTo>
                  <a:cubicBezTo>
                    <a:pt x="548" y="76"/>
                    <a:pt x="335" y="198"/>
                    <a:pt x="183" y="411"/>
                  </a:cubicBezTo>
                  <a:cubicBezTo>
                    <a:pt x="31" y="623"/>
                    <a:pt x="1" y="867"/>
                    <a:pt x="31" y="1110"/>
                  </a:cubicBezTo>
                  <a:cubicBezTo>
                    <a:pt x="92" y="1444"/>
                    <a:pt x="943" y="3511"/>
                    <a:pt x="1308" y="3693"/>
                  </a:cubicBezTo>
                  <a:cubicBezTo>
                    <a:pt x="1338" y="3693"/>
                    <a:pt x="1399" y="3724"/>
                    <a:pt x="1429" y="3724"/>
                  </a:cubicBezTo>
                  <a:cubicBezTo>
                    <a:pt x="1460" y="3724"/>
                    <a:pt x="1490" y="3724"/>
                    <a:pt x="1520" y="3693"/>
                  </a:cubicBezTo>
                  <a:cubicBezTo>
                    <a:pt x="2098" y="3420"/>
                    <a:pt x="1916" y="927"/>
                    <a:pt x="1916" y="775"/>
                  </a:cubicBezTo>
                  <a:cubicBezTo>
                    <a:pt x="1807" y="316"/>
                    <a:pt x="1411" y="0"/>
                    <a:pt x="9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70"/>
            <p:cNvSpPr/>
            <p:nvPr/>
          </p:nvSpPr>
          <p:spPr>
            <a:xfrm>
              <a:off x="-445800" y="4753425"/>
              <a:ext cx="83625" cy="60025"/>
            </a:xfrm>
            <a:custGeom>
              <a:avLst/>
              <a:gdLst/>
              <a:ahLst/>
              <a:cxnLst/>
              <a:rect l="l" t="t" r="r" b="b"/>
              <a:pathLst>
                <a:path w="3345" h="2401" extrusionOk="0">
                  <a:moveTo>
                    <a:pt x="2524" y="395"/>
                  </a:moveTo>
                  <a:cubicBezTo>
                    <a:pt x="2676" y="455"/>
                    <a:pt x="2797" y="547"/>
                    <a:pt x="2858" y="668"/>
                  </a:cubicBezTo>
                  <a:cubicBezTo>
                    <a:pt x="2949" y="820"/>
                    <a:pt x="2949" y="972"/>
                    <a:pt x="2919" y="1094"/>
                  </a:cubicBezTo>
                  <a:cubicBezTo>
                    <a:pt x="2888" y="1246"/>
                    <a:pt x="2797" y="1367"/>
                    <a:pt x="2645" y="1458"/>
                  </a:cubicBezTo>
                  <a:cubicBezTo>
                    <a:pt x="2341" y="1641"/>
                    <a:pt x="852" y="2006"/>
                    <a:pt x="426" y="2036"/>
                  </a:cubicBezTo>
                  <a:cubicBezTo>
                    <a:pt x="578" y="1671"/>
                    <a:pt x="1673" y="699"/>
                    <a:pt x="2068" y="455"/>
                  </a:cubicBezTo>
                  <a:cubicBezTo>
                    <a:pt x="2159" y="425"/>
                    <a:pt x="2281" y="395"/>
                    <a:pt x="2372" y="395"/>
                  </a:cubicBezTo>
                  <a:close/>
                  <a:moveTo>
                    <a:pt x="2378" y="1"/>
                  </a:moveTo>
                  <a:cubicBezTo>
                    <a:pt x="2205" y="1"/>
                    <a:pt x="2031" y="48"/>
                    <a:pt x="1885" y="151"/>
                  </a:cubicBezTo>
                  <a:cubicBezTo>
                    <a:pt x="1581" y="334"/>
                    <a:pt x="183" y="1428"/>
                    <a:pt x="31" y="2006"/>
                  </a:cubicBezTo>
                  <a:cubicBezTo>
                    <a:pt x="1" y="2127"/>
                    <a:pt x="31" y="2249"/>
                    <a:pt x="62" y="2279"/>
                  </a:cubicBezTo>
                  <a:cubicBezTo>
                    <a:pt x="122" y="2370"/>
                    <a:pt x="244" y="2401"/>
                    <a:pt x="426" y="2401"/>
                  </a:cubicBezTo>
                  <a:cubicBezTo>
                    <a:pt x="1156" y="2401"/>
                    <a:pt x="2706" y="1854"/>
                    <a:pt x="2858" y="1793"/>
                  </a:cubicBezTo>
                  <a:cubicBezTo>
                    <a:pt x="3071" y="1641"/>
                    <a:pt x="3223" y="1458"/>
                    <a:pt x="3284" y="1215"/>
                  </a:cubicBezTo>
                  <a:cubicBezTo>
                    <a:pt x="3344" y="972"/>
                    <a:pt x="3314" y="699"/>
                    <a:pt x="3192" y="486"/>
                  </a:cubicBezTo>
                  <a:cubicBezTo>
                    <a:pt x="3071" y="273"/>
                    <a:pt x="2858" y="121"/>
                    <a:pt x="2615" y="30"/>
                  </a:cubicBezTo>
                  <a:cubicBezTo>
                    <a:pt x="2538" y="11"/>
                    <a:pt x="2458" y="1"/>
                    <a:pt x="23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70"/>
            <p:cNvSpPr/>
            <p:nvPr/>
          </p:nvSpPr>
          <p:spPr>
            <a:xfrm>
              <a:off x="-774075" y="2937275"/>
              <a:ext cx="941550" cy="1787300"/>
            </a:xfrm>
            <a:custGeom>
              <a:avLst/>
              <a:gdLst/>
              <a:ahLst/>
              <a:cxnLst/>
              <a:rect l="l" t="t" r="r" b="b"/>
              <a:pathLst>
                <a:path w="37662" h="71492" extrusionOk="0">
                  <a:moveTo>
                    <a:pt x="2949" y="0"/>
                  </a:moveTo>
                  <a:lnTo>
                    <a:pt x="1126" y="5289"/>
                  </a:lnTo>
                  <a:cubicBezTo>
                    <a:pt x="31" y="8511"/>
                    <a:pt x="1" y="11976"/>
                    <a:pt x="974" y="15198"/>
                  </a:cubicBezTo>
                  <a:lnTo>
                    <a:pt x="1186" y="15958"/>
                  </a:lnTo>
                  <a:lnTo>
                    <a:pt x="2949" y="35502"/>
                  </a:lnTo>
                  <a:lnTo>
                    <a:pt x="2493" y="70366"/>
                  </a:lnTo>
                  <a:cubicBezTo>
                    <a:pt x="2493" y="70986"/>
                    <a:pt x="2981" y="71492"/>
                    <a:pt x="3595" y="71492"/>
                  </a:cubicBezTo>
                  <a:cubicBezTo>
                    <a:pt x="3613" y="71492"/>
                    <a:pt x="3630" y="71491"/>
                    <a:pt x="3648" y="71490"/>
                  </a:cubicBezTo>
                  <a:lnTo>
                    <a:pt x="13527" y="71369"/>
                  </a:lnTo>
                  <a:cubicBezTo>
                    <a:pt x="14044" y="71369"/>
                    <a:pt x="14500" y="70943"/>
                    <a:pt x="14560" y="70427"/>
                  </a:cubicBezTo>
                  <a:lnTo>
                    <a:pt x="17813" y="36080"/>
                  </a:lnTo>
                  <a:cubicBezTo>
                    <a:pt x="17843" y="35684"/>
                    <a:pt x="17843" y="35289"/>
                    <a:pt x="17843" y="34894"/>
                  </a:cubicBezTo>
                  <a:lnTo>
                    <a:pt x="17691" y="19484"/>
                  </a:lnTo>
                  <a:lnTo>
                    <a:pt x="22342" y="37721"/>
                  </a:lnTo>
                  <a:lnTo>
                    <a:pt x="16263" y="69727"/>
                  </a:lnTo>
                  <a:cubicBezTo>
                    <a:pt x="16141" y="70396"/>
                    <a:pt x="16627" y="71004"/>
                    <a:pt x="17296" y="71004"/>
                  </a:cubicBezTo>
                  <a:lnTo>
                    <a:pt x="26476" y="71004"/>
                  </a:lnTo>
                  <a:cubicBezTo>
                    <a:pt x="27144" y="71004"/>
                    <a:pt x="27722" y="70579"/>
                    <a:pt x="27935" y="69940"/>
                  </a:cubicBezTo>
                  <a:lnTo>
                    <a:pt x="36719" y="42371"/>
                  </a:lnTo>
                  <a:cubicBezTo>
                    <a:pt x="37570" y="39970"/>
                    <a:pt x="37661" y="37387"/>
                    <a:pt x="36992" y="34955"/>
                  </a:cubicBezTo>
                  <a:lnTo>
                    <a:pt x="28299" y="2249"/>
                  </a:lnTo>
                  <a:lnTo>
                    <a:pt x="16445" y="2249"/>
                  </a:lnTo>
                  <a:lnTo>
                    <a:pt x="16232" y="0"/>
                  </a:ln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70"/>
            <p:cNvSpPr/>
            <p:nvPr/>
          </p:nvSpPr>
          <p:spPr>
            <a:xfrm>
              <a:off x="-334850" y="3056425"/>
              <a:ext cx="34225" cy="381625"/>
            </a:xfrm>
            <a:custGeom>
              <a:avLst/>
              <a:gdLst/>
              <a:ahLst/>
              <a:cxnLst/>
              <a:rect l="l" t="t" r="r" b="b"/>
              <a:pathLst>
                <a:path w="1369" h="15265" extrusionOk="0">
                  <a:moveTo>
                    <a:pt x="888" y="0"/>
                  </a:moveTo>
                  <a:cubicBezTo>
                    <a:pt x="876" y="0"/>
                    <a:pt x="864" y="2"/>
                    <a:pt x="852" y="6"/>
                  </a:cubicBezTo>
                  <a:cubicBezTo>
                    <a:pt x="761" y="6"/>
                    <a:pt x="669" y="97"/>
                    <a:pt x="669" y="189"/>
                  </a:cubicBezTo>
                  <a:lnTo>
                    <a:pt x="973" y="5660"/>
                  </a:lnTo>
                  <a:cubicBezTo>
                    <a:pt x="1004" y="6085"/>
                    <a:pt x="973" y="6541"/>
                    <a:pt x="913" y="6997"/>
                  </a:cubicBezTo>
                  <a:lnTo>
                    <a:pt x="1" y="15052"/>
                  </a:lnTo>
                  <a:cubicBezTo>
                    <a:pt x="1" y="15174"/>
                    <a:pt x="61" y="15265"/>
                    <a:pt x="183" y="15265"/>
                  </a:cubicBezTo>
                  <a:lnTo>
                    <a:pt x="213" y="15265"/>
                  </a:lnTo>
                  <a:cubicBezTo>
                    <a:pt x="305" y="15265"/>
                    <a:pt x="365" y="15204"/>
                    <a:pt x="396" y="15113"/>
                  </a:cubicBezTo>
                  <a:lnTo>
                    <a:pt x="1308" y="7028"/>
                  </a:lnTo>
                  <a:cubicBezTo>
                    <a:pt x="1368" y="6572"/>
                    <a:pt x="1368" y="6085"/>
                    <a:pt x="1338" y="5629"/>
                  </a:cubicBezTo>
                  <a:lnTo>
                    <a:pt x="1064" y="189"/>
                  </a:lnTo>
                  <a:cubicBezTo>
                    <a:pt x="1038" y="83"/>
                    <a:pt x="966" y="0"/>
                    <a:pt x="88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70"/>
            <p:cNvSpPr/>
            <p:nvPr/>
          </p:nvSpPr>
          <p:spPr>
            <a:xfrm>
              <a:off x="-611450" y="3004125"/>
              <a:ext cx="93500" cy="1719675"/>
            </a:xfrm>
            <a:custGeom>
              <a:avLst/>
              <a:gdLst/>
              <a:ahLst/>
              <a:cxnLst/>
              <a:rect l="l" t="t" r="r" b="b"/>
              <a:pathLst>
                <a:path w="3740" h="68787" fill="none" extrusionOk="0">
                  <a:moveTo>
                    <a:pt x="2159" y="1"/>
                  </a:moveTo>
                  <a:cubicBezTo>
                    <a:pt x="2159" y="1"/>
                    <a:pt x="1" y="12311"/>
                    <a:pt x="791" y="18147"/>
                  </a:cubicBezTo>
                  <a:cubicBezTo>
                    <a:pt x="1612" y="23953"/>
                    <a:pt x="3739" y="40549"/>
                    <a:pt x="1642" y="68786"/>
                  </a:cubicBezTo>
                </a:path>
              </a:pathLst>
            </a:custGeom>
            <a:noFill/>
            <a:ln w="9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70"/>
            <p:cNvSpPr/>
            <p:nvPr/>
          </p:nvSpPr>
          <p:spPr>
            <a:xfrm>
              <a:off x="-318125" y="3353675"/>
              <a:ext cx="183150" cy="1358725"/>
            </a:xfrm>
            <a:custGeom>
              <a:avLst/>
              <a:gdLst/>
              <a:ahLst/>
              <a:cxnLst/>
              <a:rect l="l" t="t" r="r" b="b"/>
              <a:pathLst>
                <a:path w="7326" h="54349" fill="none" extrusionOk="0">
                  <a:moveTo>
                    <a:pt x="0" y="1"/>
                  </a:moveTo>
                  <a:lnTo>
                    <a:pt x="7326" y="20062"/>
                  </a:lnTo>
                  <a:lnTo>
                    <a:pt x="0" y="54348"/>
                  </a:lnTo>
                </a:path>
              </a:pathLst>
            </a:custGeom>
            <a:noFill/>
            <a:ln w="9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70"/>
            <p:cNvSpPr/>
            <p:nvPr/>
          </p:nvSpPr>
          <p:spPr>
            <a:xfrm>
              <a:off x="-904775" y="2017025"/>
              <a:ext cx="954450" cy="998675"/>
            </a:xfrm>
            <a:custGeom>
              <a:avLst/>
              <a:gdLst/>
              <a:ahLst/>
              <a:cxnLst/>
              <a:rect l="l" t="t" r="r" b="b"/>
              <a:pathLst>
                <a:path w="38178" h="39947" extrusionOk="0">
                  <a:moveTo>
                    <a:pt x="12007" y="1"/>
                  </a:moveTo>
                  <a:cubicBezTo>
                    <a:pt x="7600" y="1"/>
                    <a:pt x="3770" y="3071"/>
                    <a:pt x="2828" y="7387"/>
                  </a:cubicBezTo>
                  <a:lnTo>
                    <a:pt x="1" y="20366"/>
                  </a:lnTo>
                  <a:lnTo>
                    <a:pt x="10579" y="27874"/>
                  </a:lnTo>
                  <a:lnTo>
                    <a:pt x="7873" y="37661"/>
                  </a:lnTo>
                  <a:cubicBezTo>
                    <a:pt x="7873" y="37661"/>
                    <a:pt x="23141" y="39947"/>
                    <a:pt x="31093" y="39947"/>
                  </a:cubicBezTo>
                  <a:cubicBezTo>
                    <a:pt x="33516" y="39947"/>
                    <a:pt x="35260" y="39735"/>
                    <a:pt x="35685" y="39181"/>
                  </a:cubicBezTo>
                  <a:lnTo>
                    <a:pt x="33619" y="21764"/>
                  </a:lnTo>
                  <a:lnTo>
                    <a:pt x="38178" y="9940"/>
                  </a:lnTo>
                  <a:lnTo>
                    <a:pt x="36719" y="6080"/>
                  </a:lnTo>
                  <a:cubicBezTo>
                    <a:pt x="35351" y="2402"/>
                    <a:pt x="31825" y="1"/>
                    <a:pt x="27904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70"/>
            <p:cNvSpPr/>
            <p:nvPr/>
          </p:nvSpPr>
          <p:spPr>
            <a:xfrm>
              <a:off x="614250" y="21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70"/>
            <p:cNvSpPr/>
            <p:nvPr/>
          </p:nvSpPr>
          <p:spPr>
            <a:xfrm>
              <a:off x="399200" y="1804450"/>
              <a:ext cx="218125" cy="356225"/>
            </a:xfrm>
            <a:custGeom>
              <a:avLst/>
              <a:gdLst/>
              <a:ahLst/>
              <a:cxnLst/>
              <a:rect l="l" t="t" r="r" b="b"/>
              <a:pathLst>
                <a:path w="8725" h="14249" extrusionOk="0">
                  <a:moveTo>
                    <a:pt x="4381" y="1"/>
                  </a:moveTo>
                  <a:cubicBezTo>
                    <a:pt x="4199" y="1"/>
                    <a:pt x="4019" y="66"/>
                    <a:pt x="3892" y="206"/>
                  </a:cubicBezTo>
                  <a:cubicBezTo>
                    <a:pt x="3648" y="449"/>
                    <a:pt x="3618" y="814"/>
                    <a:pt x="3618" y="1118"/>
                  </a:cubicBezTo>
                  <a:cubicBezTo>
                    <a:pt x="3527" y="2790"/>
                    <a:pt x="3436" y="4431"/>
                    <a:pt x="3344" y="6103"/>
                  </a:cubicBezTo>
                  <a:cubicBezTo>
                    <a:pt x="3327" y="6358"/>
                    <a:pt x="3120" y="6499"/>
                    <a:pt x="2914" y="6499"/>
                  </a:cubicBezTo>
                  <a:cubicBezTo>
                    <a:pt x="2752" y="6499"/>
                    <a:pt x="2591" y="6412"/>
                    <a:pt x="2524" y="6224"/>
                  </a:cubicBezTo>
                  <a:cubicBezTo>
                    <a:pt x="2341" y="5799"/>
                    <a:pt x="2189" y="5373"/>
                    <a:pt x="2037" y="4917"/>
                  </a:cubicBezTo>
                  <a:cubicBezTo>
                    <a:pt x="1885" y="4613"/>
                    <a:pt x="1703" y="4279"/>
                    <a:pt x="1399" y="4097"/>
                  </a:cubicBezTo>
                  <a:cubicBezTo>
                    <a:pt x="1262" y="4036"/>
                    <a:pt x="1110" y="4005"/>
                    <a:pt x="962" y="4005"/>
                  </a:cubicBezTo>
                  <a:cubicBezTo>
                    <a:pt x="814" y="4005"/>
                    <a:pt x="670" y="4036"/>
                    <a:pt x="548" y="4097"/>
                  </a:cubicBezTo>
                  <a:cubicBezTo>
                    <a:pt x="274" y="4249"/>
                    <a:pt x="62" y="4522"/>
                    <a:pt x="31" y="4826"/>
                  </a:cubicBezTo>
                  <a:cubicBezTo>
                    <a:pt x="1" y="5009"/>
                    <a:pt x="62" y="5221"/>
                    <a:pt x="92" y="5434"/>
                  </a:cubicBezTo>
                  <a:cubicBezTo>
                    <a:pt x="670" y="8109"/>
                    <a:pt x="2068" y="11057"/>
                    <a:pt x="2615" y="13732"/>
                  </a:cubicBezTo>
                  <a:cubicBezTo>
                    <a:pt x="2645" y="13914"/>
                    <a:pt x="2706" y="14066"/>
                    <a:pt x="2737" y="14249"/>
                  </a:cubicBezTo>
                  <a:lnTo>
                    <a:pt x="8512" y="7957"/>
                  </a:lnTo>
                  <a:cubicBezTo>
                    <a:pt x="8512" y="7623"/>
                    <a:pt x="8542" y="7288"/>
                    <a:pt x="8542" y="6984"/>
                  </a:cubicBezTo>
                  <a:cubicBezTo>
                    <a:pt x="8572" y="6376"/>
                    <a:pt x="8603" y="5799"/>
                    <a:pt x="8633" y="5221"/>
                  </a:cubicBezTo>
                  <a:cubicBezTo>
                    <a:pt x="8633" y="4948"/>
                    <a:pt x="8664" y="4644"/>
                    <a:pt x="8664" y="4370"/>
                  </a:cubicBezTo>
                  <a:cubicBezTo>
                    <a:pt x="8694" y="4066"/>
                    <a:pt x="8724" y="3762"/>
                    <a:pt x="8572" y="3489"/>
                  </a:cubicBezTo>
                  <a:cubicBezTo>
                    <a:pt x="8512" y="3398"/>
                    <a:pt x="8451" y="3337"/>
                    <a:pt x="8390" y="3276"/>
                  </a:cubicBezTo>
                  <a:cubicBezTo>
                    <a:pt x="8338" y="3250"/>
                    <a:pt x="8282" y="3239"/>
                    <a:pt x="8225" y="3239"/>
                  </a:cubicBezTo>
                  <a:cubicBezTo>
                    <a:pt x="8080" y="3239"/>
                    <a:pt x="7930" y="3310"/>
                    <a:pt x="7843" y="3398"/>
                  </a:cubicBezTo>
                  <a:cubicBezTo>
                    <a:pt x="7478" y="3732"/>
                    <a:pt x="7478" y="4249"/>
                    <a:pt x="7417" y="4705"/>
                  </a:cubicBezTo>
                  <a:cubicBezTo>
                    <a:pt x="7357" y="5130"/>
                    <a:pt x="7296" y="5586"/>
                    <a:pt x="7265" y="6012"/>
                  </a:cubicBezTo>
                  <a:cubicBezTo>
                    <a:pt x="7238" y="6201"/>
                    <a:pt x="7211" y="6414"/>
                    <a:pt x="7227" y="6609"/>
                  </a:cubicBezTo>
                  <a:lnTo>
                    <a:pt x="7227" y="6609"/>
                  </a:lnTo>
                  <a:cubicBezTo>
                    <a:pt x="7146" y="5844"/>
                    <a:pt x="7172" y="5106"/>
                    <a:pt x="7113" y="4340"/>
                  </a:cubicBezTo>
                  <a:cubicBezTo>
                    <a:pt x="7083" y="3610"/>
                    <a:pt x="7053" y="2850"/>
                    <a:pt x="7022" y="2091"/>
                  </a:cubicBezTo>
                  <a:cubicBezTo>
                    <a:pt x="7022" y="1847"/>
                    <a:pt x="6962" y="1574"/>
                    <a:pt x="6870" y="1331"/>
                  </a:cubicBezTo>
                  <a:cubicBezTo>
                    <a:pt x="6810" y="1179"/>
                    <a:pt x="6718" y="1057"/>
                    <a:pt x="6566" y="996"/>
                  </a:cubicBezTo>
                  <a:cubicBezTo>
                    <a:pt x="6513" y="961"/>
                    <a:pt x="6439" y="946"/>
                    <a:pt x="6362" y="946"/>
                  </a:cubicBezTo>
                  <a:cubicBezTo>
                    <a:pt x="6308" y="946"/>
                    <a:pt x="6252" y="953"/>
                    <a:pt x="6202" y="966"/>
                  </a:cubicBezTo>
                  <a:cubicBezTo>
                    <a:pt x="6080" y="1027"/>
                    <a:pt x="5958" y="1118"/>
                    <a:pt x="5898" y="1209"/>
                  </a:cubicBezTo>
                  <a:cubicBezTo>
                    <a:pt x="5806" y="1391"/>
                    <a:pt x="5715" y="1604"/>
                    <a:pt x="5715" y="1817"/>
                  </a:cubicBezTo>
                  <a:cubicBezTo>
                    <a:pt x="5715" y="3094"/>
                    <a:pt x="5624" y="4370"/>
                    <a:pt x="5563" y="5616"/>
                  </a:cubicBezTo>
                  <a:cubicBezTo>
                    <a:pt x="5563" y="5727"/>
                    <a:pt x="5563" y="5871"/>
                    <a:pt x="5563" y="6013"/>
                  </a:cubicBezTo>
                  <a:lnTo>
                    <a:pt x="5563" y="6013"/>
                  </a:lnTo>
                  <a:cubicBezTo>
                    <a:pt x="5541" y="5493"/>
                    <a:pt x="5436" y="4997"/>
                    <a:pt x="5411" y="4279"/>
                  </a:cubicBezTo>
                  <a:cubicBezTo>
                    <a:pt x="5351" y="3154"/>
                    <a:pt x="5229" y="2030"/>
                    <a:pt x="5138" y="905"/>
                  </a:cubicBezTo>
                  <a:cubicBezTo>
                    <a:pt x="5107" y="723"/>
                    <a:pt x="5107" y="540"/>
                    <a:pt x="5016" y="358"/>
                  </a:cubicBezTo>
                  <a:cubicBezTo>
                    <a:pt x="4892" y="128"/>
                    <a:pt x="4634" y="1"/>
                    <a:pt x="4381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70"/>
            <p:cNvSpPr/>
            <p:nvPr/>
          </p:nvSpPr>
          <p:spPr>
            <a:xfrm>
              <a:off x="399200" y="1804450"/>
              <a:ext cx="218125" cy="424625"/>
            </a:xfrm>
            <a:custGeom>
              <a:avLst/>
              <a:gdLst/>
              <a:ahLst/>
              <a:cxnLst/>
              <a:rect l="l" t="t" r="r" b="b"/>
              <a:pathLst>
                <a:path w="8725" h="16985" extrusionOk="0">
                  <a:moveTo>
                    <a:pt x="4381" y="1"/>
                  </a:moveTo>
                  <a:cubicBezTo>
                    <a:pt x="4199" y="1"/>
                    <a:pt x="4019" y="66"/>
                    <a:pt x="3892" y="206"/>
                  </a:cubicBezTo>
                  <a:cubicBezTo>
                    <a:pt x="3648" y="449"/>
                    <a:pt x="3618" y="814"/>
                    <a:pt x="3618" y="1118"/>
                  </a:cubicBezTo>
                  <a:cubicBezTo>
                    <a:pt x="3527" y="2790"/>
                    <a:pt x="3436" y="4431"/>
                    <a:pt x="3344" y="6103"/>
                  </a:cubicBezTo>
                  <a:cubicBezTo>
                    <a:pt x="3327" y="6358"/>
                    <a:pt x="3120" y="6499"/>
                    <a:pt x="2914" y="6499"/>
                  </a:cubicBezTo>
                  <a:cubicBezTo>
                    <a:pt x="2752" y="6499"/>
                    <a:pt x="2591" y="6412"/>
                    <a:pt x="2524" y="6224"/>
                  </a:cubicBezTo>
                  <a:cubicBezTo>
                    <a:pt x="2341" y="5799"/>
                    <a:pt x="2189" y="5373"/>
                    <a:pt x="2037" y="4917"/>
                  </a:cubicBezTo>
                  <a:cubicBezTo>
                    <a:pt x="1885" y="4613"/>
                    <a:pt x="1703" y="4279"/>
                    <a:pt x="1399" y="4097"/>
                  </a:cubicBezTo>
                  <a:cubicBezTo>
                    <a:pt x="1262" y="4036"/>
                    <a:pt x="1110" y="4005"/>
                    <a:pt x="962" y="4005"/>
                  </a:cubicBezTo>
                  <a:cubicBezTo>
                    <a:pt x="814" y="4005"/>
                    <a:pt x="670" y="4036"/>
                    <a:pt x="548" y="4097"/>
                  </a:cubicBezTo>
                  <a:cubicBezTo>
                    <a:pt x="274" y="4249"/>
                    <a:pt x="62" y="4522"/>
                    <a:pt x="31" y="4826"/>
                  </a:cubicBezTo>
                  <a:cubicBezTo>
                    <a:pt x="1" y="5009"/>
                    <a:pt x="62" y="5221"/>
                    <a:pt x="92" y="5434"/>
                  </a:cubicBezTo>
                  <a:cubicBezTo>
                    <a:pt x="670" y="8109"/>
                    <a:pt x="2068" y="11057"/>
                    <a:pt x="2615" y="13732"/>
                  </a:cubicBezTo>
                  <a:cubicBezTo>
                    <a:pt x="2645" y="13914"/>
                    <a:pt x="2706" y="14066"/>
                    <a:pt x="2737" y="14249"/>
                  </a:cubicBezTo>
                  <a:lnTo>
                    <a:pt x="7630" y="16984"/>
                  </a:lnTo>
                  <a:lnTo>
                    <a:pt x="8603" y="13732"/>
                  </a:lnTo>
                  <a:lnTo>
                    <a:pt x="8512" y="7957"/>
                  </a:lnTo>
                  <a:cubicBezTo>
                    <a:pt x="8512" y="7623"/>
                    <a:pt x="8542" y="7288"/>
                    <a:pt x="8542" y="6984"/>
                  </a:cubicBezTo>
                  <a:cubicBezTo>
                    <a:pt x="8572" y="6376"/>
                    <a:pt x="8603" y="5799"/>
                    <a:pt x="8633" y="5221"/>
                  </a:cubicBezTo>
                  <a:cubicBezTo>
                    <a:pt x="8633" y="4948"/>
                    <a:pt x="8664" y="4644"/>
                    <a:pt x="8664" y="4370"/>
                  </a:cubicBezTo>
                  <a:cubicBezTo>
                    <a:pt x="8694" y="4066"/>
                    <a:pt x="8724" y="3762"/>
                    <a:pt x="8572" y="3489"/>
                  </a:cubicBezTo>
                  <a:cubicBezTo>
                    <a:pt x="8512" y="3398"/>
                    <a:pt x="8451" y="3337"/>
                    <a:pt x="8390" y="3276"/>
                  </a:cubicBezTo>
                  <a:cubicBezTo>
                    <a:pt x="8338" y="3250"/>
                    <a:pt x="8282" y="3239"/>
                    <a:pt x="8225" y="3239"/>
                  </a:cubicBezTo>
                  <a:cubicBezTo>
                    <a:pt x="8080" y="3239"/>
                    <a:pt x="7930" y="3310"/>
                    <a:pt x="7843" y="3398"/>
                  </a:cubicBezTo>
                  <a:cubicBezTo>
                    <a:pt x="7478" y="3732"/>
                    <a:pt x="7478" y="4249"/>
                    <a:pt x="7417" y="4705"/>
                  </a:cubicBezTo>
                  <a:cubicBezTo>
                    <a:pt x="7357" y="5130"/>
                    <a:pt x="7296" y="5586"/>
                    <a:pt x="7265" y="6012"/>
                  </a:cubicBezTo>
                  <a:cubicBezTo>
                    <a:pt x="7238" y="6201"/>
                    <a:pt x="7211" y="6414"/>
                    <a:pt x="7227" y="6609"/>
                  </a:cubicBezTo>
                  <a:lnTo>
                    <a:pt x="7227" y="6609"/>
                  </a:lnTo>
                  <a:cubicBezTo>
                    <a:pt x="7146" y="5844"/>
                    <a:pt x="7172" y="5106"/>
                    <a:pt x="7113" y="4340"/>
                  </a:cubicBezTo>
                  <a:cubicBezTo>
                    <a:pt x="7083" y="3610"/>
                    <a:pt x="7053" y="2850"/>
                    <a:pt x="7022" y="2091"/>
                  </a:cubicBezTo>
                  <a:cubicBezTo>
                    <a:pt x="7022" y="1847"/>
                    <a:pt x="6962" y="1574"/>
                    <a:pt x="6870" y="1331"/>
                  </a:cubicBezTo>
                  <a:cubicBezTo>
                    <a:pt x="6810" y="1179"/>
                    <a:pt x="6718" y="1057"/>
                    <a:pt x="6566" y="996"/>
                  </a:cubicBezTo>
                  <a:cubicBezTo>
                    <a:pt x="6513" y="961"/>
                    <a:pt x="6439" y="946"/>
                    <a:pt x="6362" y="946"/>
                  </a:cubicBezTo>
                  <a:cubicBezTo>
                    <a:pt x="6308" y="946"/>
                    <a:pt x="6252" y="953"/>
                    <a:pt x="6202" y="966"/>
                  </a:cubicBezTo>
                  <a:cubicBezTo>
                    <a:pt x="6080" y="1027"/>
                    <a:pt x="5958" y="1118"/>
                    <a:pt x="5898" y="1209"/>
                  </a:cubicBezTo>
                  <a:cubicBezTo>
                    <a:pt x="5806" y="1391"/>
                    <a:pt x="5715" y="1604"/>
                    <a:pt x="5715" y="1817"/>
                  </a:cubicBezTo>
                  <a:cubicBezTo>
                    <a:pt x="5715" y="3094"/>
                    <a:pt x="5624" y="4370"/>
                    <a:pt x="5563" y="5616"/>
                  </a:cubicBezTo>
                  <a:cubicBezTo>
                    <a:pt x="5563" y="5727"/>
                    <a:pt x="5563" y="5871"/>
                    <a:pt x="5563" y="6013"/>
                  </a:cubicBezTo>
                  <a:lnTo>
                    <a:pt x="5563" y="6013"/>
                  </a:lnTo>
                  <a:cubicBezTo>
                    <a:pt x="5541" y="5493"/>
                    <a:pt x="5436" y="4997"/>
                    <a:pt x="5411" y="4279"/>
                  </a:cubicBezTo>
                  <a:cubicBezTo>
                    <a:pt x="5351" y="3154"/>
                    <a:pt x="5229" y="2030"/>
                    <a:pt x="5138" y="905"/>
                  </a:cubicBezTo>
                  <a:cubicBezTo>
                    <a:pt x="5107" y="723"/>
                    <a:pt x="5107" y="540"/>
                    <a:pt x="5016" y="358"/>
                  </a:cubicBezTo>
                  <a:cubicBezTo>
                    <a:pt x="4892" y="128"/>
                    <a:pt x="4634" y="1"/>
                    <a:pt x="4381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70"/>
            <p:cNvSpPr/>
            <p:nvPr/>
          </p:nvSpPr>
          <p:spPr>
            <a:xfrm>
              <a:off x="399200" y="1804450"/>
              <a:ext cx="218125" cy="424625"/>
            </a:xfrm>
            <a:custGeom>
              <a:avLst/>
              <a:gdLst/>
              <a:ahLst/>
              <a:cxnLst/>
              <a:rect l="l" t="t" r="r" b="b"/>
              <a:pathLst>
                <a:path w="8725" h="16985" extrusionOk="0">
                  <a:moveTo>
                    <a:pt x="4381" y="1"/>
                  </a:moveTo>
                  <a:cubicBezTo>
                    <a:pt x="4199" y="1"/>
                    <a:pt x="4019" y="66"/>
                    <a:pt x="3892" y="206"/>
                  </a:cubicBezTo>
                  <a:cubicBezTo>
                    <a:pt x="3648" y="449"/>
                    <a:pt x="3618" y="814"/>
                    <a:pt x="3618" y="1118"/>
                  </a:cubicBezTo>
                  <a:cubicBezTo>
                    <a:pt x="3527" y="2790"/>
                    <a:pt x="3436" y="4431"/>
                    <a:pt x="3344" y="6103"/>
                  </a:cubicBezTo>
                  <a:cubicBezTo>
                    <a:pt x="3327" y="6358"/>
                    <a:pt x="3120" y="6499"/>
                    <a:pt x="2914" y="6499"/>
                  </a:cubicBezTo>
                  <a:cubicBezTo>
                    <a:pt x="2752" y="6499"/>
                    <a:pt x="2591" y="6412"/>
                    <a:pt x="2524" y="6224"/>
                  </a:cubicBezTo>
                  <a:cubicBezTo>
                    <a:pt x="2341" y="5799"/>
                    <a:pt x="2189" y="5373"/>
                    <a:pt x="2037" y="4917"/>
                  </a:cubicBezTo>
                  <a:cubicBezTo>
                    <a:pt x="1885" y="4613"/>
                    <a:pt x="1703" y="4279"/>
                    <a:pt x="1399" y="4097"/>
                  </a:cubicBezTo>
                  <a:cubicBezTo>
                    <a:pt x="1262" y="4036"/>
                    <a:pt x="1110" y="4005"/>
                    <a:pt x="962" y="4005"/>
                  </a:cubicBezTo>
                  <a:cubicBezTo>
                    <a:pt x="814" y="4005"/>
                    <a:pt x="670" y="4036"/>
                    <a:pt x="548" y="4097"/>
                  </a:cubicBezTo>
                  <a:cubicBezTo>
                    <a:pt x="274" y="4249"/>
                    <a:pt x="62" y="4522"/>
                    <a:pt x="31" y="4826"/>
                  </a:cubicBezTo>
                  <a:cubicBezTo>
                    <a:pt x="1" y="5009"/>
                    <a:pt x="62" y="5221"/>
                    <a:pt x="92" y="5434"/>
                  </a:cubicBezTo>
                  <a:cubicBezTo>
                    <a:pt x="670" y="8109"/>
                    <a:pt x="2068" y="11057"/>
                    <a:pt x="2615" y="13732"/>
                  </a:cubicBezTo>
                  <a:cubicBezTo>
                    <a:pt x="2645" y="13914"/>
                    <a:pt x="2706" y="14066"/>
                    <a:pt x="2737" y="14249"/>
                  </a:cubicBezTo>
                  <a:lnTo>
                    <a:pt x="7630" y="16984"/>
                  </a:lnTo>
                  <a:lnTo>
                    <a:pt x="8603" y="13732"/>
                  </a:lnTo>
                  <a:lnTo>
                    <a:pt x="8512" y="7957"/>
                  </a:lnTo>
                  <a:cubicBezTo>
                    <a:pt x="8512" y="7623"/>
                    <a:pt x="8542" y="7288"/>
                    <a:pt x="8542" y="6984"/>
                  </a:cubicBezTo>
                  <a:cubicBezTo>
                    <a:pt x="8572" y="6376"/>
                    <a:pt x="8603" y="5799"/>
                    <a:pt x="8633" y="5221"/>
                  </a:cubicBezTo>
                  <a:cubicBezTo>
                    <a:pt x="8633" y="4948"/>
                    <a:pt x="8664" y="4644"/>
                    <a:pt x="8664" y="4370"/>
                  </a:cubicBezTo>
                  <a:cubicBezTo>
                    <a:pt x="8694" y="4066"/>
                    <a:pt x="8724" y="3762"/>
                    <a:pt x="8572" y="3489"/>
                  </a:cubicBezTo>
                  <a:cubicBezTo>
                    <a:pt x="8512" y="3398"/>
                    <a:pt x="8451" y="3337"/>
                    <a:pt x="8390" y="3276"/>
                  </a:cubicBezTo>
                  <a:cubicBezTo>
                    <a:pt x="8338" y="3250"/>
                    <a:pt x="8282" y="3239"/>
                    <a:pt x="8225" y="3239"/>
                  </a:cubicBezTo>
                  <a:cubicBezTo>
                    <a:pt x="8080" y="3239"/>
                    <a:pt x="7930" y="3310"/>
                    <a:pt x="7843" y="3398"/>
                  </a:cubicBezTo>
                  <a:cubicBezTo>
                    <a:pt x="7478" y="3732"/>
                    <a:pt x="7478" y="4249"/>
                    <a:pt x="7417" y="4705"/>
                  </a:cubicBezTo>
                  <a:cubicBezTo>
                    <a:pt x="7357" y="5130"/>
                    <a:pt x="7296" y="5586"/>
                    <a:pt x="7265" y="6012"/>
                  </a:cubicBezTo>
                  <a:cubicBezTo>
                    <a:pt x="7238" y="6201"/>
                    <a:pt x="7211" y="6414"/>
                    <a:pt x="7227" y="6609"/>
                  </a:cubicBezTo>
                  <a:lnTo>
                    <a:pt x="7227" y="6609"/>
                  </a:lnTo>
                  <a:cubicBezTo>
                    <a:pt x="7146" y="5844"/>
                    <a:pt x="7172" y="5106"/>
                    <a:pt x="7113" y="4340"/>
                  </a:cubicBezTo>
                  <a:cubicBezTo>
                    <a:pt x="7083" y="3610"/>
                    <a:pt x="7053" y="2850"/>
                    <a:pt x="7022" y="2091"/>
                  </a:cubicBezTo>
                  <a:cubicBezTo>
                    <a:pt x="7022" y="1847"/>
                    <a:pt x="6962" y="1574"/>
                    <a:pt x="6870" y="1331"/>
                  </a:cubicBezTo>
                  <a:cubicBezTo>
                    <a:pt x="6810" y="1179"/>
                    <a:pt x="6718" y="1057"/>
                    <a:pt x="6566" y="996"/>
                  </a:cubicBezTo>
                  <a:cubicBezTo>
                    <a:pt x="6513" y="961"/>
                    <a:pt x="6439" y="946"/>
                    <a:pt x="6362" y="946"/>
                  </a:cubicBezTo>
                  <a:cubicBezTo>
                    <a:pt x="6308" y="946"/>
                    <a:pt x="6252" y="953"/>
                    <a:pt x="6202" y="966"/>
                  </a:cubicBezTo>
                  <a:cubicBezTo>
                    <a:pt x="6080" y="1027"/>
                    <a:pt x="5958" y="1118"/>
                    <a:pt x="5898" y="1209"/>
                  </a:cubicBezTo>
                  <a:cubicBezTo>
                    <a:pt x="5806" y="1391"/>
                    <a:pt x="5715" y="1604"/>
                    <a:pt x="5715" y="1817"/>
                  </a:cubicBezTo>
                  <a:cubicBezTo>
                    <a:pt x="5715" y="3094"/>
                    <a:pt x="5624" y="4370"/>
                    <a:pt x="5563" y="5616"/>
                  </a:cubicBezTo>
                  <a:cubicBezTo>
                    <a:pt x="5563" y="5727"/>
                    <a:pt x="5563" y="5871"/>
                    <a:pt x="5563" y="6013"/>
                  </a:cubicBezTo>
                  <a:lnTo>
                    <a:pt x="5563" y="6013"/>
                  </a:lnTo>
                  <a:cubicBezTo>
                    <a:pt x="5541" y="5493"/>
                    <a:pt x="5436" y="4997"/>
                    <a:pt x="5411" y="4279"/>
                  </a:cubicBezTo>
                  <a:cubicBezTo>
                    <a:pt x="5351" y="3154"/>
                    <a:pt x="5229" y="2030"/>
                    <a:pt x="5138" y="905"/>
                  </a:cubicBezTo>
                  <a:cubicBezTo>
                    <a:pt x="5107" y="723"/>
                    <a:pt x="5107" y="540"/>
                    <a:pt x="5016" y="358"/>
                  </a:cubicBezTo>
                  <a:cubicBezTo>
                    <a:pt x="4892" y="128"/>
                    <a:pt x="4634" y="1"/>
                    <a:pt x="4381" y="1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70"/>
            <p:cNvSpPr/>
            <p:nvPr/>
          </p:nvSpPr>
          <p:spPr>
            <a:xfrm>
              <a:off x="-84850" y="2148500"/>
              <a:ext cx="674825" cy="633925"/>
            </a:xfrm>
            <a:custGeom>
              <a:avLst/>
              <a:gdLst/>
              <a:ahLst/>
              <a:cxnLst/>
              <a:rect l="l" t="t" r="r" b="b"/>
              <a:pathLst>
                <a:path w="26993" h="25357" extrusionOk="0">
                  <a:moveTo>
                    <a:pt x="22068" y="0"/>
                  </a:moveTo>
                  <a:lnTo>
                    <a:pt x="10882" y="10943"/>
                  </a:lnTo>
                  <a:lnTo>
                    <a:pt x="5381" y="4681"/>
                  </a:lnTo>
                  <a:lnTo>
                    <a:pt x="1" y="15837"/>
                  </a:lnTo>
                  <a:lnTo>
                    <a:pt x="5624" y="22736"/>
                  </a:lnTo>
                  <a:cubicBezTo>
                    <a:pt x="7089" y="24526"/>
                    <a:pt x="9114" y="25357"/>
                    <a:pt x="11120" y="25357"/>
                  </a:cubicBezTo>
                  <a:cubicBezTo>
                    <a:pt x="14190" y="25357"/>
                    <a:pt x="17216" y="23409"/>
                    <a:pt x="18117" y="19970"/>
                  </a:cubicBezTo>
                  <a:lnTo>
                    <a:pt x="26992" y="3222"/>
                  </a:lnTo>
                  <a:lnTo>
                    <a:pt x="22068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70"/>
            <p:cNvSpPr/>
            <p:nvPr/>
          </p:nvSpPr>
          <p:spPr>
            <a:xfrm>
              <a:off x="-84850" y="2148500"/>
              <a:ext cx="674825" cy="633925"/>
            </a:xfrm>
            <a:custGeom>
              <a:avLst/>
              <a:gdLst/>
              <a:ahLst/>
              <a:cxnLst/>
              <a:rect l="l" t="t" r="r" b="b"/>
              <a:pathLst>
                <a:path w="26993" h="25357" extrusionOk="0">
                  <a:moveTo>
                    <a:pt x="22068" y="0"/>
                  </a:moveTo>
                  <a:lnTo>
                    <a:pt x="10882" y="10943"/>
                  </a:lnTo>
                  <a:lnTo>
                    <a:pt x="5381" y="4681"/>
                  </a:lnTo>
                  <a:lnTo>
                    <a:pt x="1" y="15837"/>
                  </a:lnTo>
                  <a:lnTo>
                    <a:pt x="5624" y="22736"/>
                  </a:lnTo>
                  <a:cubicBezTo>
                    <a:pt x="7089" y="24526"/>
                    <a:pt x="9114" y="25357"/>
                    <a:pt x="11120" y="25357"/>
                  </a:cubicBezTo>
                  <a:cubicBezTo>
                    <a:pt x="14190" y="25357"/>
                    <a:pt x="17216" y="23409"/>
                    <a:pt x="18117" y="19970"/>
                  </a:cubicBezTo>
                  <a:lnTo>
                    <a:pt x="26992" y="3222"/>
                  </a:lnTo>
                  <a:lnTo>
                    <a:pt x="22068" y="0"/>
                  </a:ln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70"/>
            <p:cNvSpPr/>
            <p:nvPr/>
          </p:nvSpPr>
          <p:spPr>
            <a:xfrm>
              <a:off x="460000" y="1959475"/>
              <a:ext cx="53975" cy="88750"/>
            </a:xfrm>
            <a:custGeom>
              <a:avLst/>
              <a:gdLst/>
              <a:ahLst/>
              <a:cxnLst/>
              <a:rect l="l" t="t" r="r" b="b"/>
              <a:pathLst>
                <a:path w="2159" h="3550" extrusionOk="0">
                  <a:moveTo>
                    <a:pt x="210" y="1"/>
                  </a:moveTo>
                  <a:cubicBezTo>
                    <a:pt x="183" y="1"/>
                    <a:pt x="153" y="8"/>
                    <a:pt x="122" y="23"/>
                  </a:cubicBezTo>
                  <a:cubicBezTo>
                    <a:pt x="92" y="23"/>
                    <a:pt x="61" y="54"/>
                    <a:pt x="31" y="115"/>
                  </a:cubicBezTo>
                  <a:cubicBezTo>
                    <a:pt x="1" y="145"/>
                    <a:pt x="1" y="206"/>
                    <a:pt x="31" y="236"/>
                  </a:cubicBezTo>
                  <a:cubicBezTo>
                    <a:pt x="31" y="297"/>
                    <a:pt x="61" y="327"/>
                    <a:pt x="122" y="358"/>
                  </a:cubicBezTo>
                  <a:cubicBezTo>
                    <a:pt x="183" y="388"/>
                    <a:pt x="1763" y="1178"/>
                    <a:pt x="1612" y="3367"/>
                  </a:cubicBezTo>
                  <a:cubicBezTo>
                    <a:pt x="1612" y="3397"/>
                    <a:pt x="1612" y="3458"/>
                    <a:pt x="1642" y="3488"/>
                  </a:cubicBezTo>
                  <a:cubicBezTo>
                    <a:pt x="1672" y="3519"/>
                    <a:pt x="1733" y="3549"/>
                    <a:pt x="1763" y="3549"/>
                  </a:cubicBezTo>
                  <a:lnTo>
                    <a:pt x="1855" y="3549"/>
                  </a:lnTo>
                  <a:cubicBezTo>
                    <a:pt x="1885" y="3519"/>
                    <a:pt x="1885" y="3519"/>
                    <a:pt x="1915" y="3519"/>
                  </a:cubicBezTo>
                  <a:cubicBezTo>
                    <a:pt x="1946" y="3488"/>
                    <a:pt x="1976" y="3428"/>
                    <a:pt x="1976" y="3367"/>
                  </a:cubicBezTo>
                  <a:cubicBezTo>
                    <a:pt x="2159" y="966"/>
                    <a:pt x="305" y="23"/>
                    <a:pt x="274" y="23"/>
                  </a:cubicBezTo>
                  <a:cubicBezTo>
                    <a:pt x="259" y="8"/>
                    <a:pt x="236" y="1"/>
                    <a:pt x="21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70"/>
            <p:cNvSpPr/>
            <p:nvPr/>
          </p:nvSpPr>
          <p:spPr>
            <a:xfrm>
              <a:off x="139325" y="2411400"/>
              <a:ext cx="57025" cy="88200"/>
            </a:xfrm>
            <a:custGeom>
              <a:avLst/>
              <a:gdLst/>
              <a:ahLst/>
              <a:cxnLst/>
              <a:rect l="l" t="t" r="r" b="b"/>
              <a:pathLst>
                <a:path w="2281" h="3528" extrusionOk="0">
                  <a:moveTo>
                    <a:pt x="2063" y="0"/>
                  </a:moveTo>
                  <a:cubicBezTo>
                    <a:pt x="2007" y="0"/>
                    <a:pt x="1955" y="34"/>
                    <a:pt x="1915" y="92"/>
                  </a:cubicBezTo>
                  <a:lnTo>
                    <a:pt x="61" y="3254"/>
                  </a:lnTo>
                  <a:cubicBezTo>
                    <a:pt x="1" y="3345"/>
                    <a:pt x="31" y="3436"/>
                    <a:pt x="122" y="3497"/>
                  </a:cubicBezTo>
                  <a:cubicBezTo>
                    <a:pt x="153" y="3527"/>
                    <a:pt x="183" y="3527"/>
                    <a:pt x="213" y="3527"/>
                  </a:cubicBezTo>
                  <a:cubicBezTo>
                    <a:pt x="305" y="3527"/>
                    <a:pt x="365" y="3497"/>
                    <a:pt x="396" y="3436"/>
                  </a:cubicBezTo>
                  <a:lnTo>
                    <a:pt x="2250" y="275"/>
                  </a:lnTo>
                  <a:cubicBezTo>
                    <a:pt x="2280" y="184"/>
                    <a:pt x="2250" y="62"/>
                    <a:pt x="2159" y="32"/>
                  </a:cubicBezTo>
                  <a:cubicBezTo>
                    <a:pt x="2126" y="10"/>
                    <a:pt x="2094" y="0"/>
                    <a:pt x="206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70"/>
            <p:cNvSpPr/>
            <p:nvPr/>
          </p:nvSpPr>
          <p:spPr>
            <a:xfrm>
              <a:off x="-934400" y="2145225"/>
              <a:ext cx="984075" cy="884725"/>
            </a:xfrm>
            <a:custGeom>
              <a:avLst/>
              <a:gdLst/>
              <a:ahLst/>
              <a:cxnLst/>
              <a:rect l="l" t="t" r="r" b="b"/>
              <a:pathLst>
                <a:path w="39363" h="35389" extrusionOk="0">
                  <a:moveTo>
                    <a:pt x="37704" y="0"/>
                  </a:moveTo>
                  <a:cubicBezTo>
                    <a:pt x="37629" y="0"/>
                    <a:pt x="37553" y="41"/>
                    <a:pt x="37478" y="131"/>
                  </a:cubicBezTo>
                  <a:cubicBezTo>
                    <a:pt x="35808" y="2143"/>
                    <a:pt x="29707" y="4451"/>
                    <a:pt x="21341" y="4451"/>
                  </a:cubicBezTo>
                  <a:cubicBezTo>
                    <a:pt x="16308" y="4451"/>
                    <a:pt x="10456" y="3616"/>
                    <a:pt x="4256" y="1378"/>
                  </a:cubicBezTo>
                  <a:lnTo>
                    <a:pt x="0" y="14600"/>
                  </a:lnTo>
                  <a:lnTo>
                    <a:pt x="13101" y="15147"/>
                  </a:lnTo>
                  <a:lnTo>
                    <a:pt x="9028" y="32655"/>
                  </a:lnTo>
                  <a:cubicBezTo>
                    <a:pt x="9028" y="32655"/>
                    <a:pt x="22568" y="35389"/>
                    <a:pt x="30852" y="35389"/>
                  </a:cubicBezTo>
                  <a:cubicBezTo>
                    <a:pt x="33822" y="35389"/>
                    <a:pt x="36117" y="35038"/>
                    <a:pt x="36870" y="34083"/>
                  </a:cubicBezTo>
                  <a:lnTo>
                    <a:pt x="34804" y="15816"/>
                  </a:lnTo>
                  <a:lnTo>
                    <a:pt x="39363" y="4812"/>
                  </a:lnTo>
                  <a:cubicBezTo>
                    <a:pt x="39363" y="4812"/>
                    <a:pt x="38523" y="0"/>
                    <a:pt x="37704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70"/>
            <p:cNvSpPr/>
            <p:nvPr/>
          </p:nvSpPr>
          <p:spPr>
            <a:xfrm>
              <a:off x="-726950" y="1392450"/>
              <a:ext cx="674800" cy="691675"/>
            </a:xfrm>
            <a:custGeom>
              <a:avLst/>
              <a:gdLst/>
              <a:ahLst/>
              <a:cxnLst/>
              <a:rect l="l" t="t" r="r" b="b"/>
              <a:pathLst>
                <a:path w="26992" h="27667" extrusionOk="0">
                  <a:moveTo>
                    <a:pt x="5169" y="0"/>
                  </a:moveTo>
                  <a:cubicBezTo>
                    <a:pt x="4428" y="0"/>
                    <a:pt x="3681" y="226"/>
                    <a:pt x="3040" y="698"/>
                  </a:cubicBezTo>
                  <a:cubicBezTo>
                    <a:pt x="1429" y="1883"/>
                    <a:pt x="1064" y="4163"/>
                    <a:pt x="2250" y="5774"/>
                  </a:cubicBezTo>
                  <a:cubicBezTo>
                    <a:pt x="2888" y="6655"/>
                    <a:pt x="4256" y="7719"/>
                    <a:pt x="5624" y="8297"/>
                  </a:cubicBezTo>
                  <a:cubicBezTo>
                    <a:pt x="5624" y="8479"/>
                    <a:pt x="5624" y="8692"/>
                    <a:pt x="5624" y="8905"/>
                  </a:cubicBezTo>
                  <a:lnTo>
                    <a:pt x="5532" y="10820"/>
                  </a:lnTo>
                  <a:cubicBezTo>
                    <a:pt x="4621" y="12218"/>
                    <a:pt x="4317" y="14072"/>
                    <a:pt x="4985" y="15592"/>
                  </a:cubicBezTo>
                  <a:cubicBezTo>
                    <a:pt x="4985" y="15592"/>
                    <a:pt x="5867" y="18297"/>
                    <a:pt x="5229" y="19665"/>
                  </a:cubicBezTo>
                  <a:cubicBezTo>
                    <a:pt x="4621" y="20941"/>
                    <a:pt x="3222" y="21580"/>
                    <a:pt x="2098" y="22400"/>
                  </a:cubicBezTo>
                  <a:cubicBezTo>
                    <a:pt x="943" y="23251"/>
                    <a:pt x="0" y="24832"/>
                    <a:pt x="791" y="25987"/>
                  </a:cubicBezTo>
                  <a:cubicBezTo>
                    <a:pt x="1287" y="25681"/>
                    <a:pt x="1864" y="25536"/>
                    <a:pt x="2445" y="25536"/>
                  </a:cubicBezTo>
                  <a:cubicBezTo>
                    <a:pt x="3537" y="25536"/>
                    <a:pt x="4644" y="26047"/>
                    <a:pt x="5259" y="26960"/>
                  </a:cubicBezTo>
                  <a:cubicBezTo>
                    <a:pt x="5897" y="26048"/>
                    <a:pt x="6566" y="25136"/>
                    <a:pt x="7204" y="24224"/>
                  </a:cubicBezTo>
                  <a:lnTo>
                    <a:pt x="7204" y="24224"/>
                  </a:lnTo>
                  <a:cubicBezTo>
                    <a:pt x="6809" y="25227"/>
                    <a:pt x="6657" y="26352"/>
                    <a:pt x="6839" y="27416"/>
                  </a:cubicBezTo>
                  <a:cubicBezTo>
                    <a:pt x="7554" y="27583"/>
                    <a:pt x="8298" y="27666"/>
                    <a:pt x="9043" y="27666"/>
                  </a:cubicBezTo>
                  <a:cubicBezTo>
                    <a:pt x="9788" y="27666"/>
                    <a:pt x="10533" y="27583"/>
                    <a:pt x="11247" y="27416"/>
                  </a:cubicBezTo>
                  <a:cubicBezTo>
                    <a:pt x="11490" y="27355"/>
                    <a:pt x="11764" y="27294"/>
                    <a:pt x="11916" y="27112"/>
                  </a:cubicBezTo>
                  <a:cubicBezTo>
                    <a:pt x="12128" y="26869"/>
                    <a:pt x="12128" y="26534"/>
                    <a:pt x="12128" y="26230"/>
                  </a:cubicBezTo>
                  <a:cubicBezTo>
                    <a:pt x="12159" y="25197"/>
                    <a:pt x="12159" y="24163"/>
                    <a:pt x="12159" y="23160"/>
                  </a:cubicBezTo>
                  <a:cubicBezTo>
                    <a:pt x="12311" y="23221"/>
                    <a:pt x="12493" y="23312"/>
                    <a:pt x="12645" y="23403"/>
                  </a:cubicBezTo>
                  <a:cubicBezTo>
                    <a:pt x="13131" y="24133"/>
                    <a:pt x="13527" y="24954"/>
                    <a:pt x="13800" y="25835"/>
                  </a:cubicBezTo>
                  <a:cubicBezTo>
                    <a:pt x="14286" y="25592"/>
                    <a:pt x="14773" y="25349"/>
                    <a:pt x="15229" y="25075"/>
                  </a:cubicBezTo>
                  <a:cubicBezTo>
                    <a:pt x="15381" y="25166"/>
                    <a:pt x="15593" y="25227"/>
                    <a:pt x="15745" y="25258"/>
                  </a:cubicBezTo>
                  <a:cubicBezTo>
                    <a:pt x="16475" y="25425"/>
                    <a:pt x="17220" y="25508"/>
                    <a:pt x="17964" y="25508"/>
                  </a:cubicBezTo>
                  <a:cubicBezTo>
                    <a:pt x="18709" y="25508"/>
                    <a:pt x="19454" y="25425"/>
                    <a:pt x="20183" y="25258"/>
                  </a:cubicBezTo>
                  <a:cubicBezTo>
                    <a:pt x="20335" y="24194"/>
                    <a:pt x="20214" y="23099"/>
                    <a:pt x="19818" y="22096"/>
                  </a:cubicBezTo>
                  <a:lnTo>
                    <a:pt x="19818" y="22096"/>
                  </a:lnTo>
                  <a:cubicBezTo>
                    <a:pt x="20457" y="23008"/>
                    <a:pt x="21095" y="23890"/>
                    <a:pt x="21764" y="24802"/>
                  </a:cubicBezTo>
                  <a:cubicBezTo>
                    <a:pt x="22354" y="23897"/>
                    <a:pt x="23439" y="23400"/>
                    <a:pt x="24528" y="23400"/>
                  </a:cubicBezTo>
                  <a:cubicBezTo>
                    <a:pt x="25122" y="23400"/>
                    <a:pt x="25717" y="23548"/>
                    <a:pt x="26232" y="23859"/>
                  </a:cubicBezTo>
                  <a:cubicBezTo>
                    <a:pt x="26992" y="22674"/>
                    <a:pt x="26050" y="21093"/>
                    <a:pt x="24925" y="20273"/>
                  </a:cubicBezTo>
                  <a:cubicBezTo>
                    <a:pt x="23800" y="19422"/>
                    <a:pt x="22372" y="18814"/>
                    <a:pt x="21794" y="17537"/>
                  </a:cubicBezTo>
                  <a:cubicBezTo>
                    <a:pt x="21217" y="16352"/>
                    <a:pt x="21825" y="14133"/>
                    <a:pt x="22007" y="13586"/>
                  </a:cubicBezTo>
                  <a:lnTo>
                    <a:pt x="23496" y="13434"/>
                  </a:lnTo>
                  <a:lnTo>
                    <a:pt x="23253" y="10972"/>
                  </a:lnTo>
                  <a:cubicBezTo>
                    <a:pt x="23192" y="10181"/>
                    <a:pt x="23010" y="9452"/>
                    <a:pt x="22767" y="8753"/>
                  </a:cubicBezTo>
                  <a:lnTo>
                    <a:pt x="23101" y="8722"/>
                  </a:lnTo>
                  <a:lnTo>
                    <a:pt x="22432" y="5774"/>
                  </a:lnTo>
                  <a:cubicBezTo>
                    <a:pt x="21948" y="3596"/>
                    <a:pt x="20038" y="2169"/>
                    <a:pt x="17976" y="2169"/>
                  </a:cubicBezTo>
                  <a:cubicBezTo>
                    <a:pt x="17448" y="2169"/>
                    <a:pt x="16910" y="2263"/>
                    <a:pt x="16384" y="2461"/>
                  </a:cubicBezTo>
                  <a:lnTo>
                    <a:pt x="13344" y="3586"/>
                  </a:lnTo>
                  <a:lnTo>
                    <a:pt x="10761" y="3555"/>
                  </a:lnTo>
                  <a:cubicBezTo>
                    <a:pt x="10690" y="3551"/>
                    <a:pt x="10619" y="3549"/>
                    <a:pt x="10549" y="3549"/>
                  </a:cubicBezTo>
                  <a:cubicBezTo>
                    <a:pt x="10073" y="3549"/>
                    <a:pt x="9600" y="3636"/>
                    <a:pt x="9150" y="3768"/>
                  </a:cubicBezTo>
                  <a:cubicBezTo>
                    <a:pt x="8876" y="2886"/>
                    <a:pt x="8511" y="2035"/>
                    <a:pt x="8116" y="1488"/>
                  </a:cubicBezTo>
                  <a:cubicBezTo>
                    <a:pt x="7402" y="518"/>
                    <a:pt x="6292" y="0"/>
                    <a:pt x="516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70"/>
            <p:cNvSpPr/>
            <p:nvPr/>
          </p:nvSpPr>
          <p:spPr>
            <a:xfrm>
              <a:off x="-562825" y="1562625"/>
              <a:ext cx="420250" cy="559550"/>
            </a:xfrm>
            <a:custGeom>
              <a:avLst/>
              <a:gdLst/>
              <a:ahLst/>
              <a:cxnLst/>
              <a:rect l="l" t="t" r="r" b="b"/>
              <a:pathLst>
                <a:path w="16810" h="22382" extrusionOk="0">
                  <a:moveTo>
                    <a:pt x="12129" y="0"/>
                  </a:moveTo>
                  <a:lnTo>
                    <a:pt x="11460" y="2493"/>
                  </a:lnTo>
                  <a:lnTo>
                    <a:pt x="8512" y="2584"/>
                  </a:lnTo>
                  <a:lnTo>
                    <a:pt x="7661" y="1520"/>
                  </a:lnTo>
                  <a:cubicBezTo>
                    <a:pt x="7493" y="1331"/>
                    <a:pt x="7273" y="1243"/>
                    <a:pt x="7056" y="1243"/>
                  </a:cubicBezTo>
                  <a:cubicBezTo>
                    <a:pt x="6682" y="1243"/>
                    <a:pt x="6320" y="1503"/>
                    <a:pt x="6262" y="1946"/>
                  </a:cubicBezTo>
                  <a:lnTo>
                    <a:pt x="5898" y="5745"/>
                  </a:lnTo>
                  <a:cubicBezTo>
                    <a:pt x="5862" y="6192"/>
                    <a:pt x="5500" y="6450"/>
                    <a:pt x="5133" y="6450"/>
                  </a:cubicBezTo>
                  <a:cubicBezTo>
                    <a:pt x="4877" y="6450"/>
                    <a:pt x="4619" y="6324"/>
                    <a:pt x="4469" y="6049"/>
                  </a:cubicBezTo>
                  <a:lnTo>
                    <a:pt x="3466" y="4225"/>
                  </a:lnTo>
                  <a:lnTo>
                    <a:pt x="2615" y="4256"/>
                  </a:lnTo>
                  <a:cubicBezTo>
                    <a:pt x="1156" y="4286"/>
                    <a:pt x="1" y="5532"/>
                    <a:pt x="62" y="6991"/>
                  </a:cubicBezTo>
                  <a:lnTo>
                    <a:pt x="62" y="7052"/>
                  </a:lnTo>
                  <a:cubicBezTo>
                    <a:pt x="121" y="8474"/>
                    <a:pt x="1278" y="9608"/>
                    <a:pt x="2687" y="9608"/>
                  </a:cubicBezTo>
                  <a:cubicBezTo>
                    <a:pt x="2724" y="9608"/>
                    <a:pt x="2761" y="9607"/>
                    <a:pt x="2797" y="9605"/>
                  </a:cubicBezTo>
                  <a:lnTo>
                    <a:pt x="4074" y="9575"/>
                  </a:lnTo>
                  <a:lnTo>
                    <a:pt x="2828" y="20973"/>
                  </a:lnTo>
                  <a:cubicBezTo>
                    <a:pt x="2688" y="22103"/>
                    <a:pt x="3093" y="22382"/>
                    <a:pt x="3815" y="22382"/>
                  </a:cubicBezTo>
                  <a:cubicBezTo>
                    <a:pt x="4518" y="22382"/>
                    <a:pt x="5521" y="22118"/>
                    <a:pt x="6618" y="22118"/>
                  </a:cubicBezTo>
                  <a:cubicBezTo>
                    <a:pt x="6850" y="22118"/>
                    <a:pt x="7087" y="22130"/>
                    <a:pt x="7326" y="22159"/>
                  </a:cubicBezTo>
                  <a:lnTo>
                    <a:pt x="7448" y="22159"/>
                  </a:lnTo>
                  <a:cubicBezTo>
                    <a:pt x="7638" y="22182"/>
                    <a:pt x="7827" y="22193"/>
                    <a:pt x="8014" y="22193"/>
                  </a:cubicBezTo>
                  <a:cubicBezTo>
                    <a:pt x="10303" y="22193"/>
                    <a:pt x="12271" y="20514"/>
                    <a:pt x="12524" y="18238"/>
                  </a:cubicBezTo>
                  <a:lnTo>
                    <a:pt x="12889" y="15107"/>
                  </a:lnTo>
                  <a:cubicBezTo>
                    <a:pt x="15290" y="14226"/>
                    <a:pt x="16810" y="11672"/>
                    <a:pt x="16323" y="8967"/>
                  </a:cubicBezTo>
                  <a:lnTo>
                    <a:pt x="15108" y="2098"/>
                  </a:lnTo>
                  <a:lnTo>
                    <a:pt x="12646" y="2432"/>
                  </a:lnTo>
                  <a:lnTo>
                    <a:pt x="12129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70"/>
            <p:cNvSpPr/>
            <p:nvPr/>
          </p:nvSpPr>
          <p:spPr>
            <a:xfrm>
              <a:off x="-201100" y="1702175"/>
              <a:ext cx="27375" cy="25650"/>
            </a:xfrm>
            <a:custGeom>
              <a:avLst/>
              <a:gdLst/>
              <a:ahLst/>
              <a:cxnLst/>
              <a:rect l="l" t="t" r="r" b="b"/>
              <a:pathLst>
                <a:path w="1095" h="1026" extrusionOk="0">
                  <a:moveTo>
                    <a:pt x="551" y="1"/>
                  </a:moveTo>
                  <a:cubicBezTo>
                    <a:pt x="520" y="1"/>
                    <a:pt x="488" y="4"/>
                    <a:pt x="456" y="11"/>
                  </a:cubicBezTo>
                  <a:cubicBezTo>
                    <a:pt x="183" y="72"/>
                    <a:pt x="0" y="346"/>
                    <a:pt x="61" y="619"/>
                  </a:cubicBezTo>
                  <a:cubicBezTo>
                    <a:pt x="88" y="857"/>
                    <a:pt x="298" y="1026"/>
                    <a:pt x="532" y="1026"/>
                  </a:cubicBezTo>
                  <a:cubicBezTo>
                    <a:pt x="567" y="1026"/>
                    <a:pt x="603" y="1022"/>
                    <a:pt x="639" y="1014"/>
                  </a:cubicBezTo>
                  <a:cubicBezTo>
                    <a:pt x="912" y="984"/>
                    <a:pt x="1095" y="710"/>
                    <a:pt x="1064" y="437"/>
                  </a:cubicBezTo>
                  <a:cubicBezTo>
                    <a:pt x="1010" y="195"/>
                    <a:pt x="791" y="1"/>
                    <a:pt x="55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70"/>
            <p:cNvSpPr/>
            <p:nvPr/>
          </p:nvSpPr>
          <p:spPr>
            <a:xfrm>
              <a:off x="-307500" y="1702375"/>
              <a:ext cx="29675" cy="28200"/>
            </a:xfrm>
            <a:custGeom>
              <a:avLst/>
              <a:gdLst/>
              <a:ahLst/>
              <a:cxnLst/>
              <a:rect l="l" t="t" r="r" b="b"/>
              <a:pathLst>
                <a:path w="1187" h="1128" extrusionOk="0">
                  <a:moveTo>
                    <a:pt x="588" y="1"/>
                  </a:moveTo>
                  <a:cubicBezTo>
                    <a:pt x="305" y="1"/>
                    <a:pt x="60" y="233"/>
                    <a:pt x="31" y="520"/>
                  </a:cubicBezTo>
                  <a:cubicBezTo>
                    <a:pt x="1" y="824"/>
                    <a:pt x="244" y="1097"/>
                    <a:pt x="548" y="1128"/>
                  </a:cubicBezTo>
                  <a:cubicBezTo>
                    <a:pt x="852" y="1128"/>
                    <a:pt x="1126" y="915"/>
                    <a:pt x="1156" y="611"/>
                  </a:cubicBezTo>
                  <a:cubicBezTo>
                    <a:pt x="1186" y="277"/>
                    <a:pt x="943" y="3"/>
                    <a:pt x="639" y="3"/>
                  </a:cubicBezTo>
                  <a:cubicBezTo>
                    <a:pt x="622" y="2"/>
                    <a:pt x="605" y="1"/>
                    <a:pt x="58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70"/>
            <p:cNvSpPr/>
            <p:nvPr/>
          </p:nvSpPr>
          <p:spPr>
            <a:xfrm>
              <a:off x="-281650" y="1875875"/>
              <a:ext cx="34225" cy="12575"/>
            </a:xfrm>
            <a:custGeom>
              <a:avLst/>
              <a:gdLst/>
              <a:ahLst/>
              <a:cxnLst/>
              <a:rect l="l" t="t" r="r" b="b"/>
              <a:pathLst>
                <a:path w="1369" h="503" extrusionOk="0">
                  <a:moveTo>
                    <a:pt x="839" y="0"/>
                  </a:moveTo>
                  <a:cubicBezTo>
                    <a:pt x="598" y="0"/>
                    <a:pt x="306" y="69"/>
                    <a:pt x="61" y="328"/>
                  </a:cubicBezTo>
                  <a:cubicBezTo>
                    <a:pt x="0" y="358"/>
                    <a:pt x="0" y="449"/>
                    <a:pt x="61" y="480"/>
                  </a:cubicBezTo>
                  <a:cubicBezTo>
                    <a:pt x="76" y="495"/>
                    <a:pt x="99" y="503"/>
                    <a:pt x="126" y="503"/>
                  </a:cubicBezTo>
                  <a:cubicBezTo>
                    <a:pt x="152" y="503"/>
                    <a:pt x="183" y="495"/>
                    <a:pt x="213" y="480"/>
                  </a:cubicBezTo>
                  <a:cubicBezTo>
                    <a:pt x="413" y="265"/>
                    <a:pt x="640" y="206"/>
                    <a:pt x="828" y="206"/>
                  </a:cubicBezTo>
                  <a:cubicBezTo>
                    <a:pt x="1039" y="206"/>
                    <a:pt x="1200" y="281"/>
                    <a:pt x="1216" y="297"/>
                  </a:cubicBezTo>
                  <a:lnTo>
                    <a:pt x="1277" y="297"/>
                  </a:lnTo>
                  <a:cubicBezTo>
                    <a:pt x="1307" y="297"/>
                    <a:pt x="1338" y="267"/>
                    <a:pt x="1368" y="237"/>
                  </a:cubicBezTo>
                  <a:cubicBezTo>
                    <a:pt x="1368" y="176"/>
                    <a:pt x="1368" y="115"/>
                    <a:pt x="1307" y="85"/>
                  </a:cubicBezTo>
                  <a:cubicBezTo>
                    <a:pt x="1307" y="85"/>
                    <a:pt x="1105" y="0"/>
                    <a:pt x="83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70"/>
            <p:cNvSpPr/>
            <p:nvPr/>
          </p:nvSpPr>
          <p:spPr>
            <a:xfrm>
              <a:off x="-350800" y="1631650"/>
              <a:ext cx="80575" cy="34225"/>
            </a:xfrm>
            <a:custGeom>
              <a:avLst/>
              <a:gdLst/>
              <a:ahLst/>
              <a:cxnLst/>
              <a:rect l="l" t="t" r="r" b="b"/>
              <a:pathLst>
                <a:path w="3223" h="1369" extrusionOk="0">
                  <a:moveTo>
                    <a:pt x="1882" y="0"/>
                  </a:moveTo>
                  <a:cubicBezTo>
                    <a:pt x="1757" y="0"/>
                    <a:pt x="1625" y="11"/>
                    <a:pt x="1490" y="36"/>
                  </a:cubicBezTo>
                  <a:cubicBezTo>
                    <a:pt x="791" y="127"/>
                    <a:pt x="304" y="492"/>
                    <a:pt x="152" y="796"/>
                  </a:cubicBezTo>
                  <a:cubicBezTo>
                    <a:pt x="0" y="1100"/>
                    <a:pt x="122" y="1282"/>
                    <a:pt x="304" y="1343"/>
                  </a:cubicBezTo>
                  <a:cubicBezTo>
                    <a:pt x="367" y="1361"/>
                    <a:pt x="432" y="1368"/>
                    <a:pt x="498" y="1368"/>
                  </a:cubicBezTo>
                  <a:cubicBezTo>
                    <a:pt x="657" y="1368"/>
                    <a:pt x="823" y="1325"/>
                    <a:pt x="973" y="1282"/>
                  </a:cubicBezTo>
                  <a:cubicBezTo>
                    <a:pt x="1216" y="1221"/>
                    <a:pt x="1459" y="1191"/>
                    <a:pt x="1672" y="1160"/>
                  </a:cubicBezTo>
                  <a:cubicBezTo>
                    <a:pt x="1885" y="1130"/>
                    <a:pt x="2128" y="1100"/>
                    <a:pt x="2371" y="1069"/>
                  </a:cubicBezTo>
                  <a:cubicBezTo>
                    <a:pt x="2614" y="1039"/>
                    <a:pt x="2858" y="1008"/>
                    <a:pt x="3010" y="917"/>
                  </a:cubicBezTo>
                  <a:cubicBezTo>
                    <a:pt x="3192" y="796"/>
                    <a:pt x="3222" y="583"/>
                    <a:pt x="2979" y="340"/>
                  </a:cubicBezTo>
                  <a:cubicBezTo>
                    <a:pt x="2785" y="170"/>
                    <a:pt x="2378" y="0"/>
                    <a:pt x="188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70"/>
            <p:cNvSpPr/>
            <p:nvPr/>
          </p:nvSpPr>
          <p:spPr>
            <a:xfrm>
              <a:off x="-210975" y="1634125"/>
              <a:ext cx="55500" cy="26750"/>
            </a:xfrm>
            <a:custGeom>
              <a:avLst/>
              <a:gdLst/>
              <a:ahLst/>
              <a:cxnLst/>
              <a:rect l="l" t="t" r="r" b="b"/>
              <a:pathLst>
                <a:path w="2220" h="1070" extrusionOk="0">
                  <a:moveTo>
                    <a:pt x="943" y="1"/>
                  </a:moveTo>
                  <a:cubicBezTo>
                    <a:pt x="606" y="1"/>
                    <a:pt x="327" y="126"/>
                    <a:pt x="183" y="271"/>
                  </a:cubicBezTo>
                  <a:cubicBezTo>
                    <a:pt x="0" y="454"/>
                    <a:pt x="31" y="636"/>
                    <a:pt x="122" y="727"/>
                  </a:cubicBezTo>
                  <a:cubicBezTo>
                    <a:pt x="243" y="818"/>
                    <a:pt x="426" y="818"/>
                    <a:pt x="578" y="849"/>
                  </a:cubicBezTo>
                  <a:cubicBezTo>
                    <a:pt x="760" y="849"/>
                    <a:pt x="912" y="879"/>
                    <a:pt x="1064" y="909"/>
                  </a:cubicBezTo>
                  <a:cubicBezTo>
                    <a:pt x="1216" y="940"/>
                    <a:pt x="1368" y="970"/>
                    <a:pt x="1520" y="1001"/>
                  </a:cubicBezTo>
                  <a:cubicBezTo>
                    <a:pt x="1667" y="1025"/>
                    <a:pt x="1795" y="1070"/>
                    <a:pt x="1919" y="1070"/>
                  </a:cubicBezTo>
                  <a:cubicBezTo>
                    <a:pt x="1948" y="1070"/>
                    <a:pt x="1977" y="1067"/>
                    <a:pt x="2006" y="1061"/>
                  </a:cubicBezTo>
                  <a:cubicBezTo>
                    <a:pt x="2128" y="1001"/>
                    <a:pt x="2219" y="849"/>
                    <a:pt x="2128" y="606"/>
                  </a:cubicBezTo>
                  <a:cubicBezTo>
                    <a:pt x="2006" y="393"/>
                    <a:pt x="1702" y="119"/>
                    <a:pt x="1216" y="28"/>
                  </a:cubicBezTo>
                  <a:cubicBezTo>
                    <a:pt x="1122" y="9"/>
                    <a:pt x="1031" y="1"/>
                    <a:pt x="94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70"/>
            <p:cNvSpPr/>
            <p:nvPr/>
          </p:nvSpPr>
          <p:spPr>
            <a:xfrm>
              <a:off x="-307500" y="1727675"/>
              <a:ext cx="25100" cy="5200"/>
            </a:xfrm>
            <a:custGeom>
              <a:avLst/>
              <a:gdLst/>
              <a:ahLst/>
              <a:cxnLst/>
              <a:rect l="l" t="t" r="r" b="b"/>
              <a:pathLst>
                <a:path w="1004" h="208" extrusionOk="0">
                  <a:moveTo>
                    <a:pt x="481" y="1"/>
                  </a:moveTo>
                  <a:cubicBezTo>
                    <a:pt x="207" y="1"/>
                    <a:pt x="1" y="146"/>
                    <a:pt x="1" y="146"/>
                  </a:cubicBezTo>
                  <a:lnTo>
                    <a:pt x="1004" y="207"/>
                  </a:lnTo>
                  <a:cubicBezTo>
                    <a:pt x="825" y="50"/>
                    <a:pt x="641" y="1"/>
                    <a:pt x="48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70"/>
            <p:cNvSpPr/>
            <p:nvPr/>
          </p:nvSpPr>
          <p:spPr>
            <a:xfrm>
              <a:off x="-312800" y="1722450"/>
              <a:ext cx="35725" cy="14975"/>
            </a:xfrm>
            <a:custGeom>
              <a:avLst/>
              <a:gdLst/>
              <a:ahLst/>
              <a:cxnLst/>
              <a:rect l="l" t="t" r="r" b="b"/>
              <a:pathLst>
                <a:path w="1429" h="599" extrusionOk="0">
                  <a:moveTo>
                    <a:pt x="677" y="1"/>
                  </a:moveTo>
                  <a:cubicBezTo>
                    <a:pt x="439" y="1"/>
                    <a:pt x="236" y="91"/>
                    <a:pt x="122" y="173"/>
                  </a:cubicBezTo>
                  <a:cubicBezTo>
                    <a:pt x="31" y="234"/>
                    <a:pt x="0" y="355"/>
                    <a:pt x="61" y="446"/>
                  </a:cubicBezTo>
                  <a:cubicBezTo>
                    <a:pt x="100" y="505"/>
                    <a:pt x="165" y="539"/>
                    <a:pt x="230" y="539"/>
                  </a:cubicBezTo>
                  <a:cubicBezTo>
                    <a:pt x="266" y="539"/>
                    <a:pt x="302" y="529"/>
                    <a:pt x="334" y="507"/>
                  </a:cubicBezTo>
                  <a:cubicBezTo>
                    <a:pt x="353" y="489"/>
                    <a:pt x="492" y="393"/>
                    <a:pt x="680" y="393"/>
                  </a:cubicBezTo>
                  <a:cubicBezTo>
                    <a:pt x="804" y="393"/>
                    <a:pt x="949" y="435"/>
                    <a:pt x="1094" y="568"/>
                  </a:cubicBezTo>
                  <a:cubicBezTo>
                    <a:pt x="1125" y="598"/>
                    <a:pt x="1155" y="598"/>
                    <a:pt x="1216" y="598"/>
                  </a:cubicBezTo>
                  <a:cubicBezTo>
                    <a:pt x="1277" y="598"/>
                    <a:pt x="1338" y="598"/>
                    <a:pt x="1368" y="538"/>
                  </a:cubicBezTo>
                  <a:cubicBezTo>
                    <a:pt x="1429" y="446"/>
                    <a:pt x="1429" y="325"/>
                    <a:pt x="1338" y="264"/>
                  </a:cubicBezTo>
                  <a:cubicBezTo>
                    <a:pt x="1113" y="67"/>
                    <a:pt x="882" y="1"/>
                    <a:pt x="67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70"/>
            <p:cNvSpPr/>
            <p:nvPr/>
          </p:nvSpPr>
          <p:spPr>
            <a:xfrm>
              <a:off x="-194275" y="1724025"/>
              <a:ext cx="14475" cy="3525"/>
            </a:xfrm>
            <a:custGeom>
              <a:avLst/>
              <a:gdLst/>
              <a:ahLst/>
              <a:cxnLst/>
              <a:rect l="l" t="t" r="r" b="b"/>
              <a:pathLst>
                <a:path w="579" h="141" extrusionOk="0">
                  <a:moveTo>
                    <a:pt x="263" y="1"/>
                  </a:moveTo>
                  <a:cubicBezTo>
                    <a:pt x="113" y="1"/>
                    <a:pt x="1" y="79"/>
                    <a:pt x="1" y="79"/>
                  </a:cubicBezTo>
                  <a:lnTo>
                    <a:pt x="578" y="140"/>
                  </a:lnTo>
                  <a:cubicBezTo>
                    <a:pt x="471" y="33"/>
                    <a:pt x="360" y="1"/>
                    <a:pt x="26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70"/>
            <p:cNvSpPr/>
            <p:nvPr/>
          </p:nvSpPr>
          <p:spPr>
            <a:xfrm>
              <a:off x="-200350" y="1718975"/>
              <a:ext cx="25875" cy="13900"/>
            </a:xfrm>
            <a:custGeom>
              <a:avLst/>
              <a:gdLst/>
              <a:ahLst/>
              <a:cxnLst/>
              <a:rect l="l" t="t" r="r" b="b"/>
              <a:pathLst>
                <a:path w="1035" h="556" extrusionOk="0">
                  <a:moveTo>
                    <a:pt x="491" y="0"/>
                  </a:moveTo>
                  <a:cubicBezTo>
                    <a:pt x="335" y="0"/>
                    <a:pt x="198" y="54"/>
                    <a:pt x="122" y="99"/>
                  </a:cubicBezTo>
                  <a:cubicBezTo>
                    <a:pt x="31" y="160"/>
                    <a:pt x="1" y="281"/>
                    <a:pt x="61" y="373"/>
                  </a:cubicBezTo>
                  <a:cubicBezTo>
                    <a:pt x="101" y="432"/>
                    <a:pt x="165" y="465"/>
                    <a:pt x="231" y="465"/>
                  </a:cubicBezTo>
                  <a:cubicBezTo>
                    <a:pt x="267" y="465"/>
                    <a:pt x="303" y="455"/>
                    <a:pt x="335" y="433"/>
                  </a:cubicBezTo>
                  <a:cubicBezTo>
                    <a:pt x="365" y="418"/>
                    <a:pt x="411" y="395"/>
                    <a:pt x="468" y="395"/>
                  </a:cubicBezTo>
                  <a:cubicBezTo>
                    <a:pt x="525" y="395"/>
                    <a:pt x="593" y="418"/>
                    <a:pt x="669" y="494"/>
                  </a:cubicBezTo>
                  <a:cubicBezTo>
                    <a:pt x="700" y="525"/>
                    <a:pt x="761" y="555"/>
                    <a:pt x="821" y="555"/>
                  </a:cubicBezTo>
                  <a:cubicBezTo>
                    <a:pt x="852" y="555"/>
                    <a:pt x="913" y="525"/>
                    <a:pt x="943" y="494"/>
                  </a:cubicBezTo>
                  <a:cubicBezTo>
                    <a:pt x="1034" y="433"/>
                    <a:pt x="1034" y="312"/>
                    <a:pt x="973" y="221"/>
                  </a:cubicBezTo>
                  <a:cubicBezTo>
                    <a:pt x="821" y="54"/>
                    <a:pt x="647" y="0"/>
                    <a:pt x="49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70"/>
            <p:cNvSpPr/>
            <p:nvPr/>
          </p:nvSpPr>
          <p:spPr>
            <a:xfrm>
              <a:off x="-325725" y="1775800"/>
              <a:ext cx="91200" cy="67550"/>
            </a:xfrm>
            <a:custGeom>
              <a:avLst/>
              <a:gdLst/>
              <a:ahLst/>
              <a:cxnLst/>
              <a:rect l="l" t="t" r="r" b="b"/>
              <a:pathLst>
                <a:path w="3648" h="2702" extrusionOk="0">
                  <a:moveTo>
                    <a:pt x="1211" y="0"/>
                  </a:moveTo>
                  <a:cubicBezTo>
                    <a:pt x="1131" y="0"/>
                    <a:pt x="1049" y="25"/>
                    <a:pt x="973" y="75"/>
                  </a:cubicBezTo>
                  <a:cubicBezTo>
                    <a:pt x="517" y="379"/>
                    <a:pt x="0" y="1930"/>
                    <a:pt x="1368" y="2568"/>
                  </a:cubicBezTo>
                  <a:cubicBezTo>
                    <a:pt x="1561" y="2662"/>
                    <a:pt x="1746" y="2702"/>
                    <a:pt x="1921" y="2702"/>
                  </a:cubicBezTo>
                  <a:cubicBezTo>
                    <a:pt x="2766" y="2702"/>
                    <a:pt x="3380" y="1765"/>
                    <a:pt x="3557" y="1413"/>
                  </a:cubicBezTo>
                  <a:cubicBezTo>
                    <a:pt x="3648" y="1200"/>
                    <a:pt x="3526" y="957"/>
                    <a:pt x="3314" y="926"/>
                  </a:cubicBezTo>
                  <a:cubicBezTo>
                    <a:pt x="2432" y="835"/>
                    <a:pt x="1824" y="379"/>
                    <a:pt x="1520" y="136"/>
                  </a:cubicBezTo>
                  <a:cubicBezTo>
                    <a:pt x="1432" y="48"/>
                    <a:pt x="1322" y="0"/>
                    <a:pt x="12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70"/>
            <p:cNvSpPr/>
            <p:nvPr/>
          </p:nvSpPr>
          <p:spPr>
            <a:xfrm>
              <a:off x="-239850" y="1686475"/>
              <a:ext cx="36500" cy="91975"/>
            </a:xfrm>
            <a:custGeom>
              <a:avLst/>
              <a:gdLst/>
              <a:ahLst/>
              <a:cxnLst/>
              <a:rect l="l" t="t" r="r" b="b"/>
              <a:pathLst>
                <a:path w="1460" h="3679" extrusionOk="0">
                  <a:moveTo>
                    <a:pt x="182" y="1"/>
                  </a:moveTo>
                  <a:lnTo>
                    <a:pt x="0" y="3679"/>
                  </a:lnTo>
                  <a:lnTo>
                    <a:pt x="942" y="3527"/>
                  </a:lnTo>
                  <a:cubicBezTo>
                    <a:pt x="1246" y="3496"/>
                    <a:pt x="1459" y="3192"/>
                    <a:pt x="1429" y="2889"/>
                  </a:cubicBezTo>
                  <a:lnTo>
                    <a:pt x="1368" y="2493"/>
                  </a:lnTo>
                  <a:cubicBezTo>
                    <a:pt x="1340" y="2296"/>
                    <a:pt x="1155" y="2125"/>
                    <a:pt x="959" y="2125"/>
                  </a:cubicBezTo>
                  <a:cubicBezTo>
                    <a:pt x="943" y="2125"/>
                    <a:pt x="928" y="2126"/>
                    <a:pt x="912" y="2129"/>
                  </a:cubicBezTo>
                  <a:lnTo>
                    <a:pt x="365" y="2098"/>
                  </a:lnTo>
                  <a:lnTo>
                    <a:pt x="182" y="1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70"/>
            <p:cNvSpPr/>
            <p:nvPr/>
          </p:nvSpPr>
          <p:spPr>
            <a:xfrm>
              <a:off x="-245175" y="1681925"/>
              <a:ext cx="47125" cy="101850"/>
            </a:xfrm>
            <a:custGeom>
              <a:avLst/>
              <a:gdLst/>
              <a:ahLst/>
              <a:cxnLst/>
              <a:rect l="l" t="t" r="r" b="b"/>
              <a:pathLst>
                <a:path w="1885" h="4074" extrusionOk="0">
                  <a:moveTo>
                    <a:pt x="365" y="1"/>
                  </a:moveTo>
                  <a:cubicBezTo>
                    <a:pt x="274" y="1"/>
                    <a:pt x="183" y="92"/>
                    <a:pt x="183" y="213"/>
                  </a:cubicBezTo>
                  <a:lnTo>
                    <a:pt x="395" y="2463"/>
                  </a:lnTo>
                  <a:lnTo>
                    <a:pt x="1095" y="2523"/>
                  </a:lnTo>
                  <a:cubicBezTo>
                    <a:pt x="1216" y="2523"/>
                    <a:pt x="1277" y="2523"/>
                    <a:pt x="1307" y="2554"/>
                  </a:cubicBezTo>
                  <a:cubicBezTo>
                    <a:pt x="1368" y="2615"/>
                    <a:pt x="1399" y="2645"/>
                    <a:pt x="1399" y="2706"/>
                  </a:cubicBezTo>
                  <a:lnTo>
                    <a:pt x="1459" y="3101"/>
                  </a:lnTo>
                  <a:cubicBezTo>
                    <a:pt x="1490" y="3314"/>
                    <a:pt x="1338" y="3496"/>
                    <a:pt x="1125" y="3526"/>
                  </a:cubicBezTo>
                  <a:lnTo>
                    <a:pt x="183" y="3678"/>
                  </a:lnTo>
                  <a:cubicBezTo>
                    <a:pt x="61" y="3678"/>
                    <a:pt x="0" y="3770"/>
                    <a:pt x="0" y="3891"/>
                  </a:cubicBezTo>
                  <a:cubicBezTo>
                    <a:pt x="31" y="3982"/>
                    <a:pt x="92" y="4074"/>
                    <a:pt x="213" y="4074"/>
                  </a:cubicBezTo>
                  <a:cubicBezTo>
                    <a:pt x="213" y="4074"/>
                    <a:pt x="213" y="4043"/>
                    <a:pt x="243" y="4043"/>
                  </a:cubicBezTo>
                  <a:lnTo>
                    <a:pt x="1186" y="3922"/>
                  </a:lnTo>
                  <a:cubicBezTo>
                    <a:pt x="1611" y="3861"/>
                    <a:pt x="1885" y="3466"/>
                    <a:pt x="1854" y="3040"/>
                  </a:cubicBezTo>
                  <a:lnTo>
                    <a:pt x="1794" y="2645"/>
                  </a:lnTo>
                  <a:cubicBezTo>
                    <a:pt x="1763" y="2493"/>
                    <a:pt x="1672" y="2341"/>
                    <a:pt x="1551" y="2250"/>
                  </a:cubicBezTo>
                  <a:cubicBezTo>
                    <a:pt x="1450" y="2175"/>
                    <a:pt x="1309" y="2120"/>
                    <a:pt x="1178" y="2120"/>
                  </a:cubicBezTo>
                  <a:cubicBezTo>
                    <a:pt x="1149" y="2120"/>
                    <a:pt x="1121" y="2123"/>
                    <a:pt x="1095" y="2128"/>
                  </a:cubicBezTo>
                  <a:lnTo>
                    <a:pt x="760" y="2098"/>
                  </a:lnTo>
                  <a:lnTo>
                    <a:pt x="578" y="183"/>
                  </a:lnTo>
                  <a:cubicBezTo>
                    <a:pt x="578" y="61"/>
                    <a:pt x="487" y="1"/>
                    <a:pt x="36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70"/>
            <p:cNvSpPr/>
            <p:nvPr/>
          </p:nvSpPr>
          <p:spPr>
            <a:xfrm>
              <a:off x="-508850" y="1709375"/>
              <a:ext cx="33450" cy="50075"/>
            </a:xfrm>
            <a:custGeom>
              <a:avLst/>
              <a:gdLst/>
              <a:ahLst/>
              <a:cxnLst/>
              <a:rect l="l" t="t" r="r" b="b"/>
              <a:pathLst>
                <a:path w="1338" h="2003" extrusionOk="0">
                  <a:moveTo>
                    <a:pt x="225" y="0"/>
                  </a:moveTo>
                  <a:cubicBezTo>
                    <a:pt x="180" y="0"/>
                    <a:pt x="132" y="16"/>
                    <a:pt x="91" y="58"/>
                  </a:cubicBezTo>
                  <a:cubicBezTo>
                    <a:pt x="0" y="118"/>
                    <a:pt x="0" y="240"/>
                    <a:pt x="61" y="331"/>
                  </a:cubicBezTo>
                  <a:lnTo>
                    <a:pt x="851" y="1182"/>
                  </a:lnTo>
                  <a:lnTo>
                    <a:pt x="182" y="1638"/>
                  </a:lnTo>
                  <a:cubicBezTo>
                    <a:pt x="91" y="1699"/>
                    <a:pt x="61" y="1821"/>
                    <a:pt x="122" y="1912"/>
                  </a:cubicBezTo>
                  <a:cubicBezTo>
                    <a:pt x="152" y="1942"/>
                    <a:pt x="213" y="2003"/>
                    <a:pt x="274" y="2003"/>
                  </a:cubicBezTo>
                  <a:cubicBezTo>
                    <a:pt x="304" y="2003"/>
                    <a:pt x="365" y="1973"/>
                    <a:pt x="395" y="1942"/>
                  </a:cubicBezTo>
                  <a:lnTo>
                    <a:pt x="1246" y="1395"/>
                  </a:lnTo>
                  <a:cubicBezTo>
                    <a:pt x="1307" y="1365"/>
                    <a:pt x="1337" y="1304"/>
                    <a:pt x="1337" y="1243"/>
                  </a:cubicBezTo>
                  <a:cubicBezTo>
                    <a:pt x="1337" y="1182"/>
                    <a:pt x="1337" y="1152"/>
                    <a:pt x="1307" y="1091"/>
                  </a:cubicBezTo>
                  <a:lnTo>
                    <a:pt x="365" y="58"/>
                  </a:lnTo>
                  <a:cubicBezTo>
                    <a:pt x="331" y="24"/>
                    <a:pt x="280" y="0"/>
                    <a:pt x="22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70"/>
            <p:cNvSpPr/>
            <p:nvPr/>
          </p:nvSpPr>
          <p:spPr>
            <a:xfrm>
              <a:off x="-388025" y="1905325"/>
              <a:ext cx="147425" cy="104900"/>
            </a:xfrm>
            <a:custGeom>
              <a:avLst/>
              <a:gdLst/>
              <a:ahLst/>
              <a:cxnLst/>
              <a:rect l="l" t="t" r="r" b="b"/>
              <a:pathLst>
                <a:path w="5897" h="4196" extrusionOk="0">
                  <a:moveTo>
                    <a:pt x="91" y="1"/>
                  </a:moveTo>
                  <a:cubicBezTo>
                    <a:pt x="91" y="1"/>
                    <a:pt x="0" y="3071"/>
                    <a:pt x="5593" y="4195"/>
                  </a:cubicBezTo>
                  <a:lnTo>
                    <a:pt x="5897" y="1460"/>
                  </a:lnTo>
                  <a:lnTo>
                    <a:pt x="5897" y="1460"/>
                  </a:lnTo>
                  <a:cubicBezTo>
                    <a:pt x="5897" y="1460"/>
                    <a:pt x="5502" y="1490"/>
                    <a:pt x="4916" y="1490"/>
                  </a:cubicBezTo>
                  <a:cubicBezTo>
                    <a:pt x="3450" y="1490"/>
                    <a:pt x="786" y="1304"/>
                    <a:pt x="9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70"/>
            <p:cNvSpPr/>
            <p:nvPr/>
          </p:nvSpPr>
          <p:spPr>
            <a:xfrm>
              <a:off x="-555225" y="1771525"/>
              <a:ext cx="102625" cy="99650"/>
            </a:xfrm>
            <a:custGeom>
              <a:avLst/>
              <a:gdLst/>
              <a:ahLst/>
              <a:cxnLst/>
              <a:rect l="l" t="t" r="r" b="b"/>
              <a:pathLst>
                <a:path w="4105" h="3986" extrusionOk="0">
                  <a:moveTo>
                    <a:pt x="2129" y="642"/>
                  </a:moveTo>
                  <a:cubicBezTo>
                    <a:pt x="2858" y="702"/>
                    <a:pt x="3405" y="1341"/>
                    <a:pt x="3375" y="2070"/>
                  </a:cubicBezTo>
                  <a:cubicBezTo>
                    <a:pt x="3316" y="2780"/>
                    <a:pt x="2738" y="3318"/>
                    <a:pt x="2006" y="3318"/>
                  </a:cubicBezTo>
                  <a:cubicBezTo>
                    <a:pt x="1986" y="3318"/>
                    <a:pt x="1966" y="3317"/>
                    <a:pt x="1946" y="3316"/>
                  </a:cubicBezTo>
                  <a:cubicBezTo>
                    <a:pt x="1612" y="3286"/>
                    <a:pt x="1278" y="3134"/>
                    <a:pt x="1034" y="2860"/>
                  </a:cubicBezTo>
                  <a:cubicBezTo>
                    <a:pt x="791" y="2587"/>
                    <a:pt x="670" y="2253"/>
                    <a:pt x="700" y="1918"/>
                  </a:cubicBezTo>
                  <a:cubicBezTo>
                    <a:pt x="761" y="1189"/>
                    <a:pt x="1338" y="642"/>
                    <a:pt x="2037" y="642"/>
                  </a:cubicBezTo>
                  <a:close/>
                  <a:moveTo>
                    <a:pt x="2045" y="0"/>
                  </a:moveTo>
                  <a:cubicBezTo>
                    <a:pt x="1000" y="0"/>
                    <a:pt x="120" y="801"/>
                    <a:pt x="62" y="1857"/>
                  </a:cubicBezTo>
                  <a:cubicBezTo>
                    <a:pt x="1" y="2404"/>
                    <a:pt x="183" y="2921"/>
                    <a:pt x="548" y="3316"/>
                  </a:cubicBezTo>
                  <a:cubicBezTo>
                    <a:pt x="882" y="3711"/>
                    <a:pt x="1369" y="3955"/>
                    <a:pt x="1916" y="3985"/>
                  </a:cubicBezTo>
                  <a:lnTo>
                    <a:pt x="2037" y="3985"/>
                  </a:lnTo>
                  <a:cubicBezTo>
                    <a:pt x="3071" y="3985"/>
                    <a:pt x="3952" y="3164"/>
                    <a:pt x="4013" y="2101"/>
                  </a:cubicBezTo>
                  <a:cubicBezTo>
                    <a:pt x="4104" y="1006"/>
                    <a:pt x="3253" y="64"/>
                    <a:pt x="2159" y="3"/>
                  </a:cubicBezTo>
                  <a:cubicBezTo>
                    <a:pt x="2121" y="1"/>
                    <a:pt x="2083" y="0"/>
                    <a:pt x="20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70"/>
            <p:cNvSpPr/>
            <p:nvPr/>
          </p:nvSpPr>
          <p:spPr>
            <a:xfrm>
              <a:off x="-504300" y="1732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49400" cap="rnd" cmpd="sng">
              <a:solidFill>
                <a:srgbClr val="DB73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70"/>
            <p:cNvSpPr/>
            <p:nvPr/>
          </p:nvSpPr>
          <p:spPr>
            <a:xfrm>
              <a:off x="-382725" y="1749550"/>
              <a:ext cx="49425" cy="30425"/>
            </a:xfrm>
            <a:custGeom>
              <a:avLst/>
              <a:gdLst/>
              <a:ahLst/>
              <a:cxnLst/>
              <a:rect l="l" t="t" r="r" b="b"/>
              <a:pathLst>
                <a:path w="1977" h="1217" extrusionOk="0">
                  <a:moveTo>
                    <a:pt x="973" y="1"/>
                  </a:moveTo>
                  <a:cubicBezTo>
                    <a:pt x="426" y="1"/>
                    <a:pt x="1" y="274"/>
                    <a:pt x="1" y="609"/>
                  </a:cubicBezTo>
                  <a:cubicBezTo>
                    <a:pt x="1" y="943"/>
                    <a:pt x="426" y="1217"/>
                    <a:pt x="973" y="1217"/>
                  </a:cubicBezTo>
                  <a:cubicBezTo>
                    <a:pt x="1551" y="1217"/>
                    <a:pt x="1976" y="943"/>
                    <a:pt x="1976" y="609"/>
                  </a:cubicBezTo>
                  <a:cubicBezTo>
                    <a:pt x="1976" y="274"/>
                    <a:pt x="1551" y="1"/>
                    <a:pt x="97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70"/>
            <p:cNvSpPr/>
            <p:nvPr/>
          </p:nvSpPr>
          <p:spPr>
            <a:xfrm>
              <a:off x="-86350" y="2306275"/>
              <a:ext cx="56250" cy="281475"/>
            </a:xfrm>
            <a:custGeom>
              <a:avLst/>
              <a:gdLst/>
              <a:ahLst/>
              <a:cxnLst/>
              <a:rect l="l" t="t" r="r" b="b"/>
              <a:pathLst>
                <a:path w="2250" h="11259" extrusionOk="0">
                  <a:moveTo>
                    <a:pt x="189" y="0"/>
                  </a:moveTo>
                  <a:cubicBezTo>
                    <a:pt x="167" y="0"/>
                    <a:pt x="144" y="4"/>
                    <a:pt x="122" y="12"/>
                  </a:cubicBezTo>
                  <a:cubicBezTo>
                    <a:pt x="30" y="42"/>
                    <a:pt x="0" y="133"/>
                    <a:pt x="30" y="224"/>
                  </a:cubicBezTo>
                  <a:lnTo>
                    <a:pt x="1246" y="3446"/>
                  </a:lnTo>
                  <a:cubicBezTo>
                    <a:pt x="1885" y="5149"/>
                    <a:pt x="1854" y="7033"/>
                    <a:pt x="1125" y="8674"/>
                  </a:cubicBezTo>
                  <a:lnTo>
                    <a:pt x="91" y="11015"/>
                  </a:lnTo>
                  <a:cubicBezTo>
                    <a:pt x="61" y="11106"/>
                    <a:pt x="91" y="11197"/>
                    <a:pt x="182" y="11228"/>
                  </a:cubicBezTo>
                  <a:cubicBezTo>
                    <a:pt x="213" y="11258"/>
                    <a:pt x="213" y="11258"/>
                    <a:pt x="243" y="11258"/>
                  </a:cubicBezTo>
                  <a:cubicBezTo>
                    <a:pt x="304" y="11258"/>
                    <a:pt x="365" y="11228"/>
                    <a:pt x="395" y="11167"/>
                  </a:cubicBezTo>
                  <a:lnTo>
                    <a:pt x="1429" y="8826"/>
                  </a:lnTo>
                  <a:cubicBezTo>
                    <a:pt x="2189" y="7063"/>
                    <a:pt x="2249" y="5118"/>
                    <a:pt x="1550" y="3325"/>
                  </a:cubicBezTo>
                  <a:lnTo>
                    <a:pt x="334" y="103"/>
                  </a:lnTo>
                  <a:cubicBezTo>
                    <a:pt x="312" y="35"/>
                    <a:pt x="255" y="0"/>
                    <a:pt x="18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70"/>
            <p:cNvSpPr/>
            <p:nvPr/>
          </p:nvSpPr>
          <p:spPr>
            <a:xfrm>
              <a:off x="-950825" y="2345650"/>
              <a:ext cx="1012675" cy="548550"/>
            </a:xfrm>
            <a:custGeom>
              <a:avLst/>
              <a:gdLst/>
              <a:ahLst/>
              <a:cxnLst/>
              <a:rect l="l" t="t" r="r" b="b"/>
              <a:pathLst>
                <a:path w="40507" h="21942" extrusionOk="0">
                  <a:moveTo>
                    <a:pt x="37892" y="6400"/>
                  </a:moveTo>
                  <a:lnTo>
                    <a:pt x="37892" y="6400"/>
                  </a:lnTo>
                  <a:cubicBezTo>
                    <a:pt x="37740" y="6431"/>
                    <a:pt x="37619" y="6461"/>
                    <a:pt x="37527" y="6461"/>
                  </a:cubicBezTo>
                  <a:cubicBezTo>
                    <a:pt x="37619" y="6431"/>
                    <a:pt x="37740" y="6431"/>
                    <a:pt x="37892" y="6400"/>
                  </a:cubicBezTo>
                  <a:close/>
                  <a:moveTo>
                    <a:pt x="33560" y="0"/>
                  </a:moveTo>
                  <a:cubicBezTo>
                    <a:pt x="33502" y="0"/>
                    <a:pt x="33444" y="7"/>
                    <a:pt x="33394" y="17"/>
                  </a:cubicBezTo>
                  <a:cubicBezTo>
                    <a:pt x="33211" y="78"/>
                    <a:pt x="33059" y="169"/>
                    <a:pt x="32938" y="260"/>
                  </a:cubicBezTo>
                  <a:cubicBezTo>
                    <a:pt x="31570" y="1203"/>
                    <a:pt x="28196" y="4637"/>
                    <a:pt x="28196" y="4637"/>
                  </a:cubicBezTo>
                  <a:cubicBezTo>
                    <a:pt x="27862" y="5063"/>
                    <a:pt x="27558" y="5519"/>
                    <a:pt x="27284" y="5975"/>
                  </a:cubicBezTo>
                  <a:lnTo>
                    <a:pt x="13120" y="10473"/>
                  </a:lnTo>
                  <a:lnTo>
                    <a:pt x="13758" y="7130"/>
                  </a:lnTo>
                  <a:lnTo>
                    <a:pt x="1934" y="6765"/>
                  </a:lnTo>
                  <a:lnTo>
                    <a:pt x="505" y="13908"/>
                  </a:lnTo>
                  <a:cubicBezTo>
                    <a:pt x="0" y="18356"/>
                    <a:pt x="3570" y="21942"/>
                    <a:pt x="7671" y="21942"/>
                  </a:cubicBezTo>
                  <a:cubicBezTo>
                    <a:pt x="8503" y="21942"/>
                    <a:pt x="9356" y="21794"/>
                    <a:pt x="10202" y="21477"/>
                  </a:cubicBezTo>
                  <a:lnTo>
                    <a:pt x="30293" y="13543"/>
                  </a:lnTo>
                  <a:cubicBezTo>
                    <a:pt x="30379" y="13548"/>
                    <a:pt x="30465" y="13551"/>
                    <a:pt x="30549" y="13551"/>
                  </a:cubicBezTo>
                  <a:cubicBezTo>
                    <a:pt x="30969" y="13551"/>
                    <a:pt x="31357" y="13488"/>
                    <a:pt x="31661" y="13361"/>
                  </a:cubicBezTo>
                  <a:lnTo>
                    <a:pt x="37558" y="10808"/>
                  </a:lnTo>
                  <a:cubicBezTo>
                    <a:pt x="38652" y="10382"/>
                    <a:pt x="39138" y="8954"/>
                    <a:pt x="38257" y="8771"/>
                  </a:cubicBezTo>
                  <a:cubicBezTo>
                    <a:pt x="39169" y="8680"/>
                    <a:pt x="40141" y="8254"/>
                    <a:pt x="39898" y="7130"/>
                  </a:cubicBezTo>
                  <a:cubicBezTo>
                    <a:pt x="39837" y="6522"/>
                    <a:pt x="39412" y="6340"/>
                    <a:pt x="38865" y="6340"/>
                  </a:cubicBezTo>
                  <a:cubicBezTo>
                    <a:pt x="39716" y="6218"/>
                    <a:pt x="40506" y="5975"/>
                    <a:pt x="40385" y="5033"/>
                  </a:cubicBezTo>
                  <a:cubicBezTo>
                    <a:pt x="40385" y="4066"/>
                    <a:pt x="39667" y="3844"/>
                    <a:pt x="38903" y="3844"/>
                  </a:cubicBezTo>
                  <a:cubicBezTo>
                    <a:pt x="38850" y="3844"/>
                    <a:pt x="38797" y="3845"/>
                    <a:pt x="38743" y="3847"/>
                  </a:cubicBezTo>
                  <a:cubicBezTo>
                    <a:pt x="39290" y="3726"/>
                    <a:pt x="39777" y="3422"/>
                    <a:pt x="39686" y="2722"/>
                  </a:cubicBezTo>
                  <a:cubicBezTo>
                    <a:pt x="39488" y="1807"/>
                    <a:pt x="38880" y="1524"/>
                    <a:pt x="38135" y="1524"/>
                  </a:cubicBezTo>
                  <a:cubicBezTo>
                    <a:pt x="37273" y="1524"/>
                    <a:pt x="36229" y="1903"/>
                    <a:pt x="35430" y="2115"/>
                  </a:cubicBezTo>
                  <a:cubicBezTo>
                    <a:pt x="34731" y="2358"/>
                    <a:pt x="34123" y="2601"/>
                    <a:pt x="33515" y="2783"/>
                  </a:cubicBezTo>
                  <a:cubicBezTo>
                    <a:pt x="33789" y="2115"/>
                    <a:pt x="34062" y="1446"/>
                    <a:pt x="34093" y="747"/>
                  </a:cubicBezTo>
                  <a:cubicBezTo>
                    <a:pt x="34093" y="504"/>
                    <a:pt x="34062" y="260"/>
                    <a:pt x="33880" y="108"/>
                  </a:cubicBezTo>
                  <a:cubicBezTo>
                    <a:pt x="33799" y="27"/>
                    <a:pt x="33677" y="0"/>
                    <a:pt x="33560" y="0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70"/>
            <p:cNvSpPr/>
            <p:nvPr/>
          </p:nvSpPr>
          <p:spPr>
            <a:xfrm>
              <a:off x="-626650" y="2285125"/>
              <a:ext cx="87425" cy="319325"/>
            </a:xfrm>
            <a:custGeom>
              <a:avLst/>
              <a:gdLst/>
              <a:ahLst/>
              <a:cxnLst/>
              <a:rect l="l" t="t" r="r" b="b"/>
              <a:pathLst>
                <a:path w="3497" h="12773" extrusionOk="0">
                  <a:moveTo>
                    <a:pt x="3278" y="1"/>
                  </a:moveTo>
                  <a:cubicBezTo>
                    <a:pt x="3200" y="1"/>
                    <a:pt x="3131" y="83"/>
                    <a:pt x="3131" y="189"/>
                  </a:cubicBezTo>
                  <a:lnTo>
                    <a:pt x="2706" y="8852"/>
                  </a:lnTo>
                  <a:cubicBezTo>
                    <a:pt x="2706" y="9125"/>
                    <a:pt x="2463" y="9368"/>
                    <a:pt x="2159" y="9368"/>
                  </a:cubicBezTo>
                  <a:lnTo>
                    <a:pt x="639" y="9368"/>
                  </a:lnTo>
                  <a:lnTo>
                    <a:pt x="1" y="12560"/>
                  </a:lnTo>
                  <a:cubicBezTo>
                    <a:pt x="1" y="12651"/>
                    <a:pt x="61" y="12773"/>
                    <a:pt x="153" y="12773"/>
                  </a:cubicBezTo>
                  <a:lnTo>
                    <a:pt x="183" y="12773"/>
                  </a:lnTo>
                  <a:cubicBezTo>
                    <a:pt x="274" y="12773"/>
                    <a:pt x="365" y="12712"/>
                    <a:pt x="365" y="12621"/>
                  </a:cubicBezTo>
                  <a:lnTo>
                    <a:pt x="943" y="9733"/>
                  </a:lnTo>
                  <a:lnTo>
                    <a:pt x="2159" y="9733"/>
                  </a:lnTo>
                  <a:cubicBezTo>
                    <a:pt x="2177" y="9734"/>
                    <a:pt x="2196" y="9735"/>
                    <a:pt x="2214" y="9735"/>
                  </a:cubicBezTo>
                  <a:cubicBezTo>
                    <a:pt x="2704" y="9735"/>
                    <a:pt x="3072" y="9350"/>
                    <a:pt x="3101" y="8852"/>
                  </a:cubicBezTo>
                  <a:lnTo>
                    <a:pt x="3496" y="189"/>
                  </a:lnTo>
                  <a:cubicBezTo>
                    <a:pt x="3496" y="98"/>
                    <a:pt x="3435" y="7"/>
                    <a:pt x="3314" y="7"/>
                  </a:cubicBezTo>
                  <a:cubicBezTo>
                    <a:pt x="3302" y="3"/>
                    <a:pt x="3290" y="1"/>
                    <a:pt x="327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70"/>
            <p:cNvSpPr/>
            <p:nvPr/>
          </p:nvSpPr>
          <p:spPr>
            <a:xfrm>
              <a:off x="-192750" y="2384825"/>
              <a:ext cx="91225" cy="64625"/>
            </a:xfrm>
            <a:custGeom>
              <a:avLst/>
              <a:gdLst/>
              <a:ahLst/>
              <a:cxnLst/>
              <a:rect l="l" t="t" r="r" b="b"/>
              <a:pathLst>
                <a:path w="3649" h="2585" extrusionOk="0">
                  <a:moveTo>
                    <a:pt x="3648" y="0"/>
                  </a:moveTo>
                  <a:cubicBezTo>
                    <a:pt x="3040" y="183"/>
                    <a:pt x="1" y="2584"/>
                    <a:pt x="1" y="2584"/>
                  </a:cubicBezTo>
                  <a:lnTo>
                    <a:pt x="3192" y="1216"/>
                  </a:lnTo>
                  <a:lnTo>
                    <a:pt x="3648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70"/>
            <p:cNvSpPr/>
            <p:nvPr/>
          </p:nvSpPr>
          <p:spPr>
            <a:xfrm>
              <a:off x="-36975" y="2435575"/>
              <a:ext cx="66900" cy="26025"/>
            </a:xfrm>
            <a:custGeom>
              <a:avLst/>
              <a:gdLst/>
              <a:ahLst/>
              <a:cxnLst/>
              <a:rect l="l" t="t" r="r" b="b"/>
              <a:pathLst>
                <a:path w="2676" h="1041" extrusionOk="0">
                  <a:moveTo>
                    <a:pt x="2530" y="1"/>
                  </a:moveTo>
                  <a:cubicBezTo>
                    <a:pt x="2518" y="1"/>
                    <a:pt x="2505" y="3"/>
                    <a:pt x="2493" y="7"/>
                  </a:cubicBezTo>
                  <a:cubicBezTo>
                    <a:pt x="2128" y="7"/>
                    <a:pt x="366" y="615"/>
                    <a:pt x="153" y="676"/>
                  </a:cubicBezTo>
                  <a:cubicBezTo>
                    <a:pt x="62" y="736"/>
                    <a:pt x="1" y="828"/>
                    <a:pt x="31" y="919"/>
                  </a:cubicBezTo>
                  <a:cubicBezTo>
                    <a:pt x="62" y="1010"/>
                    <a:pt x="122" y="1040"/>
                    <a:pt x="214" y="1040"/>
                  </a:cubicBezTo>
                  <a:lnTo>
                    <a:pt x="274" y="1040"/>
                  </a:lnTo>
                  <a:cubicBezTo>
                    <a:pt x="1004" y="797"/>
                    <a:pt x="2280" y="372"/>
                    <a:pt x="2493" y="372"/>
                  </a:cubicBezTo>
                  <a:cubicBezTo>
                    <a:pt x="2615" y="372"/>
                    <a:pt x="2676" y="281"/>
                    <a:pt x="2676" y="159"/>
                  </a:cubicBezTo>
                  <a:cubicBezTo>
                    <a:pt x="2676" y="80"/>
                    <a:pt x="2607" y="1"/>
                    <a:pt x="253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70"/>
            <p:cNvSpPr/>
            <p:nvPr/>
          </p:nvSpPr>
          <p:spPr>
            <a:xfrm>
              <a:off x="-681350" y="2587525"/>
              <a:ext cx="110200" cy="42775"/>
            </a:xfrm>
            <a:custGeom>
              <a:avLst/>
              <a:gdLst/>
              <a:ahLst/>
              <a:cxnLst/>
              <a:rect l="l" t="t" r="r" b="b"/>
              <a:pathLst>
                <a:path w="4408" h="1711" extrusionOk="0">
                  <a:moveTo>
                    <a:pt x="4196" y="0"/>
                  </a:moveTo>
                  <a:cubicBezTo>
                    <a:pt x="4176" y="0"/>
                    <a:pt x="4156" y="3"/>
                    <a:pt x="4134" y="8"/>
                  </a:cubicBezTo>
                  <a:lnTo>
                    <a:pt x="152" y="1345"/>
                  </a:lnTo>
                  <a:cubicBezTo>
                    <a:pt x="61" y="1376"/>
                    <a:pt x="0" y="1497"/>
                    <a:pt x="61" y="1589"/>
                  </a:cubicBezTo>
                  <a:cubicBezTo>
                    <a:pt x="61" y="1680"/>
                    <a:pt x="152" y="1710"/>
                    <a:pt x="213" y="1710"/>
                  </a:cubicBezTo>
                  <a:lnTo>
                    <a:pt x="274" y="1710"/>
                  </a:lnTo>
                  <a:lnTo>
                    <a:pt x="4256" y="373"/>
                  </a:lnTo>
                  <a:cubicBezTo>
                    <a:pt x="4377" y="342"/>
                    <a:pt x="4408" y="221"/>
                    <a:pt x="4377" y="130"/>
                  </a:cubicBezTo>
                  <a:cubicBezTo>
                    <a:pt x="4352" y="55"/>
                    <a:pt x="4286" y="0"/>
                    <a:pt x="419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70"/>
            <p:cNvSpPr/>
            <p:nvPr/>
          </p:nvSpPr>
          <p:spPr>
            <a:xfrm>
              <a:off x="-24800" y="2498600"/>
              <a:ext cx="55475" cy="23800"/>
            </a:xfrm>
            <a:custGeom>
              <a:avLst/>
              <a:gdLst/>
              <a:ahLst/>
              <a:cxnLst/>
              <a:rect l="l" t="t" r="r" b="b"/>
              <a:pathLst>
                <a:path w="2219" h="952" extrusionOk="0">
                  <a:moveTo>
                    <a:pt x="1996" y="1"/>
                  </a:moveTo>
                  <a:cubicBezTo>
                    <a:pt x="1979" y="1"/>
                    <a:pt x="1962" y="3"/>
                    <a:pt x="1945" y="9"/>
                  </a:cubicBezTo>
                  <a:lnTo>
                    <a:pt x="152" y="586"/>
                  </a:lnTo>
                  <a:cubicBezTo>
                    <a:pt x="30" y="617"/>
                    <a:pt x="0" y="738"/>
                    <a:pt x="30" y="829"/>
                  </a:cubicBezTo>
                  <a:cubicBezTo>
                    <a:pt x="30" y="890"/>
                    <a:pt x="122" y="951"/>
                    <a:pt x="213" y="951"/>
                  </a:cubicBezTo>
                  <a:lnTo>
                    <a:pt x="243" y="951"/>
                  </a:lnTo>
                  <a:lnTo>
                    <a:pt x="2067" y="374"/>
                  </a:lnTo>
                  <a:cubicBezTo>
                    <a:pt x="2158" y="343"/>
                    <a:pt x="2219" y="222"/>
                    <a:pt x="2189" y="130"/>
                  </a:cubicBezTo>
                  <a:cubicBezTo>
                    <a:pt x="2164" y="55"/>
                    <a:pt x="2077" y="1"/>
                    <a:pt x="199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70"/>
            <p:cNvSpPr/>
            <p:nvPr/>
          </p:nvSpPr>
          <p:spPr>
            <a:xfrm>
              <a:off x="-24050" y="2560150"/>
              <a:ext cx="34975" cy="16950"/>
            </a:xfrm>
            <a:custGeom>
              <a:avLst/>
              <a:gdLst/>
              <a:ahLst/>
              <a:cxnLst/>
              <a:rect l="l" t="t" r="r" b="b"/>
              <a:pathLst>
                <a:path w="1399" h="678" extrusionOk="0">
                  <a:moveTo>
                    <a:pt x="1176" y="1"/>
                  </a:moveTo>
                  <a:cubicBezTo>
                    <a:pt x="1158" y="1"/>
                    <a:pt x="1141" y="3"/>
                    <a:pt x="1125" y="9"/>
                  </a:cubicBezTo>
                  <a:lnTo>
                    <a:pt x="152" y="313"/>
                  </a:lnTo>
                  <a:cubicBezTo>
                    <a:pt x="31" y="343"/>
                    <a:pt x="0" y="434"/>
                    <a:pt x="31" y="526"/>
                  </a:cubicBezTo>
                  <a:cubicBezTo>
                    <a:pt x="31" y="617"/>
                    <a:pt x="122" y="678"/>
                    <a:pt x="213" y="678"/>
                  </a:cubicBezTo>
                  <a:cubicBezTo>
                    <a:pt x="213" y="678"/>
                    <a:pt x="244" y="678"/>
                    <a:pt x="244" y="647"/>
                  </a:cubicBezTo>
                  <a:lnTo>
                    <a:pt x="1247" y="374"/>
                  </a:lnTo>
                  <a:cubicBezTo>
                    <a:pt x="1338" y="343"/>
                    <a:pt x="1399" y="222"/>
                    <a:pt x="1368" y="130"/>
                  </a:cubicBezTo>
                  <a:cubicBezTo>
                    <a:pt x="1343" y="55"/>
                    <a:pt x="1257" y="1"/>
                    <a:pt x="117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5" name="Google Shape;1795;p70"/>
          <p:cNvGrpSpPr/>
          <p:nvPr/>
        </p:nvGrpSpPr>
        <p:grpSpPr>
          <a:xfrm flipH="1">
            <a:off x="6879744" y="1016558"/>
            <a:ext cx="657070" cy="639785"/>
            <a:chOff x="2537550" y="713825"/>
            <a:chExt cx="834375" cy="812425"/>
          </a:xfrm>
        </p:grpSpPr>
        <p:sp>
          <p:nvSpPr>
            <p:cNvPr id="1796" name="Google Shape;1796;p70"/>
            <p:cNvSpPr/>
            <p:nvPr/>
          </p:nvSpPr>
          <p:spPr>
            <a:xfrm>
              <a:off x="2537550" y="713825"/>
              <a:ext cx="834375" cy="812425"/>
            </a:xfrm>
            <a:custGeom>
              <a:avLst/>
              <a:gdLst/>
              <a:ahLst/>
              <a:cxnLst/>
              <a:rect l="l" t="t" r="r" b="b"/>
              <a:pathLst>
                <a:path w="33375" h="32497" extrusionOk="0">
                  <a:moveTo>
                    <a:pt x="2645" y="1"/>
                  </a:moveTo>
                  <a:cubicBezTo>
                    <a:pt x="1186" y="1"/>
                    <a:pt x="0" y="1186"/>
                    <a:pt x="0" y="2615"/>
                  </a:cubicBezTo>
                  <a:lnTo>
                    <a:pt x="0" y="21156"/>
                  </a:lnTo>
                  <a:cubicBezTo>
                    <a:pt x="0" y="22615"/>
                    <a:pt x="1186" y="23770"/>
                    <a:pt x="2645" y="23770"/>
                  </a:cubicBezTo>
                  <a:lnTo>
                    <a:pt x="8633" y="23770"/>
                  </a:lnTo>
                  <a:cubicBezTo>
                    <a:pt x="10061" y="23770"/>
                    <a:pt x="11247" y="24955"/>
                    <a:pt x="11247" y="26414"/>
                  </a:cubicBezTo>
                  <a:lnTo>
                    <a:pt x="11247" y="31126"/>
                  </a:lnTo>
                  <a:cubicBezTo>
                    <a:pt x="11247" y="32009"/>
                    <a:pt x="11572" y="32497"/>
                    <a:pt x="12072" y="32497"/>
                  </a:cubicBezTo>
                  <a:cubicBezTo>
                    <a:pt x="12380" y="32497"/>
                    <a:pt x="12755" y="32311"/>
                    <a:pt x="13162" y="31916"/>
                  </a:cubicBezTo>
                  <a:lnTo>
                    <a:pt x="19727" y="25563"/>
                  </a:lnTo>
                  <a:cubicBezTo>
                    <a:pt x="20791" y="24591"/>
                    <a:pt x="22858" y="23740"/>
                    <a:pt x="24287" y="23740"/>
                  </a:cubicBezTo>
                  <a:lnTo>
                    <a:pt x="30761" y="23740"/>
                  </a:lnTo>
                  <a:cubicBezTo>
                    <a:pt x="32189" y="23740"/>
                    <a:pt x="33375" y="22584"/>
                    <a:pt x="33375" y="21126"/>
                  </a:cubicBezTo>
                  <a:lnTo>
                    <a:pt x="33375" y="2615"/>
                  </a:lnTo>
                  <a:cubicBezTo>
                    <a:pt x="33375" y="1186"/>
                    <a:pt x="32189" y="1"/>
                    <a:pt x="30761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70"/>
            <p:cNvSpPr/>
            <p:nvPr/>
          </p:nvSpPr>
          <p:spPr>
            <a:xfrm>
              <a:off x="2657600" y="853650"/>
              <a:ext cx="594275" cy="47125"/>
            </a:xfrm>
            <a:custGeom>
              <a:avLst/>
              <a:gdLst/>
              <a:ahLst/>
              <a:cxnLst/>
              <a:rect l="l" t="t" r="r" b="b"/>
              <a:pathLst>
                <a:path w="23771" h="1885" extrusionOk="0">
                  <a:moveTo>
                    <a:pt x="943" y="0"/>
                  </a:moveTo>
                  <a:cubicBezTo>
                    <a:pt x="426" y="0"/>
                    <a:pt x="1" y="426"/>
                    <a:pt x="1" y="943"/>
                  </a:cubicBezTo>
                  <a:cubicBezTo>
                    <a:pt x="1" y="1490"/>
                    <a:pt x="426" y="1885"/>
                    <a:pt x="943" y="1885"/>
                  </a:cubicBezTo>
                  <a:lnTo>
                    <a:pt x="22828" y="1885"/>
                  </a:lnTo>
                  <a:cubicBezTo>
                    <a:pt x="23375" y="1885"/>
                    <a:pt x="23770" y="1429"/>
                    <a:pt x="23770" y="943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70"/>
            <p:cNvSpPr/>
            <p:nvPr/>
          </p:nvSpPr>
          <p:spPr>
            <a:xfrm>
              <a:off x="2657600" y="972200"/>
              <a:ext cx="594275" cy="47875"/>
            </a:xfrm>
            <a:custGeom>
              <a:avLst/>
              <a:gdLst/>
              <a:ahLst/>
              <a:cxnLst/>
              <a:rect l="l" t="t" r="r" b="b"/>
              <a:pathLst>
                <a:path w="23771" h="1915" extrusionOk="0">
                  <a:moveTo>
                    <a:pt x="943" y="0"/>
                  </a:moveTo>
                  <a:cubicBezTo>
                    <a:pt x="426" y="0"/>
                    <a:pt x="1" y="426"/>
                    <a:pt x="1" y="942"/>
                  </a:cubicBezTo>
                  <a:cubicBezTo>
                    <a:pt x="1" y="1489"/>
                    <a:pt x="426" y="1915"/>
                    <a:pt x="943" y="1915"/>
                  </a:cubicBezTo>
                  <a:lnTo>
                    <a:pt x="22828" y="1915"/>
                  </a:lnTo>
                  <a:cubicBezTo>
                    <a:pt x="23375" y="1915"/>
                    <a:pt x="23770" y="1489"/>
                    <a:pt x="23770" y="942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70"/>
            <p:cNvSpPr/>
            <p:nvPr/>
          </p:nvSpPr>
          <p:spPr>
            <a:xfrm>
              <a:off x="2769325" y="1090725"/>
              <a:ext cx="482550" cy="47900"/>
            </a:xfrm>
            <a:custGeom>
              <a:avLst/>
              <a:gdLst/>
              <a:ahLst/>
              <a:cxnLst/>
              <a:rect l="l" t="t" r="r" b="b"/>
              <a:pathLst>
                <a:path w="19302" h="1916" extrusionOk="0">
                  <a:moveTo>
                    <a:pt x="973" y="1"/>
                  </a:moveTo>
                  <a:cubicBezTo>
                    <a:pt x="426" y="1"/>
                    <a:pt x="0" y="426"/>
                    <a:pt x="0" y="973"/>
                  </a:cubicBezTo>
                  <a:cubicBezTo>
                    <a:pt x="0" y="1490"/>
                    <a:pt x="426" y="1916"/>
                    <a:pt x="973" y="1916"/>
                  </a:cubicBezTo>
                  <a:lnTo>
                    <a:pt x="18359" y="1916"/>
                  </a:lnTo>
                  <a:cubicBezTo>
                    <a:pt x="18906" y="1916"/>
                    <a:pt x="19301" y="1490"/>
                    <a:pt x="19301" y="973"/>
                  </a:cubicBezTo>
                  <a:cubicBezTo>
                    <a:pt x="19301" y="426"/>
                    <a:pt x="18906" y="1"/>
                    <a:pt x="183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0" name="Google Shape;1800;p70"/>
          <p:cNvGrpSpPr/>
          <p:nvPr/>
        </p:nvGrpSpPr>
        <p:grpSpPr>
          <a:xfrm>
            <a:off x="1474094" y="1016558"/>
            <a:ext cx="657070" cy="639785"/>
            <a:chOff x="2537550" y="713825"/>
            <a:chExt cx="834375" cy="812425"/>
          </a:xfrm>
        </p:grpSpPr>
        <p:sp>
          <p:nvSpPr>
            <p:cNvPr id="1801" name="Google Shape;1801;p70"/>
            <p:cNvSpPr/>
            <p:nvPr/>
          </p:nvSpPr>
          <p:spPr>
            <a:xfrm>
              <a:off x="2537550" y="713825"/>
              <a:ext cx="834375" cy="812425"/>
            </a:xfrm>
            <a:custGeom>
              <a:avLst/>
              <a:gdLst/>
              <a:ahLst/>
              <a:cxnLst/>
              <a:rect l="l" t="t" r="r" b="b"/>
              <a:pathLst>
                <a:path w="33375" h="32497" extrusionOk="0">
                  <a:moveTo>
                    <a:pt x="2645" y="1"/>
                  </a:moveTo>
                  <a:cubicBezTo>
                    <a:pt x="1186" y="1"/>
                    <a:pt x="0" y="1186"/>
                    <a:pt x="0" y="2615"/>
                  </a:cubicBezTo>
                  <a:lnTo>
                    <a:pt x="0" y="21156"/>
                  </a:lnTo>
                  <a:cubicBezTo>
                    <a:pt x="0" y="22615"/>
                    <a:pt x="1186" y="23770"/>
                    <a:pt x="2645" y="23770"/>
                  </a:cubicBezTo>
                  <a:lnTo>
                    <a:pt x="8633" y="23770"/>
                  </a:lnTo>
                  <a:cubicBezTo>
                    <a:pt x="10061" y="23770"/>
                    <a:pt x="11247" y="24955"/>
                    <a:pt x="11247" y="26414"/>
                  </a:cubicBezTo>
                  <a:lnTo>
                    <a:pt x="11247" y="31126"/>
                  </a:lnTo>
                  <a:cubicBezTo>
                    <a:pt x="11247" y="32009"/>
                    <a:pt x="11572" y="32497"/>
                    <a:pt x="12072" y="32497"/>
                  </a:cubicBezTo>
                  <a:cubicBezTo>
                    <a:pt x="12380" y="32497"/>
                    <a:pt x="12755" y="32311"/>
                    <a:pt x="13162" y="31916"/>
                  </a:cubicBezTo>
                  <a:lnTo>
                    <a:pt x="19727" y="25563"/>
                  </a:lnTo>
                  <a:cubicBezTo>
                    <a:pt x="20791" y="24591"/>
                    <a:pt x="22858" y="23740"/>
                    <a:pt x="24287" y="23740"/>
                  </a:cubicBezTo>
                  <a:lnTo>
                    <a:pt x="30761" y="23740"/>
                  </a:lnTo>
                  <a:cubicBezTo>
                    <a:pt x="32189" y="23740"/>
                    <a:pt x="33375" y="22584"/>
                    <a:pt x="33375" y="21126"/>
                  </a:cubicBezTo>
                  <a:lnTo>
                    <a:pt x="33375" y="2615"/>
                  </a:lnTo>
                  <a:cubicBezTo>
                    <a:pt x="33375" y="1186"/>
                    <a:pt x="32189" y="1"/>
                    <a:pt x="307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70"/>
            <p:cNvSpPr/>
            <p:nvPr/>
          </p:nvSpPr>
          <p:spPr>
            <a:xfrm>
              <a:off x="2657600" y="853650"/>
              <a:ext cx="594275" cy="47125"/>
            </a:xfrm>
            <a:custGeom>
              <a:avLst/>
              <a:gdLst/>
              <a:ahLst/>
              <a:cxnLst/>
              <a:rect l="l" t="t" r="r" b="b"/>
              <a:pathLst>
                <a:path w="23771" h="1885" extrusionOk="0">
                  <a:moveTo>
                    <a:pt x="943" y="0"/>
                  </a:moveTo>
                  <a:cubicBezTo>
                    <a:pt x="426" y="0"/>
                    <a:pt x="1" y="426"/>
                    <a:pt x="1" y="943"/>
                  </a:cubicBezTo>
                  <a:cubicBezTo>
                    <a:pt x="1" y="1490"/>
                    <a:pt x="426" y="1885"/>
                    <a:pt x="943" y="1885"/>
                  </a:cubicBezTo>
                  <a:lnTo>
                    <a:pt x="22828" y="1885"/>
                  </a:lnTo>
                  <a:cubicBezTo>
                    <a:pt x="23375" y="1885"/>
                    <a:pt x="23770" y="1429"/>
                    <a:pt x="23770" y="943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70"/>
            <p:cNvSpPr/>
            <p:nvPr/>
          </p:nvSpPr>
          <p:spPr>
            <a:xfrm>
              <a:off x="2657600" y="972200"/>
              <a:ext cx="594275" cy="47875"/>
            </a:xfrm>
            <a:custGeom>
              <a:avLst/>
              <a:gdLst/>
              <a:ahLst/>
              <a:cxnLst/>
              <a:rect l="l" t="t" r="r" b="b"/>
              <a:pathLst>
                <a:path w="23771" h="1915" extrusionOk="0">
                  <a:moveTo>
                    <a:pt x="943" y="0"/>
                  </a:moveTo>
                  <a:cubicBezTo>
                    <a:pt x="426" y="0"/>
                    <a:pt x="1" y="426"/>
                    <a:pt x="1" y="942"/>
                  </a:cubicBezTo>
                  <a:cubicBezTo>
                    <a:pt x="1" y="1489"/>
                    <a:pt x="426" y="1915"/>
                    <a:pt x="943" y="1915"/>
                  </a:cubicBezTo>
                  <a:lnTo>
                    <a:pt x="22828" y="1915"/>
                  </a:lnTo>
                  <a:cubicBezTo>
                    <a:pt x="23375" y="1915"/>
                    <a:pt x="23770" y="1489"/>
                    <a:pt x="23770" y="942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70"/>
            <p:cNvSpPr/>
            <p:nvPr/>
          </p:nvSpPr>
          <p:spPr>
            <a:xfrm>
              <a:off x="2769325" y="1090725"/>
              <a:ext cx="482550" cy="47900"/>
            </a:xfrm>
            <a:custGeom>
              <a:avLst/>
              <a:gdLst/>
              <a:ahLst/>
              <a:cxnLst/>
              <a:rect l="l" t="t" r="r" b="b"/>
              <a:pathLst>
                <a:path w="19302" h="1916" extrusionOk="0">
                  <a:moveTo>
                    <a:pt x="973" y="1"/>
                  </a:moveTo>
                  <a:cubicBezTo>
                    <a:pt x="426" y="1"/>
                    <a:pt x="0" y="426"/>
                    <a:pt x="0" y="973"/>
                  </a:cubicBezTo>
                  <a:cubicBezTo>
                    <a:pt x="0" y="1490"/>
                    <a:pt x="426" y="1916"/>
                    <a:pt x="973" y="1916"/>
                  </a:cubicBezTo>
                  <a:lnTo>
                    <a:pt x="18359" y="1916"/>
                  </a:lnTo>
                  <a:cubicBezTo>
                    <a:pt x="18906" y="1916"/>
                    <a:pt x="19301" y="1490"/>
                    <a:pt x="19301" y="973"/>
                  </a:cubicBezTo>
                  <a:cubicBezTo>
                    <a:pt x="19301" y="426"/>
                    <a:pt x="18906" y="1"/>
                    <a:pt x="183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78" name="Picture 6" descr="Obrazy (&quot;Thank You Vector&quot;) — zdjęcia, wektory i wideo bez tantiem (227) |  Adobe Sto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6"/>
            <a:ext cx="9144000" cy="517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679442" y="491488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8"/>
          <p:cNvSpPr txBox="1">
            <a:spLocks noGrp="1"/>
          </p:cNvSpPr>
          <p:nvPr>
            <p:ph type="title" idx="9"/>
          </p:nvPr>
        </p:nvSpPr>
        <p:spPr>
          <a:xfrm>
            <a:off x="3812525" y="539500"/>
            <a:ext cx="4271301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 dirty="0">
                <a:solidFill>
                  <a:schemeClr val="accent2">
                    <a:lumMod val="10000"/>
                  </a:schemeClr>
                </a:solidFill>
                <a:latin typeface="+mn-lt"/>
                <a:cs typeface="+mj-cs"/>
              </a:rPr>
              <a:t>Table of contents</a:t>
            </a:r>
            <a:endParaRPr sz="3600" b="0" dirty="0">
              <a:solidFill>
                <a:schemeClr val="accent2">
                  <a:lumMod val="10000"/>
                </a:schemeClr>
              </a:solidFill>
              <a:latin typeface="+mn-lt"/>
              <a:cs typeface="+mj-cs"/>
            </a:endParaRPr>
          </a:p>
        </p:txBody>
      </p:sp>
      <p:sp>
        <p:nvSpPr>
          <p:cNvPr id="305" name="Google Shape;305;p38"/>
          <p:cNvSpPr txBox="1">
            <a:spLocks noGrp="1"/>
          </p:cNvSpPr>
          <p:nvPr>
            <p:ph type="title"/>
          </p:nvPr>
        </p:nvSpPr>
        <p:spPr>
          <a:xfrm>
            <a:off x="4740379" y="1661425"/>
            <a:ext cx="2554943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>Introductions</a:t>
            </a:r>
            <a:endParaRPr sz="2400" b="0" dirty="0">
              <a:solidFill>
                <a:schemeClr val="accent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06" name="Google Shape;306;p38"/>
          <p:cNvSpPr txBox="1">
            <a:spLocks noGrp="1"/>
          </p:cNvSpPr>
          <p:nvPr>
            <p:ph type="title" idx="2"/>
          </p:nvPr>
        </p:nvSpPr>
        <p:spPr>
          <a:xfrm>
            <a:off x="4601230" y="2427232"/>
            <a:ext cx="454277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>
                <a:latin typeface="+mj-lt"/>
              </a:rPr>
              <a:t> </a:t>
            </a:r>
            <a:r>
              <a:rPr lang="en-US" sz="24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The 3 Function of Management</a:t>
            </a:r>
            <a:endParaRPr b="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07" name="Google Shape;307;p38"/>
          <p:cNvSpPr txBox="1">
            <a:spLocks noGrp="1"/>
          </p:cNvSpPr>
          <p:nvPr>
            <p:ph type="title" idx="3"/>
          </p:nvPr>
        </p:nvSpPr>
        <p:spPr>
          <a:xfrm>
            <a:off x="4737275" y="3157659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Conclusion</a:t>
            </a:r>
            <a:endParaRPr sz="2400" b="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08" name="Google Shape;308;p38"/>
          <p:cNvSpPr txBox="1">
            <a:spLocks noGrp="1"/>
          </p:cNvSpPr>
          <p:nvPr>
            <p:ph type="title" idx="4"/>
          </p:nvPr>
        </p:nvSpPr>
        <p:spPr>
          <a:xfrm>
            <a:off x="4740379" y="3905775"/>
            <a:ext cx="3690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References</a:t>
            </a:r>
            <a:endParaRPr sz="2400" b="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09" name="Google Shape;309;p38"/>
          <p:cNvSpPr txBox="1">
            <a:spLocks noGrp="1"/>
          </p:cNvSpPr>
          <p:nvPr>
            <p:ph type="title" idx="5"/>
          </p:nvPr>
        </p:nvSpPr>
        <p:spPr>
          <a:xfrm>
            <a:off x="3812533" y="1661413"/>
            <a:ext cx="842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10" name="Google Shape;310;p38"/>
          <p:cNvSpPr txBox="1">
            <a:spLocks noGrp="1"/>
          </p:cNvSpPr>
          <p:nvPr>
            <p:ph type="title" idx="6"/>
          </p:nvPr>
        </p:nvSpPr>
        <p:spPr>
          <a:xfrm>
            <a:off x="3812533" y="3157652"/>
            <a:ext cx="842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11" name="Google Shape;311;p38"/>
          <p:cNvSpPr txBox="1">
            <a:spLocks noGrp="1"/>
          </p:cNvSpPr>
          <p:nvPr>
            <p:ph type="title" idx="7"/>
          </p:nvPr>
        </p:nvSpPr>
        <p:spPr>
          <a:xfrm>
            <a:off x="3812533" y="2409534"/>
            <a:ext cx="842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12" name="Google Shape;312;p38"/>
          <p:cNvSpPr txBox="1">
            <a:spLocks noGrp="1"/>
          </p:cNvSpPr>
          <p:nvPr>
            <p:ph type="title" idx="8"/>
          </p:nvPr>
        </p:nvSpPr>
        <p:spPr>
          <a:xfrm>
            <a:off x="3812533" y="3905771"/>
            <a:ext cx="842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grpSp>
        <p:nvGrpSpPr>
          <p:cNvPr id="313" name="Google Shape;313;p38"/>
          <p:cNvGrpSpPr/>
          <p:nvPr/>
        </p:nvGrpSpPr>
        <p:grpSpPr>
          <a:xfrm flipH="1">
            <a:off x="159314" y="2353399"/>
            <a:ext cx="2970423" cy="2921799"/>
            <a:chOff x="3700175" y="1902300"/>
            <a:chExt cx="3230125" cy="3177250"/>
          </a:xfrm>
        </p:grpSpPr>
        <p:sp>
          <p:nvSpPr>
            <p:cNvPr id="314" name="Google Shape;314;p38"/>
            <p:cNvSpPr/>
            <p:nvPr/>
          </p:nvSpPr>
          <p:spPr>
            <a:xfrm>
              <a:off x="5273675" y="2044475"/>
              <a:ext cx="1393925" cy="1381600"/>
            </a:xfrm>
            <a:custGeom>
              <a:avLst/>
              <a:gdLst/>
              <a:ahLst/>
              <a:cxnLst/>
              <a:rect l="l" t="t" r="r" b="b"/>
              <a:pathLst>
                <a:path w="55757" h="55264" extrusionOk="0">
                  <a:moveTo>
                    <a:pt x="24051" y="1"/>
                  </a:moveTo>
                  <a:cubicBezTo>
                    <a:pt x="22310" y="1"/>
                    <a:pt x="20194" y="337"/>
                    <a:pt x="17792" y="1365"/>
                  </a:cubicBezTo>
                  <a:cubicBezTo>
                    <a:pt x="13476" y="3280"/>
                    <a:pt x="13080" y="4678"/>
                    <a:pt x="11925" y="8113"/>
                  </a:cubicBezTo>
                  <a:cubicBezTo>
                    <a:pt x="10922" y="10940"/>
                    <a:pt x="8886" y="14101"/>
                    <a:pt x="8825" y="16715"/>
                  </a:cubicBezTo>
                  <a:cubicBezTo>
                    <a:pt x="8795" y="21031"/>
                    <a:pt x="10102" y="20788"/>
                    <a:pt x="6910" y="24162"/>
                  </a:cubicBezTo>
                  <a:cubicBezTo>
                    <a:pt x="3658" y="27566"/>
                    <a:pt x="4813" y="32125"/>
                    <a:pt x="6758" y="35682"/>
                  </a:cubicBezTo>
                  <a:cubicBezTo>
                    <a:pt x="8673" y="39268"/>
                    <a:pt x="2077" y="40423"/>
                    <a:pt x="892" y="44527"/>
                  </a:cubicBezTo>
                  <a:cubicBezTo>
                    <a:pt x="0" y="47613"/>
                    <a:pt x="5831" y="50733"/>
                    <a:pt x="13186" y="50733"/>
                  </a:cubicBezTo>
                  <a:cubicBezTo>
                    <a:pt x="15610" y="50733"/>
                    <a:pt x="18201" y="50394"/>
                    <a:pt x="20771" y="49603"/>
                  </a:cubicBezTo>
                  <a:cubicBezTo>
                    <a:pt x="22019" y="49218"/>
                    <a:pt x="23328" y="49053"/>
                    <a:pt x="24676" y="49053"/>
                  </a:cubicBezTo>
                  <a:cubicBezTo>
                    <a:pt x="32938" y="49053"/>
                    <a:pt x="42645" y="55264"/>
                    <a:pt x="48633" y="55264"/>
                  </a:cubicBezTo>
                  <a:cubicBezTo>
                    <a:pt x="49777" y="55264"/>
                    <a:pt x="50786" y="55037"/>
                    <a:pt x="51622" y="54497"/>
                  </a:cubicBezTo>
                  <a:cubicBezTo>
                    <a:pt x="55756" y="51822"/>
                    <a:pt x="53081" y="44496"/>
                    <a:pt x="49616" y="42095"/>
                  </a:cubicBezTo>
                  <a:cubicBezTo>
                    <a:pt x="46181" y="39724"/>
                    <a:pt x="49160" y="39481"/>
                    <a:pt x="49677" y="35013"/>
                  </a:cubicBezTo>
                  <a:cubicBezTo>
                    <a:pt x="50224" y="30514"/>
                    <a:pt x="44601" y="30666"/>
                    <a:pt x="46121" y="26502"/>
                  </a:cubicBezTo>
                  <a:cubicBezTo>
                    <a:pt x="47671" y="22308"/>
                    <a:pt x="44084" y="21548"/>
                    <a:pt x="42990" y="18599"/>
                  </a:cubicBezTo>
                  <a:cubicBezTo>
                    <a:pt x="41896" y="15621"/>
                    <a:pt x="44418" y="12733"/>
                    <a:pt x="41744" y="7231"/>
                  </a:cubicBezTo>
                  <a:cubicBezTo>
                    <a:pt x="38999" y="1556"/>
                    <a:pt x="31514" y="1206"/>
                    <a:pt x="29708" y="1206"/>
                  </a:cubicBezTo>
                  <a:cubicBezTo>
                    <a:pt x="29454" y="1206"/>
                    <a:pt x="29312" y="1213"/>
                    <a:pt x="29312" y="1213"/>
                  </a:cubicBezTo>
                  <a:cubicBezTo>
                    <a:pt x="29312" y="1213"/>
                    <a:pt x="27356" y="1"/>
                    <a:pt x="24051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8"/>
            <p:cNvSpPr/>
            <p:nvPr/>
          </p:nvSpPr>
          <p:spPr>
            <a:xfrm>
              <a:off x="5978350" y="1956550"/>
              <a:ext cx="521000" cy="371300"/>
            </a:xfrm>
            <a:custGeom>
              <a:avLst/>
              <a:gdLst/>
              <a:ahLst/>
              <a:cxnLst/>
              <a:rect l="l" t="t" r="r" b="b"/>
              <a:pathLst>
                <a:path w="20840" h="14852" extrusionOk="0">
                  <a:moveTo>
                    <a:pt x="7980" y="0"/>
                  </a:moveTo>
                  <a:cubicBezTo>
                    <a:pt x="2545" y="0"/>
                    <a:pt x="2037" y="5612"/>
                    <a:pt x="2037" y="5612"/>
                  </a:cubicBezTo>
                  <a:cubicBezTo>
                    <a:pt x="2037" y="5612"/>
                    <a:pt x="0" y="14761"/>
                    <a:pt x="10061" y="14852"/>
                  </a:cubicBezTo>
                  <a:cubicBezTo>
                    <a:pt x="10075" y="14852"/>
                    <a:pt x="10089" y="14852"/>
                    <a:pt x="10103" y="14852"/>
                  </a:cubicBezTo>
                  <a:cubicBezTo>
                    <a:pt x="20094" y="14852"/>
                    <a:pt x="20839" y="3935"/>
                    <a:pt x="11824" y="748"/>
                  </a:cubicBezTo>
                  <a:cubicBezTo>
                    <a:pt x="10326" y="221"/>
                    <a:pt x="9056" y="0"/>
                    <a:pt x="7980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8"/>
            <p:cNvSpPr/>
            <p:nvPr/>
          </p:nvSpPr>
          <p:spPr>
            <a:xfrm>
              <a:off x="6014825" y="2066425"/>
              <a:ext cx="341200" cy="250025"/>
            </a:xfrm>
            <a:custGeom>
              <a:avLst/>
              <a:gdLst/>
              <a:ahLst/>
              <a:cxnLst/>
              <a:rect l="l" t="t" r="r" b="b"/>
              <a:pathLst>
                <a:path w="13648" h="10001" extrusionOk="0">
                  <a:moveTo>
                    <a:pt x="395" y="1"/>
                  </a:moveTo>
                  <a:cubicBezTo>
                    <a:pt x="152" y="1"/>
                    <a:pt x="0" y="153"/>
                    <a:pt x="0" y="335"/>
                  </a:cubicBezTo>
                  <a:cubicBezTo>
                    <a:pt x="0" y="548"/>
                    <a:pt x="213" y="700"/>
                    <a:pt x="426" y="700"/>
                  </a:cubicBezTo>
                  <a:cubicBezTo>
                    <a:pt x="10395" y="882"/>
                    <a:pt x="12706" y="9302"/>
                    <a:pt x="12827" y="9697"/>
                  </a:cubicBezTo>
                  <a:cubicBezTo>
                    <a:pt x="12858" y="9849"/>
                    <a:pt x="12979" y="9970"/>
                    <a:pt x="13161" y="10001"/>
                  </a:cubicBezTo>
                  <a:lnTo>
                    <a:pt x="13313" y="10001"/>
                  </a:lnTo>
                  <a:cubicBezTo>
                    <a:pt x="13526" y="9970"/>
                    <a:pt x="13648" y="9758"/>
                    <a:pt x="13617" y="9575"/>
                  </a:cubicBezTo>
                  <a:cubicBezTo>
                    <a:pt x="13587" y="9515"/>
                    <a:pt x="11034" y="183"/>
                    <a:pt x="3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8"/>
            <p:cNvSpPr/>
            <p:nvPr/>
          </p:nvSpPr>
          <p:spPr>
            <a:xfrm>
              <a:off x="6008725" y="2232425"/>
              <a:ext cx="159625" cy="249350"/>
            </a:xfrm>
            <a:custGeom>
              <a:avLst/>
              <a:gdLst/>
              <a:ahLst/>
              <a:cxnLst/>
              <a:rect l="l" t="t" r="r" b="b"/>
              <a:pathLst>
                <a:path w="6385" h="9974" extrusionOk="0">
                  <a:moveTo>
                    <a:pt x="1655" y="1"/>
                  </a:moveTo>
                  <a:cubicBezTo>
                    <a:pt x="1148" y="1"/>
                    <a:pt x="597" y="198"/>
                    <a:pt x="1" y="656"/>
                  </a:cubicBezTo>
                  <a:cubicBezTo>
                    <a:pt x="1" y="656"/>
                    <a:pt x="730" y="7738"/>
                    <a:pt x="2433" y="9440"/>
                  </a:cubicBezTo>
                  <a:cubicBezTo>
                    <a:pt x="2810" y="9824"/>
                    <a:pt x="3219" y="9973"/>
                    <a:pt x="3625" y="9973"/>
                  </a:cubicBezTo>
                  <a:cubicBezTo>
                    <a:pt x="5018" y="9973"/>
                    <a:pt x="6384" y="8224"/>
                    <a:pt x="6384" y="8224"/>
                  </a:cubicBezTo>
                  <a:cubicBezTo>
                    <a:pt x="6384" y="8224"/>
                    <a:pt x="4926" y="1"/>
                    <a:pt x="1655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8"/>
            <p:cNvSpPr/>
            <p:nvPr/>
          </p:nvSpPr>
          <p:spPr>
            <a:xfrm>
              <a:off x="5799775" y="2169150"/>
              <a:ext cx="319925" cy="192525"/>
            </a:xfrm>
            <a:custGeom>
              <a:avLst/>
              <a:gdLst/>
              <a:ahLst/>
              <a:cxnLst/>
              <a:rect l="l" t="t" r="r" b="b"/>
              <a:pathLst>
                <a:path w="12797" h="7701" extrusionOk="0">
                  <a:moveTo>
                    <a:pt x="3105" y="1"/>
                  </a:moveTo>
                  <a:cubicBezTo>
                    <a:pt x="1789" y="1"/>
                    <a:pt x="634" y="467"/>
                    <a:pt x="0" y="1788"/>
                  </a:cubicBezTo>
                  <a:cubicBezTo>
                    <a:pt x="0" y="1788"/>
                    <a:pt x="2554" y="7701"/>
                    <a:pt x="7328" y="7701"/>
                  </a:cubicBezTo>
                  <a:cubicBezTo>
                    <a:pt x="7467" y="7701"/>
                    <a:pt x="7608" y="7696"/>
                    <a:pt x="7751" y="7685"/>
                  </a:cubicBezTo>
                  <a:cubicBezTo>
                    <a:pt x="12797" y="7320"/>
                    <a:pt x="10365" y="2700"/>
                    <a:pt x="10365" y="2700"/>
                  </a:cubicBezTo>
                  <a:cubicBezTo>
                    <a:pt x="10365" y="2700"/>
                    <a:pt x="6270" y="1"/>
                    <a:pt x="3105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8"/>
            <p:cNvSpPr/>
            <p:nvPr/>
          </p:nvSpPr>
          <p:spPr>
            <a:xfrm>
              <a:off x="5524425" y="2144550"/>
              <a:ext cx="346800" cy="188225"/>
            </a:xfrm>
            <a:custGeom>
              <a:avLst/>
              <a:gdLst/>
              <a:ahLst/>
              <a:cxnLst/>
              <a:rect l="l" t="t" r="r" b="b"/>
              <a:pathLst>
                <a:path w="13872" h="7529" extrusionOk="0">
                  <a:moveTo>
                    <a:pt x="10031" y="0"/>
                  </a:moveTo>
                  <a:cubicBezTo>
                    <a:pt x="6603" y="0"/>
                    <a:pt x="1" y="5087"/>
                    <a:pt x="4145" y="7089"/>
                  </a:cubicBezTo>
                  <a:cubicBezTo>
                    <a:pt x="4769" y="7396"/>
                    <a:pt x="5380" y="7529"/>
                    <a:pt x="5970" y="7529"/>
                  </a:cubicBezTo>
                  <a:cubicBezTo>
                    <a:pt x="9576" y="7529"/>
                    <a:pt x="12382" y="2590"/>
                    <a:pt x="12382" y="2590"/>
                  </a:cubicBezTo>
                  <a:cubicBezTo>
                    <a:pt x="12382" y="2590"/>
                    <a:pt x="13871" y="1010"/>
                    <a:pt x="10771" y="98"/>
                  </a:cubicBezTo>
                  <a:cubicBezTo>
                    <a:pt x="10548" y="31"/>
                    <a:pt x="10300" y="0"/>
                    <a:pt x="10031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8"/>
            <p:cNvSpPr/>
            <p:nvPr/>
          </p:nvSpPr>
          <p:spPr>
            <a:xfrm>
              <a:off x="6002650" y="2337250"/>
              <a:ext cx="105400" cy="337125"/>
            </a:xfrm>
            <a:custGeom>
              <a:avLst/>
              <a:gdLst/>
              <a:ahLst/>
              <a:cxnLst/>
              <a:rect l="l" t="t" r="r" b="b"/>
              <a:pathLst>
                <a:path w="4216" h="13485" extrusionOk="0">
                  <a:moveTo>
                    <a:pt x="3595" y="1"/>
                  </a:moveTo>
                  <a:cubicBezTo>
                    <a:pt x="2975" y="1"/>
                    <a:pt x="1946" y="2663"/>
                    <a:pt x="1946" y="2663"/>
                  </a:cubicBezTo>
                  <a:cubicBezTo>
                    <a:pt x="1946" y="2663"/>
                    <a:pt x="2584" y="4031"/>
                    <a:pt x="1642" y="8287"/>
                  </a:cubicBezTo>
                  <a:cubicBezTo>
                    <a:pt x="700" y="12542"/>
                    <a:pt x="1" y="13484"/>
                    <a:pt x="1" y="13484"/>
                  </a:cubicBezTo>
                  <a:cubicBezTo>
                    <a:pt x="1" y="13484"/>
                    <a:pt x="3405" y="10566"/>
                    <a:pt x="3922" y="4517"/>
                  </a:cubicBezTo>
                  <a:cubicBezTo>
                    <a:pt x="4216" y="1061"/>
                    <a:pt x="3987" y="1"/>
                    <a:pt x="3595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8"/>
            <p:cNvSpPr/>
            <p:nvPr/>
          </p:nvSpPr>
          <p:spPr>
            <a:xfrm>
              <a:off x="5077875" y="3107475"/>
              <a:ext cx="1767525" cy="1966625"/>
            </a:xfrm>
            <a:custGeom>
              <a:avLst/>
              <a:gdLst/>
              <a:ahLst/>
              <a:cxnLst/>
              <a:rect l="l" t="t" r="r" b="b"/>
              <a:pathLst>
                <a:path w="70701" h="78665" extrusionOk="0">
                  <a:moveTo>
                    <a:pt x="18967" y="1"/>
                  </a:moveTo>
                  <a:cubicBezTo>
                    <a:pt x="11703" y="1"/>
                    <a:pt x="5198" y="4499"/>
                    <a:pt x="2645" y="11277"/>
                  </a:cubicBezTo>
                  <a:lnTo>
                    <a:pt x="0" y="18390"/>
                  </a:lnTo>
                  <a:lnTo>
                    <a:pt x="8420" y="40275"/>
                  </a:lnTo>
                  <a:lnTo>
                    <a:pt x="4620" y="72585"/>
                  </a:lnTo>
                  <a:cubicBezTo>
                    <a:pt x="7964" y="76932"/>
                    <a:pt x="55351" y="78664"/>
                    <a:pt x="55351" y="78664"/>
                  </a:cubicBezTo>
                  <a:lnTo>
                    <a:pt x="51095" y="51612"/>
                  </a:lnTo>
                  <a:lnTo>
                    <a:pt x="70701" y="37782"/>
                  </a:lnTo>
                  <a:lnTo>
                    <a:pt x="65473" y="13709"/>
                  </a:lnTo>
                  <a:cubicBezTo>
                    <a:pt x="63710" y="5715"/>
                    <a:pt x="56658" y="1"/>
                    <a:pt x="48451" y="1"/>
                  </a:cubicBez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8"/>
            <p:cNvSpPr/>
            <p:nvPr/>
          </p:nvSpPr>
          <p:spPr>
            <a:xfrm>
              <a:off x="4033025" y="3349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8"/>
            <p:cNvSpPr/>
            <p:nvPr/>
          </p:nvSpPr>
          <p:spPr>
            <a:xfrm>
              <a:off x="4076325" y="3350650"/>
              <a:ext cx="1250050" cy="1141375"/>
            </a:xfrm>
            <a:custGeom>
              <a:avLst/>
              <a:gdLst/>
              <a:ahLst/>
              <a:cxnLst/>
              <a:rect l="l" t="t" r="r" b="b"/>
              <a:pathLst>
                <a:path w="50002" h="45655" extrusionOk="0">
                  <a:moveTo>
                    <a:pt x="9119" y="0"/>
                  </a:moveTo>
                  <a:lnTo>
                    <a:pt x="1" y="5958"/>
                  </a:lnTo>
                  <a:cubicBezTo>
                    <a:pt x="1" y="5958"/>
                    <a:pt x="11095" y="30791"/>
                    <a:pt x="16475" y="37022"/>
                  </a:cubicBezTo>
                  <a:cubicBezTo>
                    <a:pt x="20091" y="41234"/>
                    <a:pt x="25652" y="45655"/>
                    <a:pt x="31402" y="45655"/>
                  </a:cubicBezTo>
                  <a:cubicBezTo>
                    <a:pt x="34158" y="45655"/>
                    <a:pt x="36957" y="44639"/>
                    <a:pt x="39606" y="42098"/>
                  </a:cubicBezTo>
                  <a:lnTo>
                    <a:pt x="50002" y="29362"/>
                  </a:lnTo>
                  <a:lnTo>
                    <a:pt x="40062" y="8663"/>
                  </a:lnTo>
                  <a:lnTo>
                    <a:pt x="29849" y="20304"/>
                  </a:lnTo>
                  <a:lnTo>
                    <a:pt x="9119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8"/>
            <p:cNvSpPr/>
            <p:nvPr/>
          </p:nvSpPr>
          <p:spPr>
            <a:xfrm>
              <a:off x="4805075" y="3837625"/>
              <a:ext cx="106400" cy="163500"/>
            </a:xfrm>
            <a:custGeom>
              <a:avLst/>
              <a:gdLst/>
              <a:ahLst/>
              <a:cxnLst/>
              <a:rect l="l" t="t" r="r" b="b"/>
              <a:pathLst>
                <a:path w="4256" h="6540" extrusionOk="0">
                  <a:moveTo>
                    <a:pt x="441" y="1"/>
                  </a:moveTo>
                  <a:cubicBezTo>
                    <a:pt x="377" y="1"/>
                    <a:pt x="310" y="21"/>
                    <a:pt x="243" y="66"/>
                  </a:cubicBezTo>
                  <a:cubicBezTo>
                    <a:pt x="91" y="157"/>
                    <a:pt x="0" y="370"/>
                    <a:pt x="122" y="552"/>
                  </a:cubicBezTo>
                  <a:lnTo>
                    <a:pt x="3526" y="6388"/>
                  </a:lnTo>
                  <a:cubicBezTo>
                    <a:pt x="3617" y="6479"/>
                    <a:pt x="3739" y="6540"/>
                    <a:pt x="3830" y="6540"/>
                  </a:cubicBezTo>
                  <a:cubicBezTo>
                    <a:pt x="3921" y="6540"/>
                    <a:pt x="3952" y="6540"/>
                    <a:pt x="4043" y="6509"/>
                  </a:cubicBezTo>
                  <a:cubicBezTo>
                    <a:pt x="4164" y="6388"/>
                    <a:pt x="4256" y="6205"/>
                    <a:pt x="4134" y="6023"/>
                  </a:cubicBezTo>
                  <a:lnTo>
                    <a:pt x="730" y="157"/>
                  </a:lnTo>
                  <a:cubicBezTo>
                    <a:pt x="653" y="61"/>
                    <a:pt x="551" y="1"/>
                    <a:pt x="44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8"/>
            <p:cNvSpPr/>
            <p:nvPr/>
          </p:nvSpPr>
          <p:spPr>
            <a:xfrm>
              <a:off x="5077875" y="3102300"/>
              <a:ext cx="1823000" cy="1977250"/>
            </a:xfrm>
            <a:custGeom>
              <a:avLst/>
              <a:gdLst/>
              <a:ahLst/>
              <a:cxnLst/>
              <a:rect l="l" t="t" r="r" b="b"/>
              <a:pathLst>
                <a:path w="72920" h="79090" extrusionOk="0">
                  <a:moveTo>
                    <a:pt x="46119" y="1"/>
                  </a:moveTo>
                  <a:cubicBezTo>
                    <a:pt x="44704" y="1"/>
                    <a:pt x="43337" y="76"/>
                    <a:pt x="42068" y="177"/>
                  </a:cubicBezTo>
                  <a:cubicBezTo>
                    <a:pt x="37721" y="512"/>
                    <a:pt x="26809" y="21667"/>
                    <a:pt x="26809" y="21667"/>
                  </a:cubicBezTo>
                  <a:cubicBezTo>
                    <a:pt x="26809" y="21667"/>
                    <a:pt x="22189" y="238"/>
                    <a:pt x="19484" y="177"/>
                  </a:cubicBezTo>
                  <a:cubicBezTo>
                    <a:pt x="19130" y="170"/>
                    <a:pt x="18782" y="165"/>
                    <a:pt x="18439" y="165"/>
                  </a:cubicBezTo>
                  <a:cubicBezTo>
                    <a:pt x="12039" y="165"/>
                    <a:pt x="7522" y="1654"/>
                    <a:pt x="3253" y="9934"/>
                  </a:cubicBezTo>
                  <a:cubicBezTo>
                    <a:pt x="2098" y="12184"/>
                    <a:pt x="0" y="18597"/>
                    <a:pt x="0" y="18597"/>
                  </a:cubicBezTo>
                  <a:lnTo>
                    <a:pt x="8420" y="38962"/>
                  </a:lnTo>
                  <a:lnTo>
                    <a:pt x="4620" y="72792"/>
                  </a:lnTo>
                  <a:cubicBezTo>
                    <a:pt x="9288" y="78754"/>
                    <a:pt x="45705" y="79090"/>
                    <a:pt x="53836" y="79090"/>
                  </a:cubicBezTo>
                  <a:cubicBezTo>
                    <a:pt x="54866" y="79090"/>
                    <a:pt x="55442" y="79084"/>
                    <a:pt x="55442" y="79084"/>
                  </a:cubicBezTo>
                  <a:lnTo>
                    <a:pt x="48633" y="37716"/>
                  </a:lnTo>
                  <a:lnTo>
                    <a:pt x="72920" y="36713"/>
                  </a:lnTo>
                  <a:lnTo>
                    <a:pt x="65017" y="12214"/>
                  </a:lnTo>
                  <a:cubicBezTo>
                    <a:pt x="61593" y="1919"/>
                    <a:pt x="53241" y="1"/>
                    <a:pt x="46119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8"/>
            <p:cNvSpPr/>
            <p:nvPr/>
          </p:nvSpPr>
          <p:spPr>
            <a:xfrm>
              <a:off x="6173625" y="31333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8"/>
            <p:cNvSpPr/>
            <p:nvPr/>
          </p:nvSpPr>
          <p:spPr>
            <a:xfrm>
              <a:off x="5497325" y="2233600"/>
              <a:ext cx="819950" cy="1053300"/>
            </a:xfrm>
            <a:custGeom>
              <a:avLst/>
              <a:gdLst/>
              <a:ahLst/>
              <a:cxnLst/>
              <a:rect l="l" t="t" r="r" b="b"/>
              <a:pathLst>
                <a:path w="32798" h="42132" extrusionOk="0">
                  <a:moveTo>
                    <a:pt x="13040" y="1"/>
                  </a:moveTo>
                  <a:cubicBezTo>
                    <a:pt x="12215" y="1816"/>
                    <a:pt x="10421" y="2937"/>
                    <a:pt x="8522" y="2937"/>
                  </a:cubicBezTo>
                  <a:cubicBezTo>
                    <a:pt x="7973" y="2937"/>
                    <a:pt x="7416" y="2843"/>
                    <a:pt x="6870" y="2645"/>
                  </a:cubicBezTo>
                  <a:lnTo>
                    <a:pt x="6840" y="2645"/>
                  </a:lnTo>
                  <a:lnTo>
                    <a:pt x="1916" y="14591"/>
                  </a:lnTo>
                  <a:cubicBezTo>
                    <a:pt x="1" y="19302"/>
                    <a:pt x="1733" y="24560"/>
                    <a:pt x="5745" y="27053"/>
                  </a:cubicBezTo>
                  <a:lnTo>
                    <a:pt x="5168" y="32858"/>
                  </a:lnTo>
                  <a:cubicBezTo>
                    <a:pt x="4712" y="37387"/>
                    <a:pt x="8208" y="41491"/>
                    <a:pt x="12888" y="41947"/>
                  </a:cubicBezTo>
                  <a:lnTo>
                    <a:pt x="13071" y="41947"/>
                  </a:lnTo>
                  <a:cubicBezTo>
                    <a:pt x="14162" y="42053"/>
                    <a:pt x="14892" y="42131"/>
                    <a:pt x="15375" y="42131"/>
                  </a:cubicBezTo>
                  <a:cubicBezTo>
                    <a:pt x="16962" y="42131"/>
                    <a:pt x="15882" y="41286"/>
                    <a:pt x="16232" y="37813"/>
                  </a:cubicBezTo>
                  <a:lnTo>
                    <a:pt x="16232" y="37813"/>
                  </a:lnTo>
                  <a:lnTo>
                    <a:pt x="21186" y="37874"/>
                  </a:lnTo>
                  <a:lnTo>
                    <a:pt x="23831" y="20457"/>
                  </a:lnTo>
                  <a:lnTo>
                    <a:pt x="26111" y="21004"/>
                  </a:lnTo>
                  <a:cubicBezTo>
                    <a:pt x="26511" y="21107"/>
                    <a:pt x="26914" y="21155"/>
                    <a:pt x="27311" y="21155"/>
                  </a:cubicBezTo>
                  <a:cubicBezTo>
                    <a:pt x="29505" y="21155"/>
                    <a:pt x="31528" y="19661"/>
                    <a:pt x="32068" y="17448"/>
                  </a:cubicBezTo>
                  <a:lnTo>
                    <a:pt x="32129" y="17326"/>
                  </a:lnTo>
                  <a:cubicBezTo>
                    <a:pt x="32798" y="14712"/>
                    <a:pt x="31187" y="12037"/>
                    <a:pt x="28573" y="11369"/>
                  </a:cubicBezTo>
                  <a:lnTo>
                    <a:pt x="27053" y="10974"/>
                  </a:lnTo>
                  <a:lnTo>
                    <a:pt x="24560" y="13922"/>
                  </a:lnTo>
                  <a:cubicBezTo>
                    <a:pt x="24264" y="14268"/>
                    <a:pt x="23877" y="14421"/>
                    <a:pt x="23497" y="14421"/>
                  </a:cubicBezTo>
                  <a:cubicBezTo>
                    <a:pt x="22708" y="14421"/>
                    <a:pt x="21945" y="13761"/>
                    <a:pt x="22068" y="12797"/>
                  </a:cubicBezTo>
                  <a:lnTo>
                    <a:pt x="22889" y="5776"/>
                  </a:lnTo>
                  <a:cubicBezTo>
                    <a:pt x="22999" y="4829"/>
                    <a:pt x="22247" y="4153"/>
                    <a:pt x="21432" y="4153"/>
                  </a:cubicBezTo>
                  <a:cubicBezTo>
                    <a:pt x="21122" y="4153"/>
                    <a:pt x="20803" y="4251"/>
                    <a:pt x="20518" y="4469"/>
                  </a:cubicBezTo>
                  <a:lnTo>
                    <a:pt x="18572" y="6080"/>
                  </a:lnTo>
                  <a:lnTo>
                    <a:pt x="16809" y="5624"/>
                  </a:lnTo>
                  <a:cubicBezTo>
                    <a:pt x="14712" y="5077"/>
                    <a:pt x="13192" y="3223"/>
                    <a:pt x="13071" y="1065"/>
                  </a:cubicBezTo>
                  <a:lnTo>
                    <a:pt x="13040" y="1"/>
                  </a:ln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8"/>
            <p:cNvSpPr/>
            <p:nvPr/>
          </p:nvSpPr>
          <p:spPr>
            <a:xfrm>
              <a:off x="5606000" y="2457100"/>
              <a:ext cx="53975" cy="47900"/>
            </a:xfrm>
            <a:custGeom>
              <a:avLst/>
              <a:gdLst/>
              <a:ahLst/>
              <a:cxnLst/>
              <a:rect l="l" t="t" r="r" b="b"/>
              <a:pathLst>
                <a:path w="2159" h="1916" extrusionOk="0">
                  <a:moveTo>
                    <a:pt x="1109" y="1"/>
                  </a:moveTo>
                  <a:cubicBezTo>
                    <a:pt x="714" y="1"/>
                    <a:pt x="326" y="246"/>
                    <a:pt x="183" y="605"/>
                  </a:cubicBezTo>
                  <a:cubicBezTo>
                    <a:pt x="0" y="1091"/>
                    <a:pt x="213" y="1608"/>
                    <a:pt x="730" y="1851"/>
                  </a:cubicBezTo>
                  <a:cubicBezTo>
                    <a:pt x="846" y="1895"/>
                    <a:pt x="965" y="1916"/>
                    <a:pt x="1080" y="1916"/>
                  </a:cubicBezTo>
                  <a:cubicBezTo>
                    <a:pt x="1448" y="1916"/>
                    <a:pt x="1791" y="1704"/>
                    <a:pt x="1976" y="1334"/>
                  </a:cubicBezTo>
                  <a:cubicBezTo>
                    <a:pt x="2158" y="818"/>
                    <a:pt x="1915" y="301"/>
                    <a:pt x="1429" y="58"/>
                  </a:cubicBezTo>
                  <a:cubicBezTo>
                    <a:pt x="1325" y="19"/>
                    <a:pt x="1217" y="1"/>
                    <a:pt x="1109" y="1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8"/>
            <p:cNvSpPr/>
            <p:nvPr/>
          </p:nvSpPr>
          <p:spPr>
            <a:xfrm>
              <a:off x="5795200" y="2498475"/>
              <a:ext cx="54750" cy="51600"/>
            </a:xfrm>
            <a:custGeom>
              <a:avLst/>
              <a:gdLst/>
              <a:ahLst/>
              <a:cxnLst/>
              <a:rect l="l" t="t" r="r" b="b"/>
              <a:pathLst>
                <a:path w="2190" h="2064" extrusionOk="0">
                  <a:moveTo>
                    <a:pt x="1082" y="1"/>
                  </a:moveTo>
                  <a:cubicBezTo>
                    <a:pt x="574" y="1"/>
                    <a:pt x="144" y="374"/>
                    <a:pt x="62" y="895"/>
                  </a:cubicBezTo>
                  <a:cubicBezTo>
                    <a:pt x="1" y="1442"/>
                    <a:pt x="366" y="1990"/>
                    <a:pt x="943" y="2050"/>
                  </a:cubicBezTo>
                  <a:cubicBezTo>
                    <a:pt x="999" y="2059"/>
                    <a:pt x="1054" y="2063"/>
                    <a:pt x="1109" y="2063"/>
                  </a:cubicBezTo>
                  <a:cubicBezTo>
                    <a:pt x="1617" y="2063"/>
                    <a:pt x="2046" y="1693"/>
                    <a:pt x="2128" y="1199"/>
                  </a:cubicBezTo>
                  <a:cubicBezTo>
                    <a:pt x="2189" y="622"/>
                    <a:pt x="1825" y="75"/>
                    <a:pt x="1247" y="14"/>
                  </a:cubicBezTo>
                  <a:cubicBezTo>
                    <a:pt x="1191" y="5"/>
                    <a:pt x="1136" y="1"/>
                    <a:pt x="1082" y="1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8"/>
            <p:cNvSpPr/>
            <p:nvPr/>
          </p:nvSpPr>
          <p:spPr>
            <a:xfrm>
              <a:off x="5675900" y="2799650"/>
              <a:ext cx="60050" cy="30800"/>
            </a:xfrm>
            <a:custGeom>
              <a:avLst/>
              <a:gdLst/>
              <a:ahLst/>
              <a:cxnLst/>
              <a:rect l="l" t="t" r="r" b="b"/>
              <a:pathLst>
                <a:path w="2402" h="1232" extrusionOk="0">
                  <a:moveTo>
                    <a:pt x="611" y="0"/>
                  </a:moveTo>
                  <a:cubicBezTo>
                    <a:pt x="372" y="0"/>
                    <a:pt x="213" y="34"/>
                    <a:pt x="213" y="34"/>
                  </a:cubicBezTo>
                  <a:cubicBezTo>
                    <a:pt x="92" y="95"/>
                    <a:pt x="1" y="155"/>
                    <a:pt x="61" y="277"/>
                  </a:cubicBezTo>
                  <a:cubicBezTo>
                    <a:pt x="61" y="338"/>
                    <a:pt x="92" y="399"/>
                    <a:pt x="153" y="429"/>
                  </a:cubicBezTo>
                  <a:cubicBezTo>
                    <a:pt x="183" y="444"/>
                    <a:pt x="206" y="452"/>
                    <a:pt x="225" y="452"/>
                  </a:cubicBezTo>
                  <a:cubicBezTo>
                    <a:pt x="244" y="452"/>
                    <a:pt x="259" y="444"/>
                    <a:pt x="274" y="429"/>
                  </a:cubicBezTo>
                  <a:cubicBezTo>
                    <a:pt x="284" y="429"/>
                    <a:pt x="419" y="402"/>
                    <a:pt x="615" y="402"/>
                  </a:cubicBezTo>
                  <a:cubicBezTo>
                    <a:pt x="1007" y="402"/>
                    <a:pt x="1642" y="510"/>
                    <a:pt x="2007" y="1158"/>
                  </a:cubicBezTo>
                  <a:cubicBezTo>
                    <a:pt x="2051" y="1203"/>
                    <a:pt x="2145" y="1231"/>
                    <a:pt x="2215" y="1231"/>
                  </a:cubicBezTo>
                  <a:cubicBezTo>
                    <a:pt x="2241" y="1231"/>
                    <a:pt x="2264" y="1227"/>
                    <a:pt x="2280" y="1219"/>
                  </a:cubicBezTo>
                  <a:cubicBezTo>
                    <a:pt x="2372" y="1189"/>
                    <a:pt x="2402" y="1037"/>
                    <a:pt x="2372" y="946"/>
                  </a:cubicBezTo>
                  <a:cubicBezTo>
                    <a:pt x="1885" y="135"/>
                    <a:pt x="1088" y="0"/>
                    <a:pt x="61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8"/>
            <p:cNvSpPr/>
            <p:nvPr/>
          </p:nvSpPr>
          <p:spPr>
            <a:xfrm>
              <a:off x="5808125" y="2373075"/>
              <a:ext cx="141375" cy="77875"/>
            </a:xfrm>
            <a:custGeom>
              <a:avLst/>
              <a:gdLst/>
              <a:ahLst/>
              <a:cxnLst/>
              <a:rect l="l" t="t" r="r" b="b"/>
              <a:pathLst>
                <a:path w="5655" h="3115" extrusionOk="0">
                  <a:moveTo>
                    <a:pt x="1875" y="0"/>
                  </a:moveTo>
                  <a:cubicBezTo>
                    <a:pt x="1319" y="0"/>
                    <a:pt x="861" y="121"/>
                    <a:pt x="578" y="288"/>
                  </a:cubicBezTo>
                  <a:cubicBezTo>
                    <a:pt x="31" y="622"/>
                    <a:pt x="1" y="1048"/>
                    <a:pt x="274" y="1291"/>
                  </a:cubicBezTo>
                  <a:cubicBezTo>
                    <a:pt x="517" y="1565"/>
                    <a:pt x="973" y="1686"/>
                    <a:pt x="1399" y="1838"/>
                  </a:cubicBezTo>
                  <a:cubicBezTo>
                    <a:pt x="1824" y="1929"/>
                    <a:pt x="2250" y="2112"/>
                    <a:pt x="2615" y="2264"/>
                  </a:cubicBezTo>
                  <a:cubicBezTo>
                    <a:pt x="2949" y="2355"/>
                    <a:pt x="3374" y="2568"/>
                    <a:pt x="3800" y="2750"/>
                  </a:cubicBezTo>
                  <a:cubicBezTo>
                    <a:pt x="4226" y="2932"/>
                    <a:pt x="4651" y="3115"/>
                    <a:pt x="5016" y="3115"/>
                  </a:cubicBezTo>
                  <a:cubicBezTo>
                    <a:pt x="5411" y="3115"/>
                    <a:pt x="5654" y="2781"/>
                    <a:pt x="5502" y="2173"/>
                  </a:cubicBezTo>
                  <a:cubicBezTo>
                    <a:pt x="5320" y="1565"/>
                    <a:pt x="4621" y="744"/>
                    <a:pt x="3405" y="288"/>
                  </a:cubicBezTo>
                  <a:cubicBezTo>
                    <a:pt x="2856" y="82"/>
                    <a:pt x="2332" y="0"/>
                    <a:pt x="1875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8"/>
            <p:cNvSpPr/>
            <p:nvPr/>
          </p:nvSpPr>
          <p:spPr>
            <a:xfrm>
              <a:off x="5598400" y="2333100"/>
              <a:ext cx="103375" cy="44900"/>
            </a:xfrm>
            <a:custGeom>
              <a:avLst/>
              <a:gdLst/>
              <a:ahLst/>
              <a:cxnLst/>
              <a:rect l="l" t="t" r="r" b="b"/>
              <a:pathLst>
                <a:path w="4135" h="1796" extrusionOk="0">
                  <a:moveTo>
                    <a:pt x="1975" y="1"/>
                  </a:moveTo>
                  <a:cubicBezTo>
                    <a:pt x="1166" y="1"/>
                    <a:pt x="507" y="381"/>
                    <a:pt x="243" y="732"/>
                  </a:cubicBezTo>
                  <a:cubicBezTo>
                    <a:pt x="0" y="1127"/>
                    <a:pt x="61" y="1462"/>
                    <a:pt x="304" y="1583"/>
                  </a:cubicBezTo>
                  <a:cubicBezTo>
                    <a:pt x="517" y="1674"/>
                    <a:pt x="882" y="1674"/>
                    <a:pt x="1186" y="1674"/>
                  </a:cubicBezTo>
                  <a:lnTo>
                    <a:pt x="2037" y="1674"/>
                  </a:lnTo>
                  <a:cubicBezTo>
                    <a:pt x="2310" y="1674"/>
                    <a:pt x="2614" y="1735"/>
                    <a:pt x="2918" y="1766"/>
                  </a:cubicBezTo>
                  <a:cubicBezTo>
                    <a:pt x="3070" y="1781"/>
                    <a:pt x="3222" y="1796"/>
                    <a:pt x="3370" y="1796"/>
                  </a:cubicBezTo>
                  <a:cubicBezTo>
                    <a:pt x="3519" y="1796"/>
                    <a:pt x="3663" y="1781"/>
                    <a:pt x="3800" y="1735"/>
                  </a:cubicBezTo>
                  <a:cubicBezTo>
                    <a:pt x="4013" y="1614"/>
                    <a:pt x="4134" y="1310"/>
                    <a:pt x="3861" y="884"/>
                  </a:cubicBezTo>
                  <a:cubicBezTo>
                    <a:pt x="3648" y="519"/>
                    <a:pt x="2949" y="63"/>
                    <a:pt x="2067" y="3"/>
                  </a:cubicBezTo>
                  <a:cubicBezTo>
                    <a:pt x="2036" y="1"/>
                    <a:pt x="2005" y="1"/>
                    <a:pt x="1975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8"/>
            <p:cNvSpPr/>
            <p:nvPr/>
          </p:nvSpPr>
          <p:spPr>
            <a:xfrm>
              <a:off x="5797475" y="2545025"/>
              <a:ext cx="45625" cy="11550"/>
            </a:xfrm>
            <a:custGeom>
              <a:avLst/>
              <a:gdLst/>
              <a:ahLst/>
              <a:cxnLst/>
              <a:rect l="l" t="t" r="r" b="b"/>
              <a:pathLst>
                <a:path w="1825" h="462" extrusionOk="0">
                  <a:moveTo>
                    <a:pt x="735" y="0"/>
                  </a:moveTo>
                  <a:cubicBezTo>
                    <a:pt x="514" y="0"/>
                    <a:pt x="267" y="52"/>
                    <a:pt x="1" y="188"/>
                  </a:cubicBezTo>
                  <a:lnTo>
                    <a:pt x="1825" y="462"/>
                  </a:lnTo>
                  <a:cubicBezTo>
                    <a:pt x="1825" y="462"/>
                    <a:pt x="1397" y="0"/>
                    <a:pt x="735" y="0"/>
                  </a:cubicBez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8"/>
            <p:cNvSpPr/>
            <p:nvPr/>
          </p:nvSpPr>
          <p:spPr>
            <a:xfrm>
              <a:off x="5787600" y="2536175"/>
              <a:ext cx="66900" cy="30500"/>
            </a:xfrm>
            <a:custGeom>
              <a:avLst/>
              <a:gdLst/>
              <a:ahLst/>
              <a:cxnLst/>
              <a:rect l="l" t="t" r="r" b="b"/>
              <a:pathLst>
                <a:path w="2676" h="1220" extrusionOk="0">
                  <a:moveTo>
                    <a:pt x="1159" y="1"/>
                  </a:moveTo>
                  <a:cubicBezTo>
                    <a:pt x="875" y="1"/>
                    <a:pt x="565" y="68"/>
                    <a:pt x="244" y="238"/>
                  </a:cubicBezTo>
                  <a:cubicBezTo>
                    <a:pt x="62" y="330"/>
                    <a:pt x="1" y="542"/>
                    <a:pt x="92" y="755"/>
                  </a:cubicBezTo>
                  <a:cubicBezTo>
                    <a:pt x="153" y="846"/>
                    <a:pt x="214" y="907"/>
                    <a:pt x="335" y="937"/>
                  </a:cubicBezTo>
                  <a:cubicBezTo>
                    <a:pt x="396" y="937"/>
                    <a:pt x="518" y="937"/>
                    <a:pt x="578" y="907"/>
                  </a:cubicBezTo>
                  <a:cubicBezTo>
                    <a:pt x="795" y="786"/>
                    <a:pt x="994" y="741"/>
                    <a:pt x="1170" y="741"/>
                  </a:cubicBezTo>
                  <a:cubicBezTo>
                    <a:pt x="1613" y="741"/>
                    <a:pt x="1911" y="1024"/>
                    <a:pt x="1977" y="1089"/>
                  </a:cubicBezTo>
                  <a:cubicBezTo>
                    <a:pt x="2043" y="1173"/>
                    <a:pt x="2147" y="1220"/>
                    <a:pt x="2252" y="1220"/>
                  </a:cubicBezTo>
                  <a:cubicBezTo>
                    <a:pt x="2338" y="1220"/>
                    <a:pt x="2425" y="1188"/>
                    <a:pt x="2493" y="1120"/>
                  </a:cubicBezTo>
                  <a:cubicBezTo>
                    <a:pt x="2645" y="968"/>
                    <a:pt x="2676" y="755"/>
                    <a:pt x="2524" y="603"/>
                  </a:cubicBezTo>
                  <a:cubicBezTo>
                    <a:pt x="2293" y="331"/>
                    <a:pt x="1789" y="1"/>
                    <a:pt x="1159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8"/>
            <p:cNvSpPr/>
            <p:nvPr/>
          </p:nvSpPr>
          <p:spPr>
            <a:xfrm>
              <a:off x="5613600" y="2497475"/>
              <a:ext cx="27375" cy="5925"/>
            </a:xfrm>
            <a:custGeom>
              <a:avLst/>
              <a:gdLst/>
              <a:ahLst/>
              <a:cxnLst/>
              <a:rect l="l" t="t" r="r" b="b"/>
              <a:pathLst>
                <a:path w="1095" h="237" extrusionOk="0">
                  <a:moveTo>
                    <a:pt x="511" y="1"/>
                  </a:moveTo>
                  <a:cubicBezTo>
                    <a:pt x="359" y="1"/>
                    <a:pt x="185" y="46"/>
                    <a:pt x="0" y="175"/>
                  </a:cubicBezTo>
                  <a:lnTo>
                    <a:pt x="1094" y="236"/>
                  </a:lnTo>
                  <a:cubicBezTo>
                    <a:pt x="1094" y="236"/>
                    <a:pt x="859" y="1"/>
                    <a:pt x="511" y="1"/>
                  </a:cubicBez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8"/>
            <p:cNvSpPr/>
            <p:nvPr/>
          </p:nvSpPr>
          <p:spPr>
            <a:xfrm>
              <a:off x="5603725" y="2489025"/>
              <a:ext cx="47875" cy="24825"/>
            </a:xfrm>
            <a:custGeom>
              <a:avLst/>
              <a:gdLst/>
              <a:ahLst/>
              <a:cxnLst/>
              <a:rect l="l" t="t" r="r" b="b"/>
              <a:pathLst>
                <a:path w="1915" h="993" extrusionOk="0">
                  <a:moveTo>
                    <a:pt x="906" y="0"/>
                  </a:moveTo>
                  <a:cubicBezTo>
                    <a:pt x="690" y="0"/>
                    <a:pt x="453" y="65"/>
                    <a:pt x="213" y="240"/>
                  </a:cubicBezTo>
                  <a:cubicBezTo>
                    <a:pt x="30" y="361"/>
                    <a:pt x="0" y="574"/>
                    <a:pt x="122" y="726"/>
                  </a:cubicBezTo>
                  <a:cubicBezTo>
                    <a:pt x="213" y="817"/>
                    <a:pt x="274" y="878"/>
                    <a:pt x="334" y="878"/>
                  </a:cubicBezTo>
                  <a:cubicBezTo>
                    <a:pt x="426" y="878"/>
                    <a:pt x="547" y="878"/>
                    <a:pt x="608" y="848"/>
                  </a:cubicBezTo>
                  <a:cubicBezTo>
                    <a:pt x="713" y="763"/>
                    <a:pt x="812" y="734"/>
                    <a:pt x="897" y="734"/>
                  </a:cubicBezTo>
                  <a:cubicBezTo>
                    <a:pt x="1059" y="734"/>
                    <a:pt x="1176" y="838"/>
                    <a:pt x="1216" y="878"/>
                  </a:cubicBezTo>
                  <a:cubicBezTo>
                    <a:pt x="1292" y="954"/>
                    <a:pt x="1391" y="992"/>
                    <a:pt x="1489" y="992"/>
                  </a:cubicBezTo>
                  <a:cubicBezTo>
                    <a:pt x="1588" y="992"/>
                    <a:pt x="1687" y="954"/>
                    <a:pt x="1763" y="878"/>
                  </a:cubicBezTo>
                  <a:cubicBezTo>
                    <a:pt x="1915" y="726"/>
                    <a:pt x="1915" y="513"/>
                    <a:pt x="1763" y="361"/>
                  </a:cubicBezTo>
                  <a:cubicBezTo>
                    <a:pt x="1607" y="206"/>
                    <a:pt x="1290" y="0"/>
                    <a:pt x="90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8"/>
            <p:cNvSpPr/>
            <p:nvPr/>
          </p:nvSpPr>
          <p:spPr>
            <a:xfrm>
              <a:off x="5683575" y="2633475"/>
              <a:ext cx="158000" cy="117025"/>
            </a:xfrm>
            <a:custGeom>
              <a:avLst/>
              <a:gdLst/>
              <a:ahLst/>
              <a:cxnLst/>
              <a:rect l="l" t="t" r="r" b="b"/>
              <a:pathLst>
                <a:path w="6320" h="4681" extrusionOk="0">
                  <a:moveTo>
                    <a:pt x="4657" y="0"/>
                  </a:moveTo>
                  <a:cubicBezTo>
                    <a:pt x="4502" y="0"/>
                    <a:pt x="4349" y="39"/>
                    <a:pt x="4223" y="115"/>
                  </a:cubicBezTo>
                  <a:cubicBezTo>
                    <a:pt x="3691" y="408"/>
                    <a:pt x="2649" y="909"/>
                    <a:pt x="1300" y="909"/>
                  </a:cubicBezTo>
                  <a:cubicBezTo>
                    <a:pt x="1105" y="909"/>
                    <a:pt x="904" y="898"/>
                    <a:pt x="697" y="875"/>
                  </a:cubicBezTo>
                  <a:cubicBezTo>
                    <a:pt x="682" y="874"/>
                    <a:pt x="668" y="874"/>
                    <a:pt x="654" y="874"/>
                  </a:cubicBezTo>
                  <a:cubicBezTo>
                    <a:pt x="253" y="874"/>
                    <a:pt x="1" y="1283"/>
                    <a:pt x="89" y="1635"/>
                  </a:cubicBezTo>
                  <a:cubicBezTo>
                    <a:pt x="255" y="2439"/>
                    <a:pt x="1128" y="4681"/>
                    <a:pt x="3007" y="4681"/>
                  </a:cubicBezTo>
                  <a:cubicBezTo>
                    <a:pt x="3190" y="4681"/>
                    <a:pt x="3382" y="4660"/>
                    <a:pt x="3584" y="4614"/>
                  </a:cubicBezTo>
                  <a:cubicBezTo>
                    <a:pt x="6320" y="3945"/>
                    <a:pt x="5986" y="966"/>
                    <a:pt x="5256" y="237"/>
                  </a:cubicBezTo>
                  <a:cubicBezTo>
                    <a:pt x="5096" y="77"/>
                    <a:pt x="4875" y="0"/>
                    <a:pt x="46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8"/>
            <p:cNvSpPr/>
            <p:nvPr/>
          </p:nvSpPr>
          <p:spPr>
            <a:xfrm>
              <a:off x="5640950" y="2449425"/>
              <a:ext cx="89700" cy="167200"/>
            </a:xfrm>
            <a:custGeom>
              <a:avLst/>
              <a:gdLst/>
              <a:ahLst/>
              <a:cxnLst/>
              <a:rect l="l" t="t" r="r" b="b"/>
              <a:pathLst>
                <a:path w="3588" h="6688" extrusionOk="0">
                  <a:moveTo>
                    <a:pt x="3587" y="0"/>
                  </a:moveTo>
                  <a:lnTo>
                    <a:pt x="2402" y="3708"/>
                  </a:lnTo>
                  <a:lnTo>
                    <a:pt x="1399" y="3556"/>
                  </a:lnTo>
                  <a:cubicBezTo>
                    <a:pt x="1317" y="3525"/>
                    <a:pt x="1234" y="3510"/>
                    <a:pt x="1152" y="3510"/>
                  </a:cubicBezTo>
                  <a:cubicBezTo>
                    <a:pt x="839" y="3510"/>
                    <a:pt x="546" y="3723"/>
                    <a:pt x="426" y="4012"/>
                  </a:cubicBezTo>
                  <a:lnTo>
                    <a:pt x="183" y="4711"/>
                  </a:lnTo>
                  <a:cubicBezTo>
                    <a:pt x="0" y="5289"/>
                    <a:pt x="274" y="5897"/>
                    <a:pt x="852" y="6079"/>
                  </a:cubicBezTo>
                  <a:lnTo>
                    <a:pt x="2523" y="6687"/>
                  </a:lnTo>
                  <a:lnTo>
                    <a:pt x="3587" y="0"/>
                  </a:ln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8"/>
            <p:cNvSpPr/>
            <p:nvPr/>
          </p:nvSpPr>
          <p:spPr>
            <a:xfrm>
              <a:off x="5631825" y="2441050"/>
              <a:ext cx="110225" cy="185100"/>
            </a:xfrm>
            <a:custGeom>
              <a:avLst/>
              <a:gdLst/>
              <a:ahLst/>
              <a:cxnLst/>
              <a:rect l="l" t="t" r="r" b="b"/>
              <a:pathLst>
                <a:path w="4409" h="7404" extrusionOk="0">
                  <a:moveTo>
                    <a:pt x="3961" y="0"/>
                  </a:moveTo>
                  <a:cubicBezTo>
                    <a:pt x="3813" y="0"/>
                    <a:pt x="3695" y="104"/>
                    <a:pt x="3648" y="244"/>
                  </a:cubicBezTo>
                  <a:lnTo>
                    <a:pt x="2584" y="3679"/>
                  </a:lnTo>
                  <a:lnTo>
                    <a:pt x="1976" y="3587"/>
                  </a:lnTo>
                  <a:cubicBezTo>
                    <a:pt x="1869" y="3551"/>
                    <a:pt x="1751" y="3534"/>
                    <a:pt x="1632" y="3534"/>
                  </a:cubicBezTo>
                  <a:cubicBezTo>
                    <a:pt x="1449" y="3534"/>
                    <a:pt x="1261" y="3575"/>
                    <a:pt x="1095" y="3648"/>
                  </a:cubicBezTo>
                  <a:cubicBezTo>
                    <a:pt x="791" y="3739"/>
                    <a:pt x="609" y="3983"/>
                    <a:pt x="487" y="4287"/>
                  </a:cubicBezTo>
                  <a:lnTo>
                    <a:pt x="244" y="4955"/>
                  </a:lnTo>
                  <a:cubicBezTo>
                    <a:pt x="1" y="5685"/>
                    <a:pt x="365" y="6536"/>
                    <a:pt x="1095" y="6779"/>
                  </a:cubicBezTo>
                  <a:lnTo>
                    <a:pt x="2767" y="7387"/>
                  </a:lnTo>
                  <a:lnTo>
                    <a:pt x="2797" y="7387"/>
                  </a:lnTo>
                  <a:cubicBezTo>
                    <a:pt x="2825" y="7398"/>
                    <a:pt x="2854" y="7403"/>
                    <a:pt x="2883" y="7403"/>
                  </a:cubicBezTo>
                  <a:cubicBezTo>
                    <a:pt x="3014" y="7403"/>
                    <a:pt x="3154" y="7304"/>
                    <a:pt x="3253" y="7204"/>
                  </a:cubicBezTo>
                  <a:cubicBezTo>
                    <a:pt x="3344" y="7022"/>
                    <a:pt x="3223" y="6809"/>
                    <a:pt x="3040" y="6749"/>
                  </a:cubicBezTo>
                  <a:lnTo>
                    <a:pt x="1369" y="6141"/>
                  </a:lnTo>
                  <a:cubicBezTo>
                    <a:pt x="973" y="5989"/>
                    <a:pt x="821" y="5624"/>
                    <a:pt x="943" y="5229"/>
                  </a:cubicBezTo>
                  <a:lnTo>
                    <a:pt x="1156" y="4530"/>
                  </a:lnTo>
                  <a:cubicBezTo>
                    <a:pt x="1217" y="4438"/>
                    <a:pt x="1277" y="4347"/>
                    <a:pt x="1399" y="4317"/>
                  </a:cubicBezTo>
                  <a:cubicBezTo>
                    <a:pt x="1429" y="4302"/>
                    <a:pt x="1475" y="4294"/>
                    <a:pt x="1536" y="4294"/>
                  </a:cubicBezTo>
                  <a:cubicBezTo>
                    <a:pt x="1596" y="4294"/>
                    <a:pt x="1672" y="4302"/>
                    <a:pt x="1764" y="4317"/>
                  </a:cubicBezTo>
                  <a:lnTo>
                    <a:pt x="3071" y="4499"/>
                  </a:lnTo>
                  <a:lnTo>
                    <a:pt x="4317" y="487"/>
                  </a:lnTo>
                  <a:cubicBezTo>
                    <a:pt x="4408" y="305"/>
                    <a:pt x="4286" y="92"/>
                    <a:pt x="4104" y="31"/>
                  </a:cubicBezTo>
                  <a:cubicBezTo>
                    <a:pt x="4054" y="10"/>
                    <a:pt x="4006" y="0"/>
                    <a:pt x="396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8"/>
            <p:cNvSpPr/>
            <p:nvPr/>
          </p:nvSpPr>
          <p:spPr>
            <a:xfrm>
              <a:off x="6144750" y="2591925"/>
              <a:ext cx="70700" cy="91375"/>
            </a:xfrm>
            <a:custGeom>
              <a:avLst/>
              <a:gdLst/>
              <a:ahLst/>
              <a:cxnLst/>
              <a:rect l="l" t="t" r="r" b="b"/>
              <a:pathLst>
                <a:path w="2828" h="3655" extrusionOk="0">
                  <a:moveTo>
                    <a:pt x="2442" y="0"/>
                  </a:moveTo>
                  <a:cubicBezTo>
                    <a:pt x="2362" y="0"/>
                    <a:pt x="2283" y="24"/>
                    <a:pt x="2220" y="75"/>
                  </a:cubicBezTo>
                  <a:lnTo>
                    <a:pt x="153" y="1595"/>
                  </a:lnTo>
                  <a:cubicBezTo>
                    <a:pt x="62" y="1656"/>
                    <a:pt x="1" y="1747"/>
                    <a:pt x="1" y="1869"/>
                  </a:cubicBezTo>
                  <a:cubicBezTo>
                    <a:pt x="1" y="1960"/>
                    <a:pt x="31" y="2081"/>
                    <a:pt x="92" y="2173"/>
                  </a:cubicBezTo>
                  <a:lnTo>
                    <a:pt x="1429" y="3540"/>
                  </a:lnTo>
                  <a:cubicBezTo>
                    <a:pt x="1521" y="3601"/>
                    <a:pt x="1551" y="3632"/>
                    <a:pt x="1612" y="3632"/>
                  </a:cubicBezTo>
                  <a:cubicBezTo>
                    <a:pt x="1643" y="3647"/>
                    <a:pt x="1675" y="3655"/>
                    <a:pt x="1707" y="3655"/>
                  </a:cubicBezTo>
                  <a:cubicBezTo>
                    <a:pt x="1798" y="3655"/>
                    <a:pt x="1894" y="3592"/>
                    <a:pt x="2007" y="3480"/>
                  </a:cubicBezTo>
                  <a:cubicBezTo>
                    <a:pt x="2159" y="3328"/>
                    <a:pt x="2159" y="3115"/>
                    <a:pt x="2007" y="2963"/>
                  </a:cubicBezTo>
                  <a:lnTo>
                    <a:pt x="943" y="1899"/>
                  </a:lnTo>
                  <a:lnTo>
                    <a:pt x="2645" y="653"/>
                  </a:lnTo>
                  <a:cubicBezTo>
                    <a:pt x="2797" y="531"/>
                    <a:pt x="2828" y="288"/>
                    <a:pt x="2736" y="136"/>
                  </a:cubicBezTo>
                  <a:cubicBezTo>
                    <a:pt x="2666" y="47"/>
                    <a:pt x="2553" y="0"/>
                    <a:pt x="244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8"/>
            <p:cNvSpPr/>
            <p:nvPr/>
          </p:nvSpPr>
          <p:spPr>
            <a:xfrm>
              <a:off x="5628800" y="2902300"/>
              <a:ext cx="288775" cy="136900"/>
            </a:xfrm>
            <a:custGeom>
              <a:avLst/>
              <a:gdLst/>
              <a:ahLst/>
              <a:cxnLst/>
              <a:rect l="l" t="t" r="r" b="b"/>
              <a:pathLst>
                <a:path w="11551" h="5476" extrusionOk="0">
                  <a:moveTo>
                    <a:pt x="11550" y="1"/>
                  </a:moveTo>
                  <a:lnTo>
                    <a:pt x="11550" y="1"/>
                  </a:lnTo>
                  <a:cubicBezTo>
                    <a:pt x="10655" y="1098"/>
                    <a:pt x="8917" y="1445"/>
                    <a:pt x="7080" y="1445"/>
                  </a:cubicBezTo>
                  <a:cubicBezTo>
                    <a:pt x="3930" y="1445"/>
                    <a:pt x="486" y="426"/>
                    <a:pt x="486" y="426"/>
                  </a:cubicBezTo>
                  <a:lnTo>
                    <a:pt x="0" y="5472"/>
                  </a:lnTo>
                  <a:cubicBezTo>
                    <a:pt x="141" y="5474"/>
                    <a:pt x="280" y="5475"/>
                    <a:pt x="417" y="5475"/>
                  </a:cubicBezTo>
                  <a:cubicBezTo>
                    <a:pt x="10574" y="5475"/>
                    <a:pt x="11550" y="1"/>
                    <a:pt x="1155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8"/>
            <p:cNvSpPr/>
            <p:nvPr/>
          </p:nvSpPr>
          <p:spPr>
            <a:xfrm>
              <a:off x="6114350" y="2704100"/>
              <a:ext cx="118575" cy="110425"/>
            </a:xfrm>
            <a:custGeom>
              <a:avLst/>
              <a:gdLst/>
              <a:ahLst/>
              <a:cxnLst/>
              <a:rect l="l" t="t" r="r" b="b"/>
              <a:pathLst>
                <a:path w="4743" h="4417" extrusionOk="0">
                  <a:moveTo>
                    <a:pt x="2338" y="1"/>
                  </a:moveTo>
                  <a:cubicBezTo>
                    <a:pt x="1263" y="1"/>
                    <a:pt x="349" y="778"/>
                    <a:pt x="183" y="1880"/>
                  </a:cubicBezTo>
                  <a:cubicBezTo>
                    <a:pt x="1" y="3066"/>
                    <a:pt x="761" y="4160"/>
                    <a:pt x="1886" y="4403"/>
                  </a:cubicBezTo>
                  <a:cubicBezTo>
                    <a:pt x="1906" y="4403"/>
                    <a:pt x="1926" y="4416"/>
                    <a:pt x="1964" y="4416"/>
                  </a:cubicBezTo>
                  <a:cubicBezTo>
                    <a:pt x="1983" y="4416"/>
                    <a:pt x="2007" y="4413"/>
                    <a:pt x="2037" y="4403"/>
                  </a:cubicBezTo>
                  <a:cubicBezTo>
                    <a:pt x="2121" y="4412"/>
                    <a:pt x="2205" y="4416"/>
                    <a:pt x="2289" y="4416"/>
                  </a:cubicBezTo>
                  <a:cubicBezTo>
                    <a:pt x="2787" y="4416"/>
                    <a:pt x="3289" y="4264"/>
                    <a:pt x="3679" y="3977"/>
                  </a:cubicBezTo>
                  <a:cubicBezTo>
                    <a:pt x="4165" y="3643"/>
                    <a:pt x="4469" y="3096"/>
                    <a:pt x="4560" y="2549"/>
                  </a:cubicBezTo>
                  <a:cubicBezTo>
                    <a:pt x="4743" y="1333"/>
                    <a:pt x="3861" y="208"/>
                    <a:pt x="2676" y="26"/>
                  </a:cubicBezTo>
                  <a:cubicBezTo>
                    <a:pt x="2562" y="9"/>
                    <a:pt x="2449" y="1"/>
                    <a:pt x="233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8"/>
            <p:cNvSpPr/>
            <p:nvPr/>
          </p:nvSpPr>
          <p:spPr>
            <a:xfrm>
              <a:off x="6199475" y="2636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91950" cap="rnd" cmpd="sng">
              <a:solidFill>
                <a:srgbClr val="546F7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8"/>
            <p:cNvSpPr/>
            <p:nvPr/>
          </p:nvSpPr>
          <p:spPr>
            <a:xfrm>
              <a:off x="5856750" y="2602750"/>
              <a:ext cx="97300" cy="57725"/>
            </a:xfrm>
            <a:custGeom>
              <a:avLst/>
              <a:gdLst/>
              <a:ahLst/>
              <a:cxnLst/>
              <a:rect l="l" t="t" r="r" b="b"/>
              <a:pathLst>
                <a:path w="3892" h="2309" extrusionOk="0">
                  <a:moveTo>
                    <a:pt x="1569" y="0"/>
                  </a:moveTo>
                  <a:cubicBezTo>
                    <a:pt x="838" y="0"/>
                    <a:pt x="224" y="290"/>
                    <a:pt x="153" y="767"/>
                  </a:cubicBezTo>
                  <a:cubicBezTo>
                    <a:pt x="1" y="1375"/>
                    <a:pt x="730" y="2043"/>
                    <a:pt x="1733" y="2256"/>
                  </a:cubicBezTo>
                  <a:cubicBezTo>
                    <a:pt x="1929" y="2292"/>
                    <a:pt x="2121" y="2309"/>
                    <a:pt x="2306" y="2309"/>
                  </a:cubicBezTo>
                  <a:cubicBezTo>
                    <a:pt x="3072" y="2309"/>
                    <a:pt x="3702" y="2016"/>
                    <a:pt x="3800" y="1527"/>
                  </a:cubicBezTo>
                  <a:cubicBezTo>
                    <a:pt x="3891" y="919"/>
                    <a:pt x="3223" y="250"/>
                    <a:pt x="2189" y="68"/>
                  </a:cubicBezTo>
                  <a:cubicBezTo>
                    <a:pt x="1980" y="22"/>
                    <a:pt x="1770" y="0"/>
                    <a:pt x="156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8"/>
            <p:cNvSpPr/>
            <p:nvPr/>
          </p:nvSpPr>
          <p:spPr>
            <a:xfrm>
              <a:off x="5225300" y="3643000"/>
              <a:ext cx="104125" cy="520750"/>
            </a:xfrm>
            <a:custGeom>
              <a:avLst/>
              <a:gdLst/>
              <a:ahLst/>
              <a:cxnLst/>
              <a:rect l="l" t="t" r="r" b="b"/>
              <a:pathLst>
                <a:path w="4165" h="20830" extrusionOk="0">
                  <a:moveTo>
                    <a:pt x="3850" y="1"/>
                  </a:moveTo>
                  <a:cubicBezTo>
                    <a:pt x="3691" y="1"/>
                    <a:pt x="3577" y="64"/>
                    <a:pt x="3526" y="191"/>
                  </a:cubicBezTo>
                  <a:lnTo>
                    <a:pt x="1246" y="6179"/>
                  </a:lnTo>
                  <a:cubicBezTo>
                    <a:pt x="0" y="9462"/>
                    <a:pt x="61" y="13109"/>
                    <a:pt x="1520" y="16361"/>
                  </a:cubicBezTo>
                  <a:lnTo>
                    <a:pt x="3404" y="20647"/>
                  </a:lnTo>
                  <a:cubicBezTo>
                    <a:pt x="3465" y="20769"/>
                    <a:pt x="3587" y="20830"/>
                    <a:pt x="3708" y="20830"/>
                  </a:cubicBezTo>
                  <a:cubicBezTo>
                    <a:pt x="3739" y="20830"/>
                    <a:pt x="3799" y="20830"/>
                    <a:pt x="3860" y="20799"/>
                  </a:cubicBezTo>
                  <a:cubicBezTo>
                    <a:pt x="4012" y="20708"/>
                    <a:pt x="4103" y="20526"/>
                    <a:pt x="4012" y="20374"/>
                  </a:cubicBezTo>
                  <a:lnTo>
                    <a:pt x="2128" y="16088"/>
                  </a:lnTo>
                  <a:cubicBezTo>
                    <a:pt x="760" y="13018"/>
                    <a:pt x="638" y="9553"/>
                    <a:pt x="1854" y="6392"/>
                  </a:cubicBezTo>
                  <a:lnTo>
                    <a:pt x="4134" y="434"/>
                  </a:lnTo>
                  <a:cubicBezTo>
                    <a:pt x="4164" y="252"/>
                    <a:pt x="4073" y="100"/>
                    <a:pt x="3951" y="9"/>
                  </a:cubicBezTo>
                  <a:cubicBezTo>
                    <a:pt x="3916" y="3"/>
                    <a:pt x="3882" y="1"/>
                    <a:pt x="385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8"/>
            <p:cNvSpPr/>
            <p:nvPr/>
          </p:nvSpPr>
          <p:spPr>
            <a:xfrm>
              <a:off x="5055075" y="3717025"/>
              <a:ext cx="1875225" cy="1015000"/>
            </a:xfrm>
            <a:custGeom>
              <a:avLst/>
              <a:gdLst/>
              <a:ahLst/>
              <a:cxnLst/>
              <a:rect l="l" t="t" r="r" b="b"/>
              <a:pathLst>
                <a:path w="75009" h="40600" extrusionOk="0">
                  <a:moveTo>
                    <a:pt x="4864" y="11820"/>
                  </a:moveTo>
                  <a:cubicBezTo>
                    <a:pt x="5137" y="11881"/>
                    <a:pt x="5350" y="11881"/>
                    <a:pt x="5532" y="11911"/>
                  </a:cubicBezTo>
                  <a:cubicBezTo>
                    <a:pt x="5350" y="11911"/>
                    <a:pt x="5076" y="11881"/>
                    <a:pt x="4864" y="11820"/>
                  </a:cubicBezTo>
                  <a:close/>
                  <a:moveTo>
                    <a:pt x="12811" y="1"/>
                  </a:moveTo>
                  <a:cubicBezTo>
                    <a:pt x="12606" y="1"/>
                    <a:pt x="12389" y="58"/>
                    <a:pt x="12219" y="209"/>
                  </a:cubicBezTo>
                  <a:cubicBezTo>
                    <a:pt x="11885" y="452"/>
                    <a:pt x="11855" y="969"/>
                    <a:pt x="11855" y="1364"/>
                  </a:cubicBezTo>
                  <a:cubicBezTo>
                    <a:pt x="11885" y="2701"/>
                    <a:pt x="12402" y="3917"/>
                    <a:pt x="12919" y="5163"/>
                  </a:cubicBezTo>
                  <a:cubicBezTo>
                    <a:pt x="11794" y="4798"/>
                    <a:pt x="10669" y="4403"/>
                    <a:pt x="9362" y="3947"/>
                  </a:cubicBezTo>
                  <a:cubicBezTo>
                    <a:pt x="7900" y="3541"/>
                    <a:pt x="5978" y="2849"/>
                    <a:pt x="4380" y="2849"/>
                  </a:cubicBezTo>
                  <a:cubicBezTo>
                    <a:pt x="2988" y="2849"/>
                    <a:pt x="1841" y="3374"/>
                    <a:pt x="1459" y="5072"/>
                  </a:cubicBezTo>
                  <a:cubicBezTo>
                    <a:pt x="1338" y="6349"/>
                    <a:pt x="2189" y="6926"/>
                    <a:pt x="3253" y="7139"/>
                  </a:cubicBezTo>
                  <a:cubicBezTo>
                    <a:pt x="3147" y="7135"/>
                    <a:pt x="3041" y="7132"/>
                    <a:pt x="2935" y="7132"/>
                  </a:cubicBezTo>
                  <a:cubicBezTo>
                    <a:pt x="1525" y="7132"/>
                    <a:pt x="185" y="7546"/>
                    <a:pt x="213" y="9327"/>
                  </a:cubicBezTo>
                  <a:cubicBezTo>
                    <a:pt x="0" y="10999"/>
                    <a:pt x="1490" y="11485"/>
                    <a:pt x="3040" y="11668"/>
                  </a:cubicBezTo>
                  <a:cubicBezTo>
                    <a:pt x="2037" y="11729"/>
                    <a:pt x="1216" y="12033"/>
                    <a:pt x="1095" y="13188"/>
                  </a:cubicBezTo>
                  <a:cubicBezTo>
                    <a:pt x="669" y="15254"/>
                    <a:pt x="2462" y="16045"/>
                    <a:pt x="4165" y="16197"/>
                  </a:cubicBezTo>
                  <a:cubicBezTo>
                    <a:pt x="2554" y="16501"/>
                    <a:pt x="3405" y="19206"/>
                    <a:pt x="5472" y="19966"/>
                  </a:cubicBezTo>
                  <a:lnTo>
                    <a:pt x="16414" y="24708"/>
                  </a:lnTo>
                  <a:cubicBezTo>
                    <a:pt x="16984" y="24966"/>
                    <a:pt x="17707" y="25049"/>
                    <a:pt x="18529" y="25049"/>
                  </a:cubicBezTo>
                  <a:cubicBezTo>
                    <a:pt x="18672" y="25049"/>
                    <a:pt x="18818" y="25046"/>
                    <a:pt x="18967" y="25042"/>
                  </a:cubicBezTo>
                  <a:lnTo>
                    <a:pt x="56111" y="39723"/>
                  </a:lnTo>
                  <a:cubicBezTo>
                    <a:pt x="57691" y="40322"/>
                    <a:pt x="59286" y="40600"/>
                    <a:pt x="60838" y="40600"/>
                  </a:cubicBezTo>
                  <a:cubicBezTo>
                    <a:pt x="68423" y="40600"/>
                    <a:pt x="75008" y="33966"/>
                    <a:pt x="74075" y="25741"/>
                  </a:cubicBezTo>
                  <a:lnTo>
                    <a:pt x="71461" y="12519"/>
                  </a:lnTo>
                  <a:lnTo>
                    <a:pt x="49576" y="13157"/>
                  </a:lnTo>
                  <a:lnTo>
                    <a:pt x="50761" y="19358"/>
                  </a:lnTo>
                  <a:lnTo>
                    <a:pt x="50761" y="19358"/>
                  </a:lnTo>
                  <a:lnTo>
                    <a:pt x="24499" y="11060"/>
                  </a:lnTo>
                  <a:cubicBezTo>
                    <a:pt x="24013" y="10178"/>
                    <a:pt x="23435" y="9358"/>
                    <a:pt x="22797" y="8598"/>
                  </a:cubicBezTo>
                  <a:cubicBezTo>
                    <a:pt x="22797" y="8598"/>
                    <a:pt x="16505" y="2245"/>
                    <a:pt x="14043" y="513"/>
                  </a:cubicBezTo>
                  <a:cubicBezTo>
                    <a:pt x="13770" y="300"/>
                    <a:pt x="13526" y="117"/>
                    <a:pt x="13162" y="57"/>
                  </a:cubicBezTo>
                  <a:cubicBezTo>
                    <a:pt x="13058" y="22"/>
                    <a:pt x="12936" y="1"/>
                    <a:pt x="12811" y="1"/>
                  </a:cubicBezTo>
                  <a:close/>
                </a:path>
              </a:pathLst>
            </a:custGeom>
            <a:solidFill>
              <a:srgbClr val="A56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8"/>
            <p:cNvSpPr/>
            <p:nvPr/>
          </p:nvSpPr>
          <p:spPr>
            <a:xfrm>
              <a:off x="6167550" y="3603675"/>
              <a:ext cx="163400" cy="591225"/>
            </a:xfrm>
            <a:custGeom>
              <a:avLst/>
              <a:gdLst/>
              <a:ahLst/>
              <a:cxnLst/>
              <a:rect l="l" t="t" r="r" b="b"/>
              <a:pathLst>
                <a:path w="6536" h="23649" extrusionOk="0">
                  <a:moveTo>
                    <a:pt x="335" y="1"/>
                  </a:moveTo>
                  <a:cubicBezTo>
                    <a:pt x="153" y="1"/>
                    <a:pt x="1" y="183"/>
                    <a:pt x="1" y="366"/>
                  </a:cubicBezTo>
                  <a:lnTo>
                    <a:pt x="761" y="16415"/>
                  </a:lnTo>
                  <a:cubicBezTo>
                    <a:pt x="790" y="17292"/>
                    <a:pt x="1495" y="18029"/>
                    <a:pt x="2361" y="18029"/>
                  </a:cubicBezTo>
                  <a:cubicBezTo>
                    <a:pt x="2394" y="18029"/>
                    <a:pt x="2428" y="18028"/>
                    <a:pt x="2463" y="18026"/>
                  </a:cubicBezTo>
                  <a:lnTo>
                    <a:pt x="4742" y="18026"/>
                  </a:lnTo>
                  <a:lnTo>
                    <a:pt x="5776" y="23406"/>
                  </a:lnTo>
                  <a:cubicBezTo>
                    <a:pt x="5837" y="23558"/>
                    <a:pt x="5958" y="23649"/>
                    <a:pt x="6141" y="23649"/>
                  </a:cubicBezTo>
                  <a:lnTo>
                    <a:pt x="6232" y="23649"/>
                  </a:lnTo>
                  <a:cubicBezTo>
                    <a:pt x="6414" y="23618"/>
                    <a:pt x="6536" y="23436"/>
                    <a:pt x="6475" y="23254"/>
                  </a:cubicBezTo>
                  <a:lnTo>
                    <a:pt x="5350" y="17326"/>
                  </a:lnTo>
                  <a:lnTo>
                    <a:pt x="2493" y="17357"/>
                  </a:lnTo>
                  <a:cubicBezTo>
                    <a:pt x="1976" y="17357"/>
                    <a:pt x="1520" y="16931"/>
                    <a:pt x="1460" y="16354"/>
                  </a:cubicBezTo>
                  <a:lnTo>
                    <a:pt x="700" y="335"/>
                  </a:lnTo>
                  <a:cubicBezTo>
                    <a:pt x="700" y="153"/>
                    <a:pt x="548" y="1"/>
                    <a:pt x="33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8"/>
            <p:cNvSpPr/>
            <p:nvPr/>
          </p:nvSpPr>
          <p:spPr>
            <a:xfrm>
              <a:off x="5356750" y="3787575"/>
              <a:ext cx="169475" cy="120850"/>
            </a:xfrm>
            <a:custGeom>
              <a:avLst/>
              <a:gdLst/>
              <a:ahLst/>
              <a:cxnLst/>
              <a:rect l="l" t="t" r="r" b="b"/>
              <a:pathLst>
                <a:path w="6779" h="4834" extrusionOk="0">
                  <a:moveTo>
                    <a:pt x="0" y="1"/>
                  </a:moveTo>
                  <a:lnTo>
                    <a:pt x="852" y="2280"/>
                  </a:lnTo>
                  <a:lnTo>
                    <a:pt x="6779" y="4834"/>
                  </a:lnTo>
                  <a:cubicBezTo>
                    <a:pt x="6779" y="4834"/>
                    <a:pt x="1125" y="396"/>
                    <a:pt x="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8"/>
            <p:cNvSpPr/>
            <p:nvPr/>
          </p:nvSpPr>
          <p:spPr>
            <a:xfrm>
              <a:off x="5112825" y="3881725"/>
              <a:ext cx="125400" cy="49500"/>
            </a:xfrm>
            <a:custGeom>
              <a:avLst/>
              <a:gdLst/>
              <a:ahLst/>
              <a:cxnLst/>
              <a:rect l="l" t="t" r="r" b="b"/>
              <a:pathLst>
                <a:path w="5016" h="1980" extrusionOk="0">
                  <a:moveTo>
                    <a:pt x="325" y="0"/>
                  </a:moveTo>
                  <a:cubicBezTo>
                    <a:pt x="161" y="0"/>
                    <a:pt x="29" y="169"/>
                    <a:pt x="0" y="338"/>
                  </a:cubicBezTo>
                  <a:cubicBezTo>
                    <a:pt x="0" y="520"/>
                    <a:pt x="152" y="672"/>
                    <a:pt x="335" y="733"/>
                  </a:cubicBezTo>
                  <a:cubicBezTo>
                    <a:pt x="760" y="764"/>
                    <a:pt x="3101" y="1493"/>
                    <a:pt x="4469" y="1979"/>
                  </a:cubicBezTo>
                  <a:lnTo>
                    <a:pt x="4590" y="1979"/>
                  </a:lnTo>
                  <a:cubicBezTo>
                    <a:pt x="4742" y="1979"/>
                    <a:pt x="4864" y="1888"/>
                    <a:pt x="4925" y="1736"/>
                  </a:cubicBezTo>
                  <a:cubicBezTo>
                    <a:pt x="5016" y="1554"/>
                    <a:pt x="4894" y="1372"/>
                    <a:pt x="4712" y="1280"/>
                  </a:cubicBezTo>
                  <a:cubicBezTo>
                    <a:pt x="4317" y="1189"/>
                    <a:pt x="1064" y="34"/>
                    <a:pt x="365" y="4"/>
                  </a:cubicBezTo>
                  <a:cubicBezTo>
                    <a:pt x="352" y="1"/>
                    <a:pt x="338" y="0"/>
                    <a:pt x="32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8"/>
            <p:cNvSpPr/>
            <p:nvPr/>
          </p:nvSpPr>
          <p:spPr>
            <a:xfrm>
              <a:off x="6226075" y="4164100"/>
              <a:ext cx="205175" cy="79450"/>
            </a:xfrm>
            <a:custGeom>
              <a:avLst/>
              <a:gdLst/>
              <a:ahLst/>
              <a:cxnLst/>
              <a:rect l="l" t="t" r="r" b="b"/>
              <a:pathLst>
                <a:path w="8207" h="3178" extrusionOk="0">
                  <a:moveTo>
                    <a:pt x="420" y="0"/>
                  </a:moveTo>
                  <a:cubicBezTo>
                    <a:pt x="273" y="0"/>
                    <a:pt x="136" y="109"/>
                    <a:pt x="61" y="259"/>
                  </a:cubicBezTo>
                  <a:cubicBezTo>
                    <a:pt x="0" y="441"/>
                    <a:pt x="122" y="624"/>
                    <a:pt x="304" y="715"/>
                  </a:cubicBezTo>
                  <a:lnTo>
                    <a:pt x="7660" y="3177"/>
                  </a:lnTo>
                  <a:cubicBezTo>
                    <a:pt x="7680" y="3167"/>
                    <a:pt x="7697" y="3164"/>
                    <a:pt x="7712" y="3164"/>
                  </a:cubicBezTo>
                  <a:cubicBezTo>
                    <a:pt x="7741" y="3164"/>
                    <a:pt x="7761" y="3177"/>
                    <a:pt x="7781" y="3177"/>
                  </a:cubicBezTo>
                  <a:cubicBezTo>
                    <a:pt x="7933" y="3177"/>
                    <a:pt x="8055" y="3116"/>
                    <a:pt x="8116" y="2964"/>
                  </a:cubicBezTo>
                  <a:cubicBezTo>
                    <a:pt x="8207" y="2751"/>
                    <a:pt x="8085" y="2569"/>
                    <a:pt x="7903" y="2508"/>
                  </a:cubicBezTo>
                  <a:lnTo>
                    <a:pt x="517" y="16"/>
                  </a:lnTo>
                  <a:cubicBezTo>
                    <a:pt x="485" y="5"/>
                    <a:pt x="452" y="0"/>
                    <a:pt x="42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8"/>
            <p:cNvSpPr/>
            <p:nvPr/>
          </p:nvSpPr>
          <p:spPr>
            <a:xfrm>
              <a:off x="5112075" y="3998825"/>
              <a:ext cx="104125" cy="44100"/>
            </a:xfrm>
            <a:custGeom>
              <a:avLst/>
              <a:gdLst/>
              <a:ahLst/>
              <a:cxnLst/>
              <a:rect l="l" t="t" r="r" b="b"/>
              <a:pathLst>
                <a:path w="4165" h="1764" extrusionOk="0">
                  <a:moveTo>
                    <a:pt x="390" y="0"/>
                  </a:moveTo>
                  <a:cubicBezTo>
                    <a:pt x="254" y="0"/>
                    <a:pt x="131" y="104"/>
                    <a:pt x="61" y="244"/>
                  </a:cubicBezTo>
                  <a:cubicBezTo>
                    <a:pt x="0" y="457"/>
                    <a:pt x="122" y="639"/>
                    <a:pt x="304" y="700"/>
                  </a:cubicBezTo>
                  <a:lnTo>
                    <a:pt x="3648" y="1764"/>
                  </a:lnTo>
                  <a:lnTo>
                    <a:pt x="3769" y="1764"/>
                  </a:lnTo>
                  <a:cubicBezTo>
                    <a:pt x="3921" y="1764"/>
                    <a:pt x="4012" y="1703"/>
                    <a:pt x="4103" y="1551"/>
                  </a:cubicBezTo>
                  <a:cubicBezTo>
                    <a:pt x="4164" y="1368"/>
                    <a:pt x="4043" y="1156"/>
                    <a:pt x="3860" y="1095"/>
                  </a:cubicBezTo>
                  <a:lnTo>
                    <a:pt x="517" y="31"/>
                  </a:lnTo>
                  <a:cubicBezTo>
                    <a:pt x="474" y="10"/>
                    <a:pt x="431" y="0"/>
                    <a:pt x="39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8"/>
            <p:cNvSpPr/>
            <p:nvPr/>
          </p:nvSpPr>
          <p:spPr>
            <a:xfrm>
              <a:off x="5150825" y="4113375"/>
              <a:ext cx="63850" cy="30625"/>
            </a:xfrm>
            <a:custGeom>
              <a:avLst/>
              <a:gdLst/>
              <a:ahLst/>
              <a:cxnLst/>
              <a:rect l="l" t="t" r="r" b="b"/>
              <a:pathLst>
                <a:path w="2554" h="1225" extrusionOk="0">
                  <a:moveTo>
                    <a:pt x="368" y="1"/>
                  </a:moveTo>
                  <a:cubicBezTo>
                    <a:pt x="218" y="1"/>
                    <a:pt x="82" y="68"/>
                    <a:pt x="31" y="221"/>
                  </a:cubicBezTo>
                  <a:cubicBezTo>
                    <a:pt x="0" y="434"/>
                    <a:pt x="91" y="616"/>
                    <a:pt x="274" y="647"/>
                  </a:cubicBezTo>
                  <a:lnTo>
                    <a:pt x="2098" y="1194"/>
                  </a:lnTo>
                  <a:cubicBezTo>
                    <a:pt x="2098" y="1224"/>
                    <a:pt x="2128" y="1224"/>
                    <a:pt x="2158" y="1224"/>
                  </a:cubicBezTo>
                  <a:cubicBezTo>
                    <a:pt x="2310" y="1224"/>
                    <a:pt x="2462" y="1103"/>
                    <a:pt x="2493" y="951"/>
                  </a:cubicBezTo>
                  <a:cubicBezTo>
                    <a:pt x="2553" y="768"/>
                    <a:pt x="2462" y="586"/>
                    <a:pt x="2280" y="525"/>
                  </a:cubicBezTo>
                  <a:lnTo>
                    <a:pt x="456" y="8"/>
                  </a:lnTo>
                  <a:cubicBezTo>
                    <a:pt x="427" y="3"/>
                    <a:pt x="397" y="1"/>
                    <a:pt x="36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8"/>
            <p:cNvSpPr/>
            <p:nvPr/>
          </p:nvSpPr>
          <p:spPr>
            <a:xfrm>
              <a:off x="4150800" y="3216900"/>
              <a:ext cx="179350" cy="220400"/>
            </a:xfrm>
            <a:custGeom>
              <a:avLst/>
              <a:gdLst/>
              <a:ahLst/>
              <a:cxnLst/>
              <a:rect l="l" t="t" r="r" b="b"/>
              <a:pathLst>
                <a:path w="7174" h="8816" extrusionOk="0">
                  <a:moveTo>
                    <a:pt x="1338" y="1"/>
                  </a:moveTo>
                  <a:lnTo>
                    <a:pt x="0" y="5989"/>
                  </a:lnTo>
                  <a:lnTo>
                    <a:pt x="3222" y="8815"/>
                  </a:lnTo>
                  <a:lnTo>
                    <a:pt x="7174" y="6353"/>
                  </a:lnTo>
                  <a:lnTo>
                    <a:pt x="1338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8"/>
            <p:cNvSpPr/>
            <p:nvPr/>
          </p:nvSpPr>
          <p:spPr>
            <a:xfrm>
              <a:off x="3815675" y="2790600"/>
              <a:ext cx="456725" cy="782725"/>
            </a:xfrm>
            <a:custGeom>
              <a:avLst/>
              <a:gdLst/>
              <a:ahLst/>
              <a:cxnLst/>
              <a:rect l="l" t="t" r="r" b="b"/>
              <a:pathLst>
                <a:path w="18269" h="31309" extrusionOk="0">
                  <a:moveTo>
                    <a:pt x="974" y="1"/>
                  </a:moveTo>
                  <a:cubicBezTo>
                    <a:pt x="457" y="1"/>
                    <a:pt x="1" y="457"/>
                    <a:pt x="1" y="973"/>
                  </a:cubicBezTo>
                  <a:lnTo>
                    <a:pt x="1" y="30305"/>
                  </a:lnTo>
                  <a:cubicBezTo>
                    <a:pt x="1" y="30852"/>
                    <a:pt x="457" y="31308"/>
                    <a:pt x="974" y="31308"/>
                  </a:cubicBezTo>
                  <a:lnTo>
                    <a:pt x="17266" y="31308"/>
                  </a:lnTo>
                  <a:cubicBezTo>
                    <a:pt x="17813" y="31308"/>
                    <a:pt x="18269" y="30822"/>
                    <a:pt x="18269" y="30305"/>
                  </a:cubicBezTo>
                  <a:lnTo>
                    <a:pt x="18269" y="973"/>
                  </a:lnTo>
                  <a:cubicBezTo>
                    <a:pt x="18269" y="457"/>
                    <a:pt x="17813" y="1"/>
                    <a:pt x="1726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8"/>
            <p:cNvSpPr/>
            <p:nvPr/>
          </p:nvSpPr>
          <p:spPr>
            <a:xfrm>
              <a:off x="3844575" y="2826325"/>
              <a:ext cx="398950" cy="709750"/>
            </a:xfrm>
            <a:custGeom>
              <a:avLst/>
              <a:gdLst/>
              <a:ahLst/>
              <a:cxnLst/>
              <a:rect l="l" t="t" r="r" b="b"/>
              <a:pathLst>
                <a:path w="15958" h="28390" extrusionOk="0">
                  <a:moveTo>
                    <a:pt x="699" y="0"/>
                  </a:moveTo>
                  <a:cubicBezTo>
                    <a:pt x="304" y="0"/>
                    <a:pt x="0" y="365"/>
                    <a:pt x="0" y="882"/>
                  </a:cubicBezTo>
                  <a:lnTo>
                    <a:pt x="0" y="27508"/>
                  </a:lnTo>
                  <a:cubicBezTo>
                    <a:pt x="0" y="27995"/>
                    <a:pt x="304" y="28390"/>
                    <a:pt x="699" y="28390"/>
                  </a:cubicBezTo>
                  <a:lnTo>
                    <a:pt x="15289" y="28390"/>
                  </a:lnTo>
                  <a:cubicBezTo>
                    <a:pt x="15654" y="28390"/>
                    <a:pt x="15958" y="27995"/>
                    <a:pt x="15958" y="27508"/>
                  </a:cubicBezTo>
                  <a:lnTo>
                    <a:pt x="15958" y="882"/>
                  </a:lnTo>
                  <a:cubicBezTo>
                    <a:pt x="15958" y="395"/>
                    <a:pt x="15654" y="0"/>
                    <a:pt x="15289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8"/>
            <p:cNvSpPr/>
            <p:nvPr/>
          </p:nvSpPr>
          <p:spPr>
            <a:xfrm>
              <a:off x="3710825" y="3287575"/>
              <a:ext cx="281175" cy="112475"/>
            </a:xfrm>
            <a:custGeom>
              <a:avLst/>
              <a:gdLst/>
              <a:ahLst/>
              <a:cxnLst/>
              <a:rect l="l" t="t" r="r" b="b"/>
              <a:pathLst>
                <a:path w="11247" h="4499" extrusionOk="0">
                  <a:moveTo>
                    <a:pt x="2219" y="0"/>
                  </a:moveTo>
                  <a:cubicBezTo>
                    <a:pt x="1034" y="0"/>
                    <a:pt x="0" y="973"/>
                    <a:pt x="0" y="2189"/>
                  </a:cubicBezTo>
                  <a:cubicBezTo>
                    <a:pt x="0" y="3344"/>
                    <a:pt x="943" y="4377"/>
                    <a:pt x="2158" y="4377"/>
                  </a:cubicBezTo>
                  <a:lnTo>
                    <a:pt x="9058" y="4499"/>
                  </a:lnTo>
                  <a:cubicBezTo>
                    <a:pt x="10213" y="4499"/>
                    <a:pt x="11247" y="3557"/>
                    <a:pt x="11247" y="2341"/>
                  </a:cubicBezTo>
                  <a:cubicBezTo>
                    <a:pt x="11247" y="1125"/>
                    <a:pt x="10305" y="122"/>
                    <a:pt x="9089" y="122"/>
                  </a:cubicBezTo>
                  <a:lnTo>
                    <a:pt x="2219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8"/>
            <p:cNvSpPr/>
            <p:nvPr/>
          </p:nvSpPr>
          <p:spPr>
            <a:xfrm>
              <a:off x="3700175" y="3176625"/>
              <a:ext cx="295625" cy="112500"/>
            </a:xfrm>
            <a:custGeom>
              <a:avLst/>
              <a:gdLst/>
              <a:ahLst/>
              <a:cxnLst/>
              <a:rect l="l" t="t" r="r" b="b"/>
              <a:pathLst>
                <a:path w="11825" h="4500" extrusionOk="0">
                  <a:moveTo>
                    <a:pt x="2220" y="1"/>
                  </a:moveTo>
                  <a:cubicBezTo>
                    <a:pt x="1034" y="1"/>
                    <a:pt x="1" y="943"/>
                    <a:pt x="1" y="2159"/>
                  </a:cubicBezTo>
                  <a:cubicBezTo>
                    <a:pt x="1" y="3344"/>
                    <a:pt x="973" y="4378"/>
                    <a:pt x="2189" y="4378"/>
                  </a:cubicBezTo>
                  <a:lnTo>
                    <a:pt x="9575" y="4499"/>
                  </a:lnTo>
                  <a:cubicBezTo>
                    <a:pt x="10761" y="4499"/>
                    <a:pt x="11794" y="3557"/>
                    <a:pt x="11794" y="2341"/>
                  </a:cubicBezTo>
                  <a:cubicBezTo>
                    <a:pt x="11825" y="1156"/>
                    <a:pt x="10852" y="122"/>
                    <a:pt x="9636" y="122"/>
                  </a:cubicBezTo>
                  <a:lnTo>
                    <a:pt x="2220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8"/>
            <p:cNvSpPr/>
            <p:nvPr/>
          </p:nvSpPr>
          <p:spPr>
            <a:xfrm>
              <a:off x="4052775" y="3175775"/>
              <a:ext cx="250800" cy="242525"/>
            </a:xfrm>
            <a:custGeom>
              <a:avLst/>
              <a:gdLst/>
              <a:ahLst/>
              <a:cxnLst/>
              <a:rect l="l" t="t" r="r" b="b"/>
              <a:pathLst>
                <a:path w="10032" h="9701" extrusionOk="0">
                  <a:moveTo>
                    <a:pt x="2428" y="0"/>
                  </a:moveTo>
                  <a:cubicBezTo>
                    <a:pt x="1875" y="0"/>
                    <a:pt x="1319" y="206"/>
                    <a:pt x="882" y="612"/>
                  </a:cubicBezTo>
                  <a:cubicBezTo>
                    <a:pt x="0" y="1494"/>
                    <a:pt x="0" y="2861"/>
                    <a:pt x="852" y="3713"/>
                  </a:cubicBezTo>
                  <a:lnTo>
                    <a:pt x="6049" y="9032"/>
                  </a:lnTo>
                  <a:cubicBezTo>
                    <a:pt x="6498" y="9480"/>
                    <a:pt x="7072" y="9701"/>
                    <a:pt x="7641" y="9701"/>
                  </a:cubicBezTo>
                  <a:cubicBezTo>
                    <a:pt x="8189" y="9701"/>
                    <a:pt x="8732" y="9496"/>
                    <a:pt x="9150" y="9093"/>
                  </a:cubicBezTo>
                  <a:cubicBezTo>
                    <a:pt x="10001" y="8241"/>
                    <a:pt x="10031" y="6874"/>
                    <a:pt x="9210" y="5962"/>
                  </a:cubicBezTo>
                  <a:lnTo>
                    <a:pt x="3982" y="643"/>
                  </a:lnTo>
                  <a:cubicBezTo>
                    <a:pt x="3553" y="213"/>
                    <a:pt x="2992" y="0"/>
                    <a:pt x="2428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8"/>
            <p:cNvSpPr/>
            <p:nvPr/>
          </p:nvSpPr>
          <p:spPr>
            <a:xfrm>
              <a:off x="3732100" y="3396225"/>
              <a:ext cx="221150" cy="110975"/>
            </a:xfrm>
            <a:custGeom>
              <a:avLst/>
              <a:gdLst/>
              <a:ahLst/>
              <a:cxnLst/>
              <a:rect l="l" t="t" r="r" b="b"/>
              <a:pathLst>
                <a:path w="8846" h="4439" extrusionOk="0">
                  <a:moveTo>
                    <a:pt x="2189" y="1"/>
                  </a:moveTo>
                  <a:cubicBezTo>
                    <a:pt x="1004" y="1"/>
                    <a:pt x="0" y="943"/>
                    <a:pt x="0" y="2159"/>
                  </a:cubicBezTo>
                  <a:cubicBezTo>
                    <a:pt x="0" y="3344"/>
                    <a:pt x="943" y="4378"/>
                    <a:pt x="2159" y="4378"/>
                  </a:cubicBezTo>
                  <a:lnTo>
                    <a:pt x="6627" y="4439"/>
                  </a:lnTo>
                  <a:cubicBezTo>
                    <a:pt x="7812" y="4439"/>
                    <a:pt x="8846" y="3496"/>
                    <a:pt x="8846" y="2281"/>
                  </a:cubicBezTo>
                  <a:cubicBezTo>
                    <a:pt x="8846" y="1065"/>
                    <a:pt x="7903" y="92"/>
                    <a:pt x="6688" y="92"/>
                  </a:cubicBezTo>
                  <a:lnTo>
                    <a:pt x="2189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8"/>
            <p:cNvSpPr/>
            <p:nvPr/>
          </p:nvSpPr>
          <p:spPr>
            <a:xfrm>
              <a:off x="3786050" y="3500350"/>
              <a:ext cx="164925" cy="110950"/>
            </a:xfrm>
            <a:custGeom>
              <a:avLst/>
              <a:gdLst/>
              <a:ahLst/>
              <a:cxnLst/>
              <a:rect l="l" t="t" r="r" b="b"/>
              <a:pathLst>
                <a:path w="6597" h="4438" extrusionOk="0">
                  <a:moveTo>
                    <a:pt x="2189" y="0"/>
                  </a:moveTo>
                  <a:cubicBezTo>
                    <a:pt x="1034" y="0"/>
                    <a:pt x="1" y="973"/>
                    <a:pt x="1" y="2189"/>
                  </a:cubicBezTo>
                  <a:cubicBezTo>
                    <a:pt x="1" y="3344"/>
                    <a:pt x="943" y="4377"/>
                    <a:pt x="2159" y="4377"/>
                  </a:cubicBezTo>
                  <a:lnTo>
                    <a:pt x="4378" y="4438"/>
                  </a:lnTo>
                  <a:cubicBezTo>
                    <a:pt x="5533" y="4438"/>
                    <a:pt x="6566" y="3465"/>
                    <a:pt x="6566" y="2249"/>
                  </a:cubicBezTo>
                  <a:cubicBezTo>
                    <a:pt x="6596" y="1094"/>
                    <a:pt x="5624" y="61"/>
                    <a:pt x="4408" y="61"/>
                  </a:cubicBezTo>
                  <a:lnTo>
                    <a:pt x="2189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8"/>
            <p:cNvSpPr/>
            <p:nvPr/>
          </p:nvSpPr>
          <p:spPr>
            <a:xfrm>
              <a:off x="3753375" y="3279975"/>
              <a:ext cx="193800" cy="20550"/>
            </a:xfrm>
            <a:custGeom>
              <a:avLst/>
              <a:gdLst/>
              <a:ahLst/>
              <a:cxnLst/>
              <a:rect l="l" t="t" r="r" b="b"/>
              <a:pathLst>
                <a:path w="7752" h="822" extrusionOk="0">
                  <a:moveTo>
                    <a:pt x="396" y="0"/>
                  </a:moveTo>
                  <a:cubicBezTo>
                    <a:pt x="213" y="0"/>
                    <a:pt x="1" y="213"/>
                    <a:pt x="1" y="426"/>
                  </a:cubicBezTo>
                  <a:cubicBezTo>
                    <a:pt x="1" y="633"/>
                    <a:pt x="155" y="774"/>
                    <a:pt x="313" y="774"/>
                  </a:cubicBezTo>
                  <a:cubicBezTo>
                    <a:pt x="341" y="774"/>
                    <a:pt x="368" y="769"/>
                    <a:pt x="396" y="760"/>
                  </a:cubicBezTo>
                  <a:lnTo>
                    <a:pt x="7387" y="821"/>
                  </a:lnTo>
                  <a:cubicBezTo>
                    <a:pt x="7569" y="821"/>
                    <a:pt x="7751" y="669"/>
                    <a:pt x="7751" y="426"/>
                  </a:cubicBezTo>
                  <a:cubicBezTo>
                    <a:pt x="7751" y="244"/>
                    <a:pt x="7599" y="61"/>
                    <a:pt x="7387" y="61"/>
                  </a:cubicBezTo>
                  <a:lnTo>
                    <a:pt x="396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8"/>
            <p:cNvSpPr/>
            <p:nvPr/>
          </p:nvSpPr>
          <p:spPr>
            <a:xfrm>
              <a:off x="3754900" y="3395475"/>
              <a:ext cx="179350" cy="20550"/>
            </a:xfrm>
            <a:custGeom>
              <a:avLst/>
              <a:gdLst/>
              <a:ahLst/>
              <a:cxnLst/>
              <a:rect l="l" t="t" r="r" b="b"/>
              <a:pathLst>
                <a:path w="7174" h="822" extrusionOk="0">
                  <a:moveTo>
                    <a:pt x="365" y="1"/>
                  </a:moveTo>
                  <a:cubicBezTo>
                    <a:pt x="183" y="1"/>
                    <a:pt x="0" y="183"/>
                    <a:pt x="0" y="426"/>
                  </a:cubicBezTo>
                  <a:cubicBezTo>
                    <a:pt x="0" y="608"/>
                    <a:pt x="183" y="760"/>
                    <a:pt x="365" y="760"/>
                  </a:cubicBezTo>
                  <a:lnTo>
                    <a:pt x="6779" y="821"/>
                  </a:lnTo>
                  <a:cubicBezTo>
                    <a:pt x="6991" y="821"/>
                    <a:pt x="7174" y="669"/>
                    <a:pt x="7174" y="457"/>
                  </a:cubicBezTo>
                  <a:cubicBezTo>
                    <a:pt x="7174" y="244"/>
                    <a:pt x="7022" y="61"/>
                    <a:pt x="6779" y="61"/>
                  </a:cubicBezTo>
                  <a:lnTo>
                    <a:pt x="365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8"/>
            <p:cNvSpPr/>
            <p:nvPr/>
          </p:nvSpPr>
          <p:spPr>
            <a:xfrm>
              <a:off x="3781500" y="3498825"/>
              <a:ext cx="145150" cy="21300"/>
            </a:xfrm>
            <a:custGeom>
              <a:avLst/>
              <a:gdLst/>
              <a:ahLst/>
              <a:cxnLst/>
              <a:rect l="l" t="t" r="r" b="b"/>
              <a:pathLst>
                <a:path w="5806" h="852" extrusionOk="0">
                  <a:moveTo>
                    <a:pt x="5411" y="0"/>
                  </a:moveTo>
                  <a:lnTo>
                    <a:pt x="365" y="92"/>
                  </a:lnTo>
                  <a:cubicBezTo>
                    <a:pt x="152" y="92"/>
                    <a:pt x="0" y="274"/>
                    <a:pt x="0" y="487"/>
                  </a:cubicBezTo>
                  <a:cubicBezTo>
                    <a:pt x="0" y="699"/>
                    <a:pt x="183" y="851"/>
                    <a:pt x="365" y="851"/>
                  </a:cubicBezTo>
                  <a:lnTo>
                    <a:pt x="5411" y="760"/>
                  </a:lnTo>
                  <a:cubicBezTo>
                    <a:pt x="5654" y="760"/>
                    <a:pt x="5806" y="608"/>
                    <a:pt x="5806" y="396"/>
                  </a:cubicBezTo>
                  <a:cubicBezTo>
                    <a:pt x="5806" y="183"/>
                    <a:pt x="5654" y="0"/>
                    <a:pt x="541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8"/>
            <p:cNvSpPr/>
            <p:nvPr/>
          </p:nvSpPr>
          <p:spPr>
            <a:xfrm>
              <a:off x="3881050" y="1902300"/>
              <a:ext cx="1395925" cy="816975"/>
            </a:xfrm>
            <a:custGeom>
              <a:avLst/>
              <a:gdLst/>
              <a:ahLst/>
              <a:cxnLst/>
              <a:rect l="l" t="t" r="r" b="b"/>
              <a:pathLst>
                <a:path w="55837" h="32679" extrusionOk="0">
                  <a:moveTo>
                    <a:pt x="2644" y="0"/>
                  </a:moveTo>
                  <a:cubicBezTo>
                    <a:pt x="1216" y="0"/>
                    <a:pt x="0" y="1155"/>
                    <a:pt x="0" y="2645"/>
                  </a:cubicBezTo>
                  <a:lnTo>
                    <a:pt x="0" y="21277"/>
                  </a:lnTo>
                  <a:cubicBezTo>
                    <a:pt x="0" y="22706"/>
                    <a:pt x="1185" y="23922"/>
                    <a:pt x="2644" y="23922"/>
                  </a:cubicBezTo>
                  <a:lnTo>
                    <a:pt x="22949" y="23922"/>
                  </a:lnTo>
                  <a:cubicBezTo>
                    <a:pt x="24377" y="23922"/>
                    <a:pt x="26475" y="24773"/>
                    <a:pt x="27508" y="25745"/>
                  </a:cubicBezTo>
                  <a:lnTo>
                    <a:pt x="34104" y="32098"/>
                  </a:lnTo>
                  <a:cubicBezTo>
                    <a:pt x="34510" y="32493"/>
                    <a:pt x="34885" y="32679"/>
                    <a:pt x="35194" y="32679"/>
                  </a:cubicBezTo>
                  <a:cubicBezTo>
                    <a:pt x="35694" y="32679"/>
                    <a:pt x="36019" y="32191"/>
                    <a:pt x="36019" y="31308"/>
                  </a:cubicBezTo>
                  <a:lnTo>
                    <a:pt x="36019" y="26596"/>
                  </a:lnTo>
                  <a:cubicBezTo>
                    <a:pt x="36019" y="25137"/>
                    <a:pt x="37204" y="23922"/>
                    <a:pt x="38663" y="23922"/>
                  </a:cubicBezTo>
                  <a:lnTo>
                    <a:pt x="53192" y="23922"/>
                  </a:lnTo>
                  <a:cubicBezTo>
                    <a:pt x="54621" y="23922"/>
                    <a:pt x="55837" y="22767"/>
                    <a:pt x="55837" y="21277"/>
                  </a:cubicBezTo>
                  <a:lnTo>
                    <a:pt x="55837" y="2645"/>
                  </a:lnTo>
                  <a:cubicBezTo>
                    <a:pt x="55837" y="1216"/>
                    <a:pt x="54682" y="0"/>
                    <a:pt x="53192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8"/>
            <p:cNvSpPr/>
            <p:nvPr/>
          </p:nvSpPr>
          <p:spPr>
            <a:xfrm>
              <a:off x="4001850" y="2042875"/>
              <a:ext cx="1154300" cy="47125"/>
            </a:xfrm>
            <a:custGeom>
              <a:avLst/>
              <a:gdLst/>
              <a:ahLst/>
              <a:cxnLst/>
              <a:rect l="l" t="t" r="r" b="b"/>
              <a:pathLst>
                <a:path w="46172" h="1885" extrusionOk="0">
                  <a:moveTo>
                    <a:pt x="943" y="0"/>
                  </a:moveTo>
                  <a:cubicBezTo>
                    <a:pt x="396" y="0"/>
                    <a:pt x="1" y="426"/>
                    <a:pt x="1" y="943"/>
                  </a:cubicBezTo>
                  <a:cubicBezTo>
                    <a:pt x="1" y="1490"/>
                    <a:pt x="396" y="1885"/>
                    <a:pt x="943" y="1885"/>
                  </a:cubicBezTo>
                  <a:lnTo>
                    <a:pt x="45230" y="1885"/>
                  </a:lnTo>
                  <a:cubicBezTo>
                    <a:pt x="45777" y="1885"/>
                    <a:pt x="46172" y="1490"/>
                    <a:pt x="46172" y="943"/>
                  </a:cubicBezTo>
                  <a:cubicBezTo>
                    <a:pt x="46172" y="426"/>
                    <a:pt x="45777" y="0"/>
                    <a:pt x="452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8"/>
            <p:cNvSpPr/>
            <p:nvPr/>
          </p:nvSpPr>
          <p:spPr>
            <a:xfrm>
              <a:off x="4001850" y="2162175"/>
              <a:ext cx="1154300" cy="47900"/>
            </a:xfrm>
            <a:custGeom>
              <a:avLst/>
              <a:gdLst/>
              <a:ahLst/>
              <a:cxnLst/>
              <a:rect l="l" t="t" r="r" b="b"/>
              <a:pathLst>
                <a:path w="46172" h="1916" extrusionOk="0">
                  <a:moveTo>
                    <a:pt x="943" y="1"/>
                  </a:moveTo>
                  <a:cubicBezTo>
                    <a:pt x="396" y="1"/>
                    <a:pt x="1" y="426"/>
                    <a:pt x="1" y="973"/>
                  </a:cubicBezTo>
                  <a:cubicBezTo>
                    <a:pt x="1" y="1490"/>
                    <a:pt x="396" y="1915"/>
                    <a:pt x="943" y="1915"/>
                  </a:cubicBezTo>
                  <a:lnTo>
                    <a:pt x="45230" y="1915"/>
                  </a:lnTo>
                  <a:cubicBezTo>
                    <a:pt x="45777" y="1915"/>
                    <a:pt x="46172" y="1490"/>
                    <a:pt x="46172" y="973"/>
                  </a:cubicBezTo>
                  <a:cubicBezTo>
                    <a:pt x="46172" y="426"/>
                    <a:pt x="45777" y="1"/>
                    <a:pt x="452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8"/>
            <p:cNvSpPr/>
            <p:nvPr/>
          </p:nvSpPr>
          <p:spPr>
            <a:xfrm>
              <a:off x="4001850" y="2282250"/>
              <a:ext cx="829850" cy="47125"/>
            </a:xfrm>
            <a:custGeom>
              <a:avLst/>
              <a:gdLst/>
              <a:ahLst/>
              <a:cxnLst/>
              <a:rect l="l" t="t" r="r" b="b"/>
              <a:pathLst>
                <a:path w="33194" h="1885" extrusionOk="0">
                  <a:moveTo>
                    <a:pt x="943" y="0"/>
                  </a:moveTo>
                  <a:cubicBezTo>
                    <a:pt x="396" y="0"/>
                    <a:pt x="1" y="426"/>
                    <a:pt x="1" y="942"/>
                  </a:cubicBezTo>
                  <a:cubicBezTo>
                    <a:pt x="1" y="1489"/>
                    <a:pt x="396" y="1885"/>
                    <a:pt x="943" y="1885"/>
                  </a:cubicBezTo>
                  <a:lnTo>
                    <a:pt x="32251" y="1885"/>
                  </a:lnTo>
                  <a:cubicBezTo>
                    <a:pt x="32767" y="1885"/>
                    <a:pt x="33193" y="1489"/>
                    <a:pt x="33193" y="942"/>
                  </a:cubicBezTo>
                  <a:cubicBezTo>
                    <a:pt x="33193" y="426"/>
                    <a:pt x="32767" y="0"/>
                    <a:pt x="322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8" name="Google Shape;368;p38"/>
          <p:cNvSpPr/>
          <p:nvPr/>
        </p:nvSpPr>
        <p:spPr>
          <a:xfrm rot="-1799268">
            <a:off x="-81187" y="-350886"/>
            <a:ext cx="3928919" cy="1698471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ستطيل 2"/>
          <p:cNvSpPr/>
          <p:nvPr/>
        </p:nvSpPr>
        <p:spPr>
          <a:xfrm>
            <a:off x="8803191" y="483572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0"/>
          <p:cNvSpPr txBox="1">
            <a:spLocks noGrp="1"/>
          </p:cNvSpPr>
          <p:nvPr>
            <p:ph type="title"/>
          </p:nvPr>
        </p:nvSpPr>
        <p:spPr>
          <a:xfrm>
            <a:off x="5742456" y="1900500"/>
            <a:ext cx="2402988" cy="157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>
                <a:latin typeface="+mj-lt"/>
              </a:rPr>
              <a:t>Intro…</a:t>
            </a:r>
            <a:endParaRPr b="0" dirty="0">
              <a:latin typeface="+mj-lt"/>
            </a:endParaRPr>
          </a:p>
        </p:txBody>
      </p:sp>
      <p:sp>
        <p:nvSpPr>
          <p:cNvPr id="452" name="Google Shape;452;p40"/>
          <p:cNvSpPr txBox="1">
            <a:spLocks noGrp="1"/>
          </p:cNvSpPr>
          <p:nvPr>
            <p:ph type="title" idx="2"/>
          </p:nvPr>
        </p:nvSpPr>
        <p:spPr>
          <a:xfrm>
            <a:off x="5883349" y="1064841"/>
            <a:ext cx="1434234" cy="105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+mj-lt"/>
                <a:cs typeface="+mn-cs"/>
              </a:rPr>
              <a:t>01</a:t>
            </a:r>
            <a:endParaRPr b="0" dirty="0">
              <a:latin typeface="+mj-lt"/>
              <a:cs typeface="+mn-cs"/>
            </a:endParaRPr>
          </a:p>
        </p:txBody>
      </p:sp>
      <p:grpSp>
        <p:nvGrpSpPr>
          <p:cNvPr id="453" name="Google Shape;453;p40"/>
          <p:cNvGrpSpPr/>
          <p:nvPr/>
        </p:nvGrpSpPr>
        <p:grpSpPr>
          <a:xfrm>
            <a:off x="4076226" y="1973512"/>
            <a:ext cx="1615250" cy="3304825"/>
            <a:chOff x="7362100" y="2804250"/>
            <a:chExt cx="1615250" cy="3304825"/>
          </a:xfrm>
        </p:grpSpPr>
        <p:sp>
          <p:nvSpPr>
            <p:cNvPr id="454" name="Google Shape;454;p40"/>
            <p:cNvSpPr/>
            <p:nvPr/>
          </p:nvSpPr>
          <p:spPr>
            <a:xfrm>
              <a:off x="8529300" y="4865100"/>
              <a:ext cx="247000" cy="1243975"/>
            </a:xfrm>
            <a:custGeom>
              <a:avLst/>
              <a:gdLst/>
              <a:ahLst/>
              <a:cxnLst/>
              <a:rect l="l" t="t" r="r" b="b"/>
              <a:pathLst>
                <a:path w="9880" h="49759" fill="none" extrusionOk="0">
                  <a:moveTo>
                    <a:pt x="1" y="1"/>
                  </a:moveTo>
                  <a:lnTo>
                    <a:pt x="9879" y="49758"/>
                  </a:lnTo>
                </a:path>
              </a:pathLst>
            </a:custGeom>
            <a:noFill/>
            <a:ln w="89675" cap="flat" cmpd="sng">
              <a:solidFill>
                <a:srgbClr val="465A6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7891750" y="4865100"/>
              <a:ext cx="246225" cy="1243975"/>
            </a:xfrm>
            <a:custGeom>
              <a:avLst/>
              <a:gdLst/>
              <a:ahLst/>
              <a:cxnLst/>
              <a:rect l="l" t="t" r="r" b="b"/>
              <a:pathLst>
                <a:path w="9849" h="49759" fill="none" extrusionOk="0">
                  <a:moveTo>
                    <a:pt x="9849" y="1"/>
                  </a:moveTo>
                  <a:lnTo>
                    <a:pt x="1" y="49758"/>
                  </a:lnTo>
                </a:path>
              </a:pathLst>
            </a:custGeom>
            <a:noFill/>
            <a:ln w="89675" cap="flat" cmpd="sng">
              <a:solidFill>
                <a:srgbClr val="465A6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7843875" y="3297450"/>
              <a:ext cx="1103400" cy="1636825"/>
            </a:xfrm>
            <a:custGeom>
              <a:avLst/>
              <a:gdLst/>
              <a:ahLst/>
              <a:cxnLst/>
              <a:rect l="l" t="t" r="r" b="b"/>
              <a:pathLst>
                <a:path w="44136" h="65473" extrusionOk="0">
                  <a:moveTo>
                    <a:pt x="24955" y="1"/>
                  </a:moveTo>
                  <a:cubicBezTo>
                    <a:pt x="18056" y="1"/>
                    <a:pt x="12463" y="5593"/>
                    <a:pt x="12463" y="12493"/>
                  </a:cubicBezTo>
                  <a:lnTo>
                    <a:pt x="12463" y="58360"/>
                  </a:lnTo>
                  <a:lnTo>
                    <a:pt x="1" y="58360"/>
                  </a:lnTo>
                  <a:lnTo>
                    <a:pt x="1" y="65473"/>
                  </a:lnTo>
                  <a:lnTo>
                    <a:pt x="37053" y="65473"/>
                  </a:lnTo>
                  <a:cubicBezTo>
                    <a:pt x="40944" y="65473"/>
                    <a:pt x="44135" y="62281"/>
                    <a:pt x="44135" y="58360"/>
                  </a:cubicBezTo>
                  <a:lnTo>
                    <a:pt x="44135" y="12493"/>
                  </a:lnTo>
                  <a:cubicBezTo>
                    <a:pt x="44135" y="5593"/>
                    <a:pt x="38573" y="1"/>
                    <a:pt x="31643" y="1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7970025" y="5642475"/>
              <a:ext cx="240150" cy="269025"/>
            </a:xfrm>
            <a:custGeom>
              <a:avLst/>
              <a:gdLst/>
              <a:ahLst/>
              <a:cxnLst/>
              <a:rect l="l" t="t" r="r" b="b"/>
              <a:pathLst>
                <a:path w="9606" h="10761" extrusionOk="0">
                  <a:moveTo>
                    <a:pt x="0" y="0"/>
                  </a:moveTo>
                  <a:lnTo>
                    <a:pt x="3769" y="10760"/>
                  </a:lnTo>
                  <a:lnTo>
                    <a:pt x="9605" y="10365"/>
                  </a:lnTo>
                  <a:lnTo>
                    <a:pt x="7599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7756500" y="5859050"/>
              <a:ext cx="468100" cy="250025"/>
            </a:xfrm>
            <a:custGeom>
              <a:avLst/>
              <a:gdLst/>
              <a:ahLst/>
              <a:cxnLst/>
              <a:rect l="l" t="t" r="r" b="b"/>
              <a:pathLst>
                <a:path w="18724" h="10001" extrusionOk="0">
                  <a:moveTo>
                    <a:pt x="9879" y="0"/>
                  </a:moveTo>
                  <a:lnTo>
                    <a:pt x="8511" y="1307"/>
                  </a:lnTo>
                  <a:lnTo>
                    <a:pt x="517" y="8632"/>
                  </a:lnTo>
                  <a:cubicBezTo>
                    <a:pt x="0" y="9119"/>
                    <a:pt x="334" y="10000"/>
                    <a:pt x="1064" y="10000"/>
                  </a:cubicBezTo>
                  <a:lnTo>
                    <a:pt x="17842" y="9605"/>
                  </a:lnTo>
                  <a:cubicBezTo>
                    <a:pt x="18359" y="9605"/>
                    <a:pt x="18724" y="9210"/>
                    <a:pt x="18693" y="8693"/>
                  </a:cubicBezTo>
                  <a:lnTo>
                    <a:pt x="18602" y="274"/>
                  </a:lnTo>
                  <a:lnTo>
                    <a:pt x="9879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0"/>
            <p:cNvSpPr/>
            <p:nvPr/>
          </p:nvSpPr>
          <p:spPr>
            <a:xfrm>
              <a:off x="7755725" y="6057375"/>
              <a:ext cx="468125" cy="51700"/>
            </a:xfrm>
            <a:custGeom>
              <a:avLst/>
              <a:gdLst/>
              <a:ahLst/>
              <a:cxnLst/>
              <a:rect l="l" t="t" r="r" b="b"/>
              <a:pathLst>
                <a:path w="18725" h="2068" extrusionOk="0">
                  <a:moveTo>
                    <a:pt x="18694" y="0"/>
                  </a:moveTo>
                  <a:cubicBezTo>
                    <a:pt x="18542" y="122"/>
                    <a:pt x="18329" y="243"/>
                    <a:pt x="18117" y="243"/>
                  </a:cubicBezTo>
                  <a:lnTo>
                    <a:pt x="1308" y="608"/>
                  </a:lnTo>
                  <a:cubicBezTo>
                    <a:pt x="1095" y="608"/>
                    <a:pt x="943" y="547"/>
                    <a:pt x="791" y="426"/>
                  </a:cubicBezTo>
                  <a:lnTo>
                    <a:pt x="517" y="699"/>
                  </a:lnTo>
                  <a:cubicBezTo>
                    <a:pt x="1" y="1155"/>
                    <a:pt x="365" y="2067"/>
                    <a:pt x="1065" y="2067"/>
                  </a:cubicBezTo>
                  <a:lnTo>
                    <a:pt x="17843" y="1672"/>
                  </a:lnTo>
                  <a:cubicBezTo>
                    <a:pt x="18329" y="1642"/>
                    <a:pt x="18724" y="1277"/>
                    <a:pt x="18694" y="760"/>
                  </a:cubicBezTo>
                  <a:lnTo>
                    <a:pt x="18694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7829450" y="6059650"/>
              <a:ext cx="398200" cy="15975"/>
            </a:xfrm>
            <a:custGeom>
              <a:avLst/>
              <a:gdLst/>
              <a:ahLst/>
              <a:cxnLst/>
              <a:rect l="l" t="t" r="r" b="b"/>
              <a:pathLst>
                <a:path w="15928" h="639" extrusionOk="0">
                  <a:moveTo>
                    <a:pt x="15745" y="0"/>
                  </a:moveTo>
                  <a:lnTo>
                    <a:pt x="182" y="274"/>
                  </a:lnTo>
                  <a:cubicBezTo>
                    <a:pt x="91" y="274"/>
                    <a:pt x="0" y="335"/>
                    <a:pt x="0" y="456"/>
                  </a:cubicBezTo>
                  <a:cubicBezTo>
                    <a:pt x="0" y="578"/>
                    <a:pt x="91" y="639"/>
                    <a:pt x="182" y="639"/>
                  </a:cubicBezTo>
                  <a:lnTo>
                    <a:pt x="15745" y="396"/>
                  </a:lnTo>
                  <a:cubicBezTo>
                    <a:pt x="15836" y="396"/>
                    <a:pt x="15927" y="304"/>
                    <a:pt x="15927" y="183"/>
                  </a:cubicBezTo>
                  <a:cubicBezTo>
                    <a:pt x="15927" y="92"/>
                    <a:pt x="15836" y="0"/>
                    <a:pt x="157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8113650" y="5921250"/>
              <a:ext cx="86650" cy="84475"/>
            </a:xfrm>
            <a:custGeom>
              <a:avLst/>
              <a:gdLst/>
              <a:ahLst/>
              <a:cxnLst/>
              <a:rect l="l" t="t" r="r" b="b"/>
              <a:pathLst>
                <a:path w="3466" h="3379" extrusionOk="0">
                  <a:moveTo>
                    <a:pt x="1733" y="369"/>
                  </a:moveTo>
                  <a:cubicBezTo>
                    <a:pt x="2341" y="369"/>
                    <a:pt x="2888" y="825"/>
                    <a:pt x="3009" y="1433"/>
                  </a:cubicBezTo>
                  <a:cubicBezTo>
                    <a:pt x="3100" y="2163"/>
                    <a:pt x="2645" y="2801"/>
                    <a:pt x="1976" y="2953"/>
                  </a:cubicBezTo>
                  <a:cubicBezTo>
                    <a:pt x="1897" y="2966"/>
                    <a:pt x="1818" y="2972"/>
                    <a:pt x="1742" y="2972"/>
                  </a:cubicBezTo>
                  <a:cubicBezTo>
                    <a:pt x="1113" y="2972"/>
                    <a:pt x="591" y="2543"/>
                    <a:pt x="456" y="1919"/>
                  </a:cubicBezTo>
                  <a:cubicBezTo>
                    <a:pt x="334" y="1220"/>
                    <a:pt x="790" y="552"/>
                    <a:pt x="1489" y="400"/>
                  </a:cubicBezTo>
                  <a:cubicBezTo>
                    <a:pt x="1581" y="369"/>
                    <a:pt x="1672" y="369"/>
                    <a:pt x="1733" y="369"/>
                  </a:cubicBezTo>
                  <a:close/>
                  <a:moveTo>
                    <a:pt x="1738" y="1"/>
                  </a:moveTo>
                  <a:cubicBezTo>
                    <a:pt x="1626" y="1"/>
                    <a:pt x="1512" y="12"/>
                    <a:pt x="1398" y="35"/>
                  </a:cubicBezTo>
                  <a:cubicBezTo>
                    <a:pt x="973" y="96"/>
                    <a:pt x="608" y="369"/>
                    <a:pt x="334" y="764"/>
                  </a:cubicBezTo>
                  <a:cubicBezTo>
                    <a:pt x="61" y="1099"/>
                    <a:pt x="0" y="1555"/>
                    <a:pt x="61" y="2011"/>
                  </a:cubicBezTo>
                  <a:cubicBezTo>
                    <a:pt x="152" y="2436"/>
                    <a:pt x="426" y="2801"/>
                    <a:pt x="790" y="3074"/>
                  </a:cubicBezTo>
                  <a:cubicBezTo>
                    <a:pt x="1094" y="3257"/>
                    <a:pt x="1398" y="3378"/>
                    <a:pt x="1733" y="3378"/>
                  </a:cubicBezTo>
                  <a:cubicBezTo>
                    <a:pt x="1854" y="3378"/>
                    <a:pt x="1976" y="3348"/>
                    <a:pt x="2037" y="3348"/>
                  </a:cubicBezTo>
                  <a:cubicBezTo>
                    <a:pt x="2462" y="3257"/>
                    <a:pt x="2827" y="2983"/>
                    <a:pt x="3100" y="2618"/>
                  </a:cubicBezTo>
                  <a:cubicBezTo>
                    <a:pt x="3374" y="2284"/>
                    <a:pt x="3465" y="1828"/>
                    <a:pt x="3374" y="1372"/>
                  </a:cubicBezTo>
                  <a:cubicBezTo>
                    <a:pt x="3313" y="947"/>
                    <a:pt x="3040" y="552"/>
                    <a:pt x="2645" y="308"/>
                  </a:cubicBezTo>
                  <a:cubicBezTo>
                    <a:pt x="2394" y="103"/>
                    <a:pt x="2075" y="1"/>
                    <a:pt x="17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7962425" y="5885450"/>
              <a:ext cx="49425" cy="51875"/>
            </a:xfrm>
            <a:custGeom>
              <a:avLst/>
              <a:gdLst/>
              <a:ahLst/>
              <a:cxnLst/>
              <a:rect l="l" t="t" r="r" b="b"/>
              <a:pathLst>
                <a:path w="1977" h="2075" extrusionOk="0">
                  <a:moveTo>
                    <a:pt x="232" y="0"/>
                  </a:moveTo>
                  <a:cubicBezTo>
                    <a:pt x="175" y="0"/>
                    <a:pt x="122" y="23"/>
                    <a:pt x="92" y="69"/>
                  </a:cubicBezTo>
                  <a:cubicBezTo>
                    <a:pt x="0" y="129"/>
                    <a:pt x="0" y="281"/>
                    <a:pt x="92" y="373"/>
                  </a:cubicBezTo>
                  <a:lnTo>
                    <a:pt x="1611" y="1984"/>
                  </a:lnTo>
                  <a:cubicBezTo>
                    <a:pt x="1642" y="2044"/>
                    <a:pt x="1702" y="2075"/>
                    <a:pt x="1763" y="2075"/>
                  </a:cubicBezTo>
                  <a:cubicBezTo>
                    <a:pt x="1824" y="2075"/>
                    <a:pt x="1854" y="2075"/>
                    <a:pt x="1915" y="1984"/>
                  </a:cubicBezTo>
                  <a:cubicBezTo>
                    <a:pt x="1976" y="1923"/>
                    <a:pt x="1976" y="1771"/>
                    <a:pt x="1915" y="1680"/>
                  </a:cubicBezTo>
                  <a:lnTo>
                    <a:pt x="395" y="69"/>
                  </a:lnTo>
                  <a:cubicBezTo>
                    <a:pt x="350" y="23"/>
                    <a:pt x="289" y="0"/>
                    <a:pt x="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7932025" y="5914900"/>
              <a:ext cx="49425" cy="52075"/>
            </a:xfrm>
            <a:custGeom>
              <a:avLst/>
              <a:gdLst/>
              <a:ahLst/>
              <a:cxnLst/>
              <a:rect l="l" t="t" r="r" b="b"/>
              <a:pathLst>
                <a:path w="1977" h="2083" extrusionOk="0">
                  <a:moveTo>
                    <a:pt x="232" y="0"/>
                  </a:moveTo>
                  <a:cubicBezTo>
                    <a:pt x="175" y="0"/>
                    <a:pt x="122" y="15"/>
                    <a:pt x="92" y="46"/>
                  </a:cubicBezTo>
                  <a:cubicBezTo>
                    <a:pt x="1" y="137"/>
                    <a:pt x="1" y="289"/>
                    <a:pt x="92" y="350"/>
                  </a:cubicBezTo>
                  <a:lnTo>
                    <a:pt x="1611" y="1991"/>
                  </a:lnTo>
                  <a:cubicBezTo>
                    <a:pt x="1642" y="2021"/>
                    <a:pt x="1703" y="2082"/>
                    <a:pt x="1763" y="2082"/>
                  </a:cubicBezTo>
                  <a:cubicBezTo>
                    <a:pt x="1794" y="2082"/>
                    <a:pt x="1855" y="2082"/>
                    <a:pt x="1915" y="1991"/>
                  </a:cubicBezTo>
                  <a:cubicBezTo>
                    <a:pt x="1976" y="1930"/>
                    <a:pt x="1976" y="1778"/>
                    <a:pt x="1915" y="1687"/>
                  </a:cubicBezTo>
                  <a:lnTo>
                    <a:pt x="396" y="46"/>
                  </a:lnTo>
                  <a:cubicBezTo>
                    <a:pt x="350" y="15"/>
                    <a:pt x="289" y="0"/>
                    <a:pt x="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7903900" y="5944525"/>
              <a:ext cx="49425" cy="51325"/>
            </a:xfrm>
            <a:custGeom>
              <a:avLst/>
              <a:gdLst/>
              <a:ahLst/>
              <a:cxnLst/>
              <a:rect l="l" t="t" r="r" b="b"/>
              <a:pathLst>
                <a:path w="1977" h="2053" extrusionOk="0">
                  <a:moveTo>
                    <a:pt x="225" y="1"/>
                  </a:moveTo>
                  <a:cubicBezTo>
                    <a:pt x="168" y="1"/>
                    <a:pt x="107" y="16"/>
                    <a:pt x="62" y="46"/>
                  </a:cubicBezTo>
                  <a:cubicBezTo>
                    <a:pt x="1" y="137"/>
                    <a:pt x="1" y="289"/>
                    <a:pt x="62" y="350"/>
                  </a:cubicBezTo>
                  <a:lnTo>
                    <a:pt x="1581" y="1991"/>
                  </a:lnTo>
                  <a:cubicBezTo>
                    <a:pt x="1612" y="2022"/>
                    <a:pt x="1703" y="2052"/>
                    <a:pt x="1733" y="2052"/>
                  </a:cubicBezTo>
                  <a:cubicBezTo>
                    <a:pt x="1764" y="2052"/>
                    <a:pt x="1825" y="2022"/>
                    <a:pt x="1885" y="1991"/>
                  </a:cubicBezTo>
                  <a:cubicBezTo>
                    <a:pt x="1977" y="1900"/>
                    <a:pt x="1977" y="1748"/>
                    <a:pt x="1885" y="1687"/>
                  </a:cubicBezTo>
                  <a:lnTo>
                    <a:pt x="366" y="46"/>
                  </a:lnTo>
                  <a:cubicBezTo>
                    <a:pt x="335" y="16"/>
                    <a:pt x="282" y="1"/>
                    <a:pt x="2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0"/>
            <p:cNvSpPr/>
            <p:nvPr/>
          </p:nvSpPr>
          <p:spPr>
            <a:xfrm>
              <a:off x="7987500" y="5790475"/>
              <a:ext cx="55500" cy="95175"/>
            </a:xfrm>
            <a:custGeom>
              <a:avLst/>
              <a:gdLst/>
              <a:ahLst/>
              <a:cxnLst/>
              <a:rect l="l" t="t" r="r" b="b"/>
              <a:pathLst>
                <a:path w="2220" h="3807" extrusionOk="0">
                  <a:moveTo>
                    <a:pt x="1155" y="433"/>
                  </a:moveTo>
                  <a:cubicBezTo>
                    <a:pt x="1216" y="433"/>
                    <a:pt x="1247" y="463"/>
                    <a:pt x="1247" y="463"/>
                  </a:cubicBezTo>
                  <a:cubicBezTo>
                    <a:pt x="1551" y="524"/>
                    <a:pt x="1733" y="828"/>
                    <a:pt x="1703" y="1132"/>
                  </a:cubicBezTo>
                  <a:cubicBezTo>
                    <a:pt x="1672" y="1466"/>
                    <a:pt x="1003" y="2895"/>
                    <a:pt x="699" y="3321"/>
                  </a:cubicBezTo>
                  <a:cubicBezTo>
                    <a:pt x="548" y="2865"/>
                    <a:pt x="517" y="1345"/>
                    <a:pt x="608" y="889"/>
                  </a:cubicBezTo>
                  <a:cubicBezTo>
                    <a:pt x="669" y="615"/>
                    <a:pt x="912" y="433"/>
                    <a:pt x="1155" y="433"/>
                  </a:cubicBezTo>
                  <a:close/>
                  <a:moveTo>
                    <a:pt x="1240" y="0"/>
                  </a:moveTo>
                  <a:cubicBezTo>
                    <a:pt x="743" y="0"/>
                    <a:pt x="297" y="324"/>
                    <a:pt x="213" y="828"/>
                  </a:cubicBezTo>
                  <a:cubicBezTo>
                    <a:pt x="183" y="980"/>
                    <a:pt x="0" y="3473"/>
                    <a:pt x="608" y="3776"/>
                  </a:cubicBezTo>
                  <a:cubicBezTo>
                    <a:pt x="639" y="3807"/>
                    <a:pt x="669" y="3807"/>
                    <a:pt x="699" y="3807"/>
                  </a:cubicBezTo>
                  <a:cubicBezTo>
                    <a:pt x="760" y="3807"/>
                    <a:pt x="791" y="3807"/>
                    <a:pt x="851" y="3776"/>
                  </a:cubicBezTo>
                  <a:cubicBezTo>
                    <a:pt x="1247" y="3594"/>
                    <a:pt x="2067" y="1497"/>
                    <a:pt x="2158" y="1162"/>
                  </a:cubicBezTo>
                  <a:cubicBezTo>
                    <a:pt x="2219" y="615"/>
                    <a:pt x="1885" y="99"/>
                    <a:pt x="1368" y="7"/>
                  </a:cubicBezTo>
                  <a:cubicBezTo>
                    <a:pt x="1325" y="3"/>
                    <a:pt x="1283" y="0"/>
                    <a:pt x="12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7923675" y="5825600"/>
              <a:ext cx="86650" cy="61575"/>
            </a:xfrm>
            <a:custGeom>
              <a:avLst/>
              <a:gdLst/>
              <a:ahLst/>
              <a:cxnLst/>
              <a:rect l="l" t="t" r="r" b="b"/>
              <a:pathLst>
                <a:path w="3466" h="2463" extrusionOk="0">
                  <a:moveTo>
                    <a:pt x="1034" y="396"/>
                  </a:moveTo>
                  <a:cubicBezTo>
                    <a:pt x="1125" y="396"/>
                    <a:pt x="1216" y="426"/>
                    <a:pt x="1277" y="487"/>
                  </a:cubicBezTo>
                  <a:cubicBezTo>
                    <a:pt x="1702" y="700"/>
                    <a:pt x="2797" y="1703"/>
                    <a:pt x="2949" y="2037"/>
                  </a:cubicBezTo>
                  <a:cubicBezTo>
                    <a:pt x="2493" y="2007"/>
                    <a:pt x="1034" y="1612"/>
                    <a:pt x="730" y="1429"/>
                  </a:cubicBezTo>
                  <a:cubicBezTo>
                    <a:pt x="547" y="1338"/>
                    <a:pt x="486" y="1247"/>
                    <a:pt x="456" y="1095"/>
                  </a:cubicBezTo>
                  <a:cubicBezTo>
                    <a:pt x="426" y="943"/>
                    <a:pt x="456" y="761"/>
                    <a:pt x="517" y="669"/>
                  </a:cubicBezTo>
                  <a:cubicBezTo>
                    <a:pt x="638" y="517"/>
                    <a:pt x="821" y="396"/>
                    <a:pt x="1034" y="396"/>
                  </a:cubicBezTo>
                  <a:close/>
                  <a:moveTo>
                    <a:pt x="1031" y="1"/>
                  </a:moveTo>
                  <a:cubicBezTo>
                    <a:pt x="696" y="1"/>
                    <a:pt x="365" y="163"/>
                    <a:pt x="183" y="487"/>
                  </a:cubicBezTo>
                  <a:cubicBezTo>
                    <a:pt x="31" y="669"/>
                    <a:pt x="0" y="912"/>
                    <a:pt x="61" y="1186"/>
                  </a:cubicBezTo>
                  <a:cubicBezTo>
                    <a:pt x="152" y="1460"/>
                    <a:pt x="304" y="1703"/>
                    <a:pt x="517" y="1794"/>
                  </a:cubicBezTo>
                  <a:cubicBezTo>
                    <a:pt x="669" y="1916"/>
                    <a:pt x="2249" y="2463"/>
                    <a:pt x="3009" y="2463"/>
                  </a:cubicBezTo>
                  <a:cubicBezTo>
                    <a:pt x="3192" y="2463"/>
                    <a:pt x="3344" y="2402"/>
                    <a:pt x="3374" y="2341"/>
                  </a:cubicBezTo>
                  <a:cubicBezTo>
                    <a:pt x="3404" y="2250"/>
                    <a:pt x="3465" y="2189"/>
                    <a:pt x="3404" y="2037"/>
                  </a:cubicBezTo>
                  <a:cubicBezTo>
                    <a:pt x="3252" y="1460"/>
                    <a:pt x="1854" y="335"/>
                    <a:pt x="1520" y="122"/>
                  </a:cubicBezTo>
                  <a:cubicBezTo>
                    <a:pt x="1368" y="41"/>
                    <a:pt x="1199" y="1"/>
                    <a:pt x="10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0"/>
            <p:cNvSpPr/>
            <p:nvPr/>
          </p:nvSpPr>
          <p:spPr>
            <a:xfrm>
              <a:off x="7561950" y="4323300"/>
              <a:ext cx="870875" cy="1374675"/>
            </a:xfrm>
            <a:custGeom>
              <a:avLst/>
              <a:gdLst/>
              <a:ahLst/>
              <a:cxnLst/>
              <a:rect l="l" t="t" r="r" b="b"/>
              <a:pathLst>
                <a:path w="34835" h="54987" extrusionOk="0">
                  <a:moveTo>
                    <a:pt x="19029" y="1"/>
                  </a:moveTo>
                  <a:cubicBezTo>
                    <a:pt x="19029" y="1"/>
                    <a:pt x="1" y="6536"/>
                    <a:pt x="1004" y="15046"/>
                  </a:cubicBezTo>
                  <a:cubicBezTo>
                    <a:pt x="2068" y="23557"/>
                    <a:pt x="17326" y="54986"/>
                    <a:pt x="17326" y="54986"/>
                  </a:cubicBezTo>
                  <a:lnTo>
                    <a:pt x="24773" y="53649"/>
                  </a:lnTo>
                  <a:lnTo>
                    <a:pt x="24348" y="33679"/>
                  </a:lnTo>
                  <a:cubicBezTo>
                    <a:pt x="22190" y="25958"/>
                    <a:pt x="21278" y="21673"/>
                    <a:pt x="18451" y="18238"/>
                  </a:cubicBezTo>
                  <a:lnTo>
                    <a:pt x="34105" y="15837"/>
                  </a:lnTo>
                  <a:cubicBezTo>
                    <a:pt x="34105" y="15837"/>
                    <a:pt x="34834" y="8815"/>
                    <a:pt x="30488" y="4104"/>
                  </a:cubicBezTo>
                  <a:cubicBezTo>
                    <a:pt x="28269" y="1672"/>
                    <a:pt x="22980" y="31"/>
                    <a:pt x="19029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40"/>
            <p:cNvSpPr/>
            <p:nvPr/>
          </p:nvSpPr>
          <p:spPr>
            <a:xfrm>
              <a:off x="7888700" y="4708925"/>
              <a:ext cx="244725" cy="909250"/>
            </a:xfrm>
            <a:custGeom>
              <a:avLst/>
              <a:gdLst/>
              <a:ahLst/>
              <a:cxnLst/>
              <a:rect l="l" t="t" r="r" b="b"/>
              <a:pathLst>
                <a:path w="9789" h="36370" extrusionOk="0">
                  <a:moveTo>
                    <a:pt x="5766" y="1"/>
                  </a:moveTo>
                  <a:cubicBezTo>
                    <a:pt x="5740" y="1"/>
                    <a:pt x="5712" y="6"/>
                    <a:pt x="5685" y="17"/>
                  </a:cubicBezTo>
                  <a:cubicBezTo>
                    <a:pt x="5655" y="17"/>
                    <a:pt x="1734" y="837"/>
                    <a:pt x="305" y="837"/>
                  </a:cubicBezTo>
                  <a:cubicBezTo>
                    <a:pt x="183" y="837"/>
                    <a:pt x="62" y="928"/>
                    <a:pt x="31" y="1020"/>
                  </a:cubicBezTo>
                  <a:cubicBezTo>
                    <a:pt x="1" y="1141"/>
                    <a:pt x="31" y="1263"/>
                    <a:pt x="92" y="1324"/>
                  </a:cubicBezTo>
                  <a:cubicBezTo>
                    <a:pt x="153" y="1384"/>
                    <a:pt x="5259" y="5549"/>
                    <a:pt x="7053" y="12691"/>
                  </a:cubicBezTo>
                  <a:cubicBezTo>
                    <a:pt x="8846" y="19956"/>
                    <a:pt x="9180" y="36096"/>
                    <a:pt x="9211" y="36218"/>
                  </a:cubicBezTo>
                  <a:cubicBezTo>
                    <a:pt x="9272" y="36278"/>
                    <a:pt x="9363" y="36370"/>
                    <a:pt x="9484" y="36370"/>
                  </a:cubicBezTo>
                  <a:lnTo>
                    <a:pt x="9576" y="36370"/>
                  </a:lnTo>
                  <a:cubicBezTo>
                    <a:pt x="9728" y="36309"/>
                    <a:pt x="9788" y="36126"/>
                    <a:pt x="9758" y="35974"/>
                  </a:cubicBezTo>
                  <a:cubicBezTo>
                    <a:pt x="9728" y="35883"/>
                    <a:pt x="9363" y="19774"/>
                    <a:pt x="7600" y="12540"/>
                  </a:cubicBezTo>
                  <a:cubicBezTo>
                    <a:pt x="6110" y="6582"/>
                    <a:pt x="2372" y="2661"/>
                    <a:pt x="974" y="1384"/>
                  </a:cubicBezTo>
                  <a:cubicBezTo>
                    <a:pt x="2737" y="1232"/>
                    <a:pt x="5655" y="624"/>
                    <a:pt x="5807" y="564"/>
                  </a:cubicBezTo>
                  <a:cubicBezTo>
                    <a:pt x="5959" y="533"/>
                    <a:pt x="6080" y="381"/>
                    <a:pt x="6019" y="229"/>
                  </a:cubicBezTo>
                  <a:cubicBezTo>
                    <a:pt x="5994" y="105"/>
                    <a:pt x="5888" y="1"/>
                    <a:pt x="576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0"/>
            <p:cNvSpPr/>
            <p:nvPr/>
          </p:nvSpPr>
          <p:spPr>
            <a:xfrm>
              <a:off x="7957100" y="5600550"/>
              <a:ext cx="214325" cy="56375"/>
            </a:xfrm>
            <a:custGeom>
              <a:avLst/>
              <a:gdLst/>
              <a:ahLst/>
              <a:cxnLst/>
              <a:rect l="l" t="t" r="r" b="b"/>
              <a:pathLst>
                <a:path w="8573" h="2255" extrusionOk="0">
                  <a:moveTo>
                    <a:pt x="8255" y="1"/>
                  </a:moveTo>
                  <a:cubicBezTo>
                    <a:pt x="8239" y="1"/>
                    <a:pt x="8223" y="2"/>
                    <a:pt x="8207" y="6"/>
                  </a:cubicBezTo>
                  <a:lnTo>
                    <a:pt x="244" y="1677"/>
                  </a:lnTo>
                  <a:cubicBezTo>
                    <a:pt x="92" y="1738"/>
                    <a:pt x="1" y="1890"/>
                    <a:pt x="31" y="2042"/>
                  </a:cubicBezTo>
                  <a:cubicBezTo>
                    <a:pt x="61" y="2133"/>
                    <a:pt x="183" y="2255"/>
                    <a:pt x="335" y="2255"/>
                  </a:cubicBezTo>
                  <a:lnTo>
                    <a:pt x="365" y="2255"/>
                  </a:lnTo>
                  <a:lnTo>
                    <a:pt x="8299" y="583"/>
                  </a:lnTo>
                  <a:cubicBezTo>
                    <a:pt x="8451" y="553"/>
                    <a:pt x="8572" y="401"/>
                    <a:pt x="8542" y="249"/>
                  </a:cubicBezTo>
                  <a:cubicBezTo>
                    <a:pt x="8515" y="113"/>
                    <a:pt x="8390" y="1"/>
                    <a:pt x="825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0"/>
            <p:cNvSpPr/>
            <p:nvPr/>
          </p:nvSpPr>
          <p:spPr>
            <a:xfrm>
              <a:off x="8452550" y="5642475"/>
              <a:ext cx="240150" cy="269025"/>
            </a:xfrm>
            <a:custGeom>
              <a:avLst/>
              <a:gdLst/>
              <a:ahLst/>
              <a:cxnLst/>
              <a:rect l="l" t="t" r="r" b="b"/>
              <a:pathLst>
                <a:path w="9606" h="10761" extrusionOk="0">
                  <a:moveTo>
                    <a:pt x="1" y="0"/>
                  </a:moveTo>
                  <a:lnTo>
                    <a:pt x="3770" y="10760"/>
                  </a:lnTo>
                  <a:lnTo>
                    <a:pt x="9606" y="10365"/>
                  </a:lnTo>
                  <a:lnTo>
                    <a:pt x="7630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0"/>
            <p:cNvSpPr/>
            <p:nvPr/>
          </p:nvSpPr>
          <p:spPr>
            <a:xfrm>
              <a:off x="8239025" y="5859050"/>
              <a:ext cx="468125" cy="250025"/>
            </a:xfrm>
            <a:custGeom>
              <a:avLst/>
              <a:gdLst/>
              <a:ahLst/>
              <a:cxnLst/>
              <a:rect l="l" t="t" r="r" b="b"/>
              <a:pathLst>
                <a:path w="18725" h="10001" extrusionOk="0">
                  <a:moveTo>
                    <a:pt x="9879" y="0"/>
                  </a:moveTo>
                  <a:lnTo>
                    <a:pt x="8511" y="1307"/>
                  </a:lnTo>
                  <a:lnTo>
                    <a:pt x="517" y="8632"/>
                  </a:lnTo>
                  <a:cubicBezTo>
                    <a:pt x="0" y="9119"/>
                    <a:pt x="335" y="10000"/>
                    <a:pt x="1064" y="10000"/>
                  </a:cubicBezTo>
                  <a:lnTo>
                    <a:pt x="17843" y="9605"/>
                  </a:lnTo>
                  <a:cubicBezTo>
                    <a:pt x="18329" y="9605"/>
                    <a:pt x="18724" y="9210"/>
                    <a:pt x="18694" y="8693"/>
                  </a:cubicBezTo>
                  <a:lnTo>
                    <a:pt x="18603" y="274"/>
                  </a:lnTo>
                  <a:lnTo>
                    <a:pt x="9879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40"/>
            <p:cNvSpPr/>
            <p:nvPr/>
          </p:nvSpPr>
          <p:spPr>
            <a:xfrm>
              <a:off x="8239025" y="6057375"/>
              <a:ext cx="468125" cy="51700"/>
            </a:xfrm>
            <a:custGeom>
              <a:avLst/>
              <a:gdLst/>
              <a:ahLst/>
              <a:cxnLst/>
              <a:rect l="l" t="t" r="r" b="b"/>
              <a:pathLst>
                <a:path w="18725" h="2068" extrusionOk="0">
                  <a:moveTo>
                    <a:pt x="18694" y="0"/>
                  </a:moveTo>
                  <a:cubicBezTo>
                    <a:pt x="18542" y="122"/>
                    <a:pt x="18359" y="243"/>
                    <a:pt x="18116" y="243"/>
                  </a:cubicBezTo>
                  <a:lnTo>
                    <a:pt x="1338" y="608"/>
                  </a:lnTo>
                  <a:cubicBezTo>
                    <a:pt x="1095" y="608"/>
                    <a:pt x="943" y="547"/>
                    <a:pt x="791" y="426"/>
                  </a:cubicBezTo>
                  <a:lnTo>
                    <a:pt x="517" y="699"/>
                  </a:lnTo>
                  <a:cubicBezTo>
                    <a:pt x="0" y="1155"/>
                    <a:pt x="335" y="2067"/>
                    <a:pt x="1064" y="2067"/>
                  </a:cubicBezTo>
                  <a:lnTo>
                    <a:pt x="17843" y="1672"/>
                  </a:lnTo>
                  <a:cubicBezTo>
                    <a:pt x="18359" y="1642"/>
                    <a:pt x="18724" y="1277"/>
                    <a:pt x="18694" y="760"/>
                  </a:cubicBezTo>
                  <a:lnTo>
                    <a:pt x="18694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0"/>
            <p:cNvSpPr/>
            <p:nvPr/>
          </p:nvSpPr>
          <p:spPr>
            <a:xfrm>
              <a:off x="8312725" y="6059650"/>
              <a:ext cx="398225" cy="15975"/>
            </a:xfrm>
            <a:custGeom>
              <a:avLst/>
              <a:gdLst/>
              <a:ahLst/>
              <a:cxnLst/>
              <a:rect l="l" t="t" r="r" b="b"/>
              <a:pathLst>
                <a:path w="15929" h="639" extrusionOk="0">
                  <a:moveTo>
                    <a:pt x="15746" y="0"/>
                  </a:moveTo>
                  <a:lnTo>
                    <a:pt x="214" y="274"/>
                  </a:lnTo>
                  <a:cubicBezTo>
                    <a:pt x="92" y="274"/>
                    <a:pt x="1" y="335"/>
                    <a:pt x="1" y="456"/>
                  </a:cubicBezTo>
                  <a:cubicBezTo>
                    <a:pt x="1" y="578"/>
                    <a:pt x="92" y="639"/>
                    <a:pt x="214" y="639"/>
                  </a:cubicBezTo>
                  <a:lnTo>
                    <a:pt x="15746" y="396"/>
                  </a:lnTo>
                  <a:cubicBezTo>
                    <a:pt x="15867" y="396"/>
                    <a:pt x="15928" y="304"/>
                    <a:pt x="15928" y="183"/>
                  </a:cubicBezTo>
                  <a:cubicBezTo>
                    <a:pt x="15928" y="92"/>
                    <a:pt x="15867" y="0"/>
                    <a:pt x="157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0"/>
            <p:cNvSpPr/>
            <p:nvPr/>
          </p:nvSpPr>
          <p:spPr>
            <a:xfrm>
              <a:off x="8596175" y="5921250"/>
              <a:ext cx="86650" cy="84475"/>
            </a:xfrm>
            <a:custGeom>
              <a:avLst/>
              <a:gdLst/>
              <a:ahLst/>
              <a:cxnLst/>
              <a:rect l="l" t="t" r="r" b="b"/>
              <a:pathLst>
                <a:path w="3466" h="3379" extrusionOk="0">
                  <a:moveTo>
                    <a:pt x="1794" y="369"/>
                  </a:moveTo>
                  <a:cubicBezTo>
                    <a:pt x="2341" y="369"/>
                    <a:pt x="2888" y="825"/>
                    <a:pt x="3040" y="1433"/>
                  </a:cubicBezTo>
                  <a:cubicBezTo>
                    <a:pt x="3162" y="2163"/>
                    <a:pt x="2675" y="2801"/>
                    <a:pt x="2006" y="2953"/>
                  </a:cubicBezTo>
                  <a:cubicBezTo>
                    <a:pt x="1927" y="2966"/>
                    <a:pt x="1849" y="2972"/>
                    <a:pt x="1772" y="2972"/>
                  </a:cubicBezTo>
                  <a:cubicBezTo>
                    <a:pt x="1144" y="2972"/>
                    <a:pt x="622" y="2543"/>
                    <a:pt x="487" y="1919"/>
                  </a:cubicBezTo>
                  <a:cubicBezTo>
                    <a:pt x="365" y="1220"/>
                    <a:pt x="821" y="552"/>
                    <a:pt x="1520" y="400"/>
                  </a:cubicBezTo>
                  <a:cubicBezTo>
                    <a:pt x="1642" y="369"/>
                    <a:pt x="1703" y="369"/>
                    <a:pt x="1794" y="369"/>
                  </a:cubicBezTo>
                  <a:close/>
                  <a:moveTo>
                    <a:pt x="1739" y="1"/>
                  </a:moveTo>
                  <a:cubicBezTo>
                    <a:pt x="1627" y="1"/>
                    <a:pt x="1513" y="12"/>
                    <a:pt x="1399" y="35"/>
                  </a:cubicBezTo>
                  <a:cubicBezTo>
                    <a:pt x="973" y="96"/>
                    <a:pt x="608" y="369"/>
                    <a:pt x="335" y="764"/>
                  </a:cubicBezTo>
                  <a:cubicBezTo>
                    <a:pt x="61" y="1099"/>
                    <a:pt x="0" y="1555"/>
                    <a:pt x="61" y="2011"/>
                  </a:cubicBezTo>
                  <a:cubicBezTo>
                    <a:pt x="152" y="2436"/>
                    <a:pt x="426" y="2801"/>
                    <a:pt x="791" y="3074"/>
                  </a:cubicBezTo>
                  <a:cubicBezTo>
                    <a:pt x="1095" y="3257"/>
                    <a:pt x="1399" y="3378"/>
                    <a:pt x="1733" y="3378"/>
                  </a:cubicBezTo>
                  <a:cubicBezTo>
                    <a:pt x="1854" y="3378"/>
                    <a:pt x="1976" y="3348"/>
                    <a:pt x="2037" y="3348"/>
                  </a:cubicBezTo>
                  <a:cubicBezTo>
                    <a:pt x="2462" y="3257"/>
                    <a:pt x="2827" y="2983"/>
                    <a:pt x="3101" y="2618"/>
                  </a:cubicBezTo>
                  <a:cubicBezTo>
                    <a:pt x="3374" y="2284"/>
                    <a:pt x="3465" y="1828"/>
                    <a:pt x="3374" y="1372"/>
                  </a:cubicBezTo>
                  <a:cubicBezTo>
                    <a:pt x="3313" y="947"/>
                    <a:pt x="3040" y="552"/>
                    <a:pt x="2645" y="308"/>
                  </a:cubicBezTo>
                  <a:cubicBezTo>
                    <a:pt x="2394" y="103"/>
                    <a:pt x="2075" y="1"/>
                    <a:pt x="17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0"/>
            <p:cNvSpPr/>
            <p:nvPr/>
          </p:nvSpPr>
          <p:spPr>
            <a:xfrm>
              <a:off x="8445700" y="5885450"/>
              <a:ext cx="49425" cy="51875"/>
            </a:xfrm>
            <a:custGeom>
              <a:avLst/>
              <a:gdLst/>
              <a:ahLst/>
              <a:cxnLst/>
              <a:rect l="l" t="t" r="r" b="b"/>
              <a:pathLst>
                <a:path w="1977" h="2075" extrusionOk="0">
                  <a:moveTo>
                    <a:pt x="233" y="0"/>
                  </a:moveTo>
                  <a:cubicBezTo>
                    <a:pt x="176" y="0"/>
                    <a:pt x="123" y="23"/>
                    <a:pt x="92" y="69"/>
                  </a:cubicBezTo>
                  <a:cubicBezTo>
                    <a:pt x="1" y="129"/>
                    <a:pt x="1" y="281"/>
                    <a:pt x="92" y="373"/>
                  </a:cubicBezTo>
                  <a:lnTo>
                    <a:pt x="1612" y="1984"/>
                  </a:lnTo>
                  <a:cubicBezTo>
                    <a:pt x="1642" y="2044"/>
                    <a:pt x="1734" y="2075"/>
                    <a:pt x="1764" y="2075"/>
                  </a:cubicBezTo>
                  <a:cubicBezTo>
                    <a:pt x="1794" y="2075"/>
                    <a:pt x="1886" y="2075"/>
                    <a:pt x="1916" y="1984"/>
                  </a:cubicBezTo>
                  <a:cubicBezTo>
                    <a:pt x="1977" y="1923"/>
                    <a:pt x="1977" y="1771"/>
                    <a:pt x="1916" y="1680"/>
                  </a:cubicBezTo>
                  <a:lnTo>
                    <a:pt x="396" y="69"/>
                  </a:lnTo>
                  <a:cubicBezTo>
                    <a:pt x="351" y="23"/>
                    <a:pt x="290" y="0"/>
                    <a:pt x="2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0"/>
            <p:cNvSpPr/>
            <p:nvPr/>
          </p:nvSpPr>
          <p:spPr>
            <a:xfrm>
              <a:off x="8415325" y="5914900"/>
              <a:ext cx="49400" cy="52075"/>
            </a:xfrm>
            <a:custGeom>
              <a:avLst/>
              <a:gdLst/>
              <a:ahLst/>
              <a:cxnLst/>
              <a:rect l="l" t="t" r="r" b="b"/>
              <a:pathLst>
                <a:path w="1976" h="2083" extrusionOk="0">
                  <a:moveTo>
                    <a:pt x="232" y="0"/>
                  </a:moveTo>
                  <a:cubicBezTo>
                    <a:pt x="175" y="0"/>
                    <a:pt x="122" y="15"/>
                    <a:pt x="91" y="46"/>
                  </a:cubicBezTo>
                  <a:cubicBezTo>
                    <a:pt x="0" y="137"/>
                    <a:pt x="0" y="289"/>
                    <a:pt x="91" y="350"/>
                  </a:cubicBezTo>
                  <a:lnTo>
                    <a:pt x="1611" y="1991"/>
                  </a:lnTo>
                  <a:cubicBezTo>
                    <a:pt x="1642" y="2021"/>
                    <a:pt x="1733" y="2082"/>
                    <a:pt x="1763" y="2082"/>
                  </a:cubicBezTo>
                  <a:cubicBezTo>
                    <a:pt x="1794" y="2082"/>
                    <a:pt x="1824" y="2082"/>
                    <a:pt x="1915" y="1991"/>
                  </a:cubicBezTo>
                  <a:cubicBezTo>
                    <a:pt x="1976" y="1930"/>
                    <a:pt x="1976" y="1778"/>
                    <a:pt x="1915" y="1687"/>
                  </a:cubicBezTo>
                  <a:lnTo>
                    <a:pt x="395" y="46"/>
                  </a:lnTo>
                  <a:cubicBezTo>
                    <a:pt x="350" y="15"/>
                    <a:pt x="289" y="0"/>
                    <a:pt x="2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0"/>
            <p:cNvSpPr/>
            <p:nvPr/>
          </p:nvSpPr>
          <p:spPr>
            <a:xfrm>
              <a:off x="8386450" y="5944525"/>
              <a:ext cx="49400" cy="51325"/>
            </a:xfrm>
            <a:custGeom>
              <a:avLst/>
              <a:gdLst/>
              <a:ahLst/>
              <a:cxnLst/>
              <a:rect l="l" t="t" r="r" b="b"/>
              <a:pathLst>
                <a:path w="1976" h="2053" extrusionOk="0">
                  <a:moveTo>
                    <a:pt x="224" y="1"/>
                  </a:moveTo>
                  <a:cubicBezTo>
                    <a:pt x="167" y="1"/>
                    <a:pt x="107" y="16"/>
                    <a:pt x="61" y="46"/>
                  </a:cubicBezTo>
                  <a:cubicBezTo>
                    <a:pt x="0" y="137"/>
                    <a:pt x="0" y="289"/>
                    <a:pt x="61" y="350"/>
                  </a:cubicBezTo>
                  <a:lnTo>
                    <a:pt x="1581" y="1991"/>
                  </a:lnTo>
                  <a:cubicBezTo>
                    <a:pt x="1611" y="2022"/>
                    <a:pt x="1702" y="2052"/>
                    <a:pt x="1733" y="2052"/>
                  </a:cubicBezTo>
                  <a:cubicBezTo>
                    <a:pt x="1824" y="2052"/>
                    <a:pt x="1854" y="2022"/>
                    <a:pt x="1885" y="1991"/>
                  </a:cubicBezTo>
                  <a:cubicBezTo>
                    <a:pt x="1976" y="1900"/>
                    <a:pt x="1976" y="1748"/>
                    <a:pt x="1885" y="1687"/>
                  </a:cubicBezTo>
                  <a:lnTo>
                    <a:pt x="365" y="46"/>
                  </a:lnTo>
                  <a:cubicBezTo>
                    <a:pt x="334" y="16"/>
                    <a:pt x="281" y="1"/>
                    <a:pt x="2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40"/>
            <p:cNvSpPr/>
            <p:nvPr/>
          </p:nvSpPr>
          <p:spPr>
            <a:xfrm>
              <a:off x="8470025" y="5790475"/>
              <a:ext cx="55500" cy="95175"/>
            </a:xfrm>
            <a:custGeom>
              <a:avLst/>
              <a:gdLst/>
              <a:ahLst/>
              <a:cxnLst/>
              <a:rect l="l" t="t" r="r" b="b"/>
              <a:pathLst>
                <a:path w="2220" h="3807" extrusionOk="0">
                  <a:moveTo>
                    <a:pt x="1216" y="433"/>
                  </a:moveTo>
                  <a:cubicBezTo>
                    <a:pt x="1216" y="433"/>
                    <a:pt x="1247" y="463"/>
                    <a:pt x="1277" y="463"/>
                  </a:cubicBezTo>
                  <a:cubicBezTo>
                    <a:pt x="1581" y="524"/>
                    <a:pt x="1764" y="828"/>
                    <a:pt x="1733" y="1132"/>
                  </a:cubicBezTo>
                  <a:cubicBezTo>
                    <a:pt x="1703" y="1466"/>
                    <a:pt x="1034" y="2895"/>
                    <a:pt x="730" y="3321"/>
                  </a:cubicBezTo>
                  <a:cubicBezTo>
                    <a:pt x="609" y="2865"/>
                    <a:pt x="548" y="1345"/>
                    <a:pt x="639" y="889"/>
                  </a:cubicBezTo>
                  <a:cubicBezTo>
                    <a:pt x="700" y="615"/>
                    <a:pt x="943" y="433"/>
                    <a:pt x="1216" y="433"/>
                  </a:cubicBezTo>
                  <a:close/>
                  <a:moveTo>
                    <a:pt x="1241" y="0"/>
                  </a:moveTo>
                  <a:cubicBezTo>
                    <a:pt x="743" y="0"/>
                    <a:pt x="297" y="324"/>
                    <a:pt x="213" y="828"/>
                  </a:cubicBezTo>
                  <a:cubicBezTo>
                    <a:pt x="183" y="980"/>
                    <a:pt x="1" y="3473"/>
                    <a:pt x="609" y="3776"/>
                  </a:cubicBezTo>
                  <a:cubicBezTo>
                    <a:pt x="639" y="3807"/>
                    <a:pt x="669" y="3807"/>
                    <a:pt x="700" y="3807"/>
                  </a:cubicBezTo>
                  <a:cubicBezTo>
                    <a:pt x="761" y="3807"/>
                    <a:pt x="791" y="3807"/>
                    <a:pt x="852" y="3776"/>
                  </a:cubicBezTo>
                  <a:cubicBezTo>
                    <a:pt x="1247" y="3594"/>
                    <a:pt x="2068" y="1497"/>
                    <a:pt x="2159" y="1162"/>
                  </a:cubicBezTo>
                  <a:cubicBezTo>
                    <a:pt x="2220" y="615"/>
                    <a:pt x="1885" y="99"/>
                    <a:pt x="1368" y="7"/>
                  </a:cubicBezTo>
                  <a:cubicBezTo>
                    <a:pt x="1326" y="3"/>
                    <a:pt x="1283" y="0"/>
                    <a:pt x="12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0"/>
            <p:cNvSpPr/>
            <p:nvPr/>
          </p:nvSpPr>
          <p:spPr>
            <a:xfrm>
              <a:off x="8406950" y="5825600"/>
              <a:ext cx="86650" cy="61575"/>
            </a:xfrm>
            <a:custGeom>
              <a:avLst/>
              <a:gdLst/>
              <a:ahLst/>
              <a:cxnLst/>
              <a:rect l="l" t="t" r="r" b="b"/>
              <a:pathLst>
                <a:path w="3466" h="2463" extrusionOk="0">
                  <a:moveTo>
                    <a:pt x="1034" y="396"/>
                  </a:moveTo>
                  <a:cubicBezTo>
                    <a:pt x="1095" y="396"/>
                    <a:pt x="1217" y="426"/>
                    <a:pt x="1308" y="487"/>
                  </a:cubicBezTo>
                  <a:cubicBezTo>
                    <a:pt x="1703" y="700"/>
                    <a:pt x="2828" y="1703"/>
                    <a:pt x="2980" y="2037"/>
                  </a:cubicBezTo>
                  <a:cubicBezTo>
                    <a:pt x="2524" y="2007"/>
                    <a:pt x="1034" y="1612"/>
                    <a:pt x="730" y="1429"/>
                  </a:cubicBezTo>
                  <a:cubicBezTo>
                    <a:pt x="578" y="1338"/>
                    <a:pt x="487" y="1247"/>
                    <a:pt x="457" y="1095"/>
                  </a:cubicBezTo>
                  <a:cubicBezTo>
                    <a:pt x="426" y="943"/>
                    <a:pt x="457" y="761"/>
                    <a:pt x="548" y="669"/>
                  </a:cubicBezTo>
                  <a:cubicBezTo>
                    <a:pt x="639" y="517"/>
                    <a:pt x="852" y="396"/>
                    <a:pt x="1034" y="396"/>
                  </a:cubicBezTo>
                  <a:close/>
                  <a:moveTo>
                    <a:pt x="1032" y="1"/>
                  </a:moveTo>
                  <a:cubicBezTo>
                    <a:pt x="697" y="1"/>
                    <a:pt x="366" y="163"/>
                    <a:pt x="183" y="487"/>
                  </a:cubicBezTo>
                  <a:cubicBezTo>
                    <a:pt x="31" y="669"/>
                    <a:pt x="1" y="912"/>
                    <a:pt x="92" y="1186"/>
                  </a:cubicBezTo>
                  <a:cubicBezTo>
                    <a:pt x="153" y="1460"/>
                    <a:pt x="305" y="1703"/>
                    <a:pt x="548" y="1794"/>
                  </a:cubicBezTo>
                  <a:cubicBezTo>
                    <a:pt x="700" y="1916"/>
                    <a:pt x="2250" y="2463"/>
                    <a:pt x="3010" y="2463"/>
                  </a:cubicBezTo>
                  <a:cubicBezTo>
                    <a:pt x="3192" y="2463"/>
                    <a:pt x="3314" y="2402"/>
                    <a:pt x="3375" y="2341"/>
                  </a:cubicBezTo>
                  <a:cubicBezTo>
                    <a:pt x="3405" y="2250"/>
                    <a:pt x="3466" y="2189"/>
                    <a:pt x="3405" y="2037"/>
                  </a:cubicBezTo>
                  <a:cubicBezTo>
                    <a:pt x="3253" y="1460"/>
                    <a:pt x="1855" y="335"/>
                    <a:pt x="1521" y="122"/>
                  </a:cubicBezTo>
                  <a:cubicBezTo>
                    <a:pt x="1369" y="41"/>
                    <a:pt x="1200" y="1"/>
                    <a:pt x="10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0"/>
            <p:cNvSpPr/>
            <p:nvPr/>
          </p:nvSpPr>
          <p:spPr>
            <a:xfrm>
              <a:off x="8045250" y="4323300"/>
              <a:ext cx="696075" cy="1374675"/>
            </a:xfrm>
            <a:custGeom>
              <a:avLst/>
              <a:gdLst/>
              <a:ahLst/>
              <a:cxnLst/>
              <a:rect l="l" t="t" r="r" b="b"/>
              <a:pathLst>
                <a:path w="27843" h="54987" extrusionOk="0">
                  <a:moveTo>
                    <a:pt x="19028" y="1"/>
                  </a:moveTo>
                  <a:cubicBezTo>
                    <a:pt x="19028" y="1"/>
                    <a:pt x="0" y="6536"/>
                    <a:pt x="1034" y="15046"/>
                  </a:cubicBezTo>
                  <a:cubicBezTo>
                    <a:pt x="2098" y="23557"/>
                    <a:pt x="17326" y="54986"/>
                    <a:pt x="17326" y="54986"/>
                  </a:cubicBezTo>
                  <a:lnTo>
                    <a:pt x="24773" y="53649"/>
                  </a:lnTo>
                  <a:lnTo>
                    <a:pt x="24347" y="33679"/>
                  </a:lnTo>
                  <a:cubicBezTo>
                    <a:pt x="22189" y="25958"/>
                    <a:pt x="21277" y="21673"/>
                    <a:pt x="18451" y="18238"/>
                  </a:cubicBezTo>
                  <a:lnTo>
                    <a:pt x="22554" y="17144"/>
                  </a:lnTo>
                  <a:cubicBezTo>
                    <a:pt x="25715" y="16262"/>
                    <a:pt x="27843" y="13344"/>
                    <a:pt x="27691" y="10062"/>
                  </a:cubicBezTo>
                  <a:cubicBezTo>
                    <a:pt x="27478" y="5593"/>
                    <a:pt x="25806" y="122"/>
                    <a:pt x="1902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40"/>
            <p:cNvSpPr/>
            <p:nvPr/>
          </p:nvSpPr>
          <p:spPr>
            <a:xfrm>
              <a:off x="8372000" y="4708925"/>
              <a:ext cx="244725" cy="909250"/>
            </a:xfrm>
            <a:custGeom>
              <a:avLst/>
              <a:gdLst/>
              <a:ahLst/>
              <a:cxnLst/>
              <a:rect l="l" t="t" r="r" b="b"/>
              <a:pathLst>
                <a:path w="9789" h="36370" extrusionOk="0">
                  <a:moveTo>
                    <a:pt x="5766" y="1"/>
                  </a:moveTo>
                  <a:cubicBezTo>
                    <a:pt x="5739" y="1"/>
                    <a:pt x="5712" y="6"/>
                    <a:pt x="5685" y="17"/>
                  </a:cubicBezTo>
                  <a:cubicBezTo>
                    <a:pt x="5654" y="17"/>
                    <a:pt x="1733" y="837"/>
                    <a:pt x="305" y="837"/>
                  </a:cubicBezTo>
                  <a:cubicBezTo>
                    <a:pt x="183" y="837"/>
                    <a:pt x="61" y="928"/>
                    <a:pt x="31" y="1020"/>
                  </a:cubicBezTo>
                  <a:cubicBezTo>
                    <a:pt x="1" y="1141"/>
                    <a:pt x="31" y="1263"/>
                    <a:pt x="122" y="1324"/>
                  </a:cubicBezTo>
                  <a:cubicBezTo>
                    <a:pt x="153" y="1384"/>
                    <a:pt x="5289" y="5549"/>
                    <a:pt x="7052" y="12691"/>
                  </a:cubicBezTo>
                  <a:cubicBezTo>
                    <a:pt x="8846" y="19956"/>
                    <a:pt x="9180" y="36096"/>
                    <a:pt x="9241" y="36218"/>
                  </a:cubicBezTo>
                  <a:cubicBezTo>
                    <a:pt x="9241" y="36278"/>
                    <a:pt x="9332" y="36370"/>
                    <a:pt x="9484" y="36370"/>
                  </a:cubicBezTo>
                  <a:lnTo>
                    <a:pt x="9575" y="36370"/>
                  </a:lnTo>
                  <a:cubicBezTo>
                    <a:pt x="9727" y="36309"/>
                    <a:pt x="9788" y="36126"/>
                    <a:pt x="9758" y="35974"/>
                  </a:cubicBezTo>
                  <a:cubicBezTo>
                    <a:pt x="9727" y="35883"/>
                    <a:pt x="9393" y="19774"/>
                    <a:pt x="7600" y="12540"/>
                  </a:cubicBezTo>
                  <a:cubicBezTo>
                    <a:pt x="6110" y="6582"/>
                    <a:pt x="2371" y="2661"/>
                    <a:pt x="973" y="1384"/>
                  </a:cubicBezTo>
                  <a:cubicBezTo>
                    <a:pt x="2736" y="1232"/>
                    <a:pt x="5654" y="624"/>
                    <a:pt x="5806" y="564"/>
                  </a:cubicBezTo>
                  <a:cubicBezTo>
                    <a:pt x="5958" y="533"/>
                    <a:pt x="6080" y="381"/>
                    <a:pt x="6049" y="229"/>
                  </a:cubicBezTo>
                  <a:cubicBezTo>
                    <a:pt x="6000" y="105"/>
                    <a:pt x="5888" y="1"/>
                    <a:pt x="576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0"/>
            <p:cNvSpPr/>
            <p:nvPr/>
          </p:nvSpPr>
          <p:spPr>
            <a:xfrm>
              <a:off x="8439625" y="5600550"/>
              <a:ext cx="214325" cy="56375"/>
            </a:xfrm>
            <a:custGeom>
              <a:avLst/>
              <a:gdLst/>
              <a:ahLst/>
              <a:cxnLst/>
              <a:rect l="l" t="t" r="r" b="b"/>
              <a:pathLst>
                <a:path w="8573" h="2255" extrusionOk="0">
                  <a:moveTo>
                    <a:pt x="8255" y="1"/>
                  </a:moveTo>
                  <a:cubicBezTo>
                    <a:pt x="8239" y="1"/>
                    <a:pt x="8224" y="2"/>
                    <a:pt x="8208" y="6"/>
                  </a:cubicBezTo>
                  <a:lnTo>
                    <a:pt x="244" y="1677"/>
                  </a:lnTo>
                  <a:cubicBezTo>
                    <a:pt x="92" y="1738"/>
                    <a:pt x="1" y="1890"/>
                    <a:pt x="31" y="2042"/>
                  </a:cubicBezTo>
                  <a:cubicBezTo>
                    <a:pt x="62" y="2133"/>
                    <a:pt x="214" y="2255"/>
                    <a:pt x="335" y="2255"/>
                  </a:cubicBezTo>
                  <a:lnTo>
                    <a:pt x="366" y="2255"/>
                  </a:lnTo>
                  <a:lnTo>
                    <a:pt x="8299" y="583"/>
                  </a:lnTo>
                  <a:cubicBezTo>
                    <a:pt x="8451" y="553"/>
                    <a:pt x="8572" y="401"/>
                    <a:pt x="8542" y="249"/>
                  </a:cubicBezTo>
                  <a:cubicBezTo>
                    <a:pt x="8515" y="113"/>
                    <a:pt x="8390" y="1"/>
                    <a:pt x="825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0"/>
            <p:cNvSpPr/>
            <p:nvPr/>
          </p:nvSpPr>
          <p:spPr>
            <a:xfrm>
              <a:off x="7959375" y="3403825"/>
              <a:ext cx="971175" cy="1007975"/>
            </a:xfrm>
            <a:custGeom>
              <a:avLst/>
              <a:gdLst/>
              <a:ahLst/>
              <a:cxnLst/>
              <a:rect l="l" t="t" r="r" b="b"/>
              <a:pathLst>
                <a:path w="38847" h="40319" extrusionOk="0">
                  <a:moveTo>
                    <a:pt x="30453" y="39676"/>
                  </a:moveTo>
                  <a:lnTo>
                    <a:pt x="30457" y="39698"/>
                  </a:lnTo>
                  <a:cubicBezTo>
                    <a:pt x="30465" y="39690"/>
                    <a:pt x="30463" y="39682"/>
                    <a:pt x="30453" y="39676"/>
                  </a:cubicBezTo>
                  <a:close/>
                  <a:moveTo>
                    <a:pt x="10457" y="1"/>
                  </a:moveTo>
                  <a:cubicBezTo>
                    <a:pt x="6475" y="1"/>
                    <a:pt x="2888" y="2463"/>
                    <a:pt x="1490" y="6202"/>
                  </a:cubicBezTo>
                  <a:lnTo>
                    <a:pt x="1" y="10123"/>
                  </a:lnTo>
                  <a:lnTo>
                    <a:pt x="4682" y="22099"/>
                  </a:lnTo>
                  <a:lnTo>
                    <a:pt x="2584" y="39850"/>
                  </a:lnTo>
                  <a:cubicBezTo>
                    <a:pt x="3367" y="40197"/>
                    <a:pt x="5728" y="40319"/>
                    <a:pt x="8765" y="40319"/>
                  </a:cubicBezTo>
                  <a:cubicBezTo>
                    <a:pt x="15961" y="40319"/>
                    <a:pt x="26959" y="39634"/>
                    <a:pt x="29783" y="39634"/>
                  </a:cubicBezTo>
                  <a:cubicBezTo>
                    <a:pt x="30171" y="39634"/>
                    <a:pt x="30405" y="39647"/>
                    <a:pt x="30453" y="39676"/>
                  </a:cubicBezTo>
                  <a:lnTo>
                    <a:pt x="30453" y="39676"/>
                  </a:lnTo>
                  <a:lnTo>
                    <a:pt x="28086" y="28360"/>
                  </a:lnTo>
                  <a:lnTo>
                    <a:pt x="38846" y="20700"/>
                  </a:lnTo>
                  <a:lnTo>
                    <a:pt x="35959" y="7539"/>
                  </a:lnTo>
                  <a:cubicBezTo>
                    <a:pt x="35017" y="3101"/>
                    <a:pt x="31096" y="1"/>
                    <a:pt x="26597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0"/>
            <p:cNvSpPr/>
            <p:nvPr/>
          </p:nvSpPr>
          <p:spPr>
            <a:xfrm>
              <a:off x="7507250" y="3537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>
              <a:off x="7531550" y="3537575"/>
              <a:ext cx="563875" cy="645025"/>
            </a:xfrm>
            <a:custGeom>
              <a:avLst/>
              <a:gdLst/>
              <a:ahLst/>
              <a:cxnLst/>
              <a:rect l="l" t="t" r="r" b="b"/>
              <a:pathLst>
                <a:path w="22555" h="25801" extrusionOk="0">
                  <a:moveTo>
                    <a:pt x="5016" y="1"/>
                  </a:moveTo>
                  <a:lnTo>
                    <a:pt x="1" y="3283"/>
                  </a:lnTo>
                  <a:lnTo>
                    <a:pt x="4135" y="20335"/>
                  </a:lnTo>
                  <a:cubicBezTo>
                    <a:pt x="5015" y="23820"/>
                    <a:pt x="8087" y="25800"/>
                    <a:pt x="11207" y="25800"/>
                  </a:cubicBezTo>
                  <a:cubicBezTo>
                    <a:pt x="13257" y="25800"/>
                    <a:pt x="15327" y="24945"/>
                    <a:pt x="16810" y="23101"/>
                  </a:cubicBezTo>
                  <a:lnTo>
                    <a:pt x="22555" y="16110"/>
                  </a:lnTo>
                  <a:lnTo>
                    <a:pt x="17114" y="4773"/>
                  </a:lnTo>
                  <a:lnTo>
                    <a:pt x="11491" y="11156"/>
                  </a:lnTo>
                  <a:lnTo>
                    <a:pt x="5016" y="1"/>
                  </a:ln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0"/>
            <p:cNvSpPr/>
            <p:nvPr/>
          </p:nvSpPr>
          <p:spPr>
            <a:xfrm>
              <a:off x="7810450" y="3804425"/>
              <a:ext cx="57775" cy="90325"/>
            </a:xfrm>
            <a:custGeom>
              <a:avLst/>
              <a:gdLst/>
              <a:ahLst/>
              <a:cxnLst/>
              <a:rect l="l" t="t" r="r" b="b"/>
              <a:pathLst>
                <a:path w="2311" h="3613" extrusionOk="0">
                  <a:moveTo>
                    <a:pt x="194" y="1"/>
                  </a:moveTo>
                  <a:cubicBezTo>
                    <a:pt x="165" y="1"/>
                    <a:pt x="140" y="8"/>
                    <a:pt x="122" y="26"/>
                  </a:cubicBezTo>
                  <a:cubicBezTo>
                    <a:pt x="31" y="56"/>
                    <a:pt x="0" y="208"/>
                    <a:pt x="31" y="269"/>
                  </a:cubicBezTo>
                  <a:lnTo>
                    <a:pt x="1946" y="3521"/>
                  </a:lnTo>
                  <a:cubicBezTo>
                    <a:pt x="1976" y="3582"/>
                    <a:pt x="2006" y="3612"/>
                    <a:pt x="2097" y="3612"/>
                  </a:cubicBezTo>
                  <a:cubicBezTo>
                    <a:pt x="2128" y="3612"/>
                    <a:pt x="2158" y="3612"/>
                    <a:pt x="2219" y="3582"/>
                  </a:cubicBezTo>
                  <a:cubicBezTo>
                    <a:pt x="2280" y="3552"/>
                    <a:pt x="2310" y="3400"/>
                    <a:pt x="2280" y="3309"/>
                  </a:cubicBezTo>
                  <a:lnTo>
                    <a:pt x="395" y="87"/>
                  </a:lnTo>
                  <a:cubicBezTo>
                    <a:pt x="352" y="44"/>
                    <a:pt x="264" y="1"/>
                    <a:pt x="19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0"/>
            <p:cNvSpPr/>
            <p:nvPr/>
          </p:nvSpPr>
          <p:spPr>
            <a:xfrm>
              <a:off x="7959375" y="3401375"/>
              <a:ext cx="1000800" cy="1019600"/>
            </a:xfrm>
            <a:custGeom>
              <a:avLst/>
              <a:gdLst/>
              <a:ahLst/>
              <a:cxnLst/>
              <a:rect l="l" t="t" r="r" b="b"/>
              <a:pathLst>
                <a:path w="40032" h="40784" extrusionOk="0">
                  <a:moveTo>
                    <a:pt x="30417" y="39906"/>
                  </a:moveTo>
                  <a:cubicBezTo>
                    <a:pt x="30411" y="39906"/>
                    <a:pt x="30403" y="39906"/>
                    <a:pt x="30394" y="39907"/>
                  </a:cubicBezTo>
                  <a:lnTo>
                    <a:pt x="30394" y="39907"/>
                  </a:lnTo>
                  <a:lnTo>
                    <a:pt x="30396" y="39917"/>
                  </a:lnTo>
                  <a:cubicBezTo>
                    <a:pt x="30449" y="39910"/>
                    <a:pt x="30455" y="39906"/>
                    <a:pt x="30417" y="39906"/>
                  </a:cubicBezTo>
                  <a:close/>
                  <a:moveTo>
                    <a:pt x="25322" y="1"/>
                  </a:moveTo>
                  <a:cubicBezTo>
                    <a:pt x="24537" y="1"/>
                    <a:pt x="23778" y="43"/>
                    <a:pt x="23071" y="99"/>
                  </a:cubicBezTo>
                  <a:cubicBezTo>
                    <a:pt x="20670" y="281"/>
                    <a:pt x="24196" y="6604"/>
                    <a:pt x="16323" y="6604"/>
                  </a:cubicBezTo>
                  <a:cubicBezTo>
                    <a:pt x="8420" y="6604"/>
                    <a:pt x="12159" y="129"/>
                    <a:pt x="10700" y="99"/>
                  </a:cubicBezTo>
                  <a:cubicBezTo>
                    <a:pt x="10496" y="94"/>
                    <a:pt x="10296" y="91"/>
                    <a:pt x="10098" y="91"/>
                  </a:cubicBezTo>
                  <a:cubicBezTo>
                    <a:pt x="6617" y="91"/>
                    <a:pt x="4124" y="933"/>
                    <a:pt x="1794" y="5449"/>
                  </a:cubicBezTo>
                  <a:cubicBezTo>
                    <a:pt x="1156" y="6664"/>
                    <a:pt x="1" y="10221"/>
                    <a:pt x="1" y="10221"/>
                  </a:cubicBezTo>
                  <a:lnTo>
                    <a:pt x="4591" y="21345"/>
                  </a:lnTo>
                  <a:lnTo>
                    <a:pt x="2524" y="39917"/>
                  </a:lnTo>
                  <a:cubicBezTo>
                    <a:pt x="3018" y="40566"/>
                    <a:pt x="6162" y="40783"/>
                    <a:pt x="10174" y="40783"/>
                  </a:cubicBezTo>
                  <a:cubicBezTo>
                    <a:pt x="18155" y="40783"/>
                    <a:pt x="29573" y="39925"/>
                    <a:pt x="30394" y="39907"/>
                  </a:cubicBezTo>
                  <a:lnTo>
                    <a:pt x="30394" y="39907"/>
                  </a:lnTo>
                  <a:lnTo>
                    <a:pt x="26688" y="20677"/>
                  </a:lnTo>
                  <a:lnTo>
                    <a:pt x="40032" y="20160"/>
                  </a:lnTo>
                  <a:lnTo>
                    <a:pt x="35685" y="6695"/>
                  </a:lnTo>
                  <a:cubicBezTo>
                    <a:pt x="33787" y="1050"/>
                    <a:pt x="29232" y="1"/>
                    <a:pt x="25322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0"/>
            <p:cNvSpPr/>
            <p:nvPr/>
          </p:nvSpPr>
          <p:spPr>
            <a:xfrm>
              <a:off x="8399350" y="2804250"/>
              <a:ext cx="354900" cy="502000"/>
            </a:xfrm>
            <a:custGeom>
              <a:avLst/>
              <a:gdLst/>
              <a:ahLst/>
              <a:cxnLst/>
              <a:rect l="l" t="t" r="r" b="b"/>
              <a:pathLst>
                <a:path w="14196" h="20080" extrusionOk="0">
                  <a:moveTo>
                    <a:pt x="6637" y="1"/>
                  </a:moveTo>
                  <a:cubicBezTo>
                    <a:pt x="6593" y="1"/>
                    <a:pt x="6549" y="1"/>
                    <a:pt x="6506" y="2"/>
                  </a:cubicBezTo>
                  <a:cubicBezTo>
                    <a:pt x="3983" y="63"/>
                    <a:pt x="1825" y="1734"/>
                    <a:pt x="1034" y="4075"/>
                  </a:cubicBezTo>
                  <a:cubicBezTo>
                    <a:pt x="1" y="7054"/>
                    <a:pt x="1673" y="10336"/>
                    <a:pt x="3800" y="16111"/>
                  </a:cubicBezTo>
                  <a:cubicBezTo>
                    <a:pt x="4874" y="19095"/>
                    <a:pt x="6417" y="20080"/>
                    <a:pt x="7987" y="20080"/>
                  </a:cubicBezTo>
                  <a:cubicBezTo>
                    <a:pt x="11041" y="20080"/>
                    <a:pt x="14196" y="16355"/>
                    <a:pt x="14196" y="16355"/>
                  </a:cubicBezTo>
                  <a:cubicBezTo>
                    <a:pt x="10062" y="15747"/>
                    <a:pt x="10518" y="12890"/>
                    <a:pt x="10487" y="12707"/>
                  </a:cubicBezTo>
                  <a:cubicBezTo>
                    <a:pt x="10396" y="12038"/>
                    <a:pt x="10822" y="9424"/>
                    <a:pt x="10639" y="3619"/>
                  </a:cubicBezTo>
                  <a:cubicBezTo>
                    <a:pt x="10520" y="676"/>
                    <a:pt x="8570" y="1"/>
                    <a:pt x="663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0"/>
            <p:cNvSpPr/>
            <p:nvPr/>
          </p:nvSpPr>
          <p:spPr>
            <a:xfrm>
              <a:off x="8152400" y="2823675"/>
              <a:ext cx="436950" cy="411650"/>
            </a:xfrm>
            <a:custGeom>
              <a:avLst/>
              <a:gdLst/>
              <a:ahLst/>
              <a:cxnLst/>
              <a:rect l="l" t="t" r="r" b="b"/>
              <a:pathLst>
                <a:path w="17478" h="16466" extrusionOk="0">
                  <a:moveTo>
                    <a:pt x="5686" y="0"/>
                  </a:moveTo>
                  <a:cubicBezTo>
                    <a:pt x="3577" y="0"/>
                    <a:pt x="1628" y="1448"/>
                    <a:pt x="1095" y="3632"/>
                  </a:cubicBezTo>
                  <a:lnTo>
                    <a:pt x="426" y="6641"/>
                  </a:lnTo>
                  <a:lnTo>
                    <a:pt x="760" y="6672"/>
                  </a:lnTo>
                  <a:cubicBezTo>
                    <a:pt x="547" y="7371"/>
                    <a:pt x="335" y="8131"/>
                    <a:pt x="274" y="8921"/>
                  </a:cubicBezTo>
                  <a:lnTo>
                    <a:pt x="0" y="11413"/>
                  </a:lnTo>
                  <a:lnTo>
                    <a:pt x="943" y="16429"/>
                  </a:lnTo>
                  <a:lnTo>
                    <a:pt x="11034" y="16429"/>
                  </a:lnTo>
                  <a:cubicBezTo>
                    <a:pt x="11034" y="16446"/>
                    <a:pt x="11204" y="16465"/>
                    <a:pt x="11486" y="16465"/>
                  </a:cubicBezTo>
                  <a:cubicBezTo>
                    <a:pt x="12706" y="16465"/>
                    <a:pt x="16019" y="16106"/>
                    <a:pt x="16809" y="13663"/>
                  </a:cubicBezTo>
                  <a:cubicBezTo>
                    <a:pt x="17478" y="12113"/>
                    <a:pt x="17143" y="10258"/>
                    <a:pt x="16232" y="8799"/>
                  </a:cubicBezTo>
                  <a:lnTo>
                    <a:pt x="16140" y="6824"/>
                  </a:lnTo>
                  <a:lnTo>
                    <a:pt x="16140" y="6216"/>
                  </a:lnTo>
                  <a:cubicBezTo>
                    <a:pt x="16255" y="1760"/>
                    <a:pt x="13013" y="1626"/>
                    <a:pt x="12622" y="1626"/>
                  </a:cubicBezTo>
                  <a:cubicBezTo>
                    <a:pt x="12597" y="1626"/>
                    <a:pt x="12584" y="1626"/>
                    <a:pt x="12584" y="1626"/>
                  </a:cubicBezTo>
                  <a:cubicBezTo>
                    <a:pt x="12094" y="1490"/>
                    <a:pt x="11628" y="1378"/>
                    <a:pt x="11122" y="1378"/>
                  </a:cubicBezTo>
                  <a:cubicBezTo>
                    <a:pt x="11063" y="1378"/>
                    <a:pt x="11003" y="1380"/>
                    <a:pt x="10943" y="1383"/>
                  </a:cubicBezTo>
                  <a:lnTo>
                    <a:pt x="10365" y="1444"/>
                  </a:lnTo>
                  <a:lnTo>
                    <a:pt x="7295" y="289"/>
                  </a:lnTo>
                  <a:cubicBezTo>
                    <a:pt x="6762" y="93"/>
                    <a:pt x="6219" y="0"/>
                    <a:pt x="568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0"/>
            <p:cNvSpPr/>
            <p:nvPr/>
          </p:nvSpPr>
          <p:spPr>
            <a:xfrm>
              <a:off x="8566525" y="3384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40"/>
            <p:cNvSpPr/>
            <p:nvPr/>
          </p:nvSpPr>
          <p:spPr>
            <a:xfrm>
              <a:off x="8155425" y="2941825"/>
              <a:ext cx="426325" cy="568725"/>
            </a:xfrm>
            <a:custGeom>
              <a:avLst/>
              <a:gdLst/>
              <a:ahLst/>
              <a:cxnLst/>
              <a:rect l="l" t="t" r="r" b="b"/>
              <a:pathLst>
                <a:path w="17053" h="22749" extrusionOk="0">
                  <a:moveTo>
                    <a:pt x="4773" y="0"/>
                  </a:moveTo>
                  <a:lnTo>
                    <a:pt x="4256" y="2493"/>
                  </a:lnTo>
                  <a:lnTo>
                    <a:pt x="1733" y="2128"/>
                  </a:lnTo>
                  <a:lnTo>
                    <a:pt x="487" y="9119"/>
                  </a:lnTo>
                  <a:cubicBezTo>
                    <a:pt x="1" y="11855"/>
                    <a:pt x="1521" y="14499"/>
                    <a:pt x="3983" y="15411"/>
                  </a:cubicBezTo>
                  <a:lnTo>
                    <a:pt x="4378" y="18603"/>
                  </a:lnTo>
                  <a:cubicBezTo>
                    <a:pt x="4659" y="20884"/>
                    <a:pt x="6664" y="22617"/>
                    <a:pt x="8988" y="22617"/>
                  </a:cubicBezTo>
                  <a:cubicBezTo>
                    <a:pt x="9172" y="22617"/>
                    <a:pt x="9358" y="22607"/>
                    <a:pt x="9545" y="22584"/>
                  </a:cubicBezTo>
                  <a:lnTo>
                    <a:pt x="9636" y="22584"/>
                  </a:lnTo>
                  <a:cubicBezTo>
                    <a:pt x="9895" y="22554"/>
                    <a:pt x="10146" y="22541"/>
                    <a:pt x="10387" y="22541"/>
                  </a:cubicBezTo>
                  <a:cubicBezTo>
                    <a:pt x="11375" y="22541"/>
                    <a:pt x="12204" y="22749"/>
                    <a:pt x="12784" y="22749"/>
                  </a:cubicBezTo>
                  <a:cubicBezTo>
                    <a:pt x="13459" y="22749"/>
                    <a:pt x="13795" y="22467"/>
                    <a:pt x="13649" y="21247"/>
                  </a:cubicBezTo>
                  <a:lnTo>
                    <a:pt x="12949" y="9788"/>
                  </a:lnTo>
                  <a:lnTo>
                    <a:pt x="12949" y="9788"/>
                  </a:lnTo>
                  <a:lnTo>
                    <a:pt x="14256" y="9818"/>
                  </a:lnTo>
                  <a:cubicBezTo>
                    <a:pt x="14276" y="9819"/>
                    <a:pt x="14295" y="9819"/>
                    <a:pt x="14314" y="9819"/>
                  </a:cubicBezTo>
                  <a:cubicBezTo>
                    <a:pt x="15749" y="9819"/>
                    <a:pt x="16992" y="8704"/>
                    <a:pt x="17022" y="7235"/>
                  </a:cubicBezTo>
                  <a:lnTo>
                    <a:pt x="17022" y="7143"/>
                  </a:lnTo>
                  <a:cubicBezTo>
                    <a:pt x="17053" y="5654"/>
                    <a:pt x="15928" y="4377"/>
                    <a:pt x="14439" y="4347"/>
                  </a:cubicBezTo>
                  <a:lnTo>
                    <a:pt x="13557" y="4317"/>
                  </a:lnTo>
                  <a:lnTo>
                    <a:pt x="12524" y="6171"/>
                  </a:lnTo>
                  <a:cubicBezTo>
                    <a:pt x="12375" y="6456"/>
                    <a:pt x="12119" y="6585"/>
                    <a:pt x="11865" y="6585"/>
                  </a:cubicBezTo>
                  <a:cubicBezTo>
                    <a:pt x="11497" y="6585"/>
                    <a:pt x="11131" y="6316"/>
                    <a:pt x="11095" y="5867"/>
                  </a:cubicBezTo>
                  <a:lnTo>
                    <a:pt x="10700" y="1976"/>
                  </a:lnTo>
                  <a:cubicBezTo>
                    <a:pt x="10662" y="1539"/>
                    <a:pt x="10303" y="1268"/>
                    <a:pt x="9927" y="1268"/>
                  </a:cubicBezTo>
                  <a:cubicBezTo>
                    <a:pt x="9703" y="1268"/>
                    <a:pt x="9473" y="1365"/>
                    <a:pt x="9302" y="1581"/>
                  </a:cubicBezTo>
                  <a:lnTo>
                    <a:pt x="8420" y="2645"/>
                  </a:lnTo>
                  <a:lnTo>
                    <a:pt x="5442" y="2523"/>
                  </a:lnTo>
                  <a:lnTo>
                    <a:pt x="4773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0"/>
            <p:cNvSpPr/>
            <p:nvPr/>
          </p:nvSpPr>
          <p:spPr>
            <a:xfrm>
              <a:off x="8186600" y="3084600"/>
              <a:ext cx="27375" cy="26025"/>
            </a:xfrm>
            <a:custGeom>
              <a:avLst/>
              <a:gdLst/>
              <a:ahLst/>
              <a:cxnLst/>
              <a:rect l="l" t="t" r="r" b="b"/>
              <a:pathLst>
                <a:path w="1095" h="1041" extrusionOk="0">
                  <a:moveTo>
                    <a:pt x="585" y="0"/>
                  </a:moveTo>
                  <a:cubicBezTo>
                    <a:pt x="356" y="0"/>
                    <a:pt x="115" y="176"/>
                    <a:pt x="30" y="429"/>
                  </a:cubicBezTo>
                  <a:cubicBezTo>
                    <a:pt x="0" y="703"/>
                    <a:pt x="182" y="1007"/>
                    <a:pt x="456" y="1037"/>
                  </a:cubicBezTo>
                  <a:cubicBezTo>
                    <a:pt x="476" y="1039"/>
                    <a:pt x="496" y="1041"/>
                    <a:pt x="516" y="1041"/>
                  </a:cubicBezTo>
                  <a:cubicBezTo>
                    <a:pt x="772" y="1041"/>
                    <a:pt x="1036" y="865"/>
                    <a:pt x="1064" y="612"/>
                  </a:cubicBezTo>
                  <a:cubicBezTo>
                    <a:pt x="1094" y="338"/>
                    <a:pt x="912" y="34"/>
                    <a:pt x="638" y="4"/>
                  </a:cubicBezTo>
                  <a:cubicBezTo>
                    <a:pt x="621" y="2"/>
                    <a:pt x="603" y="0"/>
                    <a:pt x="58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0"/>
            <p:cNvSpPr/>
            <p:nvPr/>
          </p:nvSpPr>
          <p:spPr>
            <a:xfrm>
              <a:off x="8292975" y="3084675"/>
              <a:ext cx="29650" cy="28900"/>
            </a:xfrm>
            <a:custGeom>
              <a:avLst/>
              <a:gdLst/>
              <a:ahLst/>
              <a:cxnLst/>
              <a:rect l="l" t="t" r="r" b="b"/>
              <a:pathLst>
                <a:path w="1186" h="1156" extrusionOk="0">
                  <a:moveTo>
                    <a:pt x="578" y="1"/>
                  </a:moveTo>
                  <a:cubicBezTo>
                    <a:pt x="244" y="1"/>
                    <a:pt x="0" y="274"/>
                    <a:pt x="31" y="609"/>
                  </a:cubicBezTo>
                  <a:cubicBezTo>
                    <a:pt x="92" y="913"/>
                    <a:pt x="335" y="1156"/>
                    <a:pt x="639" y="1156"/>
                  </a:cubicBezTo>
                  <a:cubicBezTo>
                    <a:pt x="943" y="1095"/>
                    <a:pt x="1186" y="821"/>
                    <a:pt x="1186" y="518"/>
                  </a:cubicBezTo>
                  <a:cubicBezTo>
                    <a:pt x="1155" y="214"/>
                    <a:pt x="882" y="1"/>
                    <a:pt x="57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40"/>
            <p:cNvSpPr/>
            <p:nvPr/>
          </p:nvSpPr>
          <p:spPr>
            <a:xfrm>
              <a:off x="8261050" y="3260850"/>
              <a:ext cx="35000" cy="12875"/>
            </a:xfrm>
            <a:custGeom>
              <a:avLst/>
              <a:gdLst/>
              <a:ahLst/>
              <a:cxnLst/>
              <a:rect l="l" t="t" r="r" b="b"/>
              <a:pathLst>
                <a:path w="1400" h="515" extrusionOk="0">
                  <a:moveTo>
                    <a:pt x="578" y="0"/>
                  </a:moveTo>
                  <a:cubicBezTo>
                    <a:pt x="296" y="0"/>
                    <a:pt x="78" y="97"/>
                    <a:pt x="62" y="97"/>
                  </a:cubicBezTo>
                  <a:cubicBezTo>
                    <a:pt x="31" y="127"/>
                    <a:pt x="1" y="188"/>
                    <a:pt x="31" y="249"/>
                  </a:cubicBezTo>
                  <a:cubicBezTo>
                    <a:pt x="62" y="279"/>
                    <a:pt x="92" y="279"/>
                    <a:pt x="92" y="279"/>
                  </a:cubicBezTo>
                  <a:lnTo>
                    <a:pt x="183" y="279"/>
                  </a:lnTo>
                  <a:cubicBezTo>
                    <a:pt x="199" y="279"/>
                    <a:pt x="360" y="214"/>
                    <a:pt x="571" y="214"/>
                  </a:cubicBezTo>
                  <a:cubicBezTo>
                    <a:pt x="769" y="214"/>
                    <a:pt x="1011" y="271"/>
                    <a:pt x="1217" y="492"/>
                  </a:cubicBezTo>
                  <a:cubicBezTo>
                    <a:pt x="1232" y="507"/>
                    <a:pt x="1255" y="515"/>
                    <a:pt x="1281" y="515"/>
                  </a:cubicBezTo>
                  <a:cubicBezTo>
                    <a:pt x="1308" y="515"/>
                    <a:pt x="1338" y="507"/>
                    <a:pt x="1369" y="492"/>
                  </a:cubicBezTo>
                  <a:cubicBezTo>
                    <a:pt x="1399" y="431"/>
                    <a:pt x="1399" y="370"/>
                    <a:pt x="1369" y="340"/>
                  </a:cubicBezTo>
                  <a:cubicBezTo>
                    <a:pt x="1115" y="72"/>
                    <a:pt x="822" y="0"/>
                    <a:pt x="57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40"/>
            <p:cNvSpPr/>
            <p:nvPr/>
          </p:nvSpPr>
          <p:spPr>
            <a:xfrm>
              <a:off x="8285375" y="3012200"/>
              <a:ext cx="82100" cy="34800"/>
            </a:xfrm>
            <a:custGeom>
              <a:avLst/>
              <a:gdLst/>
              <a:ahLst/>
              <a:cxnLst/>
              <a:rect l="l" t="t" r="r" b="b"/>
              <a:pathLst>
                <a:path w="3284" h="1392" extrusionOk="0">
                  <a:moveTo>
                    <a:pt x="1521" y="0"/>
                  </a:moveTo>
                  <a:cubicBezTo>
                    <a:pt x="940" y="0"/>
                    <a:pt x="459" y="162"/>
                    <a:pt x="274" y="347"/>
                  </a:cubicBezTo>
                  <a:cubicBezTo>
                    <a:pt x="1" y="590"/>
                    <a:pt x="92" y="802"/>
                    <a:pt x="244" y="924"/>
                  </a:cubicBezTo>
                  <a:cubicBezTo>
                    <a:pt x="426" y="1046"/>
                    <a:pt x="700" y="1046"/>
                    <a:pt x="912" y="1076"/>
                  </a:cubicBezTo>
                  <a:cubicBezTo>
                    <a:pt x="1156" y="1076"/>
                    <a:pt x="1368" y="1106"/>
                    <a:pt x="1611" y="1167"/>
                  </a:cubicBezTo>
                  <a:cubicBezTo>
                    <a:pt x="1794" y="1198"/>
                    <a:pt x="2067" y="1258"/>
                    <a:pt x="2280" y="1319"/>
                  </a:cubicBezTo>
                  <a:cubicBezTo>
                    <a:pt x="2458" y="1364"/>
                    <a:pt x="2636" y="1392"/>
                    <a:pt x="2802" y="1392"/>
                  </a:cubicBezTo>
                  <a:cubicBezTo>
                    <a:pt x="2863" y="1392"/>
                    <a:pt x="2922" y="1388"/>
                    <a:pt x="2979" y="1380"/>
                  </a:cubicBezTo>
                  <a:cubicBezTo>
                    <a:pt x="3162" y="1350"/>
                    <a:pt x="3283" y="1106"/>
                    <a:pt x="3131" y="772"/>
                  </a:cubicBezTo>
                  <a:cubicBezTo>
                    <a:pt x="2979" y="499"/>
                    <a:pt x="2463" y="134"/>
                    <a:pt x="1794" y="12"/>
                  </a:cubicBezTo>
                  <a:cubicBezTo>
                    <a:pt x="1701" y="4"/>
                    <a:pt x="1610" y="0"/>
                    <a:pt x="152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40"/>
            <p:cNvSpPr/>
            <p:nvPr/>
          </p:nvSpPr>
          <p:spPr>
            <a:xfrm>
              <a:off x="8168350" y="3014850"/>
              <a:ext cx="57025" cy="27600"/>
            </a:xfrm>
            <a:custGeom>
              <a:avLst/>
              <a:gdLst/>
              <a:ahLst/>
              <a:cxnLst/>
              <a:rect l="l" t="t" r="r" b="b"/>
              <a:pathLst>
                <a:path w="2281" h="1104" extrusionOk="0">
                  <a:moveTo>
                    <a:pt x="1322" y="1"/>
                  </a:moveTo>
                  <a:cubicBezTo>
                    <a:pt x="1231" y="1"/>
                    <a:pt x="1134" y="9"/>
                    <a:pt x="1034" y="28"/>
                  </a:cubicBezTo>
                  <a:cubicBezTo>
                    <a:pt x="548" y="89"/>
                    <a:pt x="244" y="393"/>
                    <a:pt x="122" y="636"/>
                  </a:cubicBezTo>
                  <a:cubicBezTo>
                    <a:pt x="1" y="909"/>
                    <a:pt x="92" y="1061"/>
                    <a:pt x="244" y="1092"/>
                  </a:cubicBezTo>
                  <a:cubicBezTo>
                    <a:pt x="284" y="1100"/>
                    <a:pt x="325" y="1104"/>
                    <a:pt x="366" y="1104"/>
                  </a:cubicBezTo>
                  <a:cubicBezTo>
                    <a:pt x="477" y="1104"/>
                    <a:pt x="588" y="1075"/>
                    <a:pt x="700" y="1031"/>
                  </a:cubicBezTo>
                  <a:cubicBezTo>
                    <a:pt x="852" y="1000"/>
                    <a:pt x="1034" y="970"/>
                    <a:pt x="1186" y="940"/>
                  </a:cubicBezTo>
                  <a:cubicBezTo>
                    <a:pt x="1338" y="879"/>
                    <a:pt x="1490" y="879"/>
                    <a:pt x="1672" y="848"/>
                  </a:cubicBezTo>
                  <a:cubicBezTo>
                    <a:pt x="1824" y="818"/>
                    <a:pt x="2037" y="818"/>
                    <a:pt x="2128" y="727"/>
                  </a:cubicBezTo>
                  <a:cubicBezTo>
                    <a:pt x="2250" y="666"/>
                    <a:pt x="2280" y="484"/>
                    <a:pt x="2098" y="271"/>
                  </a:cubicBezTo>
                  <a:cubicBezTo>
                    <a:pt x="1953" y="126"/>
                    <a:pt x="1674" y="1"/>
                    <a:pt x="132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40"/>
            <p:cNvSpPr/>
            <p:nvPr/>
          </p:nvSpPr>
          <p:spPr>
            <a:xfrm>
              <a:off x="8297525" y="3109575"/>
              <a:ext cx="25100" cy="5525"/>
            </a:xfrm>
            <a:custGeom>
              <a:avLst/>
              <a:gdLst/>
              <a:ahLst/>
              <a:cxnLst/>
              <a:rect l="l" t="t" r="r" b="b"/>
              <a:pathLst>
                <a:path w="1004" h="221" extrusionOk="0">
                  <a:moveTo>
                    <a:pt x="533" y="1"/>
                  </a:moveTo>
                  <a:cubicBezTo>
                    <a:pt x="375" y="1"/>
                    <a:pt x="190" y="54"/>
                    <a:pt x="1" y="221"/>
                  </a:cubicBezTo>
                  <a:lnTo>
                    <a:pt x="1004" y="160"/>
                  </a:lnTo>
                  <a:cubicBezTo>
                    <a:pt x="1004" y="160"/>
                    <a:pt x="808" y="1"/>
                    <a:pt x="533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0"/>
            <p:cNvSpPr/>
            <p:nvPr/>
          </p:nvSpPr>
          <p:spPr>
            <a:xfrm>
              <a:off x="8292225" y="3106100"/>
              <a:ext cx="35725" cy="15075"/>
            </a:xfrm>
            <a:custGeom>
              <a:avLst/>
              <a:gdLst/>
              <a:ahLst/>
              <a:cxnLst/>
              <a:rect l="l" t="t" r="r" b="b"/>
              <a:pathLst>
                <a:path w="1429" h="603" extrusionOk="0">
                  <a:moveTo>
                    <a:pt x="730" y="0"/>
                  </a:moveTo>
                  <a:cubicBezTo>
                    <a:pt x="523" y="0"/>
                    <a:pt x="292" y="61"/>
                    <a:pt x="61" y="238"/>
                  </a:cubicBezTo>
                  <a:cubicBezTo>
                    <a:pt x="0" y="299"/>
                    <a:pt x="0" y="451"/>
                    <a:pt x="61" y="512"/>
                  </a:cubicBezTo>
                  <a:cubicBezTo>
                    <a:pt x="122" y="542"/>
                    <a:pt x="182" y="603"/>
                    <a:pt x="213" y="603"/>
                  </a:cubicBezTo>
                  <a:cubicBezTo>
                    <a:pt x="274" y="603"/>
                    <a:pt x="304" y="542"/>
                    <a:pt x="334" y="542"/>
                  </a:cubicBezTo>
                  <a:cubicBezTo>
                    <a:pt x="492" y="409"/>
                    <a:pt x="639" y="367"/>
                    <a:pt x="762" y="367"/>
                  </a:cubicBezTo>
                  <a:cubicBezTo>
                    <a:pt x="947" y="367"/>
                    <a:pt x="1076" y="463"/>
                    <a:pt x="1094" y="481"/>
                  </a:cubicBezTo>
                  <a:cubicBezTo>
                    <a:pt x="1129" y="504"/>
                    <a:pt x="1164" y="514"/>
                    <a:pt x="1199" y="514"/>
                  </a:cubicBezTo>
                  <a:cubicBezTo>
                    <a:pt x="1255" y="514"/>
                    <a:pt x="1312" y="488"/>
                    <a:pt x="1368" y="451"/>
                  </a:cubicBezTo>
                  <a:cubicBezTo>
                    <a:pt x="1429" y="360"/>
                    <a:pt x="1398" y="238"/>
                    <a:pt x="1337" y="177"/>
                  </a:cubicBezTo>
                  <a:cubicBezTo>
                    <a:pt x="1203" y="93"/>
                    <a:pt x="985" y="0"/>
                    <a:pt x="73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40"/>
            <p:cNvSpPr/>
            <p:nvPr/>
          </p:nvSpPr>
          <p:spPr>
            <a:xfrm>
              <a:off x="8192675" y="3106425"/>
              <a:ext cx="15225" cy="4125"/>
            </a:xfrm>
            <a:custGeom>
              <a:avLst/>
              <a:gdLst/>
              <a:ahLst/>
              <a:cxnLst/>
              <a:rect l="l" t="t" r="r" b="b"/>
              <a:pathLst>
                <a:path w="609" h="165" extrusionOk="0">
                  <a:moveTo>
                    <a:pt x="358" y="1"/>
                  </a:moveTo>
                  <a:cubicBezTo>
                    <a:pt x="254" y="1"/>
                    <a:pt x="127" y="38"/>
                    <a:pt x="0" y="164"/>
                  </a:cubicBezTo>
                  <a:lnTo>
                    <a:pt x="608" y="73"/>
                  </a:lnTo>
                  <a:cubicBezTo>
                    <a:pt x="608" y="73"/>
                    <a:pt x="505" y="1"/>
                    <a:pt x="358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40"/>
            <p:cNvSpPr/>
            <p:nvPr/>
          </p:nvSpPr>
          <p:spPr>
            <a:xfrm>
              <a:off x="8187350" y="3101675"/>
              <a:ext cx="25850" cy="13425"/>
            </a:xfrm>
            <a:custGeom>
              <a:avLst/>
              <a:gdLst/>
              <a:ahLst/>
              <a:cxnLst/>
              <a:rect l="l" t="t" r="r" b="b"/>
              <a:pathLst>
                <a:path w="1034" h="537" extrusionOk="0">
                  <a:moveTo>
                    <a:pt x="574" y="1"/>
                  </a:moveTo>
                  <a:cubicBezTo>
                    <a:pt x="422" y="1"/>
                    <a:pt x="249" y="60"/>
                    <a:pt x="92" y="233"/>
                  </a:cubicBezTo>
                  <a:cubicBezTo>
                    <a:pt x="0" y="293"/>
                    <a:pt x="0" y="415"/>
                    <a:pt x="92" y="506"/>
                  </a:cubicBezTo>
                  <a:cubicBezTo>
                    <a:pt x="122" y="537"/>
                    <a:pt x="213" y="537"/>
                    <a:pt x="244" y="537"/>
                  </a:cubicBezTo>
                  <a:cubicBezTo>
                    <a:pt x="274" y="537"/>
                    <a:pt x="365" y="537"/>
                    <a:pt x="365" y="476"/>
                  </a:cubicBezTo>
                  <a:cubicBezTo>
                    <a:pt x="436" y="391"/>
                    <a:pt x="507" y="365"/>
                    <a:pt x="565" y="365"/>
                  </a:cubicBezTo>
                  <a:cubicBezTo>
                    <a:pt x="632" y="365"/>
                    <a:pt x="683" y="399"/>
                    <a:pt x="700" y="415"/>
                  </a:cubicBezTo>
                  <a:cubicBezTo>
                    <a:pt x="722" y="449"/>
                    <a:pt x="752" y="462"/>
                    <a:pt x="787" y="462"/>
                  </a:cubicBezTo>
                  <a:cubicBezTo>
                    <a:pt x="846" y="462"/>
                    <a:pt x="915" y="423"/>
                    <a:pt x="973" y="385"/>
                  </a:cubicBezTo>
                  <a:cubicBezTo>
                    <a:pt x="1034" y="293"/>
                    <a:pt x="1004" y="202"/>
                    <a:pt x="912" y="111"/>
                  </a:cubicBezTo>
                  <a:cubicBezTo>
                    <a:pt x="839" y="52"/>
                    <a:pt x="716" y="1"/>
                    <a:pt x="57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40"/>
            <p:cNvSpPr/>
            <p:nvPr/>
          </p:nvSpPr>
          <p:spPr>
            <a:xfrm>
              <a:off x="8248150" y="3158975"/>
              <a:ext cx="93475" cy="69175"/>
            </a:xfrm>
            <a:custGeom>
              <a:avLst/>
              <a:gdLst/>
              <a:ahLst/>
              <a:cxnLst/>
              <a:rect l="l" t="t" r="r" b="b"/>
              <a:pathLst>
                <a:path w="3739" h="2767" extrusionOk="0">
                  <a:moveTo>
                    <a:pt x="2508" y="0"/>
                  </a:moveTo>
                  <a:cubicBezTo>
                    <a:pt x="2393" y="0"/>
                    <a:pt x="2280" y="44"/>
                    <a:pt x="2189" y="99"/>
                  </a:cubicBezTo>
                  <a:cubicBezTo>
                    <a:pt x="1885" y="372"/>
                    <a:pt x="1277" y="828"/>
                    <a:pt x="365" y="950"/>
                  </a:cubicBezTo>
                  <a:cubicBezTo>
                    <a:pt x="122" y="980"/>
                    <a:pt x="0" y="1223"/>
                    <a:pt x="122" y="1436"/>
                  </a:cubicBezTo>
                  <a:cubicBezTo>
                    <a:pt x="272" y="1812"/>
                    <a:pt x="898" y="2766"/>
                    <a:pt x="1760" y="2766"/>
                  </a:cubicBezTo>
                  <a:cubicBezTo>
                    <a:pt x="1943" y="2766"/>
                    <a:pt x="2138" y="2723"/>
                    <a:pt x="2341" y="2622"/>
                  </a:cubicBezTo>
                  <a:cubicBezTo>
                    <a:pt x="3739" y="1983"/>
                    <a:pt x="3192" y="403"/>
                    <a:pt x="2736" y="68"/>
                  </a:cubicBezTo>
                  <a:cubicBezTo>
                    <a:pt x="2663" y="20"/>
                    <a:pt x="2585" y="0"/>
                    <a:pt x="25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0"/>
            <p:cNvSpPr/>
            <p:nvPr/>
          </p:nvSpPr>
          <p:spPr>
            <a:xfrm>
              <a:off x="8216975" y="3068725"/>
              <a:ext cx="38025" cy="92725"/>
            </a:xfrm>
            <a:custGeom>
              <a:avLst/>
              <a:gdLst/>
              <a:ahLst/>
              <a:cxnLst/>
              <a:rect l="l" t="t" r="r" b="b"/>
              <a:pathLst>
                <a:path w="1521" h="3709" extrusionOk="0">
                  <a:moveTo>
                    <a:pt x="1308" y="0"/>
                  </a:moveTo>
                  <a:lnTo>
                    <a:pt x="1095" y="2128"/>
                  </a:lnTo>
                  <a:lnTo>
                    <a:pt x="578" y="2159"/>
                  </a:lnTo>
                  <a:cubicBezTo>
                    <a:pt x="558" y="2156"/>
                    <a:pt x="538" y="2155"/>
                    <a:pt x="517" y="2155"/>
                  </a:cubicBezTo>
                  <a:cubicBezTo>
                    <a:pt x="301" y="2155"/>
                    <a:pt x="120" y="2303"/>
                    <a:pt x="92" y="2554"/>
                  </a:cubicBezTo>
                  <a:lnTo>
                    <a:pt x="31" y="2918"/>
                  </a:lnTo>
                  <a:cubicBezTo>
                    <a:pt x="1" y="3222"/>
                    <a:pt x="244" y="3526"/>
                    <a:pt x="548" y="3557"/>
                  </a:cubicBezTo>
                  <a:lnTo>
                    <a:pt x="1521" y="3709"/>
                  </a:lnTo>
                  <a:lnTo>
                    <a:pt x="1521" y="3709"/>
                  </a:lnTo>
                  <a:lnTo>
                    <a:pt x="1308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40"/>
            <p:cNvSpPr/>
            <p:nvPr/>
          </p:nvSpPr>
          <p:spPr>
            <a:xfrm>
              <a:off x="8211675" y="3063400"/>
              <a:ext cx="49400" cy="104125"/>
            </a:xfrm>
            <a:custGeom>
              <a:avLst/>
              <a:gdLst/>
              <a:ahLst/>
              <a:cxnLst/>
              <a:rect l="l" t="t" r="r" b="b"/>
              <a:pathLst>
                <a:path w="1976" h="4165" extrusionOk="0">
                  <a:moveTo>
                    <a:pt x="1520" y="1"/>
                  </a:moveTo>
                  <a:cubicBezTo>
                    <a:pt x="1398" y="1"/>
                    <a:pt x="1277" y="92"/>
                    <a:pt x="1277" y="213"/>
                  </a:cubicBezTo>
                  <a:lnTo>
                    <a:pt x="1094" y="2189"/>
                  </a:lnTo>
                  <a:lnTo>
                    <a:pt x="760" y="2220"/>
                  </a:lnTo>
                  <a:cubicBezTo>
                    <a:pt x="724" y="2212"/>
                    <a:pt x="688" y="2209"/>
                    <a:pt x="652" y="2209"/>
                  </a:cubicBezTo>
                  <a:cubicBezTo>
                    <a:pt x="536" y="2209"/>
                    <a:pt x="420" y="2248"/>
                    <a:pt x="304" y="2341"/>
                  </a:cubicBezTo>
                  <a:cubicBezTo>
                    <a:pt x="182" y="2432"/>
                    <a:pt x="91" y="2615"/>
                    <a:pt x="61" y="2767"/>
                  </a:cubicBezTo>
                  <a:lnTo>
                    <a:pt x="31" y="3131"/>
                  </a:lnTo>
                  <a:cubicBezTo>
                    <a:pt x="0" y="3557"/>
                    <a:pt x="304" y="3922"/>
                    <a:pt x="699" y="4013"/>
                  </a:cubicBezTo>
                  <a:lnTo>
                    <a:pt x="1702" y="4165"/>
                  </a:lnTo>
                  <a:cubicBezTo>
                    <a:pt x="1824" y="4165"/>
                    <a:pt x="1885" y="4074"/>
                    <a:pt x="1915" y="3983"/>
                  </a:cubicBezTo>
                  <a:cubicBezTo>
                    <a:pt x="1976" y="3861"/>
                    <a:pt x="1885" y="3739"/>
                    <a:pt x="1763" y="3739"/>
                  </a:cubicBezTo>
                  <a:lnTo>
                    <a:pt x="790" y="3587"/>
                  </a:lnTo>
                  <a:cubicBezTo>
                    <a:pt x="547" y="3587"/>
                    <a:pt x="395" y="3405"/>
                    <a:pt x="456" y="3162"/>
                  </a:cubicBezTo>
                  <a:lnTo>
                    <a:pt x="486" y="2797"/>
                  </a:lnTo>
                  <a:cubicBezTo>
                    <a:pt x="486" y="2706"/>
                    <a:pt x="517" y="2676"/>
                    <a:pt x="547" y="2645"/>
                  </a:cubicBezTo>
                  <a:cubicBezTo>
                    <a:pt x="608" y="2615"/>
                    <a:pt x="638" y="2615"/>
                    <a:pt x="760" y="2615"/>
                  </a:cubicBezTo>
                  <a:lnTo>
                    <a:pt x="1459" y="2554"/>
                  </a:lnTo>
                  <a:lnTo>
                    <a:pt x="1702" y="244"/>
                  </a:lnTo>
                  <a:cubicBezTo>
                    <a:pt x="1702" y="122"/>
                    <a:pt x="1611" y="1"/>
                    <a:pt x="152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40"/>
            <p:cNvSpPr/>
            <p:nvPr/>
          </p:nvSpPr>
          <p:spPr>
            <a:xfrm>
              <a:off x="8494350" y="3091900"/>
              <a:ext cx="33450" cy="50550"/>
            </a:xfrm>
            <a:custGeom>
              <a:avLst/>
              <a:gdLst/>
              <a:ahLst/>
              <a:cxnLst/>
              <a:rect l="l" t="t" r="r" b="b"/>
              <a:pathLst>
                <a:path w="1338" h="2022" extrusionOk="0">
                  <a:moveTo>
                    <a:pt x="1125" y="1"/>
                  </a:moveTo>
                  <a:cubicBezTo>
                    <a:pt x="1079" y="1"/>
                    <a:pt x="1034" y="16"/>
                    <a:pt x="1003" y="46"/>
                  </a:cubicBezTo>
                  <a:lnTo>
                    <a:pt x="31" y="1110"/>
                  </a:lnTo>
                  <a:cubicBezTo>
                    <a:pt x="0" y="1171"/>
                    <a:pt x="0" y="1201"/>
                    <a:pt x="0" y="1262"/>
                  </a:cubicBezTo>
                  <a:cubicBezTo>
                    <a:pt x="0" y="1353"/>
                    <a:pt x="31" y="1384"/>
                    <a:pt x="92" y="1414"/>
                  </a:cubicBezTo>
                  <a:lnTo>
                    <a:pt x="943" y="1991"/>
                  </a:lnTo>
                  <a:cubicBezTo>
                    <a:pt x="1003" y="2022"/>
                    <a:pt x="1034" y="2022"/>
                    <a:pt x="1064" y="2022"/>
                  </a:cubicBezTo>
                  <a:cubicBezTo>
                    <a:pt x="1095" y="2022"/>
                    <a:pt x="1186" y="1991"/>
                    <a:pt x="1216" y="1931"/>
                  </a:cubicBezTo>
                  <a:cubicBezTo>
                    <a:pt x="1247" y="1839"/>
                    <a:pt x="1216" y="1718"/>
                    <a:pt x="1155" y="1657"/>
                  </a:cubicBezTo>
                  <a:lnTo>
                    <a:pt x="456" y="1201"/>
                  </a:lnTo>
                  <a:lnTo>
                    <a:pt x="1247" y="320"/>
                  </a:lnTo>
                  <a:cubicBezTo>
                    <a:pt x="1338" y="259"/>
                    <a:pt x="1338" y="137"/>
                    <a:pt x="1247" y="46"/>
                  </a:cubicBezTo>
                  <a:cubicBezTo>
                    <a:pt x="1216" y="16"/>
                    <a:pt x="1171" y="1"/>
                    <a:pt x="112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0"/>
            <p:cNvSpPr/>
            <p:nvPr/>
          </p:nvSpPr>
          <p:spPr>
            <a:xfrm>
              <a:off x="8254975" y="3290600"/>
              <a:ext cx="150475" cy="107950"/>
            </a:xfrm>
            <a:custGeom>
              <a:avLst/>
              <a:gdLst/>
              <a:ahLst/>
              <a:cxnLst/>
              <a:rect l="l" t="t" r="r" b="b"/>
              <a:pathLst>
                <a:path w="6019" h="4318" extrusionOk="0">
                  <a:moveTo>
                    <a:pt x="5897" y="1"/>
                  </a:moveTo>
                  <a:lnTo>
                    <a:pt x="5897" y="1"/>
                  </a:lnTo>
                  <a:cubicBezTo>
                    <a:pt x="5191" y="1329"/>
                    <a:pt x="2553" y="1525"/>
                    <a:pt x="1056" y="1525"/>
                  </a:cubicBezTo>
                  <a:cubicBezTo>
                    <a:pt x="428" y="1525"/>
                    <a:pt x="1" y="1490"/>
                    <a:pt x="1" y="1490"/>
                  </a:cubicBezTo>
                  <a:lnTo>
                    <a:pt x="1" y="1490"/>
                  </a:lnTo>
                  <a:lnTo>
                    <a:pt x="305" y="4317"/>
                  </a:lnTo>
                  <a:cubicBezTo>
                    <a:pt x="6019" y="3132"/>
                    <a:pt x="5897" y="1"/>
                    <a:pt x="589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40"/>
            <p:cNvSpPr/>
            <p:nvPr/>
          </p:nvSpPr>
          <p:spPr>
            <a:xfrm>
              <a:off x="8491300" y="3153800"/>
              <a:ext cx="63100" cy="60850"/>
            </a:xfrm>
            <a:custGeom>
              <a:avLst/>
              <a:gdLst/>
              <a:ahLst/>
              <a:cxnLst/>
              <a:rect l="l" t="t" r="r" b="b"/>
              <a:pathLst>
                <a:path w="2524" h="2434" extrusionOk="0">
                  <a:moveTo>
                    <a:pt x="1277" y="427"/>
                  </a:moveTo>
                  <a:cubicBezTo>
                    <a:pt x="1673" y="427"/>
                    <a:pt x="2068" y="762"/>
                    <a:pt x="2098" y="1218"/>
                  </a:cubicBezTo>
                  <a:cubicBezTo>
                    <a:pt x="2128" y="1430"/>
                    <a:pt x="2068" y="1643"/>
                    <a:pt x="1916" y="1795"/>
                  </a:cubicBezTo>
                  <a:cubicBezTo>
                    <a:pt x="1764" y="1947"/>
                    <a:pt x="1581" y="2069"/>
                    <a:pt x="1338" y="2069"/>
                  </a:cubicBezTo>
                  <a:cubicBezTo>
                    <a:pt x="1319" y="2070"/>
                    <a:pt x="1300" y="2071"/>
                    <a:pt x="1281" y="2071"/>
                  </a:cubicBezTo>
                  <a:cubicBezTo>
                    <a:pt x="852" y="2071"/>
                    <a:pt x="515" y="1745"/>
                    <a:pt x="457" y="1309"/>
                  </a:cubicBezTo>
                  <a:cubicBezTo>
                    <a:pt x="426" y="853"/>
                    <a:pt x="761" y="458"/>
                    <a:pt x="1217" y="427"/>
                  </a:cubicBezTo>
                  <a:close/>
                  <a:moveTo>
                    <a:pt x="1243" y="0"/>
                  </a:moveTo>
                  <a:cubicBezTo>
                    <a:pt x="1224" y="0"/>
                    <a:pt x="1205" y="1"/>
                    <a:pt x="1186" y="2"/>
                  </a:cubicBezTo>
                  <a:cubicBezTo>
                    <a:pt x="517" y="32"/>
                    <a:pt x="1" y="610"/>
                    <a:pt x="62" y="1309"/>
                  </a:cubicBezTo>
                  <a:cubicBezTo>
                    <a:pt x="92" y="1947"/>
                    <a:pt x="609" y="2433"/>
                    <a:pt x="1277" y="2433"/>
                  </a:cubicBezTo>
                  <a:lnTo>
                    <a:pt x="1338" y="2433"/>
                  </a:lnTo>
                  <a:cubicBezTo>
                    <a:pt x="1673" y="2403"/>
                    <a:pt x="1946" y="2251"/>
                    <a:pt x="2189" y="2038"/>
                  </a:cubicBezTo>
                  <a:cubicBezTo>
                    <a:pt x="2402" y="1795"/>
                    <a:pt x="2524" y="1491"/>
                    <a:pt x="2493" y="1157"/>
                  </a:cubicBezTo>
                  <a:cubicBezTo>
                    <a:pt x="2434" y="478"/>
                    <a:pt x="1860" y="0"/>
                    <a:pt x="12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0"/>
            <p:cNvSpPr/>
            <p:nvPr/>
          </p:nvSpPr>
          <p:spPr>
            <a:xfrm>
              <a:off x="8523225" y="31150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50150" cap="rnd" cmpd="sng">
              <a:solidFill>
                <a:srgbClr val="465A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8249650" y="3059150"/>
              <a:ext cx="107950" cy="98950"/>
            </a:xfrm>
            <a:custGeom>
              <a:avLst/>
              <a:gdLst/>
              <a:ahLst/>
              <a:cxnLst/>
              <a:rect l="l" t="t" r="r" b="b"/>
              <a:pathLst>
                <a:path w="4318" h="3958" extrusionOk="0">
                  <a:moveTo>
                    <a:pt x="2188" y="260"/>
                  </a:moveTo>
                  <a:cubicBezTo>
                    <a:pt x="2298" y="260"/>
                    <a:pt x="2411" y="270"/>
                    <a:pt x="2524" y="292"/>
                  </a:cubicBezTo>
                  <a:cubicBezTo>
                    <a:pt x="3436" y="505"/>
                    <a:pt x="4013" y="1417"/>
                    <a:pt x="3831" y="2329"/>
                  </a:cubicBezTo>
                  <a:cubicBezTo>
                    <a:pt x="3645" y="3123"/>
                    <a:pt x="2930" y="3640"/>
                    <a:pt x="2166" y="3640"/>
                  </a:cubicBezTo>
                  <a:cubicBezTo>
                    <a:pt x="2053" y="3640"/>
                    <a:pt x="1939" y="3629"/>
                    <a:pt x="1825" y="3605"/>
                  </a:cubicBezTo>
                  <a:cubicBezTo>
                    <a:pt x="913" y="3423"/>
                    <a:pt x="335" y="2511"/>
                    <a:pt x="518" y="1599"/>
                  </a:cubicBezTo>
                  <a:cubicBezTo>
                    <a:pt x="678" y="824"/>
                    <a:pt x="1380" y="260"/>
                    <a:pt x="2188" y="260"/>
                  </a:cubicBezTo>
                  <a:close/>
                  <a:moveTo>
                    <a:pt x="2157" y="1"/>
                  </a:moveTo>
                  <a:cubicBezTo>
                    <a:pt x="1249" y="1"/>
                    <a:pt x="424" y="648"/>
                    <a:pt x="214" y="1569"/>
                  </a:cubicBezTo>
                  <a:cubicBezTo>
                    <a:pt x="1" y="2602"/>
                    <a:pt x="670" y="3697"/>
                    <a:pt x="1733" y="3909"/>
                  </a:cubicBezTo>
                  <a:cubicBezTo>
                    <a:pt x="1877" y="3942"/>
                    <a:pt x="2020" y="3958"/>
                    <a:pt x="2161" y="3958"/>
                  </a:cubicBezTo>
                  <a:cubicBezTo>
                    <a:pt x="3069" y="3958"/>
                    <a:pt x="3894" y="3310"/>
                    <a:pt x="4104" y="2390"/>
                  </a:cubicBezTo>
                  <a:cubicBezTo>
                    <a:pt x="4317" y="1326"/>
                    <a:pt x="3648" y="262"/>
                    <a:pt x="2585" y="49"/>
                  </a:cubicBezTo>
                  <a:cubicBezTo>
                    <a:pt x="2441" y="16"/>
                    <a:pt x="2298" y="1"/>
                    <a:pt x="21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40"/>
            <p:cNvSpPr/>
            <p:nvPr/>
          </p:nvSpPr>
          <p:spPr>
            <a:xfrm>
              <a:off x="8135675" y="3049500"/>
              <a:ext cx="107925" cy="99275"/>
            </a:xfrm>
            <a:custGeom>
              <a:avLst/>
              <a:gdLst/>
              <a:ahLst/>
              <a:cxnLst/>
              <a:rect l="l" t="t" r="r" b="b"/>
              <a:pathLst>
                <a:path w="4317" h="3971" extrusionOk="0">
                  <a:moveTo>
                    <a:pt x="2172" y="279"/>
                  </a:moveTo>
                  <a:cubicBezTo>
                    <a:pt x="2288" y="279"/>
                    <a:pt x="2406" y="290"/>
                    <a:pt x="2523" y="314"/>
                  </a:cubicBezTo>
                  <a:cubicBezTo>
                    <a:pt x="3435" y="496"/>
                    <a:pt x="4013" y="1408"/>
                    <a:pt x="3830" y="2320"/>
                  </a:cubicBezTo>
                  <a:cubicBezTo>
                    <a:pt x="3644" y="3118"/>
                    <a:pt x="2922" y="3660"/>
                    <a:pt x="2153" y="3660"/>
                  </a:cubicBezTo>
                  <a:cubicBezTo>
                    <a:pt x="2044" y="3660"/>
                    <a:pt x="1934" y="3649"/>
                    <a:pt x="1824" y="3627"/>
                  </a:cubicBezTo>
                  <a:cubicBezTo>
                    <a:pt x="912" y="3414"/>
                    <a:pt x="335" y="2502"/>
                    <a:pt x="517" y="1590"/>
                  </a:cubicBezTo>
                  <a:cubicBezTo>
                    <a:pt x="676" y="796"/>
                    <a:pt x="1388" y="279"/>
                    <a:pt x="2172" y="279"/>
                  </a:cubicBezTo>
                  <a:close/>
                  <a:moveTo>
                    <a:pt x="2187" y="1"/>
                  </a:moveTo>
                  <a:cubicBezTo>
                    <a:pt x="1267" y="1"/>
                    <a:pt x="426" y="629"/>
                    <a:pt x="213" y="1560"/>
                  </a:cubicBezTo>
                  <a:cubicBezTo>
                    <a:pt x="1" y="2624"/>
                    <a:pt x="669" y="3687"/>
                    <a:pt x="1733" y="3931"/>
                  </a:cubicBezTo>
                  <a:cubicBezTo>
                    <a:pt x="1866" y="3957"/>
                    <a:pt x="1999" y="3970"/>
                    <a:pt x="2130" y="3970"/>
                  </a:cubicBezTo>
                  <a:cubicBezTo>
                    <a:pt x="3050" y="3970"/>
                    <a:pt x="3891" y="3342"/>
                    <a:pt x="4104" y="2411"/>
                  </a:cubicBezTo>
                  <a:cubicBezTo>
                    <a:pt x="4317" y="1347"/>
                    <a:pt x="3648" y="283"/>
                    <a:pt x="2584" y="40"/>
                  </a:cubicBezTo>
                  <a:cubicBezTo>
                    <a:pt x="2451" y="13"/>
                    <a:pt x="2318" y="1"/>
                    <a:pt x="21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40"/>
            <p:cNvSpPr/>
            <p:nvPr/>
          </p:nvSpPr>
          <p:spPr>
            <a:xfrm>
              <a:off x="8232950" y="3097600"/>
              <a:ext cx="26625" cy="10675"/>
            </a:xfrm>
            <a:custGeom>
              <a:avLst/>
              <a:gdLst/>
              <a:ahLst/>
              <a:cxnLst/>
              <a:rect l="l" t="t" r="r" b="b"/>
              <a:pathLst>
                <a:path w="1065" h="427" extrusionOk="0">
                  <a:moveTo>
                    <a:pt x="500" y="1"/>
                  </a:moveTo>
                  <a:cubicBezTo>
                    <a:pt x="341" y="1"/>
                    <a:pt x="168" y="57"/>
                    <a:pt x="0" y="213"/>
                  </a:cubicBezTo>
                  <a:lnTo>
                    <a:pt x="213" y="396"/>
                  </a:lnTo>
                  <a:cubicBezTo>
                    <a:pt x="323" y="296"/>
                    <a:pt x="429" y="262"/>
                    <a:pt x="524" y="262"/>
                  </a:cubicBezTo>
                  <a:cubicBezTo>
                    <a:pt x="717" y="262"/>
                    <a:pt x="861" y="406"/>
                    <a:pt x="882" y="426"/>
                  </a:cubicBezTo>
                  <a:lnTo>
                    <a:pt x="1064" y="244"/>
                  </a:lnTo>
                  <a:cubicBezTo>
                    <a:pt x="954" y="133"/>
                    <a:pt x="743" y="1"/>
                    <a:pt x="5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0"/>
            <p:cNvSpPr/>
            <p:nvPr/>
          </p:nvSpPr>
          <p:spPr>
            <a:xfrm>
              <a:off x="8343125" y="3075075"/>
              <a:ext cx="117800" cy="23300"/>
            </a:xfrm>
            <a:custGeom>
              <a:avLst/>
              <a:gdLst/>
              <a:ahLst/>
              <a:cxnLst/>
              <a:rect l="l" t="t" r="r" b="b"/>
              <a:pathLst>
                <a:path w="4712" h="932" extrusionOk="0">
                  <a:moveTo>
                    <a:pt x="3763" y="1"/>
                  </a:moveTo>
                  <a:cubicBezTo>
                    <a:pt x="2141" y="1"/>
                    <a:pt x="144" y="541"/>
                    <a:pt x="92" y="567"/>
                  </a:cubicBezTo>
                  <a:cubicBezTo>
                    <a:pt x="1" y="628"/>
                    <a:pt x="1" y="719"/>
                    <a:pt x="92" y="810"/>
                  </a:cubicBezTo>
                  <a:cubicBezTo>
                    <a:pt x="122" y="871"/>
                    <a:pt x="153" y="932"/>
                    <a:pt x="213" y="932"/>
                  </a:cubicBezTo>
                  <a:cubicBezTo>
                    <a:pt x="274" y="932"/>
                    <a:pt x="305" y="932"/>
                    <a:pt x="365" y="871"/>
                  </a:cubicBezTo>
                  <a:cubicBezTo>
                    <a:pt x="392" y="871"/>
                    <a:pt x="2443" y="353"/>
                    <a:pt x="3929" y="353"/>
                  </a:cubicBezTo>
                  <a:cubicBezTo>
                    <a:pt x="4132" y="353"/>
                    <a:pt x="4324" y="363"/>
                    <a:pt x="4499" y="385"/>
                  </a:cubicBezTo>
                  <a:cubicBezTo>
                    <a:pt x="4590" y="385"/>
                    <a:pt x="4682" y="354"/>
                    <a:pt x="4712" y="233"/>
                  </a:cubicBezTo>
                  <a:cubicBezTo>
                    <a:pt x="4712" y="172"/>
                    <a:pt x="4651" y="50"/>
                    <a:pt x="4530" y="50"/>
                  </a:cubicBezTo>
                  <a:cubicBezTo>
                    <a:pt x="4291" y="16"/>
                    <a:pt x="4032" y="1"/>
                    <a:pt x="376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40"/>
            <p:cNvSpPr/>
            <p:nvPr/>
          </p:nvSpPr>
          <p:spPr>
            <a:xfrm>
              <a:off x="8151625" y="3080875"/>
              <a:ext cx="29675" cy="19025"/>
            </a:xfrm>
            <a:custGeom>
              <a:avLst/>
              <a:gdLst/>
              <a:ahLst/>
              <a:cxnLst/>
              <a:rect l="l" t="t" r="r" b="b"/>
              <a:pathLst>
                <a:path w="1187" h="761" extrusionOk="0">
                  <a:moveTo>
                    <a:pt x="183" y="1"/>
                  </a:moveTo>
                  <a:cubicBezTo>
                    <a:pt x="62" y="1"/>
                    <a:pt x="1" y="62"/>
                    <a:pt x="1" y="153"/>
                  </a:cubicBezTo>
                  <a:cubicBezTo>
                    <a:pt x="1" y="214"/>
                    <a:pt x="31" y="274"/>
                    <a:pt x="62" y="305"/>
                  </a:cubicBezTo>
                  <a:cubicBezTo>
                    <a:pt x="122" y="335"/>
                    <a:pt x="153" y="335"/>
                    <a:pt x="183" y="335"/>
                  </a:cubicBezTo>
                  <a:cubicBezTo>
                    <a:pt x="487" y="366"/>
                    <a:pt x="943" y="639"/>
                    <a:pt x="1065" y="730"/>
                  </a:cubicBezTo>
                  <a:cubicBezTo>
                    <a:pt x="1095" y="730"/>
                    <a:pt x="1095" y="761"/>
                    <a:pt x="1126" y="761"/>
                  </a:cubicBezTo>
                  <a:lnTo>
                    <a:pt x="1186" y="426"/>
                  </a:lnTo>
                  <a:cubicBezTo>
                    <a:pt x="974" y="305"/>
                    <a:pt x="578" y="31"/>
                    <a:pt x="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0"/>
            <p:cNvSpPr/>
            <p:nvPr/>
          </p:nvSpPr>
          <p:spPr>
            <a:xfrm>
              <a:off x="8482175" y="2867350"/>
              <a:ext cx="41825" cy="22075"/>
            </a:xfrm>
            <a:custGeom>
              <a:avLst/>
              <a:gdLst/>
              <a:ahLst/>
              <a:cxnLst/>
              <a:rect l="l" t="t" r="r" b="b"/>
              <a:pathLst>
                <a:path w="1673" h="883" fill="none" extrusionOk="0">
                  <a:moveTo>
                    <a:pt x="1" y="1"/>
                  </a:moveTo>
                  <a:lnTo>
                    <a:pt x="1673" y="882"/>
                  </a:lnTo>
                </a:path>
              </a:pathLst>
            </a:custGeom>
            <a:noFill/>
            <a:ln w="9875" cap="flat" cmpd="sng">
              <a:solidFill>
                <a:srgbClr val="FFFFFF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0"/>
            <p:cNvSpPr/>
            <p:nvPr/>
          </p:nvSpPr>
          <p:spPr>
            <a:xfrm>
              <a:off x="8339325" y="3131025"/>
              <a:ext cx="51700" cy="30425"/>
            </a:xfrm>
            <a:custGeom>
              <a:avLst/>
              <a:gdLst/>
              <a:ahLst/>
              <a:cxnLst/>
              <a:rect l="l" t="t" r="r" b="b"/>
              <a:pathLst>
                <a:path w="2068" h="1217" extrusionOk="0">
                  <a:moveTo>
                    <a:pt x="1034" y="1"/>
                  </a:moveTo>
                  <a:cubicBezTo>
                    <a:pt x="457" y="1"/>
                    <a:pt x="1" y="274"/>
                    <a:pt x="1" y="609"/>
                  </a:cubicBezTo>
                  <a:cubicBezTo>
                    <a:pt x="1" y="974"/>
                    <a:pt x="457" y="1217"/>
                    <a:pt x="1034" y="1217"/>
                  </a:cubicBezTo>
                  <a:cubicBezTo>
                    <a:pt x="1612" y="1217"/>
                    <a:pt x="2068" y="943"/>
                    <a:pt x="2068" y="609"/>
                  </a:cubicBezTo>
                  <a:cubicBezTo>
                    <a:pt x="2068" y="274"/>
                    <a:pt x="1581" y="1"/>
                    <a:pt x="103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0"/>
            <p:cNvSpPr/>
            <p:nvPr/>
          </p:nvSpPr>
          <p:spPr>
            <a:xfrm>
              <a:off x="8041450" y="3697750"/>
              <a:ext cx="57775" cy="286675"/>
            </a:xfrm>
            <a:custGeom>
              <a:avLst/>
              <a:gdLst/>
              <a:ahLst/>
              <a:cxnLst/>
              <a:rect l="l" t="t" r="r" b="b"/>
              <a:pathLst>
                <a:path w="2311" h="11467" extrusionOk="0">
                  <a:moveTo>
                    <a:pt x="2121" y="1"/>
                  </a:moveTo>
                  <a:cubicBezTo>
                    <a:pt x="2043" y="1"/>
                    <a:pt x="1968" y="76"/>
                    <a:pt x="1915" y="129"/>
                  </a:cubicBezTo>
                  <a:lnTo>
                    <a:pt x="669" y="3411"/>
                  </a:lnTo>
                  <a:cubicBezTo>
                    <a:pt x="0" y="5235"/>
                    <a:pt x="31" y="7211"/>
                    <a:pt x="821" y="9004"/>
                  </a:cubicBezTo>
                  <a:lnTo>
                    <a:pt x="1855" y="11345"/>
                  </a:lnTo>
                  <a:cubicBezTo>
                    <a:pt x="1885" y="11405"/>
                    <a:pt x="1915" y="11466"/>
                    <a:pt x="2007" y="11466"/>
                  </a:cubicBezTo>
                  <a:cubicBezTo>
                    <a:pt x="2037" y="11466"/>
                    <a:pt x="2037" y="11466"/>
                    <a:pt x="2128" y="11436"/>
                  </a:cubicBezTo>
                  <a:cubicBezTo>
                    <a:pt x="2189" y="11375"/>
                    <a:pt x="2250" y="11284"/>
                    <a:pt x="2189" y="11193"/>
                  </a:cubicBezTo>
                  <a:lnTo>
                    <a:pt x="1156" y="8852"/>
                  </a:lnTo>
                  <a:cubicBezTo>
                    <a:pt x="396" y="7120"/>
                    <a:pt x="365" y="5265"/>
                    <a:pt x="1034" y="3533"/>
                  </a:cubicBezTo>
                  <a:lnTo>
                    <a:pt x="2280" y="250"/>
                  </a:lnTo>
                  <a:cubicBezTo>
                    <a:pt x="2311" y="159"/>
                    <a:pt x="2250" y="68"/>
                    <a:pt x="2159" y="7"/>
                  </a:cubicBezTo>
                  <a:cubicBezTo>
                    <a:pt x="2146" y="3"/>
                    <a:pt x="2134" y="1"/>
                    <a:pt x="212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0"/>
            <p:cNvSpPr/>
            <p:nvPr/>
          </p:nvSpPr>
          <p:spPr>
            <a:xfrm>
              <a:off x="7433525" y="3415625"/>
              <a:ext cx="224200" cy="204050"/>
            </a:xfrm>
            <a:custGeom>
              <a:avLst/>
              <a:gdLst/>
              <a:ahLst/>
              <a:cxnLst/>
              <a:rect l="l" t="t" r="r" b="b"/>
              <a:pathLst>
                <a:path w="8968" h="8162" extrusionOk="0">
                  <a:moveTo>
                    <a:pt x="6245" y="0"/>
                  </a:moveTo>
                  <a:cubicBezTo>
                    <a:pt x="4536" y="0"/>
                    <a:pt x="1" y="3754"/>
                    <a:pt x="1" y="3754"/>
                  </a:cubicBezTo>
                  <a:lnTo>
                    <a:pt x="3952" y="8161"/>
                  </a:lnTo>
                  <a:lnTo>
                    <a:pt x="8968" y="4879"/>
                  </a:lnTo>
                  <a:cubicBezTo>
                    <a:pt x="8968" y="4879"/>
                    <a:pt x="7965" y="745"/>
                    <a:pt x="6597" y="76"/>
                  </a:cubicBezTo>
                  <a:cubicBezTo>
                    <a:pt x="6500" y="24"/>
                    <a:pt x="6382" y="0"/>
                    <a:pt x="6245" y="0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40"/>
            <p:cNvSpPr/>
            <p:nvPr/>
          </p:nvSpPr>
          <p:spPr>
            <a:xfrm>
              <a:off x="7947225" y="3737725"/>
              <a:ext cx="1030125" cy="558950"/>
            </a:xfrm>
            <a:custGeom>
              <a:avLst/>
              <a:gdLst/>
              <a:ahLst/>
              <a:cxnLst/>
              <a:rect l="l" t="t" r="r" b="b"/>
              <a:pathLst>
                <a:path w="41205" h="22358" extrusionOk="0">
                  <a:moveTo>
                    <a:pt x="2675" y="6554"/>
                  </a:moveTo>
                  <a:cubicBezTo>
                    <a:pt x="2827" y="6554"/>
                    <a:pt x="2918" y="6584"/>
                    <a:pt x="3040" y="6584"/>
                  </a:cubicBezTo>
                  <a:cubicBezTo>
                    <a:pt x="2918" y="6584"/>
                    <a:pt x="2827" y="6584"/>
                    <a:pt x="2675" y="6554"/>
                  </a:cubicBezTo>
                  <a:close/>
                  <a:moveTo>
                    <a:pt x="7060" y="1"/>
                  </a:moveTo>
                  <a:cubicBezTo>
                    <a:pt x="6943" y="1"/>
                    <a:pt x="6836" y="22"/>
                    <a:pt x="6779" y="80"/>
                  </a:cubicBezTo>
                  <a:cubicBezTo>
                    <a:pt x="6566" y="232"/>
                    <a:pt x="6535" y="505"/>
                    <a:pt x="6566" y="748"/>
                  </a:cubicBezTo>
                  <a:cubicBezTo>
                    <a:pt x="6627" y="1448"/>
                    <a:pt x="6870" y="2147"/>
                    <a:pt x="7143" y="2815"/>
                  </a:cubicBezTo>
                  <a:cubicBezTo>
                    <a:pt x="6535" y="2633"/>
                    <a:pt x="5897" y="2420"/>
                    <a:pt x="5198" y="2177"/>
                  </a:cubicBezTo>
                  <a:cubicBezTo>
                    <a:pt x="4384" y="1949"/>
                    <a:pt x="3326" y="1564"/>
                    <a:pt x="2453" y="1564"/>
                  </a:cubicBezTo>
                  <a:cubicBezTo>
                    <a:pt x="1697" y="1564"/>
                    <a:pt x="1079" y="1853"/>
                    <a:pt x="882" y="2785"/>
                  </a:cubicBezTo>
                  <a:cubicBezTo>
                    <a:pt x="791" y="3514"/>
                    <a:pt x="1247" y="3818"/>
                    <a:pt x="1855" y="3940"/>
                  </a:cubicBezTo>
                  <a:cubicBezTo>
                    <a:pt x="1771" y="3934"/>
                    <a:pt x="1688" y="3930"/>
                    <a:pt x="1605" y="3930"/>
                  </a:cubicBezTo>
                  <a:cubicBezTo>
                    <a:pt x="870" y="3930"/>
                    <a:pt x="183" y="4194"/>
                    <a:pt x="183" y="5095"/>
                  </a:cubicBezTo>
                  <a:cubicBezTo>
                    <a:pt x="0" y="6098"/>
                    <a:pt x="851" y="6372"/>
                    <a:pt x="1672" y="6493"/>
                  </a:cubicBezTo>
                  <a:cubicBezTo>
                    <a:pt x="1155" y="6493"/>
                    <a:pt x="700" y="6676"/>
                    <a:pt x="608" y="7314"/>
                  </a:cubicBezTo>
                  <a:cubicBezTo>
                    <a:pt x="396" y="8469"/>
                    <a:pt x="1368" y="8864"/>
                    <a:pt x="2280" y="8986"/>
                  </a:cubicBezTo>
                  <a:cubicBezTo>
                    <a:pt x="1368" y="9168"/>
                    <a:pt x="1855" y="10627"/>
                    <a:pt x="3010" y="11022"/>
                  </a:cubicBezTo>
                  <a:lnTo>
                    <a:pt x="8998" y="13606"/>
                  </a:lnTo>
                  <a:cubicBezTo>
                    <a:pt x="9311" y="13775"/>
                    <a:pt x="9681" y="13829"/>
                    <a:pt x="10094" y="13829"/>
                  </a:cubicBezTo>
                  <a:cubicBezTo>
                    <a:pt x="10202" y="13829"/>
                    <a:pt x="10313" y="13825"/>
                    <a:pt x="10426" y="13819"/>
                  </a:cubicBezTo>
                  <a:lnTo>
                    <a:pt x="30822" y="21873"/>
                  </a:lnTo>
                  <a:cubicBezTo>
                    <a:pt x="31695" y="22204"/>
                    <a:pt x="32574" y="22357"/>
                    <a:pt x="33428" y="22357"/>
                  </a:cubicBezTo>
                  <a:cubicBezTo>
                    <a:pt x="37605" y="22357"/>
                    <a:pt x="41205" y="18700"/>
                    <a:pt x="40700" y="14183"/>
                  </a:cubicBezTo>
                  <a:lnTo>
                    <a:pt x="39241" y="6919"/>
                  </a:lnTo>
                  <a:lnTo>
                    <a:pt x="27235" y="7284"/>
                  </a:lnTo>
                  <a:lnTo>
                    <a:pt x="27904" y="10657"/>
                  </a:lnTo>
                  <a:lnTo>
                    <a:pt x="27904" y="10657"/>
                  </a:lnTo>
                  <a:lnTo>
                    <a:pt x="13496" y="6098"/>
                  </a:lnTo>
                  <a:cubicBezTo>
                    <a:pt x="13223" y="5612"/>
                    <a:pt x="12888" y="5156"/>
                    <a:pt x="12554" y="4730"/>
                  </a:cubicBezTo>
                  <a:cubicBezTo>
                    <a:pt x="12554" y="4730"/>
                    <a:pt x="9119" y="1235"/>
                    <a:pt x="7721" y="293"/>
                  </a:cubicBezTo>
                  <a:cubicBezTo>
                    <a:pt x="7569" y="171"/>
                    <a:pt x="7417" y="80"/>
                    <a:pt x="7265" y="19"/>
                  </a:cubicBezTo>
                  <a:cubicBezTo>
                    <a:pt x="7198" y="8"/>
                    <a:pt x="7127" y="1"/>
                    <a:pt x="7060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40"/>
            <p:cNvSpPr/>
            <p:nvPr/>
          </p:nvSpPr>
          <p:spPr>
            <a:xfrm>
              <a:off x="8558175" y="3676625"/>
              <a:ext cx="88925" cy="326025"/>
            </a:xfrm>
            <a:custGeom>
              <a:avLst/>
              <a:gdLst/>
              <a:ahLst/>
              <a:cxnLst/>
              <a:rect l="l" t="t" r="r" b="b"/>
              <a:pathLst>
                <a:path w="3557" h="13041" extrusionOk="0">
                  <a:moveTo>
                    <a:pt x="183" y="1"/>
                  </a:moveTo>
                  <a:cubicBezTo>
                    <a:pt x="61" y="1"/>
                    <a:pt x="1" y="62"/>
                    <a:pt x="1" y="183"/>
                  </a:cubicBezTo>
                  <a:lnTo>
                    <a:pt x="396" y="8998"/>
                  </a:lnTo>
                  <a:cubicBezTo>
                    <a:pt x="456" y="9484"/>
                    <a:pt x="882" y="9910"/>
                    <a:pt x="1368" y="9910"/>
                  </a:cubicBezTo>
                  <a:lnTo>
                    <a:pt x="2615" y="9910"/>
                  </a:lnTo>
                  <a:lnTo>
                    <a:pt x="3192" y="12828"/>
                  </a:lnTo>
                  <a:cubicBezTo>
                    <a:pt x="3192" y="12949"/>
                    <a:pt x="3314" y="13041"/>
                    <a:pt x="3374" y="13041"/>
                  </a:cubicBezTo>
                  <a:cubicBezTo>
                    <a:pt x="3526" y="12980"/>
                    <a:pt x="3557" y="12919"/>
                    <a:pt x="3557" y="12797"/>
                  </a:cubicBezTo>
                  <a:lnTo>
                    <a:pt x="2919" y="9545"/>
                  </a:lnTo>
                  <a:lnTo>
                    <a:pt x="1368" y="9545"/>
                  </a:lnTo>
                  <a:cubicBezTo>
                    <a:pt x="1064" y="9545"/>
                    <a:pt x="821" y="9302"/>
                    <a:pt x="791" y="8998"/>
                  </a:cubicBezTo>
                  <a:lnTo>
                    <a:pt x="365" y="183"/>
                  </a:lnTo>
                  <a:cubicBezTo>
                    <a:pt x="365" y="62"/>
                    <a:pt x="305" y="1"/>
                    <a:pt x="18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8113650" y="3778450"/>
              <a:ext cx="92725" cy="66150"/>
            </a:xfrm>
            <a:custGeom>
              <a:avLst/>
              <a:gdLst/>
              <a:ahLst/>
              <a:cxnLst/>
              <a:rect l="l" t="t" r="r" b="b"/>
              <a:pathLst>
                <a:path w="3709" h="2646" extrusionOk="0">
                  <a:moveTo>
                    <a:pt x="0" y="1"/>
                  </a:moveTo>
                  <a:lnTo>
                    <a:pt x="456" y="1247"/>
                  </a:lnTo>
                  <a:lnTo>
                    <a:pt x="3708" y="2645"/>
                  </a:lnTo>
                  <a:cubicBezTo>
                    <a:pt x="3708" y="2645"/>
                    <a:pt x="608" y="214"/>
                    <a:pt x="0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40"/>
            <p:cNvSpPr/>
            <p:nvPr/>
          </p:nvSpPr>
          <p:spPr>
            <a:xfrm>
              <a:off x="7980650" y="3830125"/>
              <a:ext cx="67675" cy="26625"/>
            </a:xfrm>
            <a:custGeom>
              <a:avLst/>
              <a:gdLst/>
              <a:ahLst/>
              <a:cxnLst/>
              <a:rect l="l" t="t" r="r" b="b"/>
              <a:pathLst>
                <a:path w="2707" h="1065" extrusionOk="0">
                  <a:moveTo>
                    <a:pt x="183" y="1"/>
                  </a:moveTo>
                  <a:cubicBezTo>
                    <a:pt x="62" y="1"/>
                    <a:pt x="1" y="92"/>
                    <a:pt x="1" y="214"/>
                  </a:cubicBezTo>
                  <a:cubicBezTo>
                    <a:pt x="1" y="305"/>
                    <a:pt x="62" y="396"/>
                    <a:pt x="183" y="396"/>
                  </a:cubicBezTo>
                  <a:cubicBezTo>
                    <a:pt x="426" y="396"/>
                    <a:pt x="1703" y="822"/>
                    <a:pt x="2463" y="1065"/>
                  </a:cubicBezTo>
                  <a:cubicBezTo>
                    <a:pt x="2554" y="1065"/>
                    <a:pt x="2615" y="1034"/>
                    <a:pt x="2645" y="974"/>
                  </a:cubicBezTo>
                  <a:cubicBezTo>
                    <a:pt x="2706" y="852"/>
                    <a:pt x="2615" y="730"/>
                    <a:pt x="2554" y="730"/>
                  </a:cubicBezTo>
                  <a:cubicBezTo>
                    <a:pt x="2341" y="670"/>
                    <a:pt x="518" y="31"/>
                    <a:pt x="18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40"/>
            <p:cNvSpPr/>
            <p:nvPr/>
          </p:nvSpPr>
          <p:spPr>
            <a:xfrm>
              <a:off x="8591600" y="3984950"/>
              <a:ext cx="111750" cy="42775"/>
            </a:xfrm>
            <a:custGeom>
              <a:avLst/>
              <a:gdLst/>
              <a:ahLst/>
              <a:cxnLst/>
              <a:rect l="l" t="t" r="r" b="b"/>
              <a:pathLst>
                <a:path w="4470" h="1711" extrusionOk="0">
                  <a:moveTo>
                    <a:pt x="194" y="1"/>
                  </a:moveTo>
                  <a:cubicBezTo>
                    <a:pt x="114" y="1"/>
                    <a:pt x="31" y="55"/>
                    <a:pt x="31" y="130"/>
                  </a:cubicBezTo>
                  <a:cubicBezTo>
                    <a:pt x="1" y="252"/>
                    <a:pt x="62" y="343"/>
                    <a:pt x="153" y="343"/>
                  </a:cubicBezTo>
                  <a:lnTo>
                    <a:pt x="4196" y="1711"/>
                  </a:lnTo>
                  <a:lnTo>
                    <a:pt x="4256" y="1711"/>
                  </a:lnTo>
                  <a:cubicBezTo>
                    <a:pt x="4317" y="1711"/>
                    <a:pt x="4408" y="1680"/>
                    <a:pt x="4439" y="1620"/>
                  </a:cubicBezTo>
                  <a:cubicBezTo>
                    <a:pt x="4469" y="1498"/>
                    <a:pt x="4408" y="1376"/>
                    <a:pt x="4317" y="1376"/>
                  </a:cubicBezTo>
                  <a:lnTo>
                    <a:pt x="244" y="9"/>
                  </a:lnTo>
                  <a:cubicBezTo>
                    <a:pt x="228" y="3"/>
                    <a:pt x="211" y="1"/>
                    <a:pt x="19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0"/>
            <p:cNvSpPr/>
            <p:nvPr/>
          </p:nvSpPr>
          <p:spPr>
            <a:xfrm>
              <a:off x="7980650" y="3894575"/>
              <a:ext cx="56275" cy="24500"/>
            </a:xfrm>
            <a:custGeom>
              <a:avLst/>
              <a:gdLst/>
              <a:ahLst/>
              <a:cxnLst/>
              <a:rect l="l" t="t" r="r" b="b"/>
              <a:pathLst>
                <a:path w="2251" h="980" extrusionOk="0">
                  <a:moveTo>
                    <a:pt x="225" y="0"/>
                  </a:moveTo>
                  <a:cubicBezTo>
                    <a:pt x="122" y="0"/>
                    <a:pt x="31" y="76"/>
                    <a:pt x="31" y="128"/>
                  </a:cubicBezTo>
                  <a:cubicBezTo>
                    <a:pt x="1" y="250"/>
                    <a:pt x="62" y="371"/>
                    <a:pt x="153" y="371"/>
                  </a:cubicBezTo>
                  <a:lnTo>
                    <a:pt x="1977" y="979"/>
                  </a:lnTo>
                  <a:lnTo>
                    <a:pt x="2007" y="979"/>
                  </a:lnTo>
                  <a:cubicBezTo>
                    <a:pt x="2098" y="979"/>
                    <a:pt x="2159" y="918"/>
                    <a:pt x="2189" y="858"/>
                  </a:cubicBezTo>
                  <a:cubicBezTo>
                    <a:pt x="2250" y="736"/>
                    <a:pt x="2159" y="614"/>
                    <a:pt x="2098" y="614"/>
                  </a:cubicBezTo>
                  <a:lnTo>
                    <a:pt x="274" y="6"/>
                  </a:lnTo>
                  <a:cubicBezTo>
                    <a:pt x="258" y="2"/>
                    <a:pt x="241" y="0"/>
                    <a:pt x="22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0"/>
            <p:cNvSpPr/>
            <p:nvPr/>
          </p:nvSpPr>
          <p:spPr>
            <a:xfrm>
              <a:off x="8000425" y="3956525"/>
              <a:ext cx="34975" cy="17250"/>
            </a:xfrm>
            <a:custGeom>
              <a:avLst/>
              <a:gdLst/>
              <a:ahLst/>
              <a:cxnLst/>
              <a:rect l="l" t="t" r="r" b="b"/>
              <a:pathLst>
                <a:path w="1399" h="690" extrusionOk="0">
                  <a:moveTo>
                    <a:pt x="198" y="1"/>
                  </a:moveTo>
                  <a:cubicBezTo>
                    <a:pt x="124" y="1"/>
                    <a:pt x="77" y="65"/>
                    <a:pt x="31" y="112"/>
                  </a:cubicBezTo>
                  <a:cubicBezTo>
                    <a:pt x="0" y="234"/>
                    <a:pt x="91" y="325"/>
                    <a:pt x="152" y="355"/>
                  </a:cubicBezTo>
                  <a:lnTo>
                    <a:pt x="1155" y="659"/>
                  </a:lnTo>
                  <a:cubicBezTo>
                    <a:pt x="1155" y="690"/>
                    <a:pt x="1155" y="690"/>
                    <a:pt x="1186" y="690"/>
                  </a:cubicBezTo>
                  <a:cubicBezTo>
                    <a:pt x="1246" y="690"/>
                    <a:pt x="1338" y="659"/>
                    <a:pt x="1368" y="538"/>
                  </a:cubicBezTo>
                  <a:cubicBezTo>
                    <a:pt x="1398" y="416"/>
                    <a:pt x="1338" y="355"/>
                    <a:pt x="1246" y="325"/>
                  </a:cubicBezTo>
                  <a:lnTo>
                    <a:pt x="274" y="21"/>
                  </a:lnTo>
                  <a:cubicBezTo>
                    <a:pt x="245" y="7"/>
                    <a:pt x="220" y="1"/>
                    <a:pt x="19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40"/>
            <p:cNvSpPr/>
            <p:nvPr/>
          </p:nvSpPr>
          <p:spPr>
            <a:xfrm>
              <a:off x="7575625" y="3387125"/>
              <a:ext cx="92750" cy="104125"/>
            </a:xfrm>
            <a:custGeom>
              <a:avLst/>
              <a:gdLst/>
              <a:ahLst/>
              <a:cxnLst/>
              <a:rect l="l" t="t" r="r" b="b"/>
              <a:pathLst>
                <a:path w="3710" h="4165" extrusionOk="0">
                  <a:moveTo>
                    <a:pt x="214" y="0"/>
                  </a:moveTo>
                  <a:cubicBezTo>
                    <a:pt x="92" y="0"/>
                    <a:pt x="1" y="61"/>
                    <a:pt x="1" y="183"/>
                  </a:cubicBezTo>
                  <a:cubicBezTo>
                    <a:pt x="1" y="304"/>
                    <a:pt x="92" y="365"/>
                    <a:pt x="214" y="365"/>
                  </a:cubicBezTo>
                  <a:lnTo>
                    <a:pt x="2737" y="365"/>
                  </a:lnTo>
                  <a:cubicBezTo>
                    <a:pt x="3010" y="365"/>
                    <a:pt x="3284" y="608"/>
                    <a:pt x="3284" y="912"/>
                  </a:cubicBezTo>
                  <a:lnTo>
                    <a:pt x="3284" y="2006"/>
                  </a:lnTo>
                  <a:cubicBezTo>
                    <a:pt x="3284" y="2979"/>
                    <a:pt x="2493" y="3800"/>
                    <a:pt x="1490" y="3800"/>
                  </a:cubicBezTo>
                  <a:lnTo>
                    <a:pt x="214" y="3800"/>
                  </a:lnTo>
                  <a:cubicBezTo>
                    <a:pt x="92" y="3800"/>
                    <a:pt x="1" y="3860"/>
                    <a:pt x="1" y="3982"/>
                  </a:cubicBezTo>
                  <a:cubicBezTo>
                    <a:pt x="1" y="4104"/>
                    <a:pt x="92" y="4164"/>
                    <a:pt x="214" y="4164"/>
                  </a:cubicBezTo>
                  <a:lnTo>
                    <a:pt x="1460" y="4164"/>
                  </a:lnTo>
                  <a:cubicBezTo>
                    <a:pt x="2676" y="4164"/>
                    <a:pt x="3648" y="3161"/>
                    <a:pt x="3709" y="2037"/>
                  </a:cubicBezTo>
                  <a:lnTo>
                    <a:pt x="3709" y="942"/>
                  </a:lnTo>
                  <a:cubicBezTo>
                    <a:pt x="3709" y="395"/>
                    <a:pt x="3284" y="0"/>
                    <a:pt x="273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0"/>
            <p:cNvSpPr/>
            <p:nvPr/>
          </p:nvSpPr>
          <p:spPr>
            <a:xfrm>
              <a:off x="7408450" y="3319500"/>
              <a:ext cx="197600" cy="236350"/>
            </a:xfrm>
            <a:custGeom>
              <a:avLst/>
              <a:gdLst/>
              <a:ahLst/>
              <a:cxnLst/>
              <a:rect l="l" t="t" r="r" b="b"/>
              <a:pathLst>
                <a:path w="7904" h="9454" extrusionOk="0">
                  <a:moveTo>
                    <a:pt x="670" y="0"/>
                  </a:moveTo>
                  <a:cubicBezTo>
                    <a:pt x="274" y="0"/>
                    <a:pt x="1" y="304"/>
                    <a:pt x="1" y="638"/>
                  </a:cubicBezTo>
                  <a:lnTo>
                    <a:pt x="1" y="9453"/>
                  </a:lnTo>
                  <a:lnTo>
                    <a:pt x="7904" y="9453"/>
                  </a:lnTo>
                  <a:lnTo>
                    <a:pt x="7904" y="578"/>
                  </a:lnTo>
                  <a:cubicBezTo>
                    <a:pt x="7904" y="274"/>
                    <a:pt x="7661" y="0"/>
                    <a:pt x="7357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40"/>
            <p:cNvSpPr/>
            <p:nvPr/>
          </p:nvSpPr>
          <p:spPr>
            <a:xfrm>
              <a:off x="7366675" y="3425875"/>
              <a:ext cx="125400" cy="49425"/>
            </a:xfrm>
            <a:custGeom>
              <a:avLst/>
              <a:gdLst/>
              <a:ahLst/>
              <a:cxnLst/>
              <a:rect l="l" t="t" r="r" b="b"/>
              <a:pathLst>
                <a:path w="5016" h="1977" extrusionOk="0">
                  <a:moveTo>
                    <a:pt x="1003" y="0"/>
                  </a:moveTo>
                  <a:cubicBezTo>
                    <a:pt x="456" y="0"/>
                    <a:pt x="0" y="426"/>
                    <a:pt x="0" y="943"/>
                  </a:cubicBezTo>
                  <a:cubicBezTo>
                    <a:pt x="0" y="1490"/>
                    <a:pt x="426" y="1946"/>
                    <a:pt x="973" y="1946"/>
                  </a:cubicBezTo>
                  <a:lnTo>
                    <a:pt x="4043" y="1976"/>
                  </a:lnTo>
                  <a:cubicBezTo>
                    <a:pt x="4559" y="1976"/>
                    <a:pt x="5015" y="1551"/>
                    <a:pt x="5015" y="1034"/>
                  </a:cubicBezTo>
                  <a:cubicBezTo>
                    <a:pt x="5015" y="487"/>
                    <a:pt x="4620" y="31"/>
                    <a:pt x="4073" y="31"/>
                  </a:cubicBezTo>
                  <a:lnTo>
                    <a:pt x="1003" y="0"/>
                  </a:ln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40"/>
            <p:cNvSpPr/>
            <p:nvPr/>
          </p:nvSpPr>
          <p:spPr>
            <a:xfrm>
              <a:off x="7362100" y="3376350"/>
              <a:ext cx="132250" cy="49550"/>
            </a:xfrm>
            <a:custGeom>
              <a:avLst/>
              <a:gdLst/>
              <a:ahLst/>
              <a:cxnLst/>
              <a:rect l="l" t="t" r="r" b="b"/>
              <a:pathLst>
                <a:path w="5290" h="1982" extrusionOk="0">
                  <a:moveTo>
                    <a:pt x="886" y="1"/>
                  </a:moveTo>
                  <a:cubicBezTo>
                    <a:pt x="406" y="1"/>
                    <a:pt x="1" y="461"/>
                    <a:pt x="1" y="948"/>
                  </a:cubicBezTo>
                  <a:cubicBezTo>
                    <a:pt x="1" y="1495"/>
                    <a:pt x="426" y="1951"/>
                    <a:pt x="943" y="1951"/>
                  </a:cubicBezTo>
                  <a:lnTo>
                    <a:pt x="4256" y="1981"/>
                  </a:lnTo>
                  <a:cubicBezTo>
                    <a:pt x="4773" y="1981"/>
                    <a:pt x="5259" y="1556"/>
                    <a:pt x="5259" y="1039"/>
                  </a:cubicBezTo>
                  <a:cubicBezTo>
                    <a:pt x="5290" y="492"/>
                    <a:pt x="4834" y="36"/>
                    <a:pt x="4287" y="36"/>
                  </a:cubicBezTo>
                  <a:lnTo>
                    <a:pt x="973" y="6"/>
                  </a:lnTo>
                  <a:cubicBezTo>
                    <a:pt x="944" y="2"/>
                    <a:pt x="915" y="1"/>
                    <a:pt x="886" y="1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40"/>
            <p:cNvSpPr/>
            <p:nvPr/>
          </p:nvSpPr>
          <p:spPr>
            <a:xfrm>
              <a:off x="7519400" y="3376675"/>
              <a:ext cx="111725" cy="107550"/>
            </a:xfrm>
            <a:custGeom>
              <a:avLst/>
              <a:gdLst/>
              <a:ahLst/>
              <a:cxnLst/>
              <a:rect l="l" t="t" r="r" b="b"/>
              <a:pathLst>
                <a:path w="4469" h="4302" extrusionOk="0">
                  <a:moveTo>
                    <a:pt x="1080" y="0"/>
                  </a:moveTo>
                  <a:cubicBezTo>
                    <a:pt x="829" y="0"/>
                    <a:pt x="578" y="99"/>
                    <a:pt x="396" y="297"/>
                  </a:cubicBezTo>
                  <a:cubicBezTo>
                    <a:pt x="1" y="661"/>
                    <a:pt x="1" y="1269"/>
                    <a:pt x="396" y="1664"/>
                  </a:cubicBezTo>
                  <a:lnTo>
                    <a:pt x="2706" y="4005"/>
                  </a:lnTo>
                  <a:cubicBezTo>
                    <a:pt x="2903" y="4202"/>
                    <a:pt x="3154" y="4301"/>
                    <a:pt x="3401" y="4301"/>
                  </a:cubicBezTo>
                  <a:cubicBezTo>
                    <a:pt x="3648" y="4301"/>
                    <a:pt x="3891" y="4202"/>
                    <a:pt x="4074" y="4005"/>
                  </a:cubicBezTo>
                  <a:cubicBezTo>
                    <a:pt x="4469" y="3640"/>
                    <a:pt x="4469" y="3032"/>
                    <a:pt x="4074" y="2637"/>
                  </a:cubicBezTo>
                  <a:lnTo>
                    <a:pt x="1764" y="297"/>
                  </a:lnTo>
                  <a:cubicBezTo>
                    <a:pt x="1581" y="99"/>
                    <a:pt x="1330" y="0"/>
                    <a:pt x="1080" y="0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40"/>
            <p:cNvSpPr/>
            <p:nvPr/>
          </p:nvSpPr>
          <p:spPr>
            <a:xfrm>
              <a:off x="7376550" y="3472950"/>
              <a:ext cx="98800" cy="49450"/>
            </a:xfrm>
            <a:custGeom>
              <a:avLst/>
              <a:gdLst/>
              <a:ahLst/>
              <a:cxnLst/>
              <a:rect l="l" t="t" r="r" b="b"/>
              <a:pathLst>
                <a:path w="3952" h="1978" extrusionOk="0">
                  <a:moveTo>
                    <a:pt x="982" y="0"/>
                  </a:moveTo>
                  <a:cubicBezTo>
                    <a:pt x="458" y="0"/>
                    <a:pt x="31" y="444"/>
                    <a:pt x="31" y="944"/>
                  </a:cubicBezTo>
                  <a:cubicBezTo>
                    <a:pt x="0" y="1491"/>
                    <a:pt x="456" y="1947"/>
                    <a:pt x="973" y="1947"/>
                  </a:cubicBezTo>
                  <a:lnTo>
                    <a:pt x="2949" y="1978"/>
                  </a:lnTo>
                  <a:cubicBezTo>
                    <a:pt x="3496" y="1978"/>
                    <a:pt x="3952" y="1582"/>
                    <a:pt x="3952" y="1035"/>
                  </a:cubicBezTo>
                  <a:cubicBezTo>
                    <a:pt x="3952" y="488"/>
                    <a:pt x="3496" y="63"/>
                    <a:pt x="3009" y="63"/>
                  </a:cubicBezTo>
                  <a:lnTo>
                    <a:pt x="1034" y="2"/>
                  </a:lnTo>
                  <a:cubicBezTo>
                    <a:pt x="1016" y="1"/>
                    <a:pt x="999" y="0"/>
                    <a:pt x="982" y="0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0"/>
            <p:cNvSpPr/>
            <p:nvPr/>
          </p:nvSpPr>
          <p:spPr>
            <a:xfrm>
              <a:off x="7399350" y="3520850"/>
              <a:ext cx="75250" cy="48675"/>
            </a:xfrm>
            <a:custGeom>
              <a:avLst/>
              <a:gdLst/>
              <a:ahLst/>
              <a:cxnLst/>
              <a:rect l="l" t="t" r="r" b="b"/>
              <a:pathLst>
                <a:path w="3010" h="1947" extrusionOk="0">
                  <a:moveTo>
                    <a:pt x="1034" y="1"/>
                  </a:moveTo>
                  <a:cubicBezTo>
                    <a:pt x="486" y="1"/>
                    <a:pt x="31" y="426"/>
                    <a:pt x="31" y="943"/>
                  </a:cubicBezTo>
                  <a:cubicBezTo>
                    <a:pt x="0" y="1490"/>
                    <a:pt x="456" y="1946"/>
                    <a:pt x="973" y="1946"/>
                  </a:cubicBezTo>
                  <a:lnTo>
                    <a:pt x="1976" y="1946"/>
                  </a:lnTo>
                  <a:cubicBezTo>
                    <a:pt x="2493" y="1946"/>
                    <a:pt x="2948" y="1521"/>
                    <a:pt x="2948" y="974"/>
                  </a:cubicBezTo>
                  <a:cubicBezTo>
                    <a:pt x="3009" y="457"/>
                    <a:pt x="2553" y="1"/>
                    <a:pt x="2006" y="1"/>
                  </a:cubicBezTo>
                  <a:close/>
                </a:path>
              </a:pathLst>
            </a:custGeom>
            <a:solidFill>
              <a:srgbClr val="DB73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0"/>
            <p:cNvSpPr/>
            <p:nvPr/>
          </p:nvSpPr>
          <p:spPr>
            <a:xfrm>
              <a:off x="7385650" y="3422075"/>
              <a:ext cx="87425" cy="9150"/>
            </a:xfrm>
            <a:custGeom>
              <a:avLst/>
              <a:gdLst/>
              <a:ahLst/>
              <a:cxnLst/>
              <a:rect l="l" t="t" r="r" b="b"/>
              <a:pathLst>
                <a:path w="3497" h="366" extrusionOk="0">
                  <a:moveTo>
                    <a:pt x="214" y="0"/>
                  </a:moveTo>
                  <a:cubicBezTo>
                    <a:pt x="92" y="0"/>
                    <a:pt x="1" y="61"/>
                    <a:pt x="1" y="183"/>
                  </a:cubicBezTo>
                  <a:cubicBezTo>
                    <a:pt x="1" y="304"/>
                    <a:pt x="92" y="365"/>
                    <a:pt x="214" y="365"/>
                  </a:cubicBezTo>
                  <a:lnTo>
                    <a:pt x="3314" y="365"/>
                  </a:lnTo>
                  <a:cubicBezTo>
                    <a:pt x="3436" y="365"/>
                    <a:pt x="3496" y="304"/>
                    <a:pt x="3496" y="183"/>
                  </a:cubicBezTo>
                  <a:cubicBezTo>
                    <a:pt x="3496" y="61"/>
                    <a:pt x="3436" y="0"/>
                    <a:pt x="3314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0"/>
            <p:cNvSpPr/>
            <p:nvPr/>
          </p:nvSpPr>
          <p:spPr>
            <a:xfrm>
              <a:off x="7385650" y="3472975"/>
              <a:ext cx="81350" cy="10675"/>
            </a:xfrm>
            <a:custGeom>
              <a:avLst/>
              <a:gdLst/>
              <a:ahLst/>
              <a:cxnLst/>
              <a:rect l="l" t="t" r="r" b="b"/>
              <a:pathLst>
                <a:path w="3254" h="427" extrusionOk="0">
                  <a:moveTo>
                    <a:pt x="214" y="1"/>
                  </a:moveTo>
                  <a:cubicBezTo>
                    <a:pt x="92" y="1"/>
                    <a:pt x="1" y="92"/>
                    <a:pt x="1" y="214"/>
                  </a:cubicBezTo>
                  <a:cubicBezTo>
                    <a:pt x="62" y="274"/>
                    <a:pt x="123" y="366"/>
                    <a:pt x="214" y="366"/>
                  </a:cubicBezTo>
                  <a:lnTo>
                    <a:pt x="3041" y="426"/>
                  </a:lnTo>
                  <a:cubicBezTo>
                    <a:pt x="3162" y="426"/>
                    <a:pt x="3253" y="366"/>
                    <a:pt x="3253" y="244"/>
                  </a:cubicBezTo>
                  <a:cubicBezTo>
                    <a:pt x="3253" y="123"/>
                    <a:pt x="3162" y="62"/>
                    <a:pt x="3041" y="62"/>
                  </a:cubicBezTo>
                  <a:lnTo>
                    <a:pt x="21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0"/>
            <p:cNvSpPr/>
            <p:nvPr/>
          </p:nvSpPr>
          <p:spPr>
            <a:xfrm>
              <a:off x="7398575" y="3518575"/>
              <a:ext cx="65375" cy="10675"/>
            </a:xfrm>
            <a:custGeom>
              <a:avLst/>
              <a:gdLst/>
              <a:ahLst/>
              <a:cxnLst/>
              <a:rect l="l" t="t" r="r" b="b"/>
              <a:pathLst>
                <a:path w="2615" h="427" extrusionOk="0">
                  <a:moveTo>
                    <a:pt x="2432" y="1"/>
                  </a:moveTo>
                  <a:lnTo>
                    <a:pt x="183" y="61"/>
                  </a:lnTo>
                  <a:cubicBezTo>
                    <a:pt x="62" y="61"/>
                    <a:pt x="1" y="122"/>
                    <a:pt x="1" y="244"/>
                  </a:cubicBezTo>
                  <a:cubicBezTo>
                    <a:pt x="1" y="365"/>
                    <a:pt x="62" y="426"/>
                    <a:pt x="183" y="426"/>
                  </a:cubicBezTo>
                  <a:lnTo>
                    <a:pt x="2432" y="396"/>
                  </a:lnTo>
                  <a:cubicBezTo>
                    <a:pt x="2524" y="396"/>
                    <a:pt x="2615" y="305"/>
                    <a:pt x="2615" y="183"/>
                  </a:cubicBezTo>
                  <a:cubicBezTo>
                    <a:pt x="2615" y="92"/>
                    <a:pt x="2524" y="1"/>
                    <a:pt x="243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4" name="Google Shape;534;p40"/>
          <p:cNvGrpSpPr/>
          <p:nvPr/>
        </p:nvGrpSpPr>
        <p:grpSpPr>
          <a:xfrm>
            <a:off x="99391" y="2353125"/>
            <a:ext cx="4200939" cy="2497775"/>
            <a:chOff x="-1504650" y="2590850"/>
            <a:chExt cx="5124750" cy="2497775"/>
          </a:xfrm>
        </p:grpSpPr>
        <p:sp>
          <p:nvSpPr>
            <p:cNvPr id="535" name="Google Shape;535;p40"/>
            <p:cNvSpPr/>
            <p:nvPr/>
          </p:nvSpPr>
          <p:spPr>
            <a:xfrm>
              <a:off x="-300975" y="2628825"/>
              <a:ext cx="1091225" cy="520550"/>
            </a:xfrm>
            <a:custGeom>
              <a:avLst/>
              <a:gdLst/>
              <a:ahLst/>
              <a:cxnLst/>
              <a:rect l="l" t="t" r="r" b="b"/>
              <a:pathLst>
                <a:path w="43649" h="20822" extrusionOk="0">
                  <a:moveTo>
                    <a:pt x="20852" y="1"/>
                  </a:moveTo>
                  <a:cubicBezTo>
                    <a:pt x="20092" y="1"/>
                    <a:pt x="19454" y="487"/>
                    <a:pt x="19271" y="1217"/>
                  </a:cubicBezTo>
                  <a:lnTo>
                    <a:pt x="14438" y="18664"/>
                  </a:lnTo>
                  <a:lnTo>
                    <a:pt x="426" y="18664"/>
                  </a:lnTo>
                  <a:cubicBezTo>
                    <a:pt x="152" y="18664"/>
                    <a:pt x="0" y="18907"/>
                    <a:pt x="152" y="19150"/>
                  </a:cubicBezTo>
                  <a:lnTo>
                    <a:pt x="1247" y="20822"/>
                  </a:lnTo>
                  <a:lnTo>
                    <a:pt x="37691" y="20822"/>
                  </a:lnTo>
                  <a:lnTo>
                    <a:pt x="43314" y="2159"/>
                  </a:lnTo>
                  <a:cubicBezTo>
                    <a:pt x="43649" y="1065"/>
                    <a:pt x="42858" y="1"/>
                    <a:pt x="41764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40"/>
            <p:cNvSpPr/>
            <p:nvPr/>
          </p:nvSpPr>
          <p:spPr>
            <a:xfrm>
              <a:off x="90375" y="2629600"/>
              <a:ext cx="745475" cy="520550"/>
            </a:xfrm>
            <a:custGeom>
              <a:avLst/>
              <a:gdLst/>
              <a:ahLst/>
              <a:cxnLst/>
              <a:rect l="l" t="t" r="r" b="b"/>
              <a:pathLst>
                <a:path w="29819" h="20822" extrusionOk="0">
                  <a:moveTo>
                    <a:pt x="6991" y="0"/>
                  </a:moveTo>
                  <a:cubicBezTo>
                    <a:pt x="6231" y="0"/>
                    <a:pt x="5593" y="487"/>
                    <a:pt x="5380" y="1216"/>
                  </a:cubicBezTo>
                  <a:lnTo>
                    <a:pt x="0" y="20821"/>
                  </a:lnTo>
                  <a:lnTo>
                    <a:pt x="23861" y="20821"/>
                  </a:lnTo>
                  <a:lnTo>
                    <a:pt x="29484" y="2158"/>
                  </a:lnTo>
                  <a:cubicBezTo>
                    <a:pt x="29818" y="1064"/>
                    <a:pt x="29028" y="0"/>
                    <a:pt x="2790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0"/>
            <p:cNvSpPr/>
            <p:nvPr/>
          </p:nvSpPr>
          <p:spPr>
            <a:xfrm>
              <a:off x="427750" y="2840075"/>
              <a:ext cx="134525" cy="135300"/>
            </a:xfrm>
            <a:custGeom>
              <a:avLst/>
              <a:gdLst/>
              <a:ahLst/>
              <a:cxnLst/>
              <a:rect l="l" t="t" r="r" b="b"/>
              <a:pathLst>
                <a:path w="5381" h="5412" extrusionOk="0">
                  <a:moveTo>
                    <a:pt x="2645" y="426"/>
                  </a:moveTo>
                  <a:cubicBezTo>
                    <a:pt x="3922" y="426"/>
                    <a:pt x="4925" y="1460"/>
                    <a:pt x="4925" y="2706"/>
                  </a:cubicBezTo>
                  <a:cubicBezTo>
                    <a:pt x="4925" y="3983"/>
                    <a:pt x="3922" y="4986"/>
                    <a:pt x="2645" y="4986"/>
                  </a:cubicBezTo>
                  <a:cubicBezTo>
                    <a:pt x="1399" y="4986"/>
                    <a:pt x="366" y="3983"/>
                    <a:pt x="366" y="2706"/>
                  </a:cubicBezTo>
                  <a:cubicBezTo>
                    <a:pt x="366" y="1460"/>
                    <a:pt x="1399" y="487"/>
                    <a:pt x="2645" y="426"/>
                  </a:cubicBezTo>
                  <a:close/>
                  <a:moveTo>
                    <a:pt x="2706" y="1"/>
                  </a:moveTo>
                  <a:cubicBezTo>
                    <a:pt x="1217" y="1"/>
                    <a:pt x="1" y="1247"/>
                    <a:pt x="1" y="2706"/>
                  </a:cubicBezTo>
                  <a:cubicBezTo>
                    <a:pt x="1" y="4195"/>
                    <a:pt x="1186" y="5411"/>
                    <a:pt x="2706" y="5411"/>
                  </a:cubicBezTo>
                  <a:cubicBezTo>
                    <a:pt x="4165" y="5411"/>
                    <a:pt x="5381" y="4195"/>
                    <a:pt x="5381" y="2706"/>
                  </a:cubicBezTo>
                  <a:cubicBezTo>
                    <a:pt x="5381" y="1217"/>
                    <a:pt x="4165" y="1"/>
                    <a:pt x="2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0"/>
            <p:cNvSpPr/>
            <p:nvPr/>
          </p:nvSpPr>
          <p:spPr>
            <a:xfrm>
              <a:off x="-1433225" y="3140250"/>
              <a:ext cx="5041150" cy="120825"/>
            </a:xfrm>
            <a:custGeom>
              <a:avLst/>
              <a:gdLst/>
              <a:ahLst/>
              <a:cxnLst/>
              <a:rect l="l" t="t" r="r" b="b"/>
              <a:pathLst>
                <a:path w="201646" h="4833" extrusionOk="0">
                  <a:moveTo>
                    <a:pt x="1" y="0"/>
                  </a:moveTo>
                  <a:lnTo>
                    <a:pt x="1" y="4833"/>
                  </a:lnTo>
                  <a:lnTo>
                    <a:pt x="201646" y="4833"/>
                  </a:lnTo>
                  <a:lnTo>
                    <a:pt x="201646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0"/>
            <p:cNvSpPr/>
            <p:nvPr/>
          </p:nvSpPr>
          <p:spPr>
            <a:xfrm>
              <a:off x="-1292625" y="3261050"/>
              <a:ext cx="4646000" cy="101850"/>
            </a:xfrm>
            <a:custGeom>
              <a:avLst/>
              <a:gdLst/>
              <a:ahLst/>
              <a:cxnLst/>
              <a:rect l="l" t="t" r="r" b="b"/>
              <a:pathLst>
                <a:path w="185840" h="4074" extrusionOk="0">
                  <a:moveTo>
                    <a:pt x="0" y="1"/>
                  </a:moveTo>
                  <a:cubicBezTo>
                    <a:pt x="0" y="2250"/>
                    <a:pt x="1641" y="4074"/>
                    <a:pt x="3647" y="4074"/>
                  </a:cubicBezTo>
                  <a:lnTo>
                    <a:pt x="182192" y="4074"/>
                  </a:lnTo>
                  <a:cubicBezTo>
                    <a:pt x="184198" y="4074"/>
                    <a:pt x="185839" y="2250"/>
                    <a:pt x="185839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0"/>
            <p:cNvSpPr/>
            <p:nvPr/>
          </p:nvSpPr>
          <p:spPr>
            <a:xfrm>
              <a:off x="-1254650" y="3863650"/>
              <a:ext cx="4590550" cy="69175"/>
            </a:xfrm>
            <a:custGeom>
              <a:avLst/>
              <a:gdLst/>
              <a:ahLst/>
              <a:cxnLst/>
              <a:rect l="l" t="t" r="r" b="b"/>
              <a:pathLst>
                <a:path w="183622" h="2767" extrusionOk="0">
                  <a:moveTo>
                    <a:pt x="1" y="1"/>
                  </a:moveTo>
                  <a:lnTo>
                    <a:pt x="1" y="2767"/>
                  </a:lnTo>
                  <a:lnTo>
                    <a:pt x="183621" y="2767"/>
                  </a:lnTo>
                  <a:lnTo>
                    <a:pt x="183621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0"/>
            <p:cNvSpPr/>
            <p:nvPr/>
          </p:nvSpPr>
          <p:spPr>
            <a:xfrm>
              <a:off x="-1504650" y="3362875"/>
              <a:ext cx="466600" cy="1725750"/>
            </a:xfrm>
            <a:custGeom>
              <a:avLst/>
              <a:gdLst/>
              <a:ahLst/>
              <a:cxnLst/>
              <a:rect l="l" t="t" r="r" b="b"/>
              <a:pathLst>
                <a:path w="18664" h="69030" extrusionOk="0">
                  <a:moveTo>
                    <a:pt x="13800" y="1"/>
                  </a:moveTo>
                  <a:lnTo>
                    <a:pt x="1" y="69029"/>
                  </a:lnTo>
                  <a:lnTo>
                    <a:pt x="4864" y="69029"/>
                  </a:lnTo>
                  <a:lnTo>
                    <a:pt x="1866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0"/>
            <p:cNvSpPr/>
            <p:nvPr/>
          </p:nvSpPr>
          <p:spPr>
            <a:xfrm>
              <a:off x="3153500" y="3362875"/>
              <a:ext cx="466600" cy="1725750"/>
            </a:xfrm>
            <a:custGeom>
              <a:avLst/>
              <a:gdLst/>
              <a:ahLst/>
              <a:cxnLst/>
              <a:rect l="l" t="t" r="r" b="b"/>
              <a:pathLst>
                <a:path w="18664" h="69030" extrusionOk="0">
                  <a:moveTo>
                    <a:pt x="0" y="1"/>
                  </a:moveTo>
                  <a:lnTo>
                    <a:pt x="13800" y="69029"/>
                  </a:lnTo>
                  <a:lnTo>
                    <a:pt x="18663" y="69029"/>
                  </a:lnTo>
                  <a:lnTo>
                    <a:pt x="486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0"/>
            <p:cNvSpPr/>
            <p:nvPr/>
          </p:nvSpPr>
          <p:spPr>
            <a:xfrm>
              <a:off x="-1433225" y="3201025"/>
              <a:ext cx="5041150" cy="18275"/>
            </a:xfrm>
            <a:custGeom>
              <a:avLst/>
              <a:gdLst/>
              <a:ahLst/>
              <a:cxnLst/>
              <a:rect l="l" t="t" r="r" b="b"/>
              <a:pathLst>
                <a:path w="201646" h="731" extrusionOk="0">
                  <a:moveTo>
                    <a:pt x="1" y="1"/>
                  </a:moveTo>
                  <a:lnTo>
                    <a:pt x="1" y="730"/>
                  </a:lnTo>
                  <a:lnTo>
                    <a:pt x="201646" y="730"/>
                  </a:lnTo>
                  <a:lnTo>
                    <a:pt x="201646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0"/>
            <p:cNvSpPr/>
            <p:nvPr/>
          </p:nvSpPr>
          <p:spPr>
            <a:xfrm>
              <a:off x="1225650" y="3025500"/>
              <a:ext cx="538775" cy="116275"/>
            </a:xfrm>
            <a:custGeom>
              <a:avLst/>
              <a:gdLst/>
              <a:ahLst/>
              <a:cxnLst/>
              <a:rect l="l" t="t" r="r" b="b"/>
              <a:pathLst>
                <a:path w="21551" h="4651" extrusionOk="0">
                  <a:moveTo>
                    <a:pt x="2310" y="0"/>
                  </a:moveTo>
                  <a:cubicBezTo>
                    <a:pt x="1672" y="0"/>
                    <a:pt x="1095" y="274"/>
                    <a:pt x="669" y="699"/>
                  </a:cubicBezTo>
                  <a:cubicBezTo>
                    <a:pt x="274" y="1125"/>
                    <a:pt x="0" y="1672"/>
                    <a:pt x="0" y="2341"/>
                  </a:cubicBezTo>
                  <a:cubicBezTo>
                    <a:pt x="0" y="3617"/>
                    <a:pt x="1034" y="4651"/>
                    <a:pt x="2310" y="4651"/>
                  </a:cubicBezTo>
                  <a:lnTo>
                    <a:pt x="21551" y="4651"/>
                  </a:lnTo>
                  <a:lnTo>
                    <a:pt x="21551" y="4013"/>
                  </a:lnTo>
                  <a:lnTo>
                    <a:pt x="21034" y="4013"/>
                  </a:lnTo>
                  <a:lnTo>
                    <a:pt x="21034" y="760"/>
                  </a:lnTo>
                  <a:lnTo>
                    <a:pt x="21551" y="76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0"/>
            <p:cNvSpPr/>
            <p:nvPr/>
          </p:nvSpPr>
          <p:spPr>
            <a:xfrm>
              <a:off x="1273525" y="3044500"/>
              <a:ext cx="481025" cy="79800"/>
            </a:xfrm>
            <a:custGeom>
              <a:avLst/>
              <a:gdLst/>
              <a:ahLst/>
              <a:cxnLst/>
              <a:rect l="l" t="t" r="r" b="b"/>
              <a:pathLst>
                <a:path w="19241" h="3192" extrusionOk="0">
                  <a:moveTo>
                    <a:pt x="1581" y="0"/>
                  </a:moveTo>
                  <a:cubicBezTo>
                    <a:pt x="1155" y="0"/>
                    <a:pt x="730" y="152"/>
                    <a:pt x="456" y="456"/>
                  </a:cubicBezTo>
                  <a:cubicBezTo>
                    <a:pt x="213" y="760"/>
                    <a:pt x="0" y="1155"/>
                    <a:pt x="0" y="1611"/>
                  </a:cubicBezTo>
                  <a:cubicBezTo>
                    <a:pt x="0" y="2493"/>
                    <a:pt x="699" y="3192"/>
                    <a:pt x="1581" y="3192"/>
                  </a:cubicBezTo>
                  <a:lnTo>
                    <a:pt x="19241" y="3192"/>
                  </a:lnTo>
                  <a:lnTo>
                    <a:pt x="192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0"/>
            <p:cNvSpPr/>
            <p:nvPr/>
          </p:nvSpPr>
          <p:spPr>
            <a:xfrm>
              <a:off x="1318350" y="306577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0"/>
                  </a:moveTo>
                  <a:cubicBezTo>
                    <a:pt x="122" y="0"/>
                    <a:pt x="1" y="61"/>
                    <a:pt x="1" y="213"/>
                  </a:cubicBezTo>
                  <a:cubicBezTo>
                    <a:pt x="1" y="335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0"/>
            <p:cNvSpPr/>
            <p:nvPr/>
          </p:nvSpPr>
          <p:spPr>
            <a:xfrm>
              <a:off x="1318350" y="309617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0"/>
                  </a:moveTo>
                  <a:cubicBezTo>
                    <a:pt x="122" y="0"/>
                    <a:pt x="1" y="61"/>
                    <a:pt x="1" y="213"/>
                  </a:cubicBezTo>
                  <a:cubicBezTo>
                    <a:pt x="1" y="334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0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0"/>
            <p:cNvSpPr/>
            <p:nvPr/>
          </p:nvSpPr>
          <p:spPr>
            <a:xfrm>
              <a:off x="1225650" y="2910000"/>
              <a:ext cx="538775" cy="115525"/>
            </a:xfrm>
            <a:custGeom>
              <a:avLst/>
              <a:gdLst/>
              <a:ahLst/>
              <a:cxnLst/>
              <a:rect l="l" t="t" r="r" b="b"/>
              <a:pathLst>
                <a:path w="21551" h="4621" extrusionOk="0">
                  <a:moveTo>
                    <a:pt x="2310" y="0"/>
                  </a:moveTo>
                  <a:cubicBezTo>
                    <a:pt x="1672" y="0"/>
                    <a:pt x="1095" y="274"/>
                    <a:pt x="669" y="669"/>
                  </a:cubicBezTo>
                  <a:cubicBezTo>
                    <a:pt x="274" y="1094"/>
                    <a:pt x="0" y="1672"/>
                    <a:pt x="0" y="2310"/>
                  </a:cubicBezTo>
                  <a:cubicBezTo>
                    <a:pt x="0" y="3617"/>
                    <a:pt x="1034" y="4620"/>
                    <a:pt x="2310" y="4620"/>
                  </a:cubicBezTo>
                  <a:lnTo>
                    <a:pt x="21551" y="4620"/>
                  </a:lnTo>
                  <a:lnTo>
                    <a:pt x="21551" y="3982"/>
                  </a:lnTo>
                  <a:lnTo>
                    <a:pt x="21034" y="3982"/>
                  </a:lnTo>
                  <a:lnTo>
                    <a:pt x="21034" y="760"/>
                  </a:lnTo>
                  <a:lnTo>
                    <a:pt x="21551" y="760"/>
                  </a:lnTo>
                  <a:lnTo>
                    <a:pt x="21551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0"/>
            <p:cNvSpPr/>
            <p:nvPr/>
          </p:nvSpPr>
          <p:spPr>
            <a:xfrm>
              <a:off x="1273525" y="2929000"/>
              <a:ext cx="481025" cy="79800"/>
            </a:xfrm>
            <a:custGeom>
              <a:avLst/>
              <a:gdLst/>
              <a:ahLst/>
              <a:cxnLst/>
              <a:rect l="l" t="t" r="r" b="b"/>
              <a:pathLst>
                <a:path w="19241" h="3192" extrusionOk="0">
                  <a:moveTo>
                    <a:pt x="1581" y="0"/>
                  </a:moveTo>
                  <a:cubicBezTo>
                    <a:pt x="1155" y="0"/>
                    <a:pt x="730" y="152"/>
                    <a:pt x="456" y="456"/>
                  </a:cubicBezTo>
                  <a:cubicBezTo>
                    <a:pt x="213" y="760"/>
                    <a:pt x="0" y="1125"/>
                    <a:pt x="0" y="1581"/>
                  </a:cubicBezTo>
                  <a:cubicBezTo>
                    <a:pt x="0" y="2462"/>
                    <a:pt x="699" y="3192"/>
                    <a:pt x="1581" y="3192"/>
                  </a:cubicBezTo>
                  <a:lnTo>
                    <a:pt x="19241" y="3192"/>
                  </a:lnTo>
                  <a:lnTo>
                    <a:pt x="192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0"/>
            <p:cNvSpPr/>
            <p:nvPr/>
          </p:nvSpPr>
          <p:spPr>
            <a:xfrm>
              <a:off x="1318350" y="2951025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1"/>
                  </a:moveTo>
                  <a:cubicBezTo>
                    <a:pt x="122" y="1"/>
                    <a:pt x="1" y="61"/>
                    <a:pt x="1" y="213"/>
                  </a:cubicBezTo>
                  <a:cubicBezTo>
                    <a:pt x="1" y="335"/>
                    <a:pt x="92" y="456"/>
                    <a:pt x="244" y="456"/>
                  </a:cubicBezTo>
                  <a:lnTo>
                    <a:pt x="17448" y="456"/>
                  </a:lnTo>
                  <a:lnTo>
                    <a:pt x="17448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0"/>
            <p:cNvSpPr/>
            <p:nvPr/>
          </p:nvSpPr>
          <p:spPr>
            <a:xfrm>
              <a:off x="1318350" y="2979900"/>
              <a:ext cx="436200" cy="11425"/>
            </a:xfrm>
            <a:custGeom>
              <a:avLst/>
              <a:gdLst/>
              <a:ahLst/>
              <a:cxnLst/>
              <a:rect l="l" t="t" r="r" b="b"/>
              <a:pathLst>
                <a:path w="17448" h="457" extrusionOk="0">
                  <a:moveTo>
                    <a:pt x="244" y="1"/>
                  </a:moveTo>
                  <a:cubicBezTo>
                    <a:pt x="122" y="1"/>
                    <a:pt x="1" y="92"/>
                    <a:pt x="1" y="244"/>
                  </a:cubicBezTo>
                  <a:cubicBezTo>
                    <a:pt x="1" y="365"/>
                    <a:pt x="92" y="457"/>
                    <a:pt x="244" y="457"/>
                  </a:cubicBezTo>
                  <a:lnTo>
                    <a:pt x="17448" y="457"/>
                  </a:lnTo>
                  <a:lnTo>
                    <a:pt x="17448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2" name="Google Shape;552;p40"/>
            <p:cNvGrpSpPr/>
            <p:nvPr/>
          </p:nvGrpSpPr>
          <p:grpSpPr>
            <a:xfrm>
              <a:off x="2336600" y="2590850"/>
              <a:ext cx="967375" cy="556250"/>
              <a:chOff x="2336600" y="2590850"/>
              <a:chExt cx="967375" cy="556250"/>
            </a:xfrm>
          </p:grpSpPr>
          <p:sp>
            <p:nvSpPr>
              <p:cNvPr id="553" name="Google Shape;553;p40"/>
              <p:cNvSpPr/>
              <p:nvPr/>
            </p:nvSpPr>
            <p:spPr>
              <a:xfrm flipH="1">
                <a:off x="2487050" y="3101475"/>
                <a:ext cx="816925" cy="44875"/>
              </a:xfrm>
              <a:custGeom>
                <a:avLst/>
                <a:gdLst/>
                <a:ahLst/>
                <a:cxnLst/>
                <a:rect l="l" t="t" r="r" b="b"/>
                <a:pathLst>
                  <a:path w="32677" h="1795" extrusionOk="0">
                    <a:moveTo>
                      <a:pt x="1673" y="1"/>
                    </a:moveTo>
                    <a:cubicBezTo>
                      <a:pt x="1156" y="1"/>
                      <a:pt x="700" y="244"/>
                      <a:pt x="548" y="578"/>
                    </a:cubicBezTo>
                    <a:lnTo>
                      <a:pt x="1" y="1794"/>
                    </a:lnTo>
                    <a:lnTo>
                      <a:pt x="32129" y="1794"/>
                    </a:lnTo>
                    <a:lnTo>
                      <a:pt x="32463" y="1004"/>
                    </a:lnTo>
                    <a:cubicBezTo>
                      <a:pt x="32676" y="518"/>
                      <a:pt x="32129" y="1"/>
                      <a:pt x="31308" y="1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40"/>
              <p:cNvSpPr/>
              <p:nvPr/>
            </p:nvSpPr>
            <p:spPr>
              <a:xfrm flipH="1">
                <a:off x="2336600" y="2590850"/>
                <a:ext cx="747750" cy="457475"/>
              </a:xfrm>
              <a:custGeom>
                <a:avLst/>
                <a:gdLst/>
                <a:ahLst/>
                <a:cxnLst/>
                <a:rect l="l" t="t" r="r" b="b"/>
                <a:pathLst>
                  <a:path w="29910" h="18299" extrusionOk="0">
                    <a:moveTo>
                      <a:pt x="4985" y="0"/>
                    </a:moveTo>
                    <a:cubicBezTo>
                      <a:pt x="4529" y="0"/>
                      <a:pt x="4134" y="334"/>
                      <a:pt x="4043" y="760"/>
                    </a:cubicBezTo>
                    <a:lnTo>
                      <a:pt x="152" y="17143"/>
                    </a:lnTo>
                    <a:cubicBezTo>
                      <a:pt x="0" y="17751"/>
                      <a:pt x="487" y="18298"/>
                      <a:pt x="1094" y="18298"/>
                    </a:cubicBezTo>
                    <a:lnTo>
                      <a:pt x="24925" y="18298"/>
                    </a:lnTo>
                    <a:cubicBezTo>
                      <a:pt x="25381" y="18298"/>
                      <a:pt x="25776" y="17964"/>
                      <a:pt x="25867" y="17538"/>
                    </a:cubicBezTo>
                    <a:lnTo>
                      <a:pt x="29758" y="1185"/>
                    </a:lnTo>
                    <a:cubicBezTo>
                      <a:pt x="29910" y="578"/>
                      <a:pt x="29454" y="0"/>
                      <a:pt x="28815" y="0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40"/>
              <p:cNvSpPr/>
              <p:nvPr/>
            </p:nvSpPr>
            <p:spPr>
              <a:xfrm flipH="1">
                <a:off x="2385225" y="2625025"/>
                <a:ext cx="98825" cy="8817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527" extrusionOk="0">
                    <a:moveTo>
                      <a:pt x="2311" y="1490"/>
                    </a:moveTo>
                    <a:lnTo>
                      <a:pt x="2129" y="2129"/>
                    </a:lnTo>
                    <a:lnTo>
                      <a:pt x="1642" y="2129"/>
                    </a:lnTo>
                    <a:lnTo>
                      <a:pt x="1825" y="1490"/>
                    </a:lnTo>
                    <a:close/>
                    <a:moveTo>
                      <a:pt x="1490" y="1"/>
                    </a:moveTo>
                    <a:lnTo>
                      <a:pt x="1247" y="670"/>
                    </a:lnTo>
                    <a:lnTo>
                      <a:pt x="578" y="670"/>
                    </a:lnTo>
                    <a:lnTo>
                      <a:pt x="426" y="1429"/>
                    </a:lnTo>
                    <a:lnTo>
                      <a:pt x="1034" y="1429"/>
                    </a:lnTo>
                    <a:lnTo>
                      <a:pt x="852" y="2098"/>
                    </a:lnTo>
                    <a:lnTo>
                      <a:pt x="153" y="2098"/>
                    </a:lnTo>
                    <a:lnTo>
                      <a:pt x="1" y="2858"/>
                    </a:lnTo>
                    <a:lnTo>
                      <a:pt x="609" y="2858"/>
                    </a:lnTo>
                    <a:lnTo>
                      <a:pt x="396" y="3527"/>
                    </a:lnTo>
                    <a:lnTo>
                      <a:pt x="1186" y="3527"/>
                    </a:lnTo>
                    <a:lnTo>
                      <a:pt x="1399" y="2858"/>
                    </a:lnTo>
                    <a:lnTo>
                      <a:pt x="1916" y="2858"/>
                    </a:lnTo>
                    <a:lnTo>
                      <a:pt x="1673" y="3527"/>
                    </a:lnTo>
                    <a:lnTo>
                      <a:pt x="2463" y="3527"/>
                    </a:lnTo>
                    <a:lnTo>
                      <a:pt x="2706" y="2858"/>
                    </a:lnTo>
                    <a:lnTo>
                      <a:pt x="3375" y="2858"/>
                    </a:lnTo>
                    <a:lnTo>
                      <a:pt x="3527" y="2098"/>
                    </a:lnTo>
                    <a:lnTo>
                      <a:pt x="2919" y="2098"/>
                    </a:lnTo>
                    <a:lnTo>
                      <a:pt x="3132" y="1429"/>
                    </a:lnTo>
                    <a:lnTo>
                      <a:pt x="3800" y="1429"/>
                    </a:lnTo>
                    <a:lnTo>
                      <a:pt x="3952" y="670"/>
                    </a:lnTo>
                    <a:lnTo>
                      <a:pt x="3344" y="670"/>
                    </a:lnTo>
                    <a:lnTo>
                      <a:pt x="3588" y="1"/>
                    </a:lnTo>
                    <a:lnTo>
                      <a:pt x="2767" y="1"/>
                    </a:lnTo>
                    <a:lnTo>
                      <a:pt x="2554" y="670"/>
                    </a:lnTo>
                    <a:lnTo>
                      <a:pt x="2068" y="670"/>
                    </a:lnTo>
                    <a:lnTo>
                      <a:pt x="2281" y="1"/>
                    </a:lnTo>
                    <a:close/>
                  </a:path>
                </a:pathLst>
              </a:custGeom>
              <a:solidFill>
                <a:srgbClr val="7890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40"/>
              <p:cNvSpPr/>
              <p:nvPr/>
            </p:nvSpPr>
            <p:spPr>
              <a:xfrm flipH="1">
                <a:off x="2627625" y="2789175"/>
                <a:ext cx="98825" cy="9347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739" extrusionOk="0">
                    <a:moveTo>
                      <a:pt x="2189" y="0"/>
                    </a:moveTo>
                    <a:cubicBezTo>
                      <a:pt x="1156" y="0"/>
                      <a:pt x="244" y="851"/>
                      <a:pt x="122" y="1854"/>
                    </a:cubicBezTo>
                    <a:cubicBezTo>
                      <a:pt x="1" y="2888"/>
                      <a:pt x="761" y="3739"/>
                      <a:pt x="1794" y="3739"/>
                    </a:cubicBezTo>
                    <a:cubicBezTo>
                      <a:pt x="2827" y="3739"/>
                      <a:pt x="3739" y="2888"/>
                      <a:pt x="3861" y="1854"/>
                    </a:cubicBezTo>
                    <a:cubicBezTo>
                      <a:pt x="3952" y="851"/>
                      <a:pt x="3253" y="0"/>
                      <a:pt x="2189" y="0"/>
                    </a:cubicBezTo>
                    <a:close/>
                  </a:path>
                </a:pathLst>
              </a:custGeom>
              <a:solidFill>
                <a:srgbClr val="546F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40"/>
              <p:cNvSpPr/>
              <p:nvPr/>
            </p:nvSpPr>
            <p:spPr>
              <a:xfrm flipH="1">
                <a:off x="2936150" y="2590850"/>
                <a:ext cx="147450" cy="457475"/>
              </a:xfrm>
              <a:custGeom>
                <a:avLst/>
                <a:gdLst/>
                <a:ahLst/>
                <a:cxnLst/>
                <a:rect l="l" t="t" r="r" b="b"/>
                <a:pathLst>
                  <a:path w="5898" h="18299" extrusionOk="0">
                    <a:moveTo>
                      <a:pt x="4986" y="0"/>
                    </a:moveTo>
                    <a:cubicBezTo>
                      <a:pt x="4530" y="0"/>
                      <a:pt x="4165" y="334"/>
                      <a:pt x="4043" y="760"/>
                    </a:cubicBezTo>
                    <a:lnTo>
                      <a:pt x="153" y="17143"/>
                    </a:lnTo>
                    <a:cubicBezTo>
                      <a:pt x="1" y="17751"/>
                      <a:pt x="517" y="18298"/>
                      <a:pt x="1125" y="18298"/>
                    </a:cubicBezTo>
                    <a:lnTo>
                      <a:pt x="1794" y="18298"/>
                    </a:lnTo>
                    <a:lnTo>
                      <a:pt x="5897" y="0"/>
                    </a:lnTo>
                    <a:close/>
                  </a:path>
                </a:pathLst>
              </a:custGeom>
              <a:solidFill>
                <a:srgbClr val="546F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40"/>
              <p:cNvSpPr/>
              <p:nvPr/>
            </p:nvSpPr>
            <p:spPr>
              <a:xfrm flipH="1">
                <a:off x="2704375" y="3048300"/>
                <a:ext cx="79825" cy="97275"/>
              </a:xfrm>
              <a:custGeom>
                <a:avLst/>
                <a:gdLst/>
                <a:ahLst/>
                <a:cxnLst/>
                <a:rect l="l" t="t" r="r" b="b"/>
                <a:pathLst>
                  <a:path w="3193" h="3891" extrusionOk="0">
                    <a:moveTo>
                      <a:pt x="852" y="0"/>
                    </a:moveTo>
                    <a:lnTo>
                      <a:pt x="1" y="3891"/>
                    </a:lnTo>
                    <a:lnTo>
                      <a:pt x="2402" y="3891"/>
                    </a:lnTo>
                    <a:lnTo>
                      <a:pt x="3192" y="0"/>
                    </a:lnTo>
                    <a:close/>
                  </a:path>
                </a:pathLst>
              </a:custGeom>
              <a:solidFill>
                <a:srgbClr val="546F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40"/>
              <p:cNvSpPr/>
              <p:nvPr/>
            </p:nvSpPr>
            <p:spPr>
              <a:xfrm flipH="1">
                <a:off x="2643600" y="3103000"/>
                <a:ext cx="232550" cy="44100"/>
              </a:xfrm>
              <a:custGeom>
                <a:avLst/>
                <a:gdLst/>
                <a:ahLst/>
                <a:cxnLst/>
                <a:rect l="l" t="t" r="r" b="b"/>
                <a:pathLst>
                  <a:path w="9302" h="1764" extrusionOk="0">
                    <a:moveTo>
                      <a:pt x="1429" y="1"/>
                    </a:moveTo>
                    <a:cubicBezTo>
                      <a:pt x="1125" y="1"/>
                      <a:pt x="882" y="122"/>
                      <a:pt x="669" y="365"/>
                    </a:cubicBezTo>
                    <a:lnTo>
                      <a:pt x="183" y="1065"/>
                    </a:lnTo>
                    <a:cubicBezTo>
                      <a:pt x="1" y="1308"/>
                      <a:pt x="183" y="1733"/>
                      <a:pt x="578" y="1764"/>
                    </a:cubicBezTo>
                    <a:lnTo>
                      <a:pt x="8785" y="1764"/>
                    </a:lnTo>
                    <a:cubicBezTo>
                      <a:pt x="9089" y="1764"/>
                      <a:pt x="9302" y="1429"/>
                      <a:pt x="9150" y="1125"/>
                    </a:cubicBezTo>
                    <a:lnTo>
                      <a:pt x="8815" y="487"/>
                    </a:lnTo>
                    <a:cubicBezTo>
                      <a:pt x="8633" y="183"/>
                      <a:pt x="8329" y="1"/>
                      <a:pt x="7964" y="1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60" name="Google Shape;560;p40"/>
          <p:cNvSpPr/>
          <p:nvPr/>
        </p:nvSpPr>
        <p:spPr>
          <a:xfrm rot="-9899469">
            <a:off x="701113" y="53392"/>
            <a:ext cx="2770520" cy="1371561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1" name="Google Shape;561;p40"/>
          <p:cNvGrpSpPr/>
          <p:nvPr/>
        </p:nvGrpSpPr>
        <p:grpSpPr>
          <a:xfrm>
            <a:off x="1265175" y="1548325"/>
            <a:ext cx="546375" cy="439250"/>
            <a:chOff x="674300" y="4452475"/>
            <a:chExt cx="546375" cy="439250"/>
          </a:xfrm>
        </p:grpSpPr>
        <p:sp>
          <p:nvSpPr>
            <p:cNvPr id="562" name="Google Shape;562;p40"/>
            <p:cNvSpPr/>
            <p:nvPr/>
          </p:nvSpPr>
          <p:spPr>
            <a:xfrm>
              <a:off x="674300" y="4452475"/>
              <a:ext cx="546375" cy="439250"/>
            </a:xfrm>
            <a:custGeom>
              <a:avLst/>
              <a:gdLst/>
              <a:ahLst/>
              <a:cxnLst/>
              <a:rect l="l" t="t" r="r" b="b"/>
              <a:pathLst>
                <a:path w="21855" h="17570" extrusionOk="0">
                  <a:moveTo>
                    <a:pt x="17903" y="1065"/>
                  </a:moveTo>
                  <a:cubicBezTo>
                    <a:pt x="18542" y="1065"/>
                    <a:pt x="19058" y="1612"/>
                    <a:pt x="19058" y="2250"/>
                  </a:cubicBezTo>
                  <a:lnTo>
                    <a:pt x="19058" y="12037"/>
                  </a:lnTo>
                  <a:cubicBezTo>
                    <a:pt x="19058" y="12098"/>
                    <a:pt x="19119" y="12159"/>
                    <a:pt x="19119" y="12189"/>
                  </a:cubicBezTo>
                  <a:lnTo>
                    <a:pt x="20274" y="15776"/>
                  </a:lnTo>
                  <a:lnTo>
                    <a:pt x="15867" y="13071"/>
                  </a:lnTo>
                  <a:cubicBezTo>
                    <a:pt x="15806" y="13041"/>
                    <a:pt x="15715" y="13010"/>
                    <a:pt x="15624" y="13010"/>
                  </a:cubicBezTo>
                  <a:lnTo>
                    <a:pt x="2249" y="13010"/>
                  </a:lnTo>
                  <a:cubicBezTo>
                    <a:pt x="1581" y="13010"/>
                    <a:pt x="1064" y="12463"/>
                    <a:pt x="1064" y="11825"/>
                  </a:cubicBezTo>
                  <a:lnTo>
                    <a:pt x="1064" y="2250"/>
                  </a:lnTo>
                  <a:cubicBezTo>
                    <a:pt x="1064" y="1612"/>
                    <a:pt x="1581" y="1065"/>
                    <a:pt x="2249" y="1065"/>
                  </a:cubicBezTo>
                  <a:close/>
                  <a:moveTo>
                    <a:pt x="2249" y="1"/>
                  </a:moveTo>
                  <a:cubicBezTo>
                    <a:pt x="1034" y="1"/>
                    <a:pt x="0" y="1004"/>
                    <a:pt x="0" y="2250"/>
                  </a:cubicBezTo>
                  <a:lnTo>
                    <a:pt x="0" y="11825"/>
                  </a:lnTo>
                  <a:cubicBezTo>
                    <a:pt x="0" y="13041"/>
                    <a:pt x="973" y="14074"/>
                    <a:pt x="2249" y="14074"/>
                  </a:cubicBezTo>
                  <a:lnTo>
                    <a:pt x="15472" y="14074"/>
                  </a:lnTo>
                  <a:lnTo>
                    <a:pt x="20973" y="17478"/>
                  </a:lnTo>
                  <a:cubicBezTo>
                    <a:pt x="21095" y="17509"/>
                    <a:pt x="21156" y="17569"/>
                    <a:pt x="21247" y="17569"/>
                  </a:cubicBezTo>
                  <a:cubicBezTo>
                    <a:pt x="21338" y="17569"/>
                    <a:pt x="21460" y="17509"/>
                    <a:pt x="21581" y="17448"/>
                  </a:cubicBezTo>
                  <a:cubicBezTo>
                    <a:pt x="21763" y="17296"/>
                    <a:pt x="21855" y="17053"/>
                    <a:pt x="21763" y="16840"/>
                  </a:cubicBezTo>
                  <a:lnTo>
                    <a:pt x="20183" y="11977"/>
                  </a:lnTo>
                  <a:lnTo>
                    <a:pt x="20183" y="2250"/>
                  </a:lnTo>
                  <a:cubicBezTo>
                    <a:pt x="20183" y="1034"/>
                    <a:pt x="19180" y="1"/>
                    <a:pt x="17934" y="1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0"/>
            <p:cNvSpPr/>
            <p:nvPr/>
          </p:nvSpPr>
          <p:spPr>
            <a:xfrm>
              <a:off x="1003325" y="4599150"/>
              <a:ext cx="65375" cy="64600"/>
            </a:xfrm>
            <a:custGeom>
              <a:avLst/>
              <a:gdLst/>
              <a:ahLst/>
              <a:cxnLst/>
              <a:rect l="l" t="t" r="r" b="b"/>
              <a:pathLst>
                <a:path w="2615" h="2584" extrusionOk="0">
                  <a:moveTo>
                    <a:pt x="1307" y="0"/>
                  </a:moveTo>
                  <a:cubicBezTo>
                    <a:pt x="578" y="0"/>
                    <a:pt x="0" y="547"/>
                    <a:pt x="0" y="1277"/>
                  </a:cubicBezTo>
                  <a:cubicBezTo>
                    <a:pt x="0" y="2006"/>
                    <a:pt x="578" y="2584"/>
                    <a:pt x="1307" y="2584"/>
                  </a:cubicBezTo>
                  <a:cubicBezTo>
                    <a:pt x="2037" y="2584"/>
                    <a:pt x="2615" y="2006"/>
                    <a:pt x="2615" y="1277"/>
                  </a:cubicBezTo>
                  <a:cubicBezTo>
                    <a:pt x="2615" y="547"/>
                    <a:pt x="2037" y="0"/>
                    <a:pt x="1307" y="0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0"/>
            <p:cNvSpPr/>
            <p:nvPr/>
          </p:nvSpPr>
          <p:spPr>
            <a:xfrm>
              <a:off x="887050" y="4599150"/>
              <a:ext cx="64625" cy="64600"/>
            </a:xfrm>
            <a:custGeom>
              <a:avLst/>
              <a:gdLst/>
              <a:ahLst/>
              <a:cxnLst/>
              <a:rect l="l" t="t" r="r" b="b"/>
              <a:pathLst>
                <a:path w="2585" h="2584" extrusionOk="0">
                  <a:moveTo>
                    <a:pt x="1278" y="0"/>
                  </a:moveTo>
                  <a:cubicBezTo>
                    <a:pt x="578" y="0"/>
                    <a:pt x="1" y="547"/>
                    <a:pt x="1" y="1277"/>
                  </a:cubicBezTo>
                  <a:cubicBezTo>
                    <a:pt x="1" y="2006"/>
                    <a:pt x="578" y="2584"/>
                    <a:pt x="1278" y="2584"/>
                  </a:cubicBezTo>
                  <a:cubicBezTo>
                    <a:pt x="2007" y="2584"/>
                    <a:pt x="2585" y="2006"/>
                    <a:pt x="2585" y="1277"/>
                  </a:cubicBezTo>
                  <a:cubicBezTo>
                    <a:pt x="2585" y="547"/>
                    <a:pt x="2007" y="0"/>
                    <a:pt x="1278" y="0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0"/>
            <p:cNvSpPr/>
            <p:nvPr/>
          </p:nvSpPr>
          <p:spPr>
            <a:xfrm>
              <a:off x="770025" y="4599150"/>
              <a:ext cx="64625" cy="64600"/>
            </a:xfrm>
            <a:custGeom>
              <a:avLst/>
              <a:gdLst/>
              <a:ahLst/>
              <a:cxnLst/>
              <a:rect l="l" t="t" r="r" b="b"/>
              <a:pathLst>
                <a:path w="2585" h="2584" extrusionOk="0">
                  <a:moveTo>
                    <a:pt x="1308" y="0"/>
                  </a:moveTo>
                  <a:cubicBezTo>
                    <a:pt x="579" y="0"/>
                    <a:pt x="1" y="547"/>
                    <a:pt x="1" y="1277"/>
                  </a:cubicBezTo>
                  <a:cubicBezTo>
                    <a:pt x="1" y="2006"/>
                    <a:pt x="579" y="2584"/>
                    <a:pt x="1308" y="2584"/>
                  </a:cubicBezTo>
                  <a:cubicBezTo>
                    <a:pt x="2007" y="2584"/>
                    <a:pt x="2585" y="2006"/>
                    <a:pt x="2585" y="1277"/>
                  </a:cubicBezTo>
                  <a:cubicBezTo>
                    <a:pt x="2585" y="547"/>
                    <a:pt x="2007" y="0"/>
                    <a:pt x="1308" y="0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6" name="Google Shape;566;p40"/>
          <p:cNvSpPr/>
          <p:nvPr/>
        </p:nvSpPr>
        <p:spPr>
          <a:xfrm rot="9702675">
            <a:off x="6328416" y="4057019"/>
            <a:ext cx="3928803" cy="1698420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ستطيل 1"/>
          <p:cNvSpPr/>
          <p:nvPr/>
        </p:nvSpPr>
        <p:spPr>
          <a:xfrm>
            <a:off x="8597783" y="4806010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1"/>
          <p:cNvSpPr txBox="1">
            <a:spLocks noGrp="1"/>
          </p:cNvSpPr>
          <p:nvPr>
            <p:ph type="title"/>
          </p:nvPr>
        </p:nvSpPr>
        <p:spPr>
          <a:xfrm>
            <a:off x="832675" y="539500"/>
            <a:ext cx="74787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Introduction</a:t>
            </a:r>
            <a:endParaRPr sz="3600" b="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grpSp>
        <p:nvGrpSpPr>
          <p:cNvPr id="577" name="Google Shape;577;p41"/>
          <p:cNvGrpSpPr/>
          <p:nvPr/>
        </p:nvGrpSpPr>
        <p:grpSpPr>
          <a:xfrm rot="-899956">
            <a:off x="6027309" y="3825278"/>
            <a:ext cx="4283194" cy="1817830"/>
            <a:chOff x="444287" y="2881426"/>
            <a:chExt cx="4771928" cy="2025254"/>
          </a:xfrm>
        </p:grpSpPr>
        <p:sp>
          <p:nvSpPr>
            <p:cNvPr id="578" name="Google Shape;578;p41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41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مستطيل 5"/>
          <p:cNvSpPr/>
          <p:nvPr/>
        </p:nvSpPr>
        <p:spPr>
          <a:xfrm>
            <a:off x="1233395" y="1550505"/>
            <a:ext cx="7691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There are three generally accepted functions of management planning, organizing, leading and. These functions work together in the creation, execution and realization of organizational goals</a:t>
            </a:r>
            <a:endParaRPr lang="ar-SA" sz="200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1026" name="Picture 2" descr="https://img.freepik.com/premium-photo/everyone-plays-their-part-full-length-shot-group-colleagues-working-their-office_590464-21730.jpg?w=7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7" y="3118683"/>
            <a:ext cx="3427899" cy="200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641287" y="473301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9"/>
          <p:cNvSpPr txBox="1">
            <a:spLocks noGrp="1"/>
          </p:cNvSpPr>
          <p:nvPr>
            <p:ph type="title"/>
          </p:nvPr>
        </p:nvSpPr>
        <p:spPr>
          <a:xfrm>
            <a:off x="1163814" y="3172907"/>
            <a:ext cx="3968186" cy="129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latin typeface="+mj-lt"/>
              </a:rPr>
              <a:t>The 3 Function</a:t>
            </a:r>
            <a:endParaRPr sz="4000" dirty="0">
              <a:latin typeface="+mj-lt"/>
            </a:endParaRPr>
          </a:p>
        </p:txBody>
      </p:sp>
      <p:grpSp>
        <p:nvGrpSpPr>
          <p:cNvPr id="375" name="Google Shape;375;p39"/>
          <p:cNvGrpSpPr/>
          <p:nvPr/>
        </p:nvGrpSpPr>
        <p:grpSpPr>
          <a:xfrm flipH="1">
            <a:off x="5729275" y="2018945"/>
            <a:ext cx="2906625" cy="3242550"/>
            <a:chOff x="686450" y="591050"/>
            <a:chExt cx="2906625" cy="3242550"/>
          </a:xfrm>
        </p:grpSpPr>
        <p:sp>
          <p:nvSpPr>
            <p:cNvPr id="376" name="Google Shape;376;p39"/>
            <p:cNvSpPr/>
            <p:nvPr/>
          </p:nvSpPr>
          <p:spPr>
            <a:xfrm>
              <a:off x="2251075" y="2104425"/>
              <a:ext cx="1221175" cy="1146700"/>
            </a:xfrm>
            <a:custGeom>
              <a:avLst/>
              <a:gdLst/>
              <a:ahLst/>
              <a:cxnLst/>
              <a:rect l="l" t="t" r="r" b="b"/>
              <a:pathLst>
                <a:path w="48847" h="45868" extrusionOk="0">
                  <a:moveTo>
                    <a:pt x="39940" y="0"/>
                  </a:moveTo>
                  <a:lnTo>
                    <a:pt x="19727" y="19849"/>
                  </a:lnTo>
                  <a:lnTo>
                    <a:pt x="9727" y="8481"/>
                  </a:lnTo>
                  <a:lnTo>
                    <a:pt x="0" y="28694"/>
                  </a:lnTo>
                  <a:lnTo>
                    <a:pt x="10183" y="41126"/>
                  </a:lnTo>
                  <a:cubicBezTo>
                    <a:pt x="12835" y="44366"/>
                    <a:pt x="16501" y="45867"/>
                    <a:pt x="20132" y="45867"/>
                  </a:cubicBezTo>
                  <a:cubicBezTo>
                    <a:pt x="25697" y="45867"/>
                    <a:pt x="31178" y="42340"/>
                    <a:pt x="32797" y="36141"/>
                  </a:cubicBezTo>
                  <a:lnTo>
                    <a:pt x="48846" y="5806"/>
                  </a:lnTo>
                  <a:lnTo>
                    <a:pt x="39940" y="0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9"/>
            <p:cNvSpPr/>
            <p:nvPr/>
          </p:nvSpPr>
          <p:spPr>
            <a:xfrm>
              <a:off x="2657600" y="2580975"/>
              <a:ext cx="103375" cy="158750"/>
            </a:xfrm>
            <a:custGeom>
              <a:avLst/>
              <a:gdLst/>
              <a:ahLst/>
              <a:cxnLst/>
              <a:rect l="l" t="t" r="r" b="b"/>
              <a:pathLst>
                <a:path w="4135" h="6350" extrusionOk="0">
                  <a:moveTo>
                    <a:pt x="3762" y="1"/>
                  </a:moveTo>
                  <a:cubicBezTo>
                    <a:pt x="3645" y="1"/>
                    <a:pt x="3528" y="76"/>
                    <a:pt x="3466" y="179"/>
                  </a:cubicBezTo>
                  <a:lnTo>
                    <a:pt x="123" y="5863"/>
                  </a:lnTo>
                  <a:cubicBezTo>
                    <a:pt x="1" y="6015"/>
                    <a:pt x="62" y="6197"/>
                    <a:pt x="214" y="6319"/>
                  </a:cubicBezTo>
                  <a:cubicBezTo>
                    <a:pt x="305" y="6349"/>
                    <a:pt x="335" y="6349"/>
                    <a:pt x="426" y="6349"/>
                  </a:cubicBezTo>
                  <a:cubicBezTo>
                    <a:pt x="518" y="6349"/>
                    <a:pt x="639" y="6319"/>
                    <a:pt x="670" y="6197"/>
                  </a:cubicBezTo>
                  <a:lnTo>
                    <a:pt x="4013" y="513"/>
                  </a:lnTo>
                  <a:cubicBezTo>
                    <a:pt x="4135" y="361"/>
                    <a:pt x="4044" y="179"/>
                    <a:pt x="3922" y="57"/>
                  </a:cubicBezTo>
                  <a:cubicBezTo>
                    <a:pt x="3873" y="18"/>
                    <a:pt x="3817" y="1"/>
                    <a:pt x="376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9"/>
            <p:cNvSpPr/>
            <p:nvPr/>
          </p:nvSpPr>
          <p:spPr>
            <a:xfrm>
              <a:off x="3127975" y="1483125"/>
              <a:ext cx="465100" cy="644125"/>
            </a:xfrm>
            <a:custGeom>
              <a:avLst/>
              <a:gdLst/>
              <a:ahLst/>
              <a:cxnLst/>
              <a:rect l="l" t="t" r="r" b="b"/>
              <a:pathLst>
                <a:path w="18604" h="25765" extrusionOk="0">
                  <a:moveTo>
                    <a:pt x="7857" y="1"/>
                  </a:moveTo>
                  <a:cubicBezTo>
                    <a:pt x="7528" y="1"/>
                    <a:pt x="7200" y="115"/>
                    <a:pt x="6961" y="354"/>
                  </a:cubicBezTo>
                  <a:cubicBezTo>
                    <a:pt x="6566" y="810"/>
                    <a:pt x="6506" y="1417"/>
                    <a:pt x="6475" y="2025"/>
                  </a:cubicBezTo>
                  <a:cubicBezTo>
                    <a:pt x="6323" y="5035"/>
                    <a:pt x="6141" y="8013"/>
                    <a:pt x="5989" y="11023"/>
                  </a:cubicBezTo>
                  <a:cubicBezTo>
                    <a:pt x="5972" y="11467"/>
                    <a:pt x="5598" y="11720"/>
                    <a:pt x="5221" y="11720"/>
                  </a:cubicBezTo>
                  <a:cubicBezTo>
                    <a:pt x="4928" y="11720"/>
                    <a:pt x="4632" y="11567"/>
                    <a:pt x="4499" y="11235"/>
                  </a:cubicBezTo>
                  <a:cubicBezTo>
                    <a:pt x="4195" y="10445"/>
                    <a:pt x="3922" y="9685"/>
                    <a:pt x="3618" y="8895"/>
                  </a:cubicBezTo>
                  <a:cubicBezTo>
                    <a:pt x="3405" y="8287"/>
                    <a:pt x="3071" y="7709"/>
                    <a:pt x="2493" y="7405"/>
                  </a:cubicBezTo>
                  <a:cubicBezTo>
                    <a:pt x="2258" y="7296"/>
                    <a:pt x="1982" y="7234"/>
                    <a:pt x="1703" y="7234"/>
                  </a:cubicBezTo>
                  <a:cubicBezTo>
                    <a:pt x="1442" y="7234"/>
                    <a:pt x="1178" y="7288"/>
                    <a:pt x="943" y="7405"/>
                  </a:cubicBezTo>
                  <a:cubicBezTo>
                    <a:pt x="426" y="7679"/>
                    <a:pt x="92" y="8165"/>
                    <a:pt x="31" y="8712"/>
                  </a:cubicBezTo>
                  <a:cubicBezTo>
                    <a:pt x="1" y="9077"/>
                    <a:pt x="62" y="9472"/>
                    <a:pt x="122" y="9807"/>
                  </a:cubicBezTo>
                  <a:cubicBezTo>
                    <a:pt x="1126" y="14670"/>
                    <a:pt x="3709" y="19989"/>
                    <a:pt x="4682" y="24852"/>
                  </a:cubicBezTo>
                  <a:lnTo>
                    <a:pt x="4925" y="25764"/>
                  </a:lnTo>
                  <a:lnTo>
                    <a:pt x="15472" y="24731"/>
                  </a:lnTo>
                  <a:lnTo>
                    <a:pt x="18451" y="11509"/>
                  </a:lnTo>
                  <a:cubicBezTo>
                    <a:pt x="18603" y="11023"/>
                    <a:pt x="18360" y="10536"/>
                    <a:pt x="17904" y="10293"/>
                  </a:cubicBezTo>
                  <a:cubicBezTo>
                    <a:pt x="17819" y="10257"/>
                    <a:pt x="17734" y="10240"/>
                    <a:pt x="17649" y="10240"/>
                  </a:cubicBezTo>
                  <a:cubicBezTo>
                    <a:pt x="16943" y="10240"/>
                    <a:pt x="16264" y="11384"/>
                    <a:pt x="16019" y="12117"/>
                  </a:cubicBezTo>
                  <a:lnTo>
                    <a:pt x="15320" y="14275"/>
                  </a:lnTo>
                  <a:cubicBezTo>
                    <a:pt x="15381" y="13728"/>
                    <a:pt x="15381" y="13120"/>
                    <a:pt x="15411" y="12512"/>
                  </a:cubicBezTo>
                  <a:cubicBezTo>
                    <a:pt x="15472" y="11448"/>
                    <a:pt x="15533" y="10415"/>
                    <a:pt x="15563" y="9351"/>
                  </a:cubicBezTo>
                  <a:cubicBezTo>
                    <a:pt x="15594" y="8804"/>
                    <a:pt x="15594" y="8317"/>
                    <a:pt x="15624" y="7801"/>
                  </a:cubicBezTo>
                  <a:cubicBezTo>
                    <a:pt x="15685" y="7253"/>
                    <a:pt x="15715" y="6676"/>
                    <a:pt x="15442" y="6190"/>
                  </a:cubicBezTo>
                  <a:cubicBezTo>
                    <a:pt x="15381" y="6068"/>
                    <a:pt x="15260" y="5916"/>
                    <a:pt x="15108" y="5855"/>
                  </a:cubicBezTo>
                  <a:cubicBezTo>
                    <a:pt x="15022" y="5812"/>
                    <a:pt x="14927" y="5794"/>
                    <a:pt x="14828" y="5794"/>
                  </a:cubicBezTo>
                  <a:cubicBezTo>
                    <a:pt x="14576" y="5794"/>
                    <a:pt x="14301" y="5915"/>
                    <a:pt x="14104" y="6068"/>
                  </a:cubicBezTo>
                  <a:cubicBezTo>
                    <a:pt x="13466" y="6646"/>
                    <a:pt x="13466" y="7588"/>
                    <a:pt x="13345" y="8408"/>
                  </a:cubicBezTo>
                  <a:cubicBezTo>
                    <a:pt x="13253" y="9199"/>
                    <a:pt x="13162" y="9989"/>
                    <a:pt x="13101" y="10779"/>
                  </a:cubicBezTo>
                  <a:cubicBezTo>
                    <a:pt x="13041" y="11174"/>
                    <a:pt x="12980" y="11600"/>
                    <a:pt x="13010" y="11965"/>
                  </a:cubicBezTo>
                  <a:cubicBezTo>
                    <a:pt x="12858" y="10597"/>
                    <a:pt x="12889" y="9168"/>
                    <a:pt x="12828" y="7801"/>
                  </a:cubicBezTo>
                  <a:cubicBezTo>
                    <a:pt x="12737" y="6463"/>
                    <a:pt x="12706" y="5095"/>
                    <a:pt x="12645" y="3728"/>
                  </a:cubicBezTo>
                  <a:cubicBezTo>
                    <a:pt x="12645" y="3241"/>
                    <a:pt x="12524" y="2785"/>
                    <a:pt x="12372" y="2329"/>
                  </a:cubicBezTo>
                  <a:cubicBezTo>
                    <a:pt x="12250" y="2056"/>
                    <a:pt x="12098" y="1813"/>
                    <a:pt x="11825" y="1721"/>
                  </a:cubicBezTo>
                  <a:cubicBezTo>
                    <a:pt x="11734" y="1676"/>
                    <a:pt x="11620" y="1653"/>
                    <a:pt x="11502" y="1653"/>
                  </a:cubicBezTo>
                  <a:cubicBezTo>
                    <a:pt x="11384" y="1653"/>
                    <a:pt x="11262" y="1676"/>
                    <a:pt x="11156" y="1721"/>
                  </a:cubicBezTo>
                  <a:cubicBezTo>
                    <a:pt x="10913" y="1813"/>
                    <a:pt x="10731" y="1965"/>
                    <a:pt x="10609" y="2177"/>
                  </a:cubicBezTo>
                  <a:cubicBezTo>
                    <a:pt x="10427" y="2481"/>
                    <a:pt x="10275" y="2876"/>
                    <a:pt x="10275" y="3241"/>
                  </a:cubicBezTo>
                  <a:cubicBezTo>
                    <a:pt x="10275" y="5551"/>
                    <a:pt x="10123" y="7831"/>
                    <a:pt x="10031" y="10141"/>
                  </a:cubicBezTo>
                  <a:lnTo>
                    <a:pt x="10031" y="11108"/>
                  </a:lnTo>
                  <a:lnTo>
                    <a:pt x="10031" y="11108"/>
                  </a:lnTo>
                  <a:cubicBezTo>
                    <a:pt x="10006" y="10080"/>
                    <a:pt x="9779" y="9150"/>
                    <a:pt x="9697" y="7709"/>
                  </a:cubicBezTo>
                  <a:cubicBezTo>
                    <a:pt x="9636" y="5673"/>
                    <a:pt x="9363" y="3636"/>
                    <a:pt x="9211" y="1600"/>
                  </a:cubicBezTo>
                  <a:cubicBezTo>
                    <a:pt x="9211" y="1296"/>
                    <a:pt x="9180" y="962"/>
                    <a:pt x="9028" y="658"/>
                  </a:cubicBezTo>
                  <a:cubicBezTo>
                    <a:pt x="8797" y="230"/>
                    <a:pt x="8325" y="1"/>
                    <a:pt x="7857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9"/>
            <p:cNvSpPr/>
            <p:nvPr/>
          </p:nvSpPr>
          <p:spPr>
            <a:xfrm>
              <a:off x="3127975" y="1483125"/>
              <a:ext cx="465100" cy="764950"/>
            </a:xfrm>
            <a:custGeom>
              <a:avLst/>
              <a:gdLst/>
              <a:ahLst/>
              <a:cxnLst/>
              <a:rect l="l" t="t" r="r" b="b"/>
              <a:pathLst>
                <a:path w="18604" h="30598" extrusionOk="0">
                  <a:moveTo>
                    <a:pt x="7857" y="1"/>
                  </a:moveTo>
                  <a:cubicBezTo>
                    <a:pt x="7528" y="1"/>
                    <a:pt x="7200" y="115"/>
                    <a:pt x="6961" y="354"/>
                  </a:cubicBezTo>
                  <a:cubicBezTo>
                    <a:pt x="6566" y="810"/>
                    <a:pt x="6506" y="1417"/>
                    <a:pt x="6475" y="2025"/>
                  </a:cubicBezTo>
                  <a:cubicBezTo>
                    <a:pt x="6323" y="5035"/>
                    <a:pt x="6141" y="8013"/>
                    <a:pt x="5989" y="11023"/>
                  </a:cubicBezTo>
                  <a:cubicBezTo>
                    <a:pt x="5972" y="11467"/>
                    <a:pt x="5598" y="11720"/>
                    <a:pt x="5221" y="11720"/>
                  </a:cubicBezTo>
                  <a:cubicBezTo>
                    <a:pt x="4928" y="11720"/>
                    <a:pt x="4632" y="11567"/>
                    <a:pt x="4499" y="11235"/>
                  </a:cubicBezTo>
                  <a:cubicBezTo>
                    <a:pt x="4195" y="10445"/>
                    <a:pt x="3922" y="9685"/>
                    <a:pt x="3618" y="8895"/>
                  </a:cubicBezTo>
                  <a:cubicBezTo>
                    <a:pt x="3405" y="8287"/>
                    <a:pt x="3071" y="7709"/>
                    <a:pt x="2493" y="7405"/>
                  </a:cubicBezTo>
                  <a:cubicBezTo>
                    <a:pt x="2258" y="7296"/>
                    <a:pt x="1982" y="7234"/>
                    <a:pt x="1703" y="7234"/>
                  </a:cubicBezTo>
                  <a:cubicBezTo>
                    <a:pt x="1442" y="7234"/>
                    <a:pt x="1178" y="7288"/>
                    <a:pt x="943" y="7405"/>
                  </a:cubicBezTo>
                  <a:cubicBezTo>
                    <a:pt x="426" y="7679"/>
                    <a:pt x="92" y="8165"/>
                    <a:pt x="31" y="8712"/>
                  </a:cubicBezTo>
                  <a:cubicBezTo>
                    <a:pt x="1" y="9077"/>
                    <a:pt x="62" y="9472"/>
                    <a:pt x="122" y="9807"/>
                  </a:cubicBezTo>
                  <a:cubicBezTo>
                    <a:pt x="1126" y="14670"/>
                    <a:pt x="3709" y="19989"/>
                    <a:pt x="4682" y="24852"/>
                  </a:cubicBezTo>
                  <a:lnTo>
                    <a:pt x="4925" y="25764"/>
                  </a:lnTo>
                  <a:lnTo>
                    <a:pt x="13740" y="30597"/>
                  </a:lnTo>
                  <a:lnTo>
                    <a:pt x="15472" y="24731"/>
                  </a:lnTo>
                  <a:lnTo>
                    <a:pt x="18451" y="11509"/>
                  </a:lnTo>
                  <a:cubicBezTo>
                    <a:pt x="18603" y="11023"/>
                    <a:pt x="18360" y="10536"/>
                    <a:pt x="17904" y="10293"/>
                  </a:cubicBezTo>
                  <a:cubicBezTo>
                    <a:pt x="17819" y="10257"/>
                    <a:pt x="17734" y="10240"/>
                    <a:pt x="17649" y="10240"/>
                  </a:cubicBezTo>
                  <a:cubicBezTo>
                    <a:pt x="16943" y="10240"/>
                    <a:pt x="16264" y="11384"/>
                    <a:pt x="16019" y="12117"/>
                  </a:cubicBezTo>
                  <a:lnTo>
                    <a:pt x="15320" y="14275"/>
                  </a:lnTo>
                  <a:cubicBezTo>
                    <a:pt x="15381" y="13728"/>
                    <a:pt x="15381" y="13120"/>
                    <a:pt x="15411" y="12512"/>
                  </a:cubicBezTo>
                  <a:cubicBezTo>
                    <a:pt x="15472" y="11448"/>
                    <a:pt x="15533" y="10415"/>
                    <a:pt x="15563" y="9351"/>
                  </a:cubicBezTo>
                  <a:cubicBezTo>
                    <a:pt x="15594" y="8804"/>
                    <a:pt x="15594" y="8317"/>
                    <a:pt x="15624" y="7801"/>
                  </a:cubicBezTo>
                  <a:cubicBezTo>
                    <a:pt x="15685" y="7253"/>
                    <a:pt x="15715" y="6676"/>
                    <a:pt x="15442" y="6190"/>
                  </a:cubicBezTo>
                  <a:cubicBezTo>
                    <a:pt x="15381" y="6068"/>
                    <a:pt x="15260" y="5916"/>
                    <a:pt x="15108" y="5855"/>
                  </a:cubicBezTo>
                  <a:cubicBezTo>
                    <a:pt x="15022" y="5812"/>
                    <a:pt x="14927" y="5794"/>
                    <a:pt x="14828" y="5794"/>
                  </a:cubicBezTo>
                  <a:cubicBezTo>
                    <a:pt x="14576" y="5794"/>
                    <a:pt x="14301" y="5915"/>
                    <a:pt x="14104" y="6068"/>
                  </a:cubicBezTo>
                  <a:cubicBezTo>
                    <a:pt x="13466" y="6646"/>
                    <a:pt x="13466" y="7588"/>
                    <a:pt x="13345" y="8408"/>
                  </a:cubicBezTo>
                  <a:cubicBezTo>
                    <a:pt x="13253" y="9199"/>
                    <a:pt x="13162" y="9989"/>
                    <a:pt x="13101" y="10779"/>
                  </a:cubicBezTo>
                  <a:cubicBezTo>
                    <a:pt x="13041" y="11174"/>
                    <a:pt x="12980" y="11600"/>
                    <a:pt x="13010" y="11965"/>
                  </a:cubicBezTo>
                  <a:cubicBezTo>
                    <a:pt x="12858" y="10597"/>
                    <a:pt x="12889" y="9168"/>
                    <a:pt x="12828" y="7801"/>
                  </a:cubicBezTo>
                  <a:cubicBezTo>
                    <a:pt x="12737" y="6463"/>
                    <a:pt x="12706" y="5095"/>
                    <a:pt x="12645" y="3728"/>
                  </a:cubicBezTo>
                  <a:cubicBezTo>
                    <a:pt x="12645" y="3241"/>
                    <a:pt x="12524" y="2785"/>
                    <a:pt x="12372" y="2329"/>
                  </a:cubicBezTo>
                  <a:cubicBezTo>
                    <a:pt x="12250" y="2056"/>
                    <a:pt x="12098" y="1813"/>
                    <a:pt x="11825" y="1721"/>
                  </a:cubicBezTo>
                  <a:cubicBezTo>
                    <a:pt x="11734" y="1676"/>
                    <a:pt x="11620" y="1653"/>
                    <a:pt x="11502" y="1653"/>
                  </a:cubicBezTo>
                  <a:cubicBezTo>
                    <a:pt x="11384" y="1653"/>
                    <a:pt x="11262" y="1676"/>
                    <a:pt x="11156" y="1721"/>
                  </a:cubicBezTo>
                  <a:cubicBezTo>
                    <a:pt x="10913" y="1813"/>
                    <a:pt x="10731" y="1965"/>
                    <a:pt x="10609" y="2177"/>
                  </a:cubicBezTo>
                  <a:cubicBezTo>
                    <a:pt x="10427" y="2481"/>
                    <a:pt x="10275" y="2876"/>
                    <a:pt x="10275" y="3241"/>
                  </a:cubicBezTo>
                  <a:cubicBezTo>
                    <a:pt x="10275" y="5551"/>
                    <a:pt x="10123" y="7831"/>
                    <a:pt x="10031" y="10141"/>
                  </a:cubicBezTo>
                  <a:lnTo>
                    <a:pt x="10031" y="11108"/>
                  </a:lnTo>
                  <a:lnTo>
                    <a:pt x="10031" y="11108"/>
                  </a:lnTo>
                  <a:cubicBezTo>
                    <a:pt x="10006" y="10080"/>
                    <a:pt x="9779" y="9150"/>
                    <a:pt x="9697" y="7709"/>
                  </a:cubicBezTo>
                  <a:cubicBezTo>
                    <a:pt x="9636" y="5673"/>
                    <a:pt x="9363" y="3636"/>
                    <a:pt x="9211" y="1600"/>
                  </a:cubicBezTo>
                  <a:cubicBezTo>
                    <a:pt x="9211" y="1296"/>
                    <a:pt x="9180" y="962"/>
                    <a:pt x="9028" y="658"/>
                  </a:cubicBezTo>
                  <a:cubicBezTo>
                    <a:pt x="8797" y="230"/>
                    <a:pt x="8325" y="1"/>
                    <a:pt x="7857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9"/>
            <p:cNvSpPr/>
            <p:nvPr/>
          </p:nvSpPr>
          <p:spPr>
            <a:xfrm>
              <a:off x="3238925" y="1762675"/>
              <a:ext cx="96525" cy="160825"/>
            </a:xfrm>
            <a:custGeom>
              <a:avLst/>
              <a:gdLst/>
              <a:ahLst/>
              <a:cxnLst/>
              <a:rect l="l" t="t" r="r" b="b"/>
              <a:pathLst>
                <a:path w="3861" h="6433" extrusionOk="0">
                  <a:moveTo>
                    <a:pt x="362" y="0"/>
                  </a:moveTo>
                  <a:cubicBezTo>
                    <a:pt x="312" y="0"/>
                    <a:pt x="259" y="8"/>
                    <a:pt x="213" y="23"/>
                  </a:cubicBezTo>
                  <a:cubicBezTo>
                    <a:pt x="153" y="23"/>
                    <a:pt x="61" y="114"/>
                    <a:pt x="31" y="175"/>
                  </a:cubicBezTo>
                  <a:cubicBezTo>
                    <a:pt x="1" y="266"/>
                    <a:pt x="1" y="388"/>
                    <a:pt x="31" y="448"/>
                  </a:cubicBezTo>
                  <a:cubicBezTo>
                    <a:pt x="31" y="509"/>
                    <a:pt x="122" y="600"/>
                    <a:pt x="183" y="631"/>
                  </a:cubicBezTo>
                  <a:cubicBezTo>
                    <a:pt x="305" y="722"/>
                    <a:pt x="3162" y="2120"/>
                    <a:pt x="2888" y="6072"/>
                  </a:cubicBezTo>
                  <a:cubicBezTo>
                    <a:pt x="2888" y="6132"/>
                    <a:pt x="2888" y="6224"/>
                    <a:pt x="2949" y="6315"/>
                  </a:cubicBezTo>
                  <a:cubicBezTo>
                    <a:pt x="3040" y="6376"/>
                    <a:pt x="3101" y="6406"/>
                    <a:pt x="3192" y="6406"/>
                  </a:cubicBezTo>
                  <a:cubicBezTo>
                    <a:pt x="3202" y="6426"/>
                    <a:pt x="3212" y="6433"/>
                    <a:pt x="3224" y="6433"/>
                  </a:cubicBezTo>
                  <a:cubicBezTo>
                    <a:pt x="3246" y="6433"/>
                    <a:pt x="3273" y="6406"/>
                    <a:pt x="3314" y="6406"/>
                  </a:cubicBezTo>
                  <a:cubicBezTo>
                    <a:pt x="3344" y="6406"/>
                    <a:pt x="3344" y="6406"/>
                    <a:pt x="3466" y="6345"/>
                  </a:cubicBezTo>
                  <a:cubicBezTo>
                    <a:pt x="3527" y="6315"/>
                    <a:pt x="3557" y="6193"/>
                    <a:pt x="3557" y="6102"/>
                  </a:cubicBezTo>
                  <a:cubicBezTo>
                    <a:pt x="3861" y="1755"/>
                    <a:pt x="517" y="23"/>
                    <a:pt x="487" y="23"/>
                  </a:cubicBezTo>
                  <a:cubicBezTo>
                    <a:pt x="457" y="8"/>
                    <a:pt x="411" y="0"/>
                    <a:pt x="36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9"/>
            <p:cNvSpPr/>
            <p:nvPr/>
          </p:nvSpPr>
          <p:spPr>
            <a:xfrm>
              <a:off x="1407575" y="1219925"/>
              <a:ext cx="288800" cy="288775"/>
            </a:xfrm>
            <a:custGeom>
              <a:avLst/>
              <a:gdLst/>
              <a:ahLst/>
              <a:cxnLst/>
              <a:rect l="l" t="t" r="r" b="b"/>
              <a:pathLst>
                <a:path w="11552" h="11551" extrusionOk="0">
                  <a:moveTo>
                    <a:pt x="5776" y="0"/>
                  </a:moveTo>
                  <a:cubicBezTo>
                    <a:pt x="2585" y="0"/>
                    <a:pt x="1" y="2584"/>
                    <a:pt x="1" y="5775"/>
                  </a:cubicBezTo>
                  <a:cubicBezTo>
                    <a:pt x="1" y="8967"/>
                    <a:pt x="2585" y="11550"/>
                    <a:pt x="5776" y="11550"/>
                  </a:cubicBezTo>
                  <a:cubicBezTo>
                    <a:pt x="8968" y="11550"/>
                    <a:pt x="11551" y="8967"/>
                    <a:pt x="11551" y="5775"/>
                  </a:cubicBezTo>
                  <a:cubicBezTo>
                    <a:pt x="11551" y="2584"/>
                    <a:pt x="8968" y="0"/>
                    <a:pt x="577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9"/>
            <p:cNvSpPr/>
            <p:nvPr/>
          </p:nvSpPr>
          <p:spPr>
            <a:xfrm>
              <a:off x="1325525" y="1058825"/>
              <a:ext cx="288775" cy="288775"/>
            </a:xfrm>
            <a:custGeom>
              <a:avLst/>
              <a:gdLst/>
              <a:ahLst/>
              <a:cxnLst/>
              <a:rect l="l" t="t" r="r" b="b"/>
              <a:pathLst>
                <a:path w="11551" h="11551" extrusionOk="0">
                  <a:moveTo>
                    <a:pt x="5775" y="0"/>
                  </a:moveTo>
                  <a:cubicBezTo>
                    <a:pt x="2584" y="0"/>
                    <a:pt x="0" y="2584"/>
                    <a:pt x="0" y="5775"/>
                  </a:cubicBezTo>
                  <a:cubicBezTo>
                    <a:pt x="0" y="8967"/>
                    <a:pt x="2584" y="11550"/>
                    <a:pt x="5775" y="11550"/>
                  </a:cubicBezTo>
                  <a:cubicBezTo>
                    <a:pt x="8967" y="11550"/>
                    <a:pt x="11551" y="8967"/>
                    <a:pt x="11551" y="5775"/>
                  </a:cubicBezTo>
                  <a:cubicBezTo>
                    <a:pt x="11551" y="2584"/>
                    <a:pt x="8967" y="0"/>
                    <a:pt x="577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9"/>
            <p:cNvSpPr/>
            <p:nvPr/>
          </p:nvSpPr>
          <p:spPr>
            <a:xfrm>
              <a:off x="1319450" y="841500"/>
              <a:ext cx="288025" cy="288775"/>
            </a:xfrm>
            <a:custGeom>
              <a:avLst/>
              <a:gdLst/>
              <a:ahLst/>
              <a:cxnLst/>
              <a:rect l="l" t="t" r="r" b="b"/>
              <a:pathLst>
                <a:path w="11521" h="11551" extrusionOk="0">
                  <a:moveTo>
                    <a:pt x="5775" y="0"/>
                  </a:moveTo>
                  <a:cubicBezTo>
                    <a:pt x="2584" y="0"/>
                    <a:pt x="0" y="2584"/>
                    <a:pt x="0" y="5775"/>
                  </a:cubicBezTo>
                  <a:cubicBezTo>
                    <a:pt x="0" y="8936"/>
                    <a:pt x="2584" y="11550"/>
                    <a:pt x="5775" y="11550"/>
                  </a:cubicBezTo>
                  <a:cubicBezTo>
                    <a:pt x="8936" y="11550"/>
                    <a:pt x="11520" y="8936"/>
                    <a:pt x="11520" y="5775"/>
                  </a:cubicBezTo>
                  <a:cubicBezTo>
                    <a:pt x="11520" y="2584"/>
                    <a:pt x="8936" y="0"/>
                    <a:pt x="577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9"/>
            <p:cNvSpPr/>
            <p:nvPr/>
          </p:nvSpPr>
          <p:spPr>
            <a:xfrm>
              <a:off x="1426575" y="683425"/>
              <a:ext cx="288800" cy="288800"/>
            </a:xfrm>
            <a:custGeom>
              <a:avLst/>
              <a:gdLst/>
              <a:ahLst/>
              <a:cxnLst/>
              <a:rect l="l" t="t" r="r" b="b"/>
              <a:pathLst>
                <a:path w="11552" h="11552" extrusionOk="0">
                  <a:moveTo>
                    <a:pt x="5776" y="1"/>
                  </a:moveTo>
                  <a:cubicBezTo>
                    <a:pt x="2585" y="1"/>
                    <a:pt x="1" y="2584"/>
                    <a:pt x="1" y="5776"/>
                  </a:cubicBezTo>
                  <a:cubicBezTo>
                    <a:pt x="1" y="8967"/>
                    <a:pt x="2585" y="11551"/>
                    <a:pt x="5776" y="11551"/>
                  </a:cubicBezTo>
                  <a:cubicBezTo>
                    <a:pt x="8968" y="11551"/>
                    <a:pt x="11551" y="8967"/>
                    <a:pt x="11551" y="5776"/>
                  </a:cubicBezTo>
                  <a:cubicBezTo>
                    <a:pt x="11551" y="2584"/>
                    <a:pt x="8968" y="1"/>
                    <a:pt x="577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9"/>
            <p:cNvSpPr/>
            <p:nvPr/>
          </p:nvSpPr>
          <p:spPr>
            <a:xfrm>
              <a:off x="1619600" y="598325"/>
              <a:ext cx="288775" cy="288775"/>
            </a:xfrm>
            <a:custGeom>
              <a:avLst/>
              <a:gdLst/>
              <a:ahLst/>
              <a:cxnLst/>
              <a:rect l="l" t="t" r="r" b="b"/>
              <a:pathLst>
                <a:path w="11551" h="11551" extrusionOk="0">
                  <a:moveTo>
                    <a:pt x="5776" y="0"/>
                  </a:moveTo>
                  <a:cubicBezTo>
                    <a:pt x="2584" y="0"/>
                    <a:pt x="0" y="2584"/>
                    <a:pt x="0" y="5776"/>
                  </a:cubicBezTo>
                  <a:cubicBezTo>
                    <a:pt x="0" y="8937"/>
                    <a:pt x="2584" y="11551"/>
                    <a:pt x="5776" y="11551"/>
                  </a:cubicBezTo>
                  <a:cubicBezTo>
                    <a:pt x="8937" y="11551"/>
                    <a:pt x="11551" y="8937"/>
                    <a:pt x="11551" y="5776"/>
                  </a:cubicBezTo>
                  <a:cubicBezTo>
                    <a:pt x="11551" y="2584"/>
                    <a:pt x="8937" y="0"/>
                    <a:pt x="577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9"/>
            <p:cNvSpPr/>
            <p:nvPr/>
          </p:nvSpPr>
          <p:spPr>
            <a:xfrm>
              <a:off x="1786775" y="591050"/>
              <a:ext cx="327525" cy="289000"/>
            </a:xfrm>
            <a:custGeom>
              <a:avLst/>
              <a:gdLst/>
              <a:ahLst/>
              <a:cxnLst/>
              <a:rect l="l" t="t" r="r" b="b"/>
              <a:pathLst>
                <a:path w="13101" h="11560" extrusionOk="0">
                  <a:moveTo>
                    <a:pt x="6548" y="0"/>
                  </a:moveTo>
                  <a:cubicBezTo>
                    <a:pt x="5836" y="0"/>
                    <a:pt x="5112" y="133"/>
                    <a:pt x="4408" y="413"/>
                  </a:cubicBezTo>
                  <a:cubicBezTo>
                    <a:pt x="1459" y="1598"/>
                    <a:pt x="0" y="4972"/>
                    <a:pt x="1186" y="7921"/>
                  </a:cubicBezTo>
                  <a:cubicBezTo>
                    <a:pt x="2089" y="10190"/>
                    <a:pt x="4262" y="11559"/>
                    <a:pt x="6549" y="11559"/>
                  </a:cubicBezTo>
                  <a:cubicBezTo>
                    <a:pt x="7264" y="11559"/>
                    <a:pt x="7991" y="11425"/>
                    <a:pt x="8694" y="11143"/>
                  </a:cubicBezTo>
                  <a:cubicBezTo>
                    <a:pt x="11672" y="9957"/>
                    <a:pt x="13101" y="6614"/>
                    <a:pt x="11916" y="3635"/>
                  </a:cubicBezTo>
                  <a:cubicBezTo>
                    <a:pt x="11010" y="1383"/>
                    <a:pt x="8846" y="0"/>
                    <a:pt x="654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9"/>
            <p:cNvSpPr/>
            <p:nvPr/>
          </p:nvSpPr>
          <p:spPr>
            <a:xfrm>
              <a:off x="1996500" y="672800"/>
              <a:ext cx="288800" cy="288775"/>
            </a:xfrm>
            <a:custGeom>
              <a:avLst/>
              <a:gdLst/>
              <a:ahLst/>
              <a:cxnLst/>
              <a:rect l="l" t="t" r="r" b="b"/>
              <a:pathLst>
                <a:path w="11552" h="11551" extrusionOk="0">
                  <a:moveTo>
                    <a:pt x="5776" y="0"/>
                  </a:moveTo>
                  <a:cubicBezTo>
                    <a:pt x="2584" y="0"/>
                    <a:pt x="1" y="2584"/>
                    <a:pt x="1" y="5775"/>
                  </a:cubicBezTo>
                  <a:cubicBezTo>
                    <a:pt x="1" y="8967"/>
                    <a:pt x="2584" y="11551"/>
                    <a:pt x="5776" y="11551"/>
                  </a:cubicBezTo>
                  <a:cubicBezTo>
                    <a:pt x="8967" y="11551"/>
                    <a:pt x="11551" y="8967"/>
                    <a:pt x="11551" y="5775"/>
                  </a:cubicBezTo>
                  <a:cubicBezTo>
                    <a:pt x="11551" y="2584"/>
                    <a:pt x="8967" y="0"/>
                    <a:pt x="577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9"/>
            <p:cNvSpPr/>
            <p:nvPr/>
          </p:nvSpPr>
          <p:spPr>
            <a:xfrm>
              <a:off x="2096050" y="803500"/>
              <a:ext cx="288775" cy="288775"/>
            </a:xfrm>
            <a:custGeom>
              <a:avLst/>
              <a:gdLst/>
              <a:ahLst/>
              <a:cxnLst/>
              <a:rect l="l" t="t" r="r" b="b"/>
              <a:pathLst>
                <a:path w="11551" h="11551" extrusionOk="0">
                  <a:moveTo>
                    <a:pt x="5776" y="0"/>
                  </a:moveTo>
                  <a:cubicBezTo>
                    <a:pt x="2584" y="0"/>
                    <a:pt x="0" y="2584"/>
                    <a:pt x="0" y="5775"/>
                  </a:cubicBezTo>
                  <a:cubicBezTo>
                    <a:pt x="0" y="8937"/>
                    <a:pt x="2584" y="11551"/>
                    <a:pt x="5776" y="11551"/>
                  </a:cubicBezTo>
                  <a:cubicBezTo>
                    <a:pt x="8967" y="11551"/>
                    <a:pt x="11551" y="8937"/>
                    <a:pt x="11551" y="5775"/>
                  </a:cubicBezTo>
                  <a:cubicBezTo>
                    <a:pt x="11551" y="2584"/>
                    <a:pt x="8967" y="0"/>
                    <a:pt x="577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9"/>
            <p:cNvSpPr/>
            <p:nvPr/>
          </p:nvSpPr>
          <p:spPr>
            <a:xfrm>
              <a:off x="686450" y="1876450"/>
              <a:ext cx="2019825" cy="1814650"/>
            </a:xfrm>
            <a:custGeom>
              <a:avLst/>
              <a:gdLst/>
              <a:ahLst/>
              <a:cxnLst/>
              <a:rect l="l" t="t" r="r" b="b"/>
              <a:pathLst>
                <a:path w="80793" h="72586" extrusionOk="0">
                  <a:moveTo>
                    <a:pt x="26141" y="1"/>
                  </a:moveTo>
                  <a:lnTo>
                    <a:pt x="21429" y="62"/>
                  </a:lnTo>
                  <a:cubicBezTo>
                    <a:pt x="14530" y="183"/>
                    <a:pt x="8116" y="4287"/>
                    <a:pt x="5502" y="10670"/>
                  </a:cubicBezTo>
                  <a:cubicBezTo>
                    <a:pt x="5168" y="11521"/>
                    <a:pt x="4864" y="12433"/>
                    <a:pt x="4681" y="13344"/>
                  </a:cubicBezTo>
                  <a:lnTo>
                    <a:pt x="304" y="32980"/>
                  </a:lnTo>
                  <a:cubicBezTo>
                    <a:pt x="0" y="34348"/>
                    <a:pt x="1034" y="35685"/>
                    <a:pt x="2432" y="35716"/>
                  </a:cubicBezTo>
                  <a:lnTo>
                    <a:pt x="15077" y="36141"/>
                  </a:lnTo>
                  <a:lnTo>
                    <a:pt x="12220" y="72585"/>
                  </a:lnTo>
                  <a:lnTo>
                    <a:pt x="68877" y="72585"/>
                  </a:lnTo>
                  <a:lnTo>
                    <a:pt x="67601" y="38086"/>
                  </a:lnTo>
                  <a:lnTo>
                    <a:pt x="79759" y="25229"/>
                  </a:lnTo>
                  <a:cubicBezTo>
                    <a:pt x="80792" y="24256"/>
                    <a:pt x="80731" y="22646"/>
                    <a:pt x="79728" y="21703"/>
                  </a:cubicBezTo>
                  <a:lnTo>
                    <a:pt x="63406" y="6384"/>
                  </a:lnTo>
                  <a:cubicBezTo>
                    <a:pt x="60731" y="3040"/>
                    <a:pt x="56658" y="913"/>
                    <a:pt x="52068" y="761"/>
                  </a:cubicBezTo>
                  <a:lnTo>
                    <a:pt x="26961" y="31"/>
                  </a:lnTo>
                  <a:cubicBezTo>
                    <a:pt x="26718" y="31"/>
                    <a:pt x="26475" y="31"/>
                    <a:pt x="26202" y="62"/>
                  </a:cubicBezTo>
                  <a:lnTo>
                    <a:pt x="26141" y="1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9"/>
            <p:cNvSpPr/>
            <p:nvPr/>
          </p:nvSpPr>
          <p:spPr>
            <a:xfrm>
              <a:off x="1444825" y="965350"/>
              <a:ext cx="761425" cy="1077250"/>
            </a:xfrm>
            <a:custGeom>
              <a:avLst/>
              <a:gdLst/>
              <a:ahLst/>
              <a:cxnLst/>
              <a:rect l="l" t="t" r="r" b="b"/>
              <a:pathLst>
                <a:path w="30457" h="43090" extrusionOk="0">
                  <a:moveTo>
                    <a:pt x="11429" y="1"/>
                  </a:moveTo>
                  <a:lnTo>
                    <a:pt x="10396" y="9180"/>
                  </a:lnTo>
                  <a:lnTo>
                    <a:pt x="7690" y="8876"/>
                  </a:lnTo>
                  <a:lnTo>
                    <a:pt x="5320" y="8602"/>
                  </a:lnTo>
                  <a:cubicBezTo>
                    <a:pt x="5122" y="8587"/>
                    <a:pt x="4932" y="8580"/>
                    <a:pt x="4746" y="8580"/>
                  </a:cubicBezTo>
                  <a:cubicBezTo>
                    <a:pt x="4560" y="8580"/>
                    <a:pt x="4377" y="8587"/>
                    <a:pt x="4195" y="8602"/>
                  </a:cubicBezTo>
                  <a:cubicBezTo>
                    <a:pt x="2189" y="8876"/>
                    <a:pt x="517" y="10487"/>
                    <a:pt x="304" y="12615"/>
                  </a:cubicBezTo>
                  <a:lnTo>
                    <a:pt x="244" y="13071"/>
                  </a:lnTo>
                  <a:cubicBezTo>
                    <a:pt x="0" y="15593"/>
                    <a:pt x="1824" y="17843"/>
                    <a:pt x="4286" y="18147"/>
                  </a:cubicBezTo>
                  <a:lnTo>
                    <a:pt x="5502" y="18299"/>
                  </a:lnTo>
                  <a:lnTo>
                    <a:pt x="2614" y="33284"/>
                  </a:lnTo>
                  <a:cubicBezTo>
                    <a:pt x="1763" y="37691"/>
                    <a:pt x="4621" y="41916"/>
                    <a:pt x="9028" y="42797"/>
                  </a:cubicBezTo>
                  <a:lnTo>
                    <a:pt x="9788" y="42949"/>
                  </a:lnTo>
                  <a:cubicBezTo>
                    <a:pt x="10297" y="43044"/>
                    <a:pt x="10803" y="43090"/>
                    <a:pt x="11302" y="43090"/>
                  </a:cubicBezTo>
                  <a:cubicBezTo>
                    <a:pt x="15126" y="43090"/>
                    <a:pt x="18522" y="40404"/>
                    <a:pt x="19302" y="36506"/>
                  </a:cubicBezTo>
                  <a:lnTo>
                    <a:pt x="20396" y="30852"/>
                  </a:lnTo>
                  <a:cubicBezTo>
                    <a:pt x="20638" y="30876"/>
                    <a:pt x="20879" y="30888"/>
                    <a:pt x="21117" y="30888"/>
                  </a:cubicBezTo>
                  <a:cubicBezTo>
                    <a:pt x="24830" y="30888"/>
                    <a:pt x="28022" y="28059"/>
                    <a:pt x="28451" y="24317"/>
                  </a:cubicBezTo>
                  <a:lnTo>
                    <a:pt x="30426" y="6566"/>
                  </a:lnTo>
                  <a:cubicBezTo>
                    <a:pt x="30457" y="6171"/>
                    <a:pt x="30457" y="4894"/>
                    <a:pt x="30457" y="4499"/>
                  </a:cubicBezTo>
                  <a:lnTo>
                    <a:pt x="30457" y="4499"/>
                  </a:lnTo>
                  <a:cubicBezTo>
                    <a:pt x="29868" y="4676"/>
                    <a:pt x="29250" y="5566"/>
                    <a:pt x="28577" y="5566"/>
                  </a:cubicBezTo>
                  <a:cubicBezTo>
                    <a:pt x="28555" y="5566"/>
                    <a:pt x="28533" y="5565"/>
                    <a:pt x="28512" y="5563"/>
                  </a:cubicBezTo>
                  <a:lnTo>
                    <a:pt x="26445" y="5289"/>
                  </a:lnTo>
                  <a:cubicBezTo>
                    <a:pt x="24651" y="5107"/>
                    <a:pt x="22980" y="2037"/>
                    <a:pt x="22980" y="2037"/>
                  </a:cubicBezTo>
                  <a:cubicBezTo>
                    <a:pt x="22980" y="2037"/>
                    <a:pt x="11794" y="1581"/>
                    <a:pt x="11429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9"/>
            <p:cNvSpPr/>
            <p:nvPr/>
          </p:nvSpPr>
          <p:spPr>
            <a:xfrm>
              <a:off x="1538300" y="1252825"/>
              <a:ext cx="60050" cy="88700"/>
            </a:xfrm>
            <a:custGeom>
              <a:avLst/>
              <a:gdLst/>
              <a:ahLst/>
              <a:cxnLst/>
              <a:rect l="l" t="t" r="r" b="b"/>
              <a:pathLst>
                <a:path w="2402" h="3548" extrusionOk="0">
                  <a:moveTo>
                    <a:pt x="622" y="1"/>
                  </a:moveTo>
                  <a:cubicBezTo>
                    <a:pt x="552" y="1"/>
                    <a:pt x="483" y="18"/>
                    <a:pt x="426" y="52"/>
                  </a:cubicBezTo>
                  <a:cubicBezTo>
                    <a:pt x="274" y="173"/>
                    <a:pt x="243" y="417"/>
                    <a:pt x="365" y="569"/>
                  </a:cubicBezTo>
                  <a:lnTo>
                    <a:pt x="1581" y="2271"/>
                  </a:lnTo>
                  <a:lnTo>
                    <a:pt x="243" y="2909"/>
                  </a:lnTo>
                  <a:cubicBezTo>
                    <a:pt x="91" y="3000"/>
                    <a:pt x="0" y="3213"/>
                    <a:pt x="91" y="3365"/>
                  </a:cubicBezTo>
                  <a:cubicBezTo>
                    <a:pt x="122" y="3487"/>
                    <a:pt x="243" y="3547"/>
                    <a:pt x="365" y="3547"/>
                  </a:cubicBezTo>
                  <a:cubicBezTo>
                    <a:pt x="395" y="3547"/>
                    <a:pt x="456" y="3517"/>
                    <a:pt x="486" y="3487"/>
                  </a:cubicBezTo>
                  <a:lnTo>
                    <a:pt x="2189" y="2635"/>
                  </a:lnTo>
                  <a:cubicBezTo>
                    <a:pt x="2280" y="2605"/>
                    <a:pt x="2341" y="2544"/>
                    <a:pt x="2371" y="2423"/>
                  </a:cubicBezTo>
                  <a:cubicBezTo>
                    <a:pt x="2401" y="2332"/>
                    <a:pt x="2401" y="2240"/>
                    <a:pt x="2341" y="2149"/>
                  </a:cubicBezTo>
                  <a:lnTo>
                    <a:pt x="912" y="143"/>
                  </a:lnTo>
                  <a:cubicBezTo>
                    <a:pt x="855" y="48"/>
                    <a:pt x="739" y="1"/>
                    <a:pt x="62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9"/>
            <p:cNvSpPr/>
            <p:nvPr/>
          </p:nvSpPr>
          <p:spPr>
            <a:xfrm>
              <a:off x="1950150" y="1235100"/>
              <a:ext cx="92725" cy="173575"/>
            </a:xfrm>
            <a:custGeom>
              <a:avLst/>
              <a:gdLst/>
              <a:ahLst/>
              <a:cxnLst/>
              <a:rect l="l" t="t" r="r" b="b"/>
              <a:pathLst>
                <a:path w="3709" h="6943" extrusionOk="0">
                  <a:moveTo>
                    <a:pt x="2979" y="1"/>
                  </a:moveTo>
                  <a:cubicBezTo>
                    <a:pt x="2797" y="31"/>
                    <a:pt x="2675" y="214"/>
                    <a:pt x="2675" y="396"/>
                  </a:cubicBezTo>
                  <a:lnTo>
                    <a:pt x="2979" y="4955"/>
                  </a:lnTo>
                  <a:cubicBezTo>
                    <a:pt x="2979" y="5290"/>
                    <a:pt x="2888" y="5624"/>
                    <a:pt x="2615" y="5898"/>
                  </a:cubicBezTo>
                  <a:cubicBezTo>
                    <a:pt x="2387" y="6125"/>
                    <a:pt x="2097" y="6247"/>
                    <a:pt x="1796" y="6247"/>
                  </a:cubicBezTo>
                  <a:cubicBezTo>
                    <a:pt x="1735" y="6247"/>
                    <a:pt x="1673" y="6242"/>
                    <a:pt x="1611" y="6232"/>
                  </a:cubicBezTo>
                  <a:lnTo>
                    <a:pt x="365" y="6080"/>
                  </a:lnTo>
                  <a:cubicBezTo>
                    <a:pt x="183" y="6080"/>
                    <a:pt x="31" y="6202"/>
                    <a:pt x="1" y="6384"/>
                  </a:cubicBezTo>
                  <a:cubicBezTo>
                    <a:pt x="1" y="6597"/>
                    <a:pt x="92" y="6749"/>
                    <a:pt x="304" y="6779"/>
                  </a:cubicBezTo>
                  <a:lnTo>
                    <a:pt x="1551" y="6931"/>
                  </a:lnTo>
                  <a:cubicBezTo>
                    <a:pt x="1622" y="6939"/>
                    <a:pt x="1694" y="6942"/>
                    <a:pt x="1764" y="6942"/>
                  </a:cubicBezTo>
                  <a:cubicBezTo>
                    <a:pt x="2262" y="6942"/>
                    <a:pt x="2728" y="6753"/>
                    <a:pt x="3101" y="6354"/>
                  </a:cubicBezTo>
                  <a:cubicBezTo>
                    <a:pt x="3496" y="5989"/>
                    <a:pt x="3709" y="5442"/>
                    <a:pt x="3678" y="4864"/>
                  </a:cubicBezTo>
                  <a:lnTo>
                    <a:pt x="3374" y="305"/>
                  </a:lnTo>
                  <a:cubicBezTo>
                    <a:pt x="3344" y="123"/>
                    <a:pt x="3192" y="1"/>
                    <a:pt x="2979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9"/>
            <p:cNvSpPr/>
            <p:nvPr/>
          </p:nvSpPr>
          <p:spPr>
            <a:xfrm>
              <a:off x="2077050" y="1299650"/>
              <a:ext cx="48650" cy="46575"/>
            </a:xfrm>
            <a:custGeom>
              <a:avLst/>
              <a:gdLst/>
              <a:ahLst/>
              <a:cxnLst/>
              <a:rect l="l" t="t" r="r" b="b"/>
              <a:pathLst>
                <a:path w="1946" h="1863" extrusionOk="0">
                  <a:moveTo>
                    <a:pt x="971" y="1"/>
                  </a:moveTo>
                  <a:cubicBezTo>
                    <a:pt x="952" y="1"/>
                    <a:pt x="932" y="1"/>
                    <a:pt x="912" y="3"/>
                  </a:cubicBezTo>
                  <a:cubicBezTo>
                    <a:pt x="396" y="63"/>
                    <a:pt x="1" y="519"/>
                    <a:pt x="31" y="1006"/>
                  </a:cubicBezTo>
                  <a:cubicBezTo>
                    <a:pt x="88" y="1487"/>
                    <a:pt x="461" y="1863"/>
                    <a:pt x="929" y="1863"/>
                  </a:cubicBezTo>
                  <a:cubicBezTo>
                    <a:pt x="964" y="1863"/>
                    <a:pt x="999" y="1861"/>
                    <a:pt x="1034" y="1857"/>
                  </a:cubicBezTo>
                  <a:cubicBezTo>
                    <a:pt x="1551" y="1826"/>
                    <a:pt x="1946" y="1370"/>
                    <a:pt x="1916" y="884"/>
                  </a:cubicBezTo>
                  <a:cubicBezTo>
                    <a:pt x="1857" y="386"/>
                    <a:pt x="1488" y="1"/>
                    <a:pt x="971" y="1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9"/>
            <p:cNvSpPr/>
            <p:nvPr/>
          </p:nvSpPr>
          <p:spPr>
            <a:xfrm>
              <a:off x="1887850" y="1595275"/>
              <a:ext cx="63850" cy="20675"/>
            </a:xfrm>
            <a:custGeom>
              <a:avLst/>
              <a:gdLst/>
              <a:ahLst/>
              <a:cxnLst/>
              <a:rect l="l" t="t" r="r" b="b"/>
              <a:pathLst>
                <a:path w="2554" h="827" extrusionOk="0">
                  <a:moveTo>
                    <a:pt x="1332" y="0"/>
                  </a:moveTo>
                  <a:cubicBezTo>
                    <a:pt x="956" y="0"/>
                    <a:pt x="528" y="109"/>
                    <a:pt x="122" y="457"/>
                  </a:cubicBezTo>
                  <a:cubicBezTo>
                    <a:pt x="0" y="549"/>
                    <a:pt x="0" y="640"/>
                    <a:pt x="91" y="731"/>
                  </a:cubicBezTo>
                  <a:cubicBezTo>
                    <a:pt x="124" y="796"/>
                    <a:pt x="174" y="826"/>
                    <a:pt x="227" y="826"/>
                  </a:cubicBezTo>
                  <a:cubicBezTo>
                    <a:pt x="274" y="826"/>
                    <a:pt x="323" y="804"/>
                    <a:pt x="365" y="761"/>
                  </a:cubicBezTo>
                  <a:cubicBezTo>
                    <a:pt x="684" y="502"/>
                    <a:pt x="1030" y="421"/>
                    <a:pt x="1336" y="421"/>
                  </a:cubicBezTo>
                  <a:cubicBezTo>
                    <a:pt x="1818" y="421"/>
                    <a:pt x="2200" y="621"/>
                    <a:pt x="2219" y="640"/>
                  </a:cubicBezTo>
                  <a:cubicBezTo>
                    <a:pt x="2249" y="701"/>
                    <a:pt x="2280" y="701"/>
                    <a:pt x="2341" y="701"/>
                  </a:cubicBezTo>
                  <a:cubicBezTo>
                    <a:pt x="2401" y="640"/>
                    <a:pt x="2432" y="640"/>
                    <a:pt x="2523" y="579"/>
                  </a:cubicBezTo>
                  <a:cubicBezTo>
                    <a:pt x="2553" y="488"/>
                    <a:pt x="2523" y="336"/>
                    <a:pt x="2432" y="305"/>
                  </a:cubicBezTo>
                  <a:cubicBezTo>
                    <a:pt x="2413" y="287"/>
                    <a:pt x="1941" y="0"/>
                    <a:pt x="133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9"/>
            <p:cNvSpPr/>
            <p:nvPr/>
          </p:nvSpPr>
          <p:spPr>
            <a:xfrm>
              <a:off x="1776900" y="1132425"/>
              <a:ext cx="196825" cy="74250"/>
            </a:xfrm>
            <a:custGeom>
              <a:avLst/>
              <a:gdLst/>
              <a:ahLst/>
              <a:cxnLst/>
              <a:rect l="l" t="t" r="r" b="b"/>
              <a:pathLst>
                <a:path w="7873" h="2970" extrusionOk="0">
                  <a:moveTo>
                    <a:pt x="4051" y="1"/>
                  </a:moveTo>
                  <a:cubicBezTo>
                    <a:pt x="3978" y="1"/>
                    <a:pt x="3905" y="2"/>
                    <a:pt x="3830" y="5"/>
                  </a:cubicBezTo>
                  <a:cubicBezTo>
                    <a:pt x="2158" y="96"/>
                    <a:pt x="943" y="856"/>
                    <a:pt x="487" y="1494"/>
                  </a:cubicBezTo>
                  <a:cubicBezTo>
                    <a:pt x="0" y="2193"/>
                    <a:pt x="243" y="2710"/>
                    <a:pt x="699" y="2862"/>
                  </a:cubicBezTo>
                  <a:cubicBezTo>
                    <a:pt x="901" y="2942"/>
                    <a:pt x="1132" y="2969"/>
                    <a:pt x="1374" y="2969"/>
                  </a:cubicBezTo>
                  <a:cubicBezTo>
                    <a:pt x="1681" y="2969"/>
                    <a:pt x="2005" y="2926"/>
                    <a:pt x="2310" y="2892"/>
                  </a:cubicBezTo>
                  <a:cubicBezTo>
                    <a:pt x="2888" y="2831"/>
                    <a:pt x="3496" y="2801"/>
                    <a:pt x="3982" y="2801"/>
                  </a:cubicBezTo>
                  <a:cubicBezTo>
                    <a:pt x="4499" y="2740"/>
                    <a:pt x="5107" y="2740"/>
                    <a:pt x="5654" y="2740"/>
                  </a:cubicBezTo>
                  <a:cubicBezTo>
                    <a:pt x="5846" y="2740"/>
                    <a:pt x="6042" y="2747"/>
                    <a:pt x="6235" y="2747"/>
                  </a:cubicBezTo>
                  <a:cubicBezTo>
                    <a:pt x="6620" y="2747"/>
                    <a:pt x="6991" y="2720"/>
                    <a:pt x="7295" y="2558"/>
                  </a:cubicBezTo>
                  <a:cubicBezTo>
                    <a:pt x="7721" y="2375"/>
                    <a:pt x="7873" y="1828"/>
                    <a:pt x="7326" y="1190"/>
                  </a:cubicBezTo>
                  <a:cubicBezTo>
                    <a:pt x="6832" y="609"/>
                    <a:pt x="5617" y="1"/>
                    <a:pt x="405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9"/>
            <p:cNvSpPr/>
            <p:nvPr/>
          </p:nvSpPr>
          <p:spPr>
            <a:xfrm>
              <a:off x="2070975" y="1177900"/>
              <a:ext cx="130725" cy="71225"/>
            </a:xfrm>
            <a:custGeom>
              <a:avLst/>
              <a:gdLst/>
              <a:ahLst/>
              <a:cxnLst/>
              <a:rect l="l" t="t" r="r" b="b"/>
              <a:pathLst>
                <a:path w="5229" h="2849" extrusionOk="0">
                  <a:moveTo>
                    <a:pt x="2095" y="0"/>
                  </a:moveTo>
                  <a:cubicBezTo>
                    <a:pt x="1406" y="0"/>
                    <a:pt x="836" y="210"/>
                    <a:pt x="517" y="465"/>
                  </a:cubicBezTo>
                  <a:cubicBezTo>
                    <a:pt x="0" y="891"/>
                    <a:pt x="0" y="1316"/>
                    <a:pt x="274" y="1529"/>
                  </a:cubicBezTo>
                  <a:cubicBezTo>
                    <a:pt x="548" y="1803"/>
                    <a:pt x="973" y="1894"/>
                    <a:pt x="1338" y="1955"/>
                  </a:cubicBezTo>
                  <a:cubicBezTo>
                    <a:pt x="1733" y="2046"/>
                    <a:pt x="2098" y="2107"/>
                    <a:pt x="2432" y="2228"/>
                  </a:cubicBezTo>
                  <a:cubicBezTo>
                    <a:pt x="2797" y="2350"/>
                    <a:pt x="3162" y="2441"/>
                    <a:pt x="3557" y="2593"/>
                  </a:cubicBezTo>
                  <a:cubicBezTo>
                    <a:pt x="3872" y="2698"/>
                    <a:pt x="4209" y="2848"/>
                    <a:pt x="4511" y="2848"/>
                  </a:cubicBezTo>
                  <a:cubicBezTo>
                    <a:pt x="4558" y="2848"/>
                    <a:pt x="4605" y="2844"/>
                    <a:pt x="4651" y="2836"/>
                  </a:cubicBezTo>
                  <a:cubicBezTo>
                    <a:pt x="4985" y="2806"/>
                    <a:pt x="5228" y="2411"/>
                    <a:pt x="5016" y="1803"/>
                  </a:cubicBezTo>
                  <a:cubicBezTo>
                    <a:pt x="4833" y="1225"/>
                    <a:pt x="4165" y="465"/>
                    <a:pt x="3040" y="131"/>
                  </a:cubicBezTo>
                  <a:cubicBezTo>
                    <a:pt x="2710" y="39"/>
                    <a:pt x="2391" y="0"/>
                    <a:pt x="209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9"/>
            <p:cNvSpPr/>
            <p:nvPr/>
          </p:nvSpPr>
          <p:spPr>
            <a:xfrm>
              <a:off x="1871125" y="1277800"/>
              <a:ext cx="53975" cy="49900"/>
            </a:xfrm>
            <a:custGeom>
              <a:avLst/>
              <a:gdLst/>
              <a:ahLst/>
              <a:cxnLst/>
              <a:rect l="l" t="t" r="r" b="b"/>
              <a:pathLst>
                <a:path w="2159" h="1996" extrusionOk="0">
                  <a:moveTo>
                    <a:pt x="1063" y="1"/>
                  </a:moveTo>
                  <a:cubicBezTo>
                    <a:pt x="618" y="1"/>
                    <a:pt x="201" y="318"/>
                    <a:pt x="122" y="816"/>
                  </a:cubicBezTo>
                  <a:cubicBezTo>
                    <a:pt x="0" y="1333"/>
                    <a:pt x="335" y="1880"/>
                    <a:pt x="912" y="1971"/>
                  </a:cubicBezTo>
                  <a:cubicBezTo>
                    <a:pt x="983" y="1988"/>
                    <a:pt x="1055" y="1996"/>
                    <a:pt x="1126" y="1996"/>
                  </a:cubicBezTo>
                  <a:cubicBezTo>
                    <a:pt x="1572" y="1996"/>
                    <a:pt x="1993" y="1678"/>
                    <a:pt x="2098" y="1181"/>
                  </a:cubicBezTo>
                  <a:cubicBezTo>
                    <a:pt x="2158" y="633"/>
                    <a:pt x="1824" y="86"/>
                    <a:pt x="1277" y="25"/>
                  </a:cubicBezTo>
                  <a:cubicBezTo>
                    <a:pt x="1206" y="9"/>
                    <a:pt x="1134" y="1"/>
                    <a:pt x="1063" y="1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9"/>
            <p:cNvSpPr/>
            <p:nvPr/>
          </p:nvSpPr>
          <p:spPr>
            <a:xfrm>
              <a:off x="1868850" y="1322275"/>
              <a:ext cx="44100" cy="11650"/>
            </a:xfrm>
            <a:custGeom>
              <a:avLst/>
              <a:gdLst/>
              <a:ahLst/>
              <a:cxnLst/>
              <a:rect l="l" t="t" r="r" b="b"/>
              <a:pathLst>
                <a:path w="1764" h="466" extrusionOk="0">
                  <a:moveTo>
                    <a:pt x="719" y="1"/>
                  </a:moveTo>
                  <a:cubicBezTo>
                    <a:pt x="312" y="1"/>
                    <a:pt x="0" y="161"/>
                    <a:pt x="0" y="161"/>
                  </a:cubicBezTo>
                  <a:lnTo>
                    <a:pt x="1763" y="465"/>
                  </a:lnTo>
                  <a:cubicBezTo>
                    <a:pt x="1427" y="102"/>
                    <a:pt x="1043" y="1"/>
                    <a:pt x="719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9"/>
            <p:cNvSpPr/>
            <p:nvPr/>
          </p:nvSpPr>
          <p:spPr>
            <a:xfrm>
              <a:off x="1859725" y="1312775"/>
              <a:ext cx="62325" cy="30275"/>
            </a:xfrm>
            <a:custGeom>
              <a:avLst/>
              <a:gdLst/>
              <a:ahLst/>
              <a:cxnLst/>
              <a:rect l="l" t="t" r="r" b="b"/>
              <a:pathLst>
                <a:path w="2493" h="1211" extrusionOk="0">
                  <a:moveTo>
                    <a:pt x="1072" y="1"/>
                  </a:moveTo>
                  <a:cubicBezTo>
                    <a:pt x="703" y="1"/>
                    <a:pt x="383" y="107"/>
                    <a:pt x="183" y="207"/>
                  </a:cubicBezTo>
                  <a:cubicBezTo>
                    <a:pt x="31" y="298"/>
                    <a:pt x="0" y="511"/>
                    <a:pt x="61" y="663"/>
                  </a:cubicBezTo>
                  <a:cubicBezTo>
                    <a:pt x="124" y="789"/>
                    <a:pt x="245" y="857"/>
                    <a:pt x="364" y="857"/>
                  </a:cubicBezTo>
                  <a:cubicBezTo>
                    <a:pt x="417" y="857"/>
                    <a:pt x="470" y="843"/>
                    <a:pt x="517" y="815"/>
                  </a:cubicBezTo>
                  <a:cubicBezTo>
                    <a:pt x="565" y="799"/>
                    <a:pt x="770" y="700"/>
                    <a:pt x="1037" y="700"/>
                  </a:cubicBezTo>
                  <a:cubicBezTo>
                    <a:pt x="1281" y="700"/>
                    <a:pt x="1578" y="783"/>
                    <a:pt x="1855" y="1089"/>
                  </a:cubicBezTo>
                  <a:cubicBezTo>
                    <a:pt x="1946" y="1149"/>
                    <a:pt x="2007" y="1210"/>
                    <a:pt x="2098" y="1210"/>
                  </a:cubicBezTo>
                  <a:cubicBezTo>
                    <a:pt x="2189" y="1210"/>
                    <a:pt x="2280" y="1210"/>
                    <a:pt x="2341" y="1089"/>
                  </a:cubicBezTo>
                  <a:cubicBezTo>
                    <a:pt x="2493" y="937"/>
                    <a:pt x="2493" y="754"/>
                    <a:pt x="2402" y="572"/>
                  </a:cubicBezTo>
                  <a:cubicBezTo>
                    <a:pt x="1966" y="137"/>
                    <a:pt x="1488" y="1"/>
                    <a:pt x="107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9"/>
            <p:cNvSpPr/>
            <p:nvPr/>
          </p:nvSpPr>
          <p:spPr>
            <a:xfrm>
              <a:off x="2080850" y="1346300"/>
              <a:ext cx="38775" cy="6625"/>
            </a:xfrm>
            <a:custGeom>
              <a:avLst/>
              <a:gdLst/>
              <a:ahLst/>
              <a:cxnLst/>
              <a:rect l="l" t="t" r="r" b="b"/>
              <a:pathLst>
                <a:path w="1551" h="265" extrusionOk="0">
                  <a:moveTo>
                    <a:pt x="610" y="1"/>
                  </a:moveTo>
                  <a:cubicBezTo>
                    <a:pt x="263" y="1"/>
                    <a:pt x="1" y="82"/>
                    <a:pt x="1" y="82"/>
                  </a:cubicBezTo>
                  <a:lnTo>
                    <a:pt x="1551" y="264"/>
                  </a:lnTo>
                  <a:cubicBezTo>
                    <a:pt x="1247" y="57"/>
                    <a:pt x="899" y="1"/>
                    <a:pt x="610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9"/>
            <p:cNvSpPr/>
            <p:nvPr/>
          </p:nvSpPr>
          <p:spPr>
            <a:xfrm>
              <a:off x="2071725" y="1338625"/>
              <a:ext cx="57775" cy="23425"/>
            </a:xfrm>
            <a:custGeom>
              <a:avLst/>
              <a:gdLst/>
              <a:ahLst/>
              <a:cxnLst/>
              <a:rect l="l" t="t" r="r" b="b"/>
              <a:pathLst>
                <a:path w="2311" h="937" extrusionOk="0">
                  <a:moveTo>
                    <a:pt x="947" y="1"/>
                  </a:moveTo>
                  <a:cubicBezTo>
                    <a:pt x="561" y="1"/>
                    <a:pt x="276" y="85"/>
                    <a:pt x="244" y="85"/>
                  </a:cubicBezTo>
                  <a:cubicBezTo>
                    <a:pt x="62" y="115"/>
                    <a:pt x="1" y="328"/>
                    <a:pt x="31" y="510"/>
                  </a:cubicBezTo>
                  <a:cubicBezTo>
                    <a:pt x="55" y="655"/>
                    <a:pt x="174" y="742"/>
                    <a:pt x="329" y="742"/>
                  </a:cubicBezTo>
                  <a:cubicBezTo>
                    <a:pt x="369" y="742"/>
                    <a:pt x="412" y="736"/>
                    <a:pt x="457" y="723"/>
                  </a:cubicBezTo>
                  <a:cubicBezTo>
                    <a:pt x="457" y="723"/>
                    <a:pt x="659" y="662"/>
                    <a:pt x="937" y="662"/>
                  </a:cubicBezTo>
                  <a:cubicBezTo>
                    <a:pt x="1174" y="662"/>
                    <a:pt x="1467" y="707"/>
                    <a:pt x="1733" y="875"/>
                  </a:cubicBezTo>
                  <a:cubicBezTo>
                    <a:pt x="1764" y="875"/>
                    <a:pt x="1855" y="936"/>
                    <a:pt x="1885" y="936"/>
                  </a:cubicBezTo>
                  <a:cubicBezTo>
                    <a:pt x="2007" y="936"/>
                    <a:pt x="2159" y="845"/>
                    <a:pt x="2220" y="784"/>
                  </a:cubicBezTo>
                  <a:cubicBezTo>
                    <a:pt x="2311" y="632"/>
                    <a:pt x="2281" y="419"/>
                    <a:pt x="2129" y="328"/>
                  </a:cubicBezTo>
                  <a:cubicBezTo>
                    <a:pt x="1725" y="69"/>
                    <a:pt x="1295" y="1"/>
                    <a:pt x="94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9"/>
            <p:cNvSpPr/>
            <p:nvPr/>
          </p:nvSpPr>
          <p:spPr>
            <a:xfrm>
              <a:off x="1801975" y="1399375"/>
              <a:ext cx="152000" cy="104425"/>
            </a:xfrm>
            <a:custGeom>
              <a:avLst/>
              <a:gdLst/>
              <a:ahLst/>
              <a:cxnLst/>
              <a:rect l="l" t="t" r="r" b="b"/>
              <a:pathLst>
                <a:path w="6080" h="4177" extrusionOk="0">
                  <a:moveTo>
                    <a:pt x="1860" y="1"/>
                  </a:moveTo>
                  <a:cubicBezTo>
                    <a:pt x="1744" y="1"/>
                    <a:pt x="1627" y="28"/>
                    <a:pt x="1520" y="87"/>
                  </a:cubicBezTo>
                  <a:cubicBezTo>
                    <a:pt x="639" y="543"/>
                    <a:pt x="0" y="2184"/>
                    <a:pt x="2371" y="3673"/>
                  </a:cubicBezTo>
                  <a:cubicBezTo>
                    <a:pt x="2982" y="4036"/>
                    <a:pt x="3509" y="4177"/>
                    <a:pt x="3959" y="4177"/>
                  </a:cubicBezTo>
                  <a:cubicBezTo>
                    <a:pt x="4941" y="4177"/>
                    <a:pt x="5554" y="3505"/>
                    <a:pt x="5867" y="3005"/>
                  </a:cubicBezTo>
                  <a:cubicBezTo>
                    <a:pt x="6080" y="2701"/>
                    <a:pt x="5928" y="2214"/>
                    <a:pt x="5532" y="2153"/>
                  </a:cubicBezTo>
                  <a:cubicBezTo>
                    <a:pt x="3982" y="1789"/>
                    <a:pt x="2949" y="846"/>
                    <a:pt x="2493" y="330"/>
                  </a:cubicBezTo>
                  <a:cubicBezTo>
                    <a:pt x="2348" y="123"/>
                    <a:pt x="2105" y="1"/>
                    <a:pt x="18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9"/>
            <p:cNvSpPr/>
            <p:nvPr/>
          </p:nvSpPr>
          <p:spPr>
            <a:xfrm>
              <a:off x="1702425" y="1637850"/>
              <a:ext cx="250025" cy="214325"/>
            </a:xfrm>
            <a:custGeom>
              <a:avLst/>
              <a:gdLst/>
              <a:ahLst/>
              <a:cxnLst/>
              <a:rect l="l" t="t" r="r" b="b"/>
              <a:pathLst>
                <a:path w="10001" h="8573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366" y="7508"/>
                    <a:pt x="9150" y="8572"/>
                  </a:cubicBezTo>
                  <a:lnTo>
                    <a:pt x="10001" y="3952"/>
                  </a:lnTo>
                  <a:cubicBezTo>
                    <a:pt x="10001" y="3952"/>
                    <a:pt x="1703" y="3587"/>
                    <a:pt x="1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9"/>
            <p:cNvSpPr/>
            <p:nvPr/>
          </p:nvSpPr>
          <p:spPr>
            <a:xfrm>
              <a:off x="1734350" y="1335550"/>
              <a:ext cx="85125" cy="50600"/>
            </a:xfrm>
            <a:custGeom>
              <a:avLst/>
              <a:gdLst/>
              <a:ahLst/>
              <a:cxnLst/>
              <a:rect l="l" t="t" r="r" b="b"/>
              <a:pathLst>
                <a:path w="3405" h="2024" extrusionOk="0">
                  <a:moveTo>
                    <a:pt x="1456" y="1"/>
                  </a:moveTo>
                  <a:cubicBezTo>
                    <a:pt x="708" y="1"/>
                    <a:pt x="113" y="318"/>
                    <a:pt x="61" y="816"/>
                  </a:cubicBezTo>
                  <a:cubicBezTo>
                    <a:pt x="0" y="1363"/>
                    <a:pt x="669" y="1880"/>
                    <a:pt x="1581" y="2001"/>
                  </a:cubicBezTo>
                  <a:cubicBezTo>
                    <a:pt x="1693" y="2016"/>
                    <a:pt x="1804" y="2023"/>
                    <a:pt x="1911" y="2023"/>
                  </a:cubicBezTo>
                  <a:cubicBezTo>
                    <a:pt x="2670" y="2023"/>
                    <a:pt x="3264" y="1664"/>
                    <a:pt x="3344" y="1211"/>
                  </a:cubicBezTo>
                  <a:cubicBezTo>
                    <a:pt x="3404" y="664"/>
                    <a:pt x="2736" y="147"/>
                    <a:pt x="1824" y="26"/>
                  </a:cubicBezTo>
                  <a:cubicBezTo>
                    <a:pt x="1698" y="9"/>
                    <a:pt x="1575" y="1"/>
                    <a:pt x="145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9"/>
            <p:cNvSpPr/>
            <p:nvPr/>
          </p:nvSpPr>
          <p:spPr>
            <a:xfrm>
              <a:off x="1716875" y="1140875"/>
              <a:ext cx="254575" cy="253075"/>
            </a:xfrm>
            <a:custGeom>
              <a:avLst/>
              <a:gdLst/>
              <a:ahLst/>
              <a:cxnLst/>
              <a:rect l="l" t="t" r="r" b="b"/>
              <a:pathLst>
                <a:path w="10183" h="10123" extrusionOk="0">
                  <a:moveTo>
                    <a:pt x="5081" y="730"/>
                  </a:moveTo>
                  <a:cubicBezTo>
                    <a:pt x="5100" y="730"/>
                    <a:pt x="5118" y="730"/>
                    <a:pt x="5137" y="730"/>
                  </a:cubicBezTo>
                  <a:cubicBezTo>
                    <a:pt x="7538" y="730"/>
                    <a:pt x="9423" y="2706"/>
                    <a:pt x="9392" y="5107"/>
                  </a:cubicBezTo>
                  <a:cubicBezTo>
                    <a:pt x="9362" y="7460"/>
                    <a:pt x="7447" y="9363"/>
                    <a:pt x="5072" y="9363"/>
                  </a:cubicBezTo>
                  <a:cubicBezTo>
                    <a:pt x="5053" y="9363"/>
                    <a:pt x="5034" y="9363"/>
                    <a:pt x="5015" y="9363"/>
                  </a:cubicBezTo>
                  <a:cubicBezTo>
                    <a:pt x="2675" y="9332"/>
                    <a:pt x="730" y="7387"/>
                    <a:pt x="760" y="4986"/>
                  </a:cubicBezTo>
                  <a:cubicBezTo>
                    <a:pt x="790" y="2663"/>
                    <a:pt x="2706" y="730"/>
                    <a:pt x="5081" y="730"/>
                  </a:cubicBezTo>
                  <a:close/>
                  <a:moveTo>
                    <a:pt x="5082" y="1"/>
                  </a:moveTo>
                  <a:cubicBezTo>
                    <a:pt x="2341" y="1"/>
                    <a:pt x="91" y="2269"/>
                    <a:pt x="61" y="5047"/>
                  </a:cubicBezTo>
                  <a:cubicBezTo>
                    <a:pt x="0" y="7813"/>
                    <a:pt x="2280" y="10092"/>
                    <a:pt x="5076" y="10123"/>
                  </a:cubicBezTo>
                  <a:cubicBezTo>
                    <a:pt x="7842" y="10123"/>
                    <a:pt x="10152" y="7873"/>
                    <a:pt x="10152" y="5107"/>
                  </a:cubicBezTo>
                  <a:cubicBezTo>
                    <a:pt x="10183" y="2341"/>
                    <a:pt x="7903" y="62"/>
                    <a:pt x="5137" y="1"/>
                  </a:cubicBezTo>
                  <a:cubicBezTo>
                    <a:pt x="5119" y="1"/>
                    <a:pt x="5100" y="1"/>
                    <a:pt x="508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9"/>
            <p:cNvSpPr/>
            <p:nvPr/>
          </p:nvSpPr>
          <p:spPr>
            <a:xfrm>
              <a:off x="2005625" y="1181150"/>
              <a:ext cx="254575" cy="253075"/>
            </a:xfrm>
            <a:custGeom>
              <a:avLst/>
              <a:gdLst/>
              <a:ahLst/>
              <a:cxnLst/>
              <a:rect l="l" t="t" r="r" b="b"/>
              <a:pathLst>
                <a:path w="10183" h="10123" extrusionOk="0">
                  <a:moveTo>
                    <a:pt x="5111" y="730"/>
                  </a:moveTo>
                  <a:cubicBezTo>
                    <a:pt x="5130" y="730"/>
                    <a:pt x="5149" y="730"/>
                    <a:pt x="5168" y="730"/>
                  </a:cubicBezTo>
                  <a:cubicBezTo>
                    <a:pt x="7539" y="761"/>
                    <a:pt x="9484" y="2706"/>
                    <a:pt x="9423" y="5107"/>
                  </a:cubicBezTo>
                  <a:cubicBezTo>
                    <a:pt x="9393" y="7430"/>
                    <a:pt x="7477" y="9363"/>
                    <a:pt x="5102" y="9363"/>
                  </a:cubicBezTo>
                  <a:cubicBezTo>
                    <a:pt x="5083" y="9363"/>
                    <a:pt x="5065" y="9363"/>
                    <a:pt x="5046" y="9363"/>
                  </a:cubicBezTo>
                  <a:cubicBezTo>
                    <a:pt x="2706" y="9302"/>
                    <a:pt x="760" y="7387"/>
                    <a:pt x="821" y="4986"/>
                  </a:cubicBezTo>
                  <a:cubicBezTo>
                    <a:pt x="851" y="2633"/>
                    <a:pt x="2737" y="730"/>
                    <a:pt x="5111" y="730"/>
                  </a:cubicBezTo>
                  <a:close/>
                  <a:moveTo>
                    <a:pt x="5083" y="1"/>
                  </a:moveTo>
                  <a:cubicBezTo>
                    <a:pt x="2341" y="1"/>
                    <a:pt x="91" y="2268"/>
                    <a:pt x="61" y="5016"/>
                  </a:cubicBezTo>
                  <a:cubicBezTo>
                    <a:pt x="0" y="7782"/>
                    <a:pt x="2280" y="10062"/>
                    <a:pt x="5076" y="10123"/>
                  </a:cubicBezTo>
                  <a:cubicBezTo>
                    <a:pt x="7873" y="10123"/>
                    <a:pt x="10153" y="7873"/>
                    <a:pt x="10153" y="5107"/>
                  </a:cubicBezTo>
                  <a:cubicBezTo>
                    <a:pt x="10183" y="2311"/>
                    <a:pt x="7903" y="31"/>
                    <a:pt x="5137" y="1"/>
                  </a:cubicBezTo>
                  <a:cubicBezTo>
                    <a:pt x="5119" y="1"/>
                    <a:pt x="5101" y="1"/>
                    <a:pt x="50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9"/>
            <p:cNvSpPr/>
            <p:nvPr/>
          </p:nvSpPr>
          <p:spPr>
            <a:xfrm>
              <a:off x="1957750" y="1270700"/>
              <a:ext cx="66900" cy="32075"/>
            </a:xfrm>
            <a:custGeom>
              <a:avLst/>
              <a:gdLst/>
              <a:ahLst/>
              <a:cxnLst/>
              <a:rect l="l" t="t" r="r" b="b"/>
              <a:pathLst>
                <a:path w="2676" h="1283" extrusionOk="0">
                  <a:moveTo>
                    <a:pt x="1161" y="0"/>
                  </a:moveTo>
                  <a:cubicBezTo>
                    <a:pt x="691" y="0"/>
                    <a:pt x="260" y="167"/>
                    <a:pt x="0" y="340"/>
                  </a:cubicBezTo>
                  <a:lnTo>
                    <a:pt x="365" y="978"/>
                  </a:lnTo>
                  <a:cubicBezTo>
                    <a:pt x="433" y="944"/>
                    <a:pt x="754" y="760"/>
                    <a:pt x="1136" y="760"/>
                  </a:cubicBezTo>
                  <a:cubicBezTo>
                    <a:pt x="1441" y="760"/>
                    <a:pt x="1784" y="877"/>
                    <a:pt x="2067" y="1282"/>
                  </a:cubicBezTo>
                  <a:lnTo>
                    <a:pt x="2675" y="826"/>
                  </a:lnTo>
                  <a:cubicBezTo>
                    <a:pt x="2244" y="204"/>
                    <a:pt x="1679" y="0"/>
                    <a:pt x="11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9"/>
            <p:cNvSpPr/>
            <p:nvPr/>
          </p:nvSpPr>
          <p:spPr>
            <a:xfrm>
              <a:off x="1599075" y="1166650"/>
              <a:ext cx="152000" cy="49500"/>
            </a:xfrm>
            <a:custGeom>
              <a:avLst/>
              <a:gdLst/>
              <a:ahLst/>
              <a:cxnLst/>
              <a:rect l="l" t="t" r="r" b="b"/>
              <a:pathLst>
                <a:path w="6080" h="1980" extrusionOk="0">
                  <a:moveTo>
                    <a:pt x="555" y="0"/>
                  </a:moveTo>
                  <a:cubicBezTo>
                    <a:pt x="327" y="0"/>
                    <a:pt x="90" y="173"/>
                    <a:pt x="61" y="398"/>
                  </a:cubicBezTo>
                  <a:cubicBezTo>
                    <a:pt x="1" y="672"/>
                    <a:pt x="213" y="854"/>
                    <a:pt x="517" y="885"/>
                  </a:cubicBezTo>
                  <a:cubicBezTo>
                    <a:pt x="4226" y="1189"/>
                    <a:pt x="5107" y="1797"/>
                    <a:pt x="5138" y="1827"/>
                  </a:cubicBezTo>
                  <a:cubicBezTo>
                    <a:pt x="5259" y="1949"/>
                    <a:pt x="5411" y="1979"/>
                    <a:pt x="5563" y="1979"/>
                  </a:cubicBezTo>
                  <a:cubicBezTo>
                    <a:pt x="5624" y="1979"/>
                    <a:pt x="5745" y="1949"/>
                    <a:pt x="5776" y="1857"/>
                  </a:cubicBezTo>
                  <a:cubicBezTo>
                    <a:pt x="6019" y="1736"/>
                    <a:pt x="6080" y="1462"/>
                    <a:pt x="5897" y="1250"/>
                  </a:cubicBezTo>
                  <a:cubicBezTo>
                    <a:pt x="5776" y="1158"/>
                    <a:pt x="4925" y="398"/>
                    <a:pt x="609" y="3"/>
                  </a:cubicBezTo>
                  <a:cubicBezTo>
                    <a:pt x="591" y="1"/>
                    <a:pt x="573" y="0"/>
                    <a:pt x="5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9"/>
            <p:cNvSpPr/>
            <p:nvPr/>
          </p:nvSpPr>
          <p:spPr>
            <a:xfrm>
              <a:off x="1966875" y="827800"/>
              <a:ext cx="288775" cy="288800"/>
            </a:xfrm>
            <a:custGeom>
              <a:avLst/>
              <a:gdLst/>
              <a:ahLst/>
              <a:cxnLst/>
              <a:rect l="l" t="t" r="r" b="b"/>
              <a:pathLst>
                <a:path w="11551" h="11552" extrusionOk="0">
                  <a:moveTo>
                    <a:pt x="5775" y="1"/>
                  </a:moveTo>
                  <a:cubicBezTo>
                    <a:pt x="2584" y="1"/>
                    <a:pt x="0" y="2585"/>
                    <a:pt x="0" y="5776"/>
                  </a:cubicBezTo>
                  <a:cubicBezTo>
                    <a:pt x="0" y="8968"/>
                    <a:pt x="2584" y="11551"/>
                    <a:pt x="5775" y="11551"/>
                  </a:cubicBezTo>
                  <a:cubicBezTo>
                    <a:pt x="8967" y="11551"/>
                    <a:pt x="11551" y="8968"/>
                    <a:pt x="11551" y="5776"/>
                  </a:cubicBezTo>
                  <a:cubicBezTo>
                    <a:pt x="11551" y="2585"/>
                    <a:pt x="8967" y="1"/>
                    <a:pt x="5775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9"/>
            <p:cNvSpPr/>
            <p:nvPr/>
          </p:nvSpPr>
          <p:spPr>
            <a:xfrm>
              <a:off x="1770050" y="743475"/>
              <a:ext cx="288800" cy="288775"/>
            </a:xfrm>
            <a:custGeom>
              <a:avLst/>
              <a:gdLst/>
              <a:ahLst/>
              <a:cxnLst/>
              <a:rect l="l" t="t" r="r" b="b"/>
              <a:pathLst>
                <a:path w="11552" h="11551" extrusionOk="0">
                  <a:moveTo>
                    <a:pt x="5776" y="0"/>
                  </a:moveTo>
                  <a:cubicBezTo>
                    <a:pt x="2584" y="0"/>
                    <a:pt x="1" y="2584"/>
                    <a:pt x="1" y="5775"/>
                  </a:cubicBezTo>
                  <a:cubicBezTo>
                    <a:pt x="1" y="8967"/>
                    <a:pt x="2584" y="11550"/>
                    <a:pt x="5776" y="11550"/>
                  </a:cubicBezTo>
                  <a:cubicBezTo>
                    <a:pt x="8967" y="11550"/>
                    <a:pt x="11551" y="8967"/>
                    <a:pt x="11551" y="5775"/>
                  </a:cubicBezTo>
                  <a:cubicBezTo>
                    <a:pt x="11551" y="2584"/>
                    <a:pt x="8967" y="0"/>
                    <a:pt x="577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9"/>
            <p:cNvSpPr/>
            <p:nvPr/>
          </p:nvSpPr>
          <p:spPr>
            <a:xfrm>
              <a:off x="1570975" y="786025"/>
              <a:ext cx="288775" cy="288775"/>
            </a:xfrm>
            <a:custGeom>
              <a:avLst/>
              <a:gdLst/>
              <a:ahLst/>
              <a:cxnLst/>
              <a:rect l="l" t="t" r="r" b="b"/>
              <a:pathLst>
                <a:path w="11551" h="11551" extrusionOk="0">
                  <a:moveTo>
                    <a:pt x="5775" y="0"/>
                  </a:moveTo>
                  <a:cubicBezTo>
                    <a:pt x="2584" y="0"/>
                    <a:pt x="0" y="2584"/>
                    <a:pt x="0" y="5775"/>
                  </a:cubicBezTo>
                  <a:cubicBezTo>
                    <a:pt x="0" y="8967"/>
                    <a:pt x="2584" y="11550"/>
                    <a:pt x="5775" y="11550"/>
                  </a:cubicBezTo>
                  <a:cubicBezTo>
                    <a:pt x="8967" y="11550"/>
                    <a:pt x="11550" y="8967"/>
                    <a:pt x="11550" y="5775"/>
                  </a:cubicBezTo>
                  <a:cubicBezTo>
                    <a:pt x="11550" y="2584"/>
                    <a:pt x="8967" y="0"/>
                    <a:pt x="577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9"/>
            <p:cNvSpPr/>
            <p:nvPr/>
          </p:nvSpPr>
          <p:spPr>
            <a:xfrm>
              <a:off x="1515500" y="1021575"/>
              <a:ext cx="220375" cy="220400"/>
            </a:xfrm>
            <a:custGeom>
              <a:avLst/>
              <a:gdLst/>
              <a:ahLst/>
              <a:cxnLst/>
              <a:rect l="l" t="t" r="r" b="b"/>
              <a:pathLst>
                <a:path w="8815" h="8816" extrusionOk="0">
                  <a:moveTo>
                    <a:pt x="4408" y="1"/>
                  </a:moveTo>
                  <a:cubicBezTo>
                    <a:pt x="1976" y="1"/>
                    <a:pt x="0" y="1977"/>
                    <a:pt x="0" y="4408"/>
                  </a:cubicBezTo>
                  <a:cubicBezTo>
                    <a:pt x="0" y="6840"/>
                    <a:pt x="1976" y="8816"/>
                    <a:pt x="4408" y="8816"/>
                  </a:cubicBezTo>
                  <a:cubicBezTo>
                    <a:pt x="6839" y="8816"/>
                    <a:pt x="8815" y="6840"/>
                    <a:pt x="8815" y="4408"/>
                  </a:cubicBezTo>
                  <a:cubicBezTo>
                    <a:pt x="8815" y="1977"/>
                    <a:pt x="6839" y="1"/>
                    <a:pt x="440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9"/>
            <p:cNvSpPr/>
            <p:nvPr/>
          </p:nvSpPr>
          <p:spPr>
            <a:xfrm>
              <a:off x="1457750" y="928125"/>
              <a:ext cx="220375" cy="220375"/>
            </a:xfrm>
            <a:custGeom>
              <a:avLst/>
              <a:gdLst/>
              <a:ahLst/>
              <a:cxnLst/>
              <a:rect l="l" t="t" r="r" b="b"/>
              <a:pathLst>
                <a:path w="8815" h="8815" extrusionOk="0">
                  <a:moveTo>
                    <a:pt x="4407" y="0"/>
                  </a:moveTo>
                  <a:cubicBezTo>
                    <a:pt x="1976" y="0"/>
                    <a:pt x="0" y="1976"/>
                    <a:pt x="0" y="4407"/>
                  </a:cubicBezTo>
                  <a:cubicBezTo>
                    <a:pt x="0" y="6870"/>
                    <a:pt x="1976" y="8815"/>
                    <a:pt x="4407" y="8815"/>
                  </a:cubicBezTo>
                  <a:cubicBezTo>
                    <a:pt x="6839" y="8815"/>
                    <a:pt x="8815" y="6870"/>
                    <a:pt x="8815" y="4407"/>
                  </a:cubicBezTo>
                  <a:cubicBezTo>
                    <a:pt x="8815" y="1976"/>
                    <a:pt x="6839" y="0"/>
                    <a:pt x="440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9"/>
            <p:cNvSpPr/>
            <p:nvPr/>
          </p:nvSpPr>
          <p:spPr>
            <a:xfrm>
              <a:off x="1388600" y="1796975"/>
              <a:ext cx="645925" cy="400675"/>
            </a:xfrm>
            <a:custGeom>
              <a:avLst/>
              <a:gdLst/>
              <a:ahLst/>
              <a:cxnLst/>
              <a:rect l="l" t="t" r="r" b="b"/>
              <a:pathLst>
                <a:path w="25837" h="16027" extrusionOk="0">
                  <a:moveTo>
                    <a:pt x="3895" y="0"/>
                  </a:moveTo>
                  <a:cubicBezTo>
                    <a:pt x="3609" y="0"/>
                    <a:pt x="3334" y="140"/>
                    <a:pt x="3222" y="383"/>
                  </a:cubicBezTo>
                  <a:lnTo>
                    <a:pt x="304" y="6341"/>
                  </a:lnTo>
                  <a:cubicBezTo>
                    <a:pt x="0" y="6949"/>
                    <a:pt x="61" y="7709"/>
                    <a:pt x="517" y="8225"/>
                  </a:cubicBezTo>
                  <a:lnTo>
                    <a:pt x="6657" y="15490"/>
                  </a:lnTo>
                  <a:cubicBezTo>
                    <a:pt x="6941" y="15841"/>
                    <a:pt x="7399" y="16026"/>
                    <a:pt x="7871" y="16026"/>
                  </a:cubicBezTo>
                  <a:cubicBezTo>
                    <a:pt x="8257" y="16026"/>
                    <a:pt x="8652" y="15902"/>
                    <a:pt x="8967" y="15642"/>
                  </a:cubicBezTo>
                  <a:lnTo>
                    <a:pt x="14742" y="10323"/>
                  </a:lnTo>
                  <a:cubicBezTo>
                    <a:pt x="14785" y="10265"/>
                    <a:pt x="14855" y="10235"/>
                    <a:pt x="14927" y="10235"/>
                  </a:cubicBezTo>
                  <a:cubicBezTo>
                    <a:pt x="15007" y="10235"/>
                    <a:pt x="15089" y="10273"/>
                    <a:pt x="15137" y="10353"/>
                  </a:cubicBezTo>
                  <a:lnTo>
                    <a:pt x="18785" y="14517"/>
                  </a:lnTo>
                  <a:cubicBezTo>
                    <a:pt x="18984" y="14788"/>
                    <a:pt x="19256" y="14918"/>
                    <a:pt x="19524" y="14918"/>
                  </a:cubicBezTo>
                  <a:cubicBezTo>
                    <a:pt x="19828" y="14918"/>
                    <a:pt x="20127" y="14750"/>
                    <a:pt x="20304" y="14426"/>
                  </a:cubicBezTo>
                  <a:lnTo>
                    <a:pt x="25259" y="8773"/>
                  </a:lnTo>
                  <a:cubicBezTo>
                    <a:pt x="25715" y="8225"/>
                    <a:pt x="25836" y="7587"/>
                    <a:pt x="25593" y="7010"/>
                  </a:cubicBezTo>
                  <a:lnTo>
                    <a:pt x="23709" y="2116"/>
                  </a:lnTo>
                  <a:cubicBezTo>
                    <a:pt x="23647" y="1475"/>
                    <a:pt x="23191" y="1060"/>
                    <a:pt x="22715" y="1060"/>
                  </a:cubicBezTo>
                  <a:cubicBezTo>
                    <a:pt x="22491" y="1060"/>
                    <a:pt x="22262" y="1152"/>
                    <a:pt x="22067" y="1356"/>
                  </a:cubicBezTo>
                  <a:lnTo>
                    <a:pt x="15046" y="8681"/>
                  </a:lnTo>
                  <a:cubicBezTo>
                    <a:pt x="15000" y="8727"/>
                    <a:pt x="14962" y="8750"/>
                    <a:pt x="14924" y="8750"/>
                  </a:cubicBezTo>
                  <a:cubicBezTo>
                    <a:pt x="14886" y="8750"/>
                    <a:pt x="14848" y="8727"/>
                    <a:pt x="14803" y="8681"/>
                  </a:cubicBezTo>
                  <a:lnTo>
                    <a:pt x="4407" y="171"/>
                  </a:lnTo>
                  <a:cubicBezTo>
                    <a:pt x="4256" y="54"/>
                    <a:pt x="4073" y="0"/>
                    <a:pt x="3895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9"/>
            <p:cNvSpPr/>
            <p:nvPr/>
          </p:nvSpPr>
          <p:spPr>
            <a:xfrm>
              <a:off x="2126450" y="1247925"/>
              <a:ext cx="78300" cy="41925"/>
            </a:xfrm>
            <a:custGeom>
              <a:avLst/>
              <a:gdLst/>
              <a:ahLst/>
              <a:cxnLst/>
              <a:rect l="l" t="t" r="r" b="b"/>
              <a:pathLst>
                <a:path w="3132" h="1677" extrusionOk="0">
                  <a:moveTo>
                    <a:pt x="2563" y="0"/>
                  </a:moveTo>
                  <a:cubicBezTo>
                    <a:pt x="1639" y="0"/>
                    <a:pt x="464" y="533"/>
                    <a:pt x="31" y="765"/>
                  </a:cubicBezTo>
                  <a:lnTo>
                    <a:pt x="0" y="765"/>
                  </a:lnTo>
                  <a:lnTo>
                    <a:pt x="0" y="1676"/>
                  </a:lnTo>
                  <a:cubicBezTo>
                    <a:pt x="92" y="1676"/>
                    <a:pt x="152" y="1676"/>
                    <a:pt x="243" y="1616"/>
                  </a:cubicBezTo>
                  <a:cubicBezTo>
                    <a:pt x="629" y="1408"/>
                    <a:pt x="1764" y="855"/>
                    <a:pt x="2553" y="855"/>
                  </a:cubicBezTo>
                  <a:cubicBezTo>
                    <a:pt x="2574" y="855"/>
                    <a:pt x="2594" y="855"/>
                    <a:pt x="2614" y="856"/>
                  </a:cubicBezTo>
                  <a:cubicBezTo>
                    <a:pt x="2736" y="856"/>
                    <a:pt x="2827" y="825"/>
                    <a:pt x="2888" y="795"/>
                  </a:cubicBezTo>
                  <a:cubicBezTo>
                    <a:pt x="3009" y="704"/>
                    <a:pt x="3131" y="613"/>
                    <a:pt x="3131" y="461"/>
                  </a:cubicBezTo>
                  <a:cubicBezTo>
                    <a:pt x="3131" y="187"/>
                    <a:pt x="2918" y="5"/>
                    <a:pt x="2706" y="5"/>
                  </a:cubicBezTo>
                  <a:cubicBezTo>
                    <a:pt x="2659" y="2"/>
                    <a:pt x="2611" y="0"/>
                    <a:pt x="25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9"/>
            <p:cNvSpPr/>
            <p:nvPr/>
          </p:nvSpPr>
          <p:spPr>
            <a:xfrm>
              <a:off x="1739650" y="2158375"/>
              <a:ext cx="59300" cy="59300"/>
            </a:xfrm>
            <a:custGeom>
              <a:avLst/>
              <a:gdLst/>
              <a:ahLst/>
              <a:cxnLst/>
              <a:rect l="l" t="t" r="r" b="b"/>
              <a:pathLst>
                <a:path w="2372" h="2372" extrusionOk="0">
                  <a:moveTo>
                    <a:pt x="1186" y="1"/>
                  </a:moveTo>
                  <a:cubicBezTo>
                    <a:pt x="548" y="1"/>
                    <a:pt x="1" y="548"/>
                    <a:pt x="1" y="1186"/>
                  </a:cubicBezTo>
                  <a:cubicBezTo>
                    <a:pt x="1" y="1824"/>
                    <a:pt x="548" y="2371"/>
                    <a:pt x="1186" y="2371"/>
                  </a:cubicBezTo>
                  <a:cubicBezTo>
                    <a:pt x="1825" y="2371"/>
                    <a:pt x="2372" y="1824"/>
                    <a:pt x="2372" y="1186"/>
                  </a:cubicBezTo>
                  <a:cubicBezTo>
                    <a:pt x="2372" y="548"/>
                    <a:pt x="1825" y="1"/>
                    <a:pt x="1186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9"/>
            <p:cNvSpPr/>
            <p:nvPr/>
          </p:nvSpPr>
          <p:spPr>
            <a:xfrm>
              <a:off x="1739650" y="2295150"/>
              <a:ext cx="59300" cy="59300"/>
            </a:xfrm>
            <a:custGeom>
              <a:avLst/>
              <a:gdLst/>
              <a:ahLst/>
              <a:cxnLst/>
              <a:rect l="l" t="t" r="r" b="b"/>
              <a:pathLst>
                <a:path w="2372" h="2372" extrusionOk="0">
                  <a:moveTo>
                    <a:pt x="1186" y="1"/>
                  </a:moveTo>
                  <a:cubicBezTo>
                    <a:pt x="548" y="1"/>
                    <a:pt x="1" y="548"/>
                    <a:pt x="1" y="1186"/>
                  </a:cubicBezTo>
                  <a:cubicBezTo>
                    <a:pt x="1" y="1825"/>
                    <a:pt x="548" y="2372"/>
                    <a:pt x="1186" y="2372"/>
                  </a:cubicBezTo>
                  <a:cubicBezTo>
                    <a:pt x="1825" y="2372"/>
                    <a:pt x="2372" y="1825"/>
                    <a:pt x="2372" y="1186"/>
                  </a:cubicBezTo>
                  <a:cubicBezTo>
                    <a:pt x="2372" y="548"/>
                    <a:pt x="1825" y="1"/>
                    <a:pt x="1186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9"/>
            <p:cNvSpPr/>
            <p:nvPr/>
          </p:nvSpPr>
          <p:spPr>
            <a:xfrm>
              <a:off x="1739650" y="2431925"/>
              <a:ext cx="59300" cy="59300"/>
            </a:xfrm>
            <a:custGeom>
              <a:avLst/>
              <a:gdLst/>
              <a:ahLst/>
              <a:cxnLst/>
              <a:rect l="l" t="t" r="r" b="b"/>
              <a:pathLst>
                <a:path w="2372" h="2372" extrusionOk="0">
                  <a:moveTo>
                    <a:pt x="1186" y="1"/>
                  </a:moveTo>
                  <a:cubicBezTo>
                    <a:pt x="548" y="1"/>
                    <a:pt x="1" y="548"/>
                    <a:pt x="1" y="1186"/>
                  </a:cubicBezTo>
                  <a:cubicBezTo>
                    <a:pt x="1" y="1825"/>
                    <a:pt x="548" y="2372"/>
                    <a:pt x="1186" y="2372"/>
                  </a:cubicBezTo>
                  <a:cubicBezTo>
                    <a:pt x="1825" y="2372"/>
                    <a:pt x="2372" y="1825"/>
                    <a:pt x="2372" y="1186"/>
                  </a:cubicBezTo>
                  <a:cubicBezTo>
                    <a:pt x="2372" y="548"/>
                    <a:pt x="1825" y="1"/>
                    <a:pt x="1186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9"/>
            <p:cNvSpPr/>
            <p:nvPr/>
          </p:nvSpPr>
          <p:spPr>
            <a:xfrm>
              <a:off x="694800" y="2767800"/>
              <a:ext cx="1321475" cy="906575"/>
            </a:xfrm>
            <a:custGeom>
              <a:avLst/>
              <a:gdLst/>
              <a:ahLst/>
              <a:cxnLst/>
              <a:rect l="l" t="t" r="r" b="b"/>
              <a:pathLst>
                <a:path w="52859" h="36263" extrusionOk="0">
                  <a:moveTo>
                    <a:pt x="3132" y="1"/>
                  </a:moveTo>
                  <a:lnTo>
                    <a:pt x="2007" y="5594"/>
                  </a:lnTo>
                  <a:cubicBezTo>
                    <a:pt x="1" y="19697"/>
                    <a:pt x="18117" y="26536"/>
                    <a:pt x="18117" y="26536"/>
                  </a:cubicBezTo>
                  <a:lnTo>
                    <a:pt x="47023" y="36263"/>
                  </a:lnTo>
                  <a:lnTo>
                    <a:pt x="52859" y="23375"/>
                  </a:lnTo>
                  <a:lnTo>
                    <a:pt x="23345" y="6657"/>
                  </a:lnTo>
                  <a:lnTo>
                    <a:pt x="24500" y="639"/>
                  </a:lnTo>
                  <a:lnTo>
                    <a:pt x="3132" y="1"/>
                  </a:ln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9"/>
            <p:cNvSpPr/>
            <p:nvPr/>
          </p:nvSpPr>
          <p:spPr>
            <a:xfrm>
              <a:off x="1270800" y="2351400"/>
              <a:ext cx="157325" cy="578300"/>
            </a:xfrm>
            <a:custGeom>
              <a:avLst/>
              <a:gdLst/>
              <a:ahLst/>
              <a:cxnLst/>
              <a:rect l="l" t="t" r="r" b="b"/>
              <a:pathLst>
                <a:path w="6293" h="23132" extrusionOk="0">
                  <a:moveTo>
                    <a:pt x="5958" y="0"/>
                  </a:moveTo>
                  <a:cubicBezTo>
                    <a:pt x="5776" y="0"/>
                    <a:pt x="5624" y="152"/>
                    <a:pt x="5624" y="334"/>
                  </a:cubicBezTo>
                  <a:lnTo>
                    <a:pt x="4894" y="16019"/>
                  </a:lnTo>
                  <a:cubicBezTo>
                    <a:pt x="4864" y="16566"/>
                    <a:pt x="4439" y="16991"/>
                    <a:pt x="3922" y="16991"/>
                  </a:cubicBezTo>
                  <a:lnTo>
                    <a:pt x="1125" y="16930"/>
                  </a:lnTo>
                  <a:lnTo>
                    <a:pt x="31" y="22706"/>
                  </a:lnTo>
                  <a:cubicBezTo>
                    <a:pt x="1" y="22918"/>
                    <a:pt x="122" y="23101"/>
                    <a:pt x="305" y="23131"/>
                  </a:cubicBezTo>
                  <a:lnTo>
                    <a:pt x="366" y="23131"/>
                  </a:lnTo>
                  <a:cubicBezTo>
                    <a:pt x="578" y="23131"/>
                    <a:pt x="669" y="23040"/>
                    <a:pt x="669" y="22888"/>
                  </a:cubicBezTo>
                  <a:lnTo>
                    <a:pt x="1703" y="17629"/>
                  </a:lnTo>
                  <a:lnTo>
                    <a:pt x="3922" y="17629"/>
                  </a:lnTo>
                  <a:cubicBezTo>
                    <a:pt x="3941" y="17630"/>
                    <a:pt x="3960" y="17630"/>
                    <a:pt x="3979" y="17630"/>
                  </a:cubicBezTo>
                  <a:cubicBezTo>
                    <a:pt x="4863" y="17630"/>
                    <a:pt x="5534" y="16942"/>
                    <a:pt x="5594" y="16049"/>
                  </a:cubicBezTo>
                  <a:lnTo>
                    <a:pt x="6293" y="334"/>
                  </a:lnTo>
                  <a:cubicBezTo>
                    <a:pt x="6293" y="152"/>
                    <a:pt x="6141" y="0"/>
                    <a:pt x="5958" y="0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9"/>
            <p:cNvSpPr/>
            <p:nvPr/>
          </p:nvSpPr>
          <p:spPr>
            <a:xfrm>
              <a:off x="1085400" y="2925475"/>
              <a:ext cx="200625" cy="77925"/>
            </a:xfrm>
            <a:custGeom>
              <a:avLst/>
              <a:gdLst/>
              <a:ahLst/>
              <a:cxnLst/>
              <a:rect l="l" t="t" r="r" b="b"/>
              <a:pathLst>
                <a:path w="8025" h="3117" extrusionOk="0">
                  <a:moveTo>
                    <a:pt x="7617" y="0"/>
                  </a:moveTo>
                  <a:cubicBezTo>
                    <a:pt x="7582" y="0"/>
                    <a:pt x="7546" y="5"/>
                    <a:pt x="7508" y="16"/>
                  </a:cubicBezTo>
                  <a:lnTo>
                    <a:pt x="304" y="2448"/>
                  </a:lnTo>
                  <a:cubicBezTo>
                    <a:pt x="122" y="2509"/>
                    <a:pt x="0" y="2691"/>
                    <a:pt x="91" y="2873"/>
                  </a:cubicBezTo>
                  <a:cubicBezTo>
                    <a:pt x="152" y="3025"/>
                    <a:pt x="274" y="3116"/>
                    <a:pt x="426" y="3116"/>
                  </a:cubicBezTo>
                  <a:lnTo>
                    <a:pt x="487" y="3116"/>
                  </a:lnTo>
                  <a:lnTo>
                    <a:pt x="7721" y="685"/>
                  </a:lnTo>
                  <a:cubicBezTo>
                    <a:pt x="7903" y="624"/>
                    <a:pt x="8025" y="442"/>
                    <a:pt x="7933" y="259"/>
                  </a:cubicBezTo>
                  <a:cubicBezTo>
                    <a:pt x="7908" y="109"/>
                    <a:pt x="7781" y="0"/>
                    <a:pt x="761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9"/>
            <p:cNvSpPr/>
            <p:nvPr/>
          </p:nvSpPr>
          <p:spPr>
            <a:xfrm>
              <a:off x="1841475" y="3347600"/>
              <a:ext cx="661900" cy="486000"/>
            </a:xfrm>
            <a:custGeom>
              <a:avLst/>
              <a:gdLst/>
              <a:ahLst/>
              <a:cxnLst/>
              <a:rect l="l" t="t" r="r" b="b"/>
              <a:pathLst>
                <a:path w="26476" h="19440" extrusionOk="0">
                  <a:moveTo>
                    <a:pt x="9758" y="1"/>
                  </a:moveTo>
                  <a:cubicBezTo>
                    <a:pt x="8846" y="1"/>
                    <a:pt x="7934" y="31"/>
                    <a:pt x="7022" y="153"/>
                  </a:cubicBezTo>
                  <a:lnTo>
                    <a:pt x="1" y="12128"/>
                  </a:lnTo>
                  <a:cubicBezTo>
                    <a:pt x="487" y="12858"/>
                    <a:pt x="1065" y="13466"/>
                    <a:pt x="1673" y="13770"/>
                  </a:cubicBezTo>
                  <a:lnTo>
                    <a:pt x="11247" y="18967"/>
                  </a:lnTo>
                  <a:cubicBezTo>
                    <a:pt x="11774" y="19297"/>
                    <a:pt x="12370" y="19439"/>
                    <a:pt x="12923" y="19439"/>
                  </a:cubicBezTo>
                  <a:cubicBezTo>
                    <a:pt x="14157" y="19439"/>
                    <a:pt x="15174" y="18727"/>
                    <a:pt x="14712" y="17782"/>
                  </a:cubicBezTo>
                  <a:lnTo>
                    <a:pt x="14712" y="17782"/>
                  </a:lnTo>
                  <a:cubicBezTo>
                    <a:pt x="15374" y="18500"/>
                    <a:pt x="16234" y="19088"/>
                    <a:pt x="17097" y="19088"/>
                  </a:cubicBezTo>
                  <a:cubicBezTo>
                    <a:pt x="17623" y="19088"/>
                    <a:pt x="18150" y="18870"/>
                    <a:pt x="18634" y="18329"/>
                  </a:cubicBezTo>
                  <a:cubicBezTo>
                    <a:pt x="19424" y="17600"/>
                    <a:pt x="19150" y="16809"/>
                    <a:pt x="18634" y="16080"/>
                  </a:cubicBezTo>
                  <a:lnTo>
                    <a:pt x="18634" y="16080"/>
                  </a:lnTo>
                  <a:cubicBezTo>
                    <a:pt x="19280" y="16746"/>
                    <a:pt x="20001" y="17298"/>
                    <a:pt x="20726" y="17298"/>
                  </a:cubicBezTo>
                  <a:cubicBezTo>
                    <a:pt x="21126" y="17298"/>
                    <a:pt x="21527" y="17129"/>
                    <a:pt x="21916" y="16718"/>
                  </a:cubicBezTo>
                  <a:cubicBezTo>
                    <a:pt x="23345" y="15654"/>
                    <a:pt x="22676" y="14378"/>
                    <a:pt x="21764" y="13314"/>
                  </a:cubicBezTo>
                  <a:lnTo>
                    <a:pt x="21764" y="13314"/>
                  </a:lnTo>
                  <a:cubicBezTo>
                    <a:pt x="22193" y="13657"/>
                    <a:pt x="22669" y="13912"/>
                    <a:pt x="23156" y="13912"/>
                  </a:cubicBezTo>
                  <a:cubicBezTo>
                    <a:pt x="23533" y="13912"/>
                    <a:pt x="23916" y="13759"/>
                    <a:pt x="24287" y="13375"/>
                  </a:cubicBezTo>
                  <a:cubicBezTo>
                    <a:pt x="26476" y="10761"/>
                    <a:pt x="22737" y="8633"/>
                    <a:pt x="20640" y="7083"/>
                  </a:cubicBezTo>
                  <a:cubicBezTo>
                    <a:pt x="19606" y="6414"/>
                    <a:pt x="18664" y="5776"/>
                    <a:pt x="17782" y="5198"/>
                  </a:cubicBezTo>
                  <a:cubicBezTo>
                    <a:pt x="18968" y="4864"/>
                    <a:pt x="20153" y="4560"/>
                    <a:pt x="21126" y="3830"/>
                  </a:cubicBezTo>
                  <a:cubicBezTo>
                    <a:pt x="21430" y="3618"/>
                    <a:pt x="21734" y="3314"/>
                    <a:pt x="21764" y="2888"/>
                  </a:cubicBezTo>
                  <a:cubicBezTo>
                    <a:pt x="21764" y="2584"/>
                    <a:pt x="21582" y="2311"/>
                    <a:pt x="21369" y="2128"/>
                  </a:cubicBezTo>
                  <a:cubicBezTo>
                    <a:pt x="21126" y="1946"/>
                    <a:pt x="20822" y="1855"/>
                    <a:pt x="20548" y="1764"/>
                  </a:cubicBezTo>
                  <a:cubicBezTo>
                    <a:pt x="17904" y="913"/>
                    <a:pt x="9758" y="1"/>
                    <a:pt x="9758" y="1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9"/>
            <p:cNvSpPr/>
            <p:nvPr/>
          </p:nvSpPr>
          <p:spPr>
            <a:xfrm>
              <a:off x="2267025" y="3707800"/>
              <a:ext cx="11425" cy="11425"/>
            </a:xfrm>
            <a:custGeom>
              <a:avLst/>
              <a:gdLst/>
              <a:ahLst/>
              <a:cxnLst/>
              <a:rect l="l" t="t" r="r" b="b"/>
              <a:pathLst>
                <a:path w="457" h="457" extrusionOk="0">
                  <a:moveTo>
                    <a:pt x="1" y="0"/>
                  </a:moveTo>
                  <a:lnTo>
                    <a:pt x="456" y="456"/>
                  </a:lnTo>
                  <a:cubicBezTo>
                    <a:pt x="304" y="274"/>
                    <a:pt x="153" y="122"/>
                    <a:pt x="1" y="0"/>
                  </a:cubicBezTo>
                  <a:close/>
                </a:path>
              </a:pathLst>
            </a:custGeom>
            <a:solidFill>
              <a:srgbClr val="E28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9"/>
            <p:cNvSpPr/>
            <p:nvPr/>
          </p:nvSpPr>
          <p:spPr>
            <a:xfrm>
              <a:off x="2156075" y="3407625"/>
              <a:ext cx="182400" cy="71475"/>
            </a:xfrm>
            <a:custGeom>
              <a:avLst/>
              <a:gdLst/>
              <a:ahLst/>
              <a:cxnLst/>
              <a:rect l="l" t="t" r="r" b="b"/>
              <a:pathLst>
                <a:path w="7296" h="2859" extrusionOk="0">
                  <a:moveTo>
                    <a:pt x="1" y="1"/>
                  </a:moveTo>
                  <a:lnTo>
                    <a:pt x="5198" y="2858"/>
                  </a:lnTo>
                  <a:lnTo>
                    <a:pt x="7296" y="2159"/>
                  </a:lnTo>
                  <a:cubicBezTo>
                    <a:pt x="6414" y="155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9"/>
            <p:cNvSpPr/>
            <p:nvPr/>
          </p:nvSpPr>
          <p:spPr>
            <a:xfrm>
              <a:off x="2305775" y="3622575"/>
              <a:ext cx="100325" cy="75275"/>
            </a:xfrm>
            <a:custGeom>
              <a:avLst/>
              <a:gdLst/>
              <a:ahLst/>
              <a:cxnLst/>
              <a:rect l="l" t="t" r="r" b="b"/>
              <a:pathLst>
                <a:path w="4013" h="3011" extrusionOk="0">
                  <a:moveTo>
                    <a:pt x="373" y="1"/>
                  </a:moveTo>
                  <a:cubicBezTo>
                    <a:pt x="270" y="1"/>
                    <a:pt x="169" y="61"/>
                    <a:pt x="92" y="157"/>
                  </a:cubicBezTo>
                  <a:cubicBezTo>
                    <a:pt x="1" y="248"/>
                    <a:pt x="1" y="400"/>
                    <a:pt x="92" y="522"/>
                  </a:cubicBezTo>
                  <a:lnTo>
                    <a:pt x="153" y="613"/>
                  </a:lnTo>
                  <a:cubicBezTo>
                    <a:pt x="1277" y="1312"/>
                    <a:pt x="3131" y="2588"/>
                    <a:pt x="3405" y="2892"/>
                  </a:cubicBezTo>
                  <a:cubicBezTo>
                    <a:pt x="3453" y="2973"/>
                    <a:pt x="3535" y="3011"/>
                    <a:pt x="3624" y="3011"/>
                  </a:cubicBezTo>
                  <a:cubicBezTo>
                    <a:pt x="3704" y="3011"/>
                    <a:pt x="3789" y="2980"/>
                    <a:pt x="3861" y="2923"/>
                  </a:cubicBezTo>
                  <a:cubicBezTo>
                    <a:pt x="4013" y="2801"/>
                    <a:pt x="4013" y="2588"/>
                    <a:pt x="3891" y="2467"/>
                  </a:cubicBezTo>
                  <a:cubicBezTo>
                    <a:pt x="3496" y="2011"/>
                    <a:pt x="852" y="248"/>
                    <a:pt x="548" y="66"/>
                  </a:cubicBezTo>
                  <a:cubicBezTo>
                    <a:pt x="492" y="21"/>
                    <a:pt x="432" y="1"/>
                    <a:pt x="37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9"/>
            <p:cNvSpPr/>
            <p:nvPr/>
          </p:nvSpPr>
          <p:spPr>
            <a:xfrm>
              <a:off x="2237400" y="3701350"/>
              <a:ext cx="84375" cy="62300"/>
            </a:xfrm>
            <a:custGeom>
              <a:avLst/>
              <a:gdLst/>
              <a:ahLst/>
              <a:cxnLst/>
              <a:rect l="l" t="t" r="r" b="b"/>
              <a:pathLst>
                <a:path w="3375" h="2492" extrusionOk="0">
                  <a:moveTo>
                    <a:pt x="348" y="1"/>
                  </a:moveTo>
                  <a:cubicBezTo>
                    <a:pt x="254" y="1"/>
                    <a:pt x="162" y="48"/>
                    <a:pt x="91" y="137"/>
                  </a:cubicBezTo>
                  <a:cubicBezTo>
                    <a:pt x="0" y="258"/>
                    <a:pt x="0" y="410"/>
                    <a:pt x="91" y="532"/>
                  </a:cubicBezTo>
                  <a:cubicBezTo>
                    <a:pt x="122" y="562"/>
                    <a:pt x="122" y="593"/>
                    <a:pt x="152" y="593"/>
                  </a:cubicBezTo>
                  <a:lnTo>
                    <a:pt x="2827" y="2416"/>
                  </a:lnTo>
                  <a:cubicBezTo>
                    <a:pt x="2890" y="2467"/>
                    <a:pt x="2959" y="2491"/>
                    <a:pt x="3026" y="2491"/>
                  </a:cubicBezTo>
                  <a:cubicBezTo>
                    <a:pt x="3121" y="2491"/>
                    <a:pt x="3212" y="2444"/>
                    <a:pt x="3283" y="2355"/>
                  </a:cubicBezTo>
                  <a:cubicBezTo>
                    <a:pt x="3374" y="2203"/>
                    <a:pt x="3344" y="2021"/>
                    <a:pt x="3192" y="1900"/>
                  </a:cubicBezTo>
                  <a:lnTo>
                    <a:pt x="547" y="76"/>
                  </a:lnTo>
                  <a:cubicBezTo>
                    <a:pt x="484" y="25"/>
                    <a:pt x="415" y="1"/>
                    <a:pt x="34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9"/>
            <p:cNvSpPr/>
            <p:nvPr/>
          </p:nvSpPr>
          <p:spPr>
            <a:xfrm>
              <a:off x="2165200" y="3759375"/>
              <a:ext cx="53225" cy="41500"/>
            </a:xfrm>
            <a:custGeom>
              <a:avLst/>
              <a:gdLst/>
              <a:ahLst/>
              <a:cxnLst/>
              <a:rect l="l" t="t" r="r" b="b"/>
              <a:pathLst>
                <a:path w="2129" h="1660" extrusionOk="0">
                  <a:moveTo>
                    <a:pt x="373" y="0"/>
                  </a:moveTo>
                  <a:cubicBezTo>
                    <a:pt x="270" y="0"/>
                    <a:pt x="169" y="60"/>
                    <a:pt x="92" y="156"/>
                  </a:cubicBezTo>
                  <a:cubicBezTo>
                    <a:pt x="1" y="247"/>
                    <a:pt x="1" y="399"/>
                    <a:pt x="92" y="521"/>
                  </a:cubicBezTo>
                  <a:lnTo>
                    <a:pt x="152" y="612"/>
                  </a:lnTo>
                  <a:lnTo>
                    <a:pt x="1551" y="1585"/>
                  </a:lnTo>
                  <a:cubicBezTo>
                    <a:pt x="1614" y="1635"/>
                    <a:pt x="1688" y="1660"/>
                    <a:pt x="1760" y="1660"/>
                  </a:cubicBezTo>
                  <a:cubicBezTo>
                    <a:pt x="1859" y="1660"/>
                    <a:pt x="1953" y="1612"/>
                    <a:pt x="2007" y="1524"/>
                  </a:cubicBezTo>
                  <a:cubicBezTo>
                    <a:pt x="2128" y="1372"/>
                    <a:pt x="2098" y="1159"/>
                    <a:pt x="1946" y="1068"/>
                  </a:cubicBezTo>
                  <a:lnTo>
                    <a:pt x="548" y="65"/>
                  </a:lnTo>
                  <a:cubicBezTo>
                    <a:pt x="492" y="20"/>
                    <a:pt x="432" y="0"/>
                    <a:pt x="37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9"/>
            <p:cNvSpPr/>
            <p:nvPr/>
          </p:nvSpPr>
          <p:spPr>
            <a:xfrm>
              <a:off x="1742700" y="3291850"/>
              <a:ext cx="255350" cy="374925"/>
            </a:xfrm>
            <a:custGeom>
              <a:avLst/>
              <a:gdLst/>
              <a:ahLst/>
              <a:cxnLst/>
              <a:rect l="l" t="t" r="r" b="b"/>
              <a:pathLst>
                <a:path w="10214" h="14997" extrusionOk="0">
                  <a:moveTo>
                    <a:pt x="7017" y="0"/>
                  </a:moveTo>
                  <a:cubicBezTo>
                    <a:pt x="6915" y="0"/>
                    <a:pt x="6815" y="4"/>
                    <a:pt x="6718" y="12"/>
                  </a:cubicBezTo>
                  <a:cubicBezTo>
                    <a:pt x="1976" y="4936"/>
                    <a:pt x="0" y="13173"/>
                    <a:pt x="0" y="13173"/>
                  </a:cubicBezTo>
                  <a:cubicBezTo>
                    <a:pt x="760" y="14207"/>
                    <a:pt x="1824" y="14845"/>
                    <a:pt x="3162" y="14997"/>
                  </a:cubicBezTo>
                  <a:cubicBezTo>
                    <a:pt x="5168" y="6638"/>
                    <a:pt x="10213" y="1228"/>
                    <a:pt x="10213" y="1228"/>
                  </a:cubicBezTo>
                  <a:cubicBezTo>
                    <a:pt x="9462" y="448"/>
                    <a:pt x="8124" y="0"/>
                    <a:pt x="701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9"/>
            <p:cNvSpPr/>
            <p:nvPr/>
          </p:nvSpPr>
          <p:spPr>
            <a:xfrm>
              <a:off x="1740425" y="3292050"/>
              <a:ext cx="266750" cy="233000"/>
            </a:xfrm>
            <a:custGeom>
              <a:avLst/>
              <a:gdLst/>
              <a:ahLst/>
              <a:cxnLst/>
              <a:rect l="l" t="t" r="r" b="b"/>
              <a:pathLst>
                <a:path w="10670" h="9320" extrusionOk="0">
                  <a:moveTo>
                    <a:pt x="5351" y="0"/>
                  </a:moveTo>
                  <a:cubicBezTo>
                    <a:pt x="3659" y="0"/>
                    <a:pt x="2018" y="926"/>
                    <a:pt x="1186" y="2527"/>
                  </a:cubicBezTo>
                  <a:cubicBezTo>
                    <a:pt x="0" y="4806"/>
                    <a:pt x="943" y="7633"/>
                    <a:pt x="3222" y="8818"/>
                  </a:cubicBezTo>
                  <a:cubicBezTo>
                    <a:pt x="3893" y="9158"/>
                    <a:pt x="4608" y="9319"/>
                    <a:pt x="5313" y="9319"/>
                  </a:cubicBezTo>
                  <a:cubicBezTo>
                    <a:pt x="7007" y="9319"/>
                    <a:pt x="8647" y="8391"/>
                    <a:pt x="9484" y="6782"/>
                  </a:cubicBezTo>
                  <a:cubicBezTo>
                    <a:pt x="10669" y="4502"/>
                    <a:pt x="9757" y="1706"/>
                    <a:pt x="7478" y="521"/>
                  </a:cubicBezTo>
                  <a:cubicBezTo>
                    <a:pt x="6798" y="167"/>
                    <a:pt x="6070" y="0"/>
                    <a:pt x="535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9"/>
            <p:cNvSpPr/>
            <p:nvPr/>
          </p:nvSpPr>
          <p:spPr>
            <a:xfrm>
              <a:off x="1777650" y="3325400"/>
              <a:ext cx="191525" cy="167175"/>
            </a:xfrm>
            <a:custGeom>
              <a:avLst/>
              <a:gdLst/>
              <a:ahLst/>
              <a:cxnLst/>
              <a:rect l="l" t="t" r="r" b="b"/>
              <a:pathLst>
                <a:path w="7661" h="6687" extrusionOk="0">
                  <a:moveTo>
                    <a:pt x="3862" y="1"/>
                  </a:moveTo>
                  <a:cubicBezTo>
                    <a:pt x="2648" y="1"/>
                    <a:pt x="1472" y="668"/>
                    <a:pt x="852" y="1801"/>
                  </a:cubicBezTo>
                  <a:cubicBezTo>
                    <a:pt x="1" y="3442"/>
                    <a:pt x="639" y="5448"/>
                    <a:pt x="2280" y="6329"/>
                  </a:cubicBezTo>
                  <a:cubicBezTo>
                    <a:pt x="2764" y="6571"/>
                    <a:pt x="3280" y="6687"/>
                    <a:pt x="3789" y="6687"/>
                  </a:cubicBezTo>
                  <a:cubicBezTo>
                    <a:pt x="5007" y="6687"/>
                    <a:pt x="6188" y="6028"/>
                    <a:pt x="6809" y="4870"/>
                  </a:cubicBezTo>
                  <a:cubicBezTo>
                    <a:pt x="7660" y="3229"/>
                    <a:pt x="6992" y="1193"/>
                    <a:pt x="5381" y="372"/>
                  </a:cubicBezTo>
                  <a:cubicBezTo>
                    <a:pt x="4894" y="119"/>
                    <a:pt x="4375" y="1"/>
                    <a:pt x="38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9"/>
            <p:cNvSpPr/>
            <p:nvPr/>
          </p:nvSpPr>
          <p:spPr>
            <a:xfrm>
              <a:off x="2537550" y="713825"/>
              <a:ext cx="834375" cy="812425"/>
            </a:xfrm>
            <a:custGeom>
              <a:avLst/>
              <a:gdLst/>
              <a:ahLst/>
              <a:cxnLst/>
              <a:rect l="l" t="t" r="r" b="b"/>
              <a:pathLst>
                <a:path w="33375" h="32497" extrusionOk="0">
                  <a:moveTo>
                    <a:pt x="2645" y="1"/>
                  </a:moveTo>
                  <a:cubicBezTo>
                    <a:pt x="1186" y="1"/>
                    <a:pt x="0" y="1186"/>
                    <a:pt x="0" y="2615"/>
                  </a:cubicBezTo>
                  <a:lnTo>
                    <a:pt x="0" y="21156"/>
                  </a:lnTo>
                  <a:cubicBezTo>
                    <a:pt x="0" y="22615"/>
                    <a:pt x="1186" y="23770"/>
                    <a:pt x="2645" y="23770"/>
                  </a:cubicBezTo>
                  <a:lnTo>
                    <a:pt x="8633" y="23770"/>
                  </a:lnTo>
                  <a:cubicBezTo>
                    <a:pt x="10061" y="23770"/>
                    <a:pt x="11247" y="24955"/>
                    <a:pt x="11247" y="26414"/>
                  </a:cubicBezTo>
                  <a:lnTo>
                    <a:pt x="11247" y="31126"/>
                  </a:lnTo>
                  <a:cubicBezTo>
                    <a:pt x="11247" y="32009"/>
                    <a:pt x="11572" y="32497"/>
                    <a:pt x="12072" y="32497"/>
                  </a:cubicBezTo>
                  <a:cubicBezTo>
                    <a:pt x="12380" y="32497"/>
                    <a:pt x="12755" y="32311"/>
                    <a:pt x="13162" y="31916"/>
                  </a:cubicBezTo>
                  <a:lnTo>
                    <a:pt x="19727" y="25563"/>
                  </a:lnTo>
                  <a:cubicBezTo>
                    <a:pt x="20791" y="24591"/>
                    <a:pt x="22858" y="23740"/>
                    <a:pt x="24287" y="23740"/>
                  </a:cubicBezTo>
                  <a:lnTo>
                    <a:pt x="30761" y="23740"/>
                  </a:lnTo>
                  <a:cubicBezTo>
                    <a:pt x="32189" y="23740"/>
                    <a:pt x="33375" y="22584"/>
                    <a:pt x="33375" y="21126"/>
                  </a:cubicBezTo>
                  <a:lnTo>
                    <a:pt x="33375" y="2615"/>
                  </a:lnTo>
                  <a:cubicBezTo>
                    <a:pt x="33375" y="1186"/>
                    <a:pt x="32189" y="1"/>
                    <a:pt x="30761" y="1"/>
                  </a:cubicBezTo>
                  <a:close/>
                </a:path>
              </a:pathLst>
            </a:custGeom>
            <a:solidFill>
              <a:srgbClr val="465A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9"/>
            <p:cNvSpPr/>
            <p:nvPr/>
          </p:nvSpPr>
          <p:spPr>
            <a:xfrm>
              <a:off x="2657600" y="853650"/>
              <a:ext cx="594275" cy="47125"/>
            </a:xfrm>
            <a:custGeom>
              <a:avLst/>
              <a:gdLst/>
              <a:ahLst/>
              <a:cxnLst/>
              <a:rect l="l" t="t" r="r" b="b"/>
              <a:pathLst>
                <a:path w="23771" h="1885" extrusionOk="0">
                  <a:moveTo>
                    <a:pt x="943" y="0"/>
                  </a:moveTo>
                  <a:cubicBezTo>
                    <a:pt x="426" y="0"/>
                    <a:pt x="1" y="426"/>
                    <a:pt x="1" y="943"/>
                  </a:cubicBezTo>
                  <a:cubicBezTo>
                    <a:pt x="1" y="1490"/>
                    <a:pt x="426" y="1885"/>
                    <a:pt x="943" y="1885"/>
                  </a:cubicBezTo>
                  <a:lnTo>
                    <a:pt x="22828" y="1885"/>
                  </a:lnTo>
                  <a:cubicBezTo>
                    <a:pt x="23375" y="1885"/>
                    <a:pt x="23770" y="1429"/>
                    <a:pt x="23770" y="943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9"/>
            <p:cNvSpPr/>
            <p:nvPr/>
          </p:nvSpPr>
          <p:spPr>
            <a:xfrm>
              <a:off x="2657600" y="972200"/>
              <a:ext cx="594275" cy="47875"/>
            </a:xfrm>
            <a:custGeom>
              <a:avLst/>
              <a:gdLst/>
              <a:ahLst/>
              <a:cxnLst/>
              <a:rect l="l" t="t" r="r" b="b"/>
              <a:pathLst>
                <a:path w="23771" h="1915" extrusionOk="0">
                  <a:moveTo>
                    <a:pt x="943" y="0"/>
                  </a:moveTo>
                  <a:cubicBezTo>
                    <a:pt x="426" y="0"/>
                    <a:pt x="1" y="426"/>
                    <a:pt x="1" y="942"/>
                  </a:cubicBezTo>
                  <a:cubicBezTo>
                    <a:pt x="1" y="1489"/>
                    <a:pt x="426" y="1915"/>
                    <a:pt x="943" y="1915"/>
                  </a:cubicBezTo>
                  <a:lnTo>
                    <a:pt x="22828" y="1915"/>
                  </a:lnTo>
                  <a:cubicBezTo>
                    <a:pt x="23375" y="1915"/>
                    <a:pt x="23770" y="1489"/>
                    <a:pt x="23770" y="942"/>
                  </a:cubicBezTo>
                  <a:cubicBezTo>
                    <a:pt x="23770" y="426"/>
                    <a:pt x="23375" y="0"/>
                    <a:pt x="228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9"/>
            <p:cNvSpPr/>
            <p:nvPr/>
          </p:nvSpPr>
          <p:spPr>
            <a:xfrm>
              <a:off x="2769325" y="1090725"/>
              <a:ext cx="482550" cy="47900"/>
            </a:xfrm>
            <a:custGeom>
              <a:avLst/>
              <a:gdLst/>
              <a:ahLst/>
              <a:cxnLst/>
              <a:rect l="l" t="t" r="r" b="b"/>
              <a:pathLst>
                <a:path w="19302" h="1916" extrusionOk="0">
                  <a:moveTo>
                    <a:pt x="973" y="1"/>
                  </a:moveTo>
                  <a:cubicBezTo>
                    <a:pt x="426" y="1"/>
                    <a:pt x="0" y="426"/>
                    <a:pt x="0" y="973"/>
                  </a:cubicBezTo>
                  <a:cubicBezTo>
                    <a:pt x="0" y="1490"/>
                    <a:pt x="426" y="1916"/>
                    <a:pt x="973" y="1916"/>
                  </a:cubicBezTo>
                  <a:lnTo>
                    <a:pt x="18359" y="1916"/>
                  </a:lnTo>
                  <a:cubicBezTo>
                    <a:pt x="18906" y="1916"/>
                    <a:pt x="19301" y="1490"/>
                    <a:pt x="19301" y="973"/>
                  </a:cubicBezTo>
                  <a:cubicBezTo>
                    <a:pt x="19301" y="426"/>
                    <a:pt x="18906" y="1"/>
                    <a:pt x="1835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9"/>
            <p:cNvSpPr/>
            <p:nvPr/>
          </p:nvSpPr>
          <p:spPr>
            <a:xfrm>
              <a:off x="1283725" y="2764000"/>
              <a:ext cx="2073000" cy="988650"/>
            </a:xfrm>
            <a:custGeom>
              <a:avLst/>
              <a:gdLst/>
              <a:ahLst/>
              <a:cxnLst/>
              <a:rect l="l" t="t" r="r" b="b"/>
              <a:pathLst>
                <a:path w="82920" h="39546" extrusionOk="0">
                  <a:moveTo>
                    <a:pt x="39576" y="1"/>
                  </a:moveTo>
                  <a:cubicBezTo>
                    <a:pt x="38147" y="1"/>
                    <a:pt x="36901" y="943"/>
                    <a:pt x="36536" y="2311"/>
                  </a:cubicBezTo>
                  <a:lnTo>
                    <a:pt x="27357" y="35442"/>
                  </a:lnTo>
                  <a:lnTo>
                    <a:pt x="760" y="35442"/>
                  </a:lnTo>
                  <a:cubicBezTo>
                    <a:pt x="274" y="35442"/>
                    <a:pt x="0" y="35959"/>
                    <a:pt x="274" y="36384"/>
                  </a:cubicBezTo>
                  <a:lnTo>
                    <a:pt x="2371" y="39545"/>
                  </a:lnTo>
                  <a:lnTo>
                    <a:pt x="71582" y="39545"/>
                  </a:lnTo>
                  <a:lnTo>
                    <a:pt x="82312" y="4104"/>
                  </a:lnTo>
                  <a:cubicBezTo>
                    <a:pt x="82920" y="2068"/>
                    <a:pt x="81400" y="1"/>
                    <a:pt x="79272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9"/>
            <p:cNvSpPr/>
            <p:nvPr/>
          </p:nvSpPr>
          <p:spPr>
            <a:xfrm>
              <a:off x="2024625" y="2766300"/>
              <a:ext cx="1416450" cy="989400"/>
            </a:xfrm>
            <a:custGeom>
              <a:avLst/>
              <a:gdLst/>
              <a:ahLst/>
              <a:cxnLst/>
              <a:rect l="l" t="t" r="r" b="b"/>
              <a:pathLst>
                <a:path w="56658" h="39576" extrusionOk="0">
                  <a:moveTo>
                    <a:pt x="13314" y="0"/>
                  </a:moveTo>
                  <a:cubicBezTo>
                    <a:pt x="11915" y="0"/>
                    <a:pt x="10639" y="973"/>
                    <a:pt x="10274" y="2340"/>
                  </a:cubicBezTo>
                  <a:lnTo>
                    <a:pt x="0" y="39575"/>
                  </a:lnTo>
                  <a:lnTo>
                    <a:pt x="45381" y="39575"/>
                  </a:lnTo>
                  <a:lnTo>
                    <a:pt x="56050" y="4103"/>
                  </a:lnTo>
                  <a:cubicBezTo>
                    <a:pt x="56658" y="2067"/>
                    <a:pt x="55138" y="0"/>
                    <a:pt x="5301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9"/>
            <p:cNvSpPr/>
            <p:nvPr/>
          </p:nvSpPr>
          <p:spPr>
            <a:xfrm>
              <a:off x="2665975" y="3168275"/>
              <a:ext cx="254575" cy="254575"/>
            </a:xfrm>
            <a:custGeom>
              <a:avLst/>
              <a:gdLst/>
              <a:ahLst/>
              <a:cxnLst/>
              <a:rect l="l" t="t" r="r" b="b"/>
              <a:pathLst>
                <a:path w="10183" h="10183" extrusionOk="0">
                  <a:moveTo>
                    <a:pt x="5107" y="760"/>
                  </a:moveTo>
                  <a:cubicBezTo>
                    <a:pt x="7478" y="760"/>
                    <a:pt x="9423" y="2706"/>
                    <a:pt x="9423" y="5076"/>
                  </a:cubicBezTo>
                  <a:cubicBezTo>
                    <a:pt x="9423" y="7478"/>
                    <a:pt x="7478" y="9423"/>
                    <a:pt x="5107" y="9423"/>
                  </a:cubicBezTo>
                  <a:cubicBezTo>
                    <a:pt x="2705" y="9423"/>
                    <a:pt x="760" y="7478"/>
                    <a:pt x="760" y="5076"/>
                  </a:cubicBezTo>
                  <a:cubicBezTo>
                    <a:pt x="760" y="2706"/>
                    <a:pt x="2705" y="760"/>
                    <a:pt x="5107" y="760"/>
                  </a:cubicBezTo>
                  <a:close/>
                  <a:moveTo>
                    <a:pt x="5107" y="0"/>
                  </a:moveTo>
                  <a:cubicBezTo>
                    <a:pt x="2280" y="0"/>
                    <a:pt x="0" y="2280"/>
                    <a:pt x="0" y="5076"/>
                  </a:cubicBezTo>
                  <a:cubicBezTo>
                    <a:pt x="0" y="7903"/>
                    <a:pt x="2280" y="10183"/>
                    <a:pt x="5107" y="10183"/>
                  </a:cubicBezTo>
                  <a:cubicBezTo>
                    <a:pt x="7903" y="10183"/>
                    <a:pt x="10183" y="7903"/>
                    <a:pt x="10183" y="5076"/>
                  </a:cubicBezTo>
                  <a:cubicBezTo>
                    <a:pt x="10183" y="2280"/>
                    <a:pt x="7903" y="0"/>
                    <a:pt x="51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8" name="Google Shape;438;p39"/>
          <p:cNvSpPr/>
          <p:nvPr/>
        </p:nvSpPr>
        <p:spPr>
          <a:xfrm rot="900135" flipH="1">
            <a:off x="-306903" y="-54783"/>
            <a:ext cx="4684859" cy="2025263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9" name="Google Shape;439;p39"/>
          <p:cNvGrpSpPr/>
          <p:nvPr/>
        </p:nvGrpSpPr>
        <p:grpSpPr>
          <a:xfrm flipH="1">
            <a:off x="7832161" y="270291"/>
            <a:ext cx="680659" cy="838159"/>
            <a:chOff x="3016149" y="946991"/>
            <a:chExt cx="680659" cy="838159"/>
          </a:xfrm>
        </p:grpSpPr>
        <p:sp>
          <p:nvSpPr>
            <p:cNvPr id="440" name="Google Shape;440;p39"/>
            <p:cNvSpPr/>
            <p:nvPr/>
          </p:nvSpPr>
          <p:spPr>
            <a:xfrm>
              <a:off x="3338567" y="946991"/>
              <a:ext cx="33975" cy="391607"/>
            </a:xfrm>
            <a:custGeom>
              <a:avLst/>
              <a:gdLst/>
              <a:ahLst/>
              <a:cxnLst/>
              <a:rect l="l" t="t" r="r" b="b"/>
              <a:pathLst>
                <a:path w="1672" h="19272" extrusionOk="0">
                  <a:moveTo>
                    <a:pt x="851" y="1"/>
                  </a:moveTo>
                  <a:cubicBezTo>
                    <a:pt x="395" y="1"/>
                    <a:pt x="0" y="396"/>
                    <a:pt x="0" y="852"/>
                  </a:cubicBezTo>
                  <a:lnTo>
                    <a:pt x="0" y="18451"/>
                  </a:lnTo>
                  <a:cubicBezTo>
                    <a:pt x="0" y="18907"/>
                    <a:pt x="395" y="19272"/>
                    <a:pt x="851" y="19272"/>
                  </a:cubicBezTo>
                  <a:cubicBezTo>
                    <a:pt x="1307" y="19272"/>
                    <a:pt x="1672" y="18907"/>
                    <a:pt x="1672" y="18451"/>
                  </a:cubicBezTo>
                  <a:lnTo>
                    <a:pt x="1672" y="852"/>
                  </a:lnTo>
                  <a:cubicBezTo>
                    <a:pt x="1672" y="396"/>
                    <a:pt x="1307" y="1"/>
                    <a:pt x="851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9"/>
            <p:cNvSpPr/>
            <p:nvPr/>
          </p:nvSpPr>
          <p:spPr>
            <a:xfrm>
              <a:off x="3188483" y="1019269"/>
              <a:ext cx="151323" cy="88331"/>
            </a:xfrm>
            <a:custGeom>
              <a:avLst/>
              <a:gdLst/>
              <a:ahLst/>
              <a:cxnLst/>
              <a:rect l="l" t="t" r="r" b="b"/>
              <a:pathLst>
                <a:path w="7447" h="4347" extrusionOk="0">
                  <a:moveTo>
                    <a:pt x="0" y="0"/>
                  </a:moveTo>
                  <a:lnTo>
                    <a:pt x="1368" y="2189"/>
                  </a:lnTo>
                  <a:lnTo>
                    <a:pt x="0" y="4347"/>
                  </a:lnTo>
                  <a:lnTo>
                    <a:pt x="7447" y="4347"/>
                  </a:lnTo>
                  <a:lnTo>
                    <a:pt x="7447" y="2584"/>
                  </a:lnTo>
                  <a:lnTo>
                    <a:pt x="7447" y="1763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3016149" y="1270018"/>
              <a:ext cx="680659" cy="515132"/>
            </a:xfrm>
            <a:custGeom>
              <a:avLst/>
              <a:gdLst/>
              <a:ahLst/>
              <a:cxnLst/>
              <a:rect l="l" t="t" r="r" b="b"/>
              <a:pathLst>
                <a:path w="33497" h="25351" extrusionOk="0">
                  <a:moveTo>
                    <a:pt x="16749" y="1"/>
                  </a:moveTo>
                  <a:lnTo>
                    <a:pt x="669" y="23071"/>
                  </a:lnTo>
                  <a:cubicBezTo>
                    <a:pt x="1" y="24013"/>
                    <a:pt x="669" y="25351"/>
                    <a:pt x="1855" y="25351"/>
                  </a:cubicBezTo>
                  <a:lnTo>
                    <a:pt x="31643" y="25351"/>
                  </a:lnTo>
                  <a:cubicBezTo>
                    <a:pt x="32828" y="25351"/>
                    <a:pt x="33497" y="24013"/>
                    <a:pt x="32828" y="23071"/>
                  </a:cubicBezTo>
                  <a:lnTo>
                    <a:pt x="16749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9"/>
            <p:cNvSpPr/>
            <p:nvPr/>
          </p:nvSpPr>
          <p:spPr>
            <a:xfrm>
              <a:off x="3197729" y="1270018"/>
              <a:ext cx="313781" cy="283525"/>
            </a:xfrm>
            <a:custGeom>
              <a:avLst/>
              <a:gdLst/>
              <a:ahLst/>
              <a:cxnLst/>
              <a:rect l="l" t="t" r="r" b="b"/>
              <a:pathLst>
                <a:path w="15442" h="13953" extrusionOk="0">
                  <a:moveTo>
                    <a:pt x="7813" y="1"/>
                  </a:moveTo>
                  <a:lnTo>
                    <a:pt x="1" y="11247"/>
                  </a:lnTo>
                  <a:lnTo>
                    <a:pt x="5655" y="7964"/>
                  </a:lnTo>
                  <a:lnTo>
                    <a:pt x="8968" y="13952"/>
                  </a:lnTo>
                  <a:lnTo>
                    <a:pt x="10974" y="9758"/>
                  </a:lnTo>
                  <a:lnTo>
                    <a:pt x="15442" y="10974"/>
                  </a:lnTo>
                  <a:lnTo>
                    <a:pt x="7813" y="1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444;p39"/>
          <p:cNvGrpSpPr/>
          <p:nvPr/>
        </p:nvGrpSpPr>
        <p:grpSpPr>
          <a:xfrm>
            <a:off x="5852353" y="391348"/>
            <a:ext cx="833222" cy="596047"/>
            <a:chOff x="958090" y="768723"/>
            <a:chExt cx="833222" cy="596047"/>
          </a:xfrm>
        </p:grpSpPr>
        <p:sp>
          <p:nvSpPr>
            <p:cNvPr id="445" name="Google Shape;445;p39"/>
            <p:cNvSpPr/>
            <p:nvPr/>
          </p:nvSpPr>
          <p:spPr>
            <a:xfrm flipH="1">
              <a:off x="958090" y="847788"/>
              <a:ext cx="517611" cy="516981"/>
            </a:xfrm>
            <a:custGeom>
              <a:avLst/>
              <a:gdLst/>
              <a:ahLst/>
              <a:cxnLst/>
              <a:rect l="l" t="t" r="r" b="b"/>
              <a:pathLst>
                <a:path w="25473" h="25442" extrusionOk="0">
                  <a:moveTo>
                    <a:pt x="12702" y="8260"/>
                  </a:moveTo>
                  <a:cubicBezTo>
                    <a:pt x="14468" y="8260"/>
                    <a:pt x="16161" y="9287"/>
                    <a:pt x="16871" y="11004"/>
                  </a:cubicBezTo>
                  <a:cubicBezTo>
                    <a:pt x="17843" y="13283"/>
                    <a:pt x="16749" y="15928"/>
                    <a:pt x="14469" y="16900"/>
                  </a:cubicBezTo>
                  <a:cubicBezTo>
                    <a:pt x="13907" y="17133"/>
                    <a:pt x="13322" y="17243"/>
                    <a:pt x="12745" y="17243"/>
                  </a:cubicBezTo>
                  <a:cubicBezTo>
                    <a:pt x="10988" y="17243"/>
                    <a:pt x="9313" y="16216"/>
                    <a:pt x="8603" y="14499"/>
                  </a:cubicBezTo>
                  <a:cubicBezTo>
                    <a:pt x="7630" y="12220"/>
                    <a:pt x="8694" y="9545"/>
                    <a:pt x="10974" y="8602"/>
                  </a:cubicBezTo>
                  <a:cubicBezTo>
                    <a:pt x="11536" y="8370"/>
                    <a:pt x="12123" y="8260"/>
                    <a:pt x="12702" y="8260"/>
                  </a:cubicBezTo>
                  <a:close/>
                  <a:moveTo>
                    <a:pt x="12828" y="1"/>
                  </a:moveTo>
                  <a:cubicBezTo>
                    <a:pt x="12281" y="1"/>
                    <a:pt x="11855" y="426"/>
                    <a:pt x="11855" y="943"/>
                  </a:cubicBezTo>
                  <a:lnTo>
                    <a:pt x="11855" y="2797"/>
                  </a:lnTo>
                  <a:cubicBezTo>
                    <a:pt x="11156" y="2858"/>
                    <a:pt x="10457" y="2979"/>
                    <a:pt x="9728" y="3222"/>
                  </a:cubicBezTo>
                  <a:lnTo>
                    <a:pt x="9028" y="1490"/>
                  </a:lnTo>
                  <a:cubicBezTo>
                    <a:pt x="8867" y="1144"/>
                    <a:pt x="8514" y="938"/>
                    <a:pt x="8140" y="938"/>
                  </a:cubicBezTo>
                  <a:cubicBezTo>
                    <a:pt x="8021" y="938"/>
                    <a:pt x="7900" y="959"/>
                    <a:pt x="7782" y="1004"/>
                  </a:cubicBezTo>
                  <a:cubicBezTo>
                    <a:pt x="7326" y="1186"/>
                    <a:pt x="7113" y="1763"/>
                    <a:pt x="7296" y="2219"/>
                  </a:cubicBezTo>
                  <a:lnTo>
                    <a:pt x="8025" y="3922"/>
                  </a:lnTo>
                  <a:cubicBezTo>
                    <a:pt x="7448" y="4226"/>
                    <a:pt x="6931" y="4621"/>
                    <a:pt x="6445" y="4985"/>
                  </a:cubicBezTo>
                  <a:lnTo>
                    <a:pt x="5107" y="3678"/>
                  </a:lnTo>
                  <a:cubicBezTo>
                    <a:pt x="4910" y="3481"/>
                    <a:pt x="4674" y="3382"/>
                    <a:pt x="4439" y="3382"/>
                  </a:cubicBezTo>
                  <a:cubicBezTo>
                    <a:pt x="4203" y="3382"/>
                    <a:pt x="3968" y="3481"/>
                    <a:pt x="3770" y="3678"/>
                  </a:cubicBezTo>
                  <a:cubicBezTo>
                    <a:pt x="3405" y="4043"/>
                    <a:pt x="3405" y="4621"/>
                    <a:pt x="3770" y="4985"/>
                  </a:cubicBezTo>
                  <a:lnTo>
                    <a:pt x="5107" y="6323"/>
                  </a:lnTo>
                  <a:cubicBezTo>
                    <a:pt x="4651" y="6900"/>
                    <a:pt x="4226" y="7478"/>
                    <a:pt x="3922" y="8116"/>
                  </a:cubicBezTo>
                  <a:lnTo>
                    <a:pt x="2159" y="7387"/>
                  </a:lnTo>
                  <a:cubicBezTo>
                    <a:pt x="2041" y="7343"/>
                    <a:pt x="1922" y="7322"/>
                    <a:pt x="1805" y="7322"/>
                  </a:cubicBezTo>
                  <a:cubicBezTo>
                    <a:pt x="1440" y="7322"/>
                    <a:pt x="1104" y="7527"/>
                    <a:pt x="943" y="7873"/>
                  </a:cubicBezTo>
                  <a:cubicBezTo>
                    <a:pt x="761" y="8390"/>
                    <a:pt x="1004" y="8906"/>
                    <a:pt x="1460" y="9089"/>
                  </a:cubicBezTo>
                  <a:lnTo>
                    <a:pt x="3192" y="9818"/>
                  </a:lnTo>
                  <a:cubicBezTo>
                    <a:pt x="3010" y="10426"/>
                    <a:pt x="2888" y="11065"/>
                    <a:pt x="2828" y="11733"/>
                  </a:cubicBezTo>
                  <a:lnTo>
                    <a:pt x="974" y="11733"/>
                  </a:lnTo>
                  <a:cubicBezTo>
                    <a:pt x="426" y="11733"/>
                    <a:pt x="1" y="12128"/>
                    <a:pt x="1" y="12615"/>
                  </a:cubicBezTo>
                  <a:cubicBezTo>
                    <a:pt x="1" y="13162"/>
                    <a:pt x="426" y="13587"/>
                    <a:pt x="913" y="13587"/>
                  </a:cubicBezTo>
                  <a:lnTo>
                    <a:pt x="2767" y="13587"/>
                  </a:lnTo>
                  <a:cubicBezTo>
                    <a:pt x="2858" y="14317"/>
                    <a:pt x="2980" y="14986"/>
                    <a:pt x="3192" y="15715"/>
                  </a:cubicBezTo>
                  <a:lnTo>
                    <a:pt x="1490" y="16445"/>
                  </a:lnTo>
                  <a:cubicBezTo>
                    <a:pt x="1034" y="16627"/>
                    <a:pt x="791" y="17204"/>
                    <a:pt x="1004" y="17660"/>
                  </a:cubicBezTo>
                  <a:cubicBezTo>
                    <a:pt x="1142" y="18006"/>
                    <a:pt x="1507" y="18212"/>
                    <a:pt x="1875" y="18212"/>
                  </a:cubicBezTo>
                  <a:cubicBezTo>
                    <a:pt x="1992" y="18212"/>
                    <a:pt x="2109" y="18191"/>
                    <a:pt x="2220" y="18147"/>
                  </a:cubicBezTo>
                  <a:lnTo>
                    <a:pt x="3922" y="17417"/>
                  </a:lnTo>
                  <a:cubicBezTo>
                    <a:pt x="4226" y="17995"/>
                    <a:pt x="4591" y="18511"/>
                    <a:pt x="4986" y="19028"/>
                  </a:cubicBezTo>
                  <a:lnTo>
                    <a:pt x="3648" y="20335"/>
                  </a:lnTo>
                  <a:cubicBezTo>
                    <a:pt x="3284" y="20730"/>
                    <a:pt x="3284" y="21308"/>
                    <a:pt x="3648" y="21673"/>
                  </a:cubicBezTo>
                  <a:cubicBezTo>
                    <a:pt x="3846" y="21870"/>
                    <a:pt x="4082" y="21969"/>
                    <a:pt x="4317" y="21969"/>
                  </a:cubicBezTo>
                  <a:cubicBezTo>
                    <a:pt x="4553" y="21969"/>
                    <a:pt x="4788" y="21870"/>
                    <a:pt x="4986" y="21673"/>
                  </a:cubicBezTo>
                  <a:lnTo>
                    <a:pt x="6323" y="20335"/>
                  </a:lnTo>
                  <a:cubicBezTo>
                    <a:pt x="6870" y="20791"/>
                    <a:pt x="7448" y="21217"/>
                    <a:pt x="8117" y="21521"/>
                  </a:cubicBezTo>
                  <a:lnTo>
                    <a:pt x="7387" y="23284"/>
                  </a:lnTo>
                  <a:cubicBezTo>
                    <a:pt x="7205" y="23770"/>
                    <a:pt x="7417" y="24287"/>
                    <a:pt x="7873" y="24499"/>
                  </a:cubicBezTo>
                  <a:cubicBezTo>
                    <a:pt x="7984" y="24541"/>
                    <a:pt x="8097" y="24560"/>
                    <a:pt x="8209" y="24560"/>
                  </a:cubicBezTo>
                  <a:cubicBezTo>
                    <a:pt x="8589" y="24560"/>
                    <a:pt x="8948" y="24335"/>
                    <a:pt x="9089" y="23983"/>
                  </a:cubicBezTo>
                  <a:lnTo>
                    <a:pt x="9819" y="22250"/>
                  </a:lnTo>
                  <a:cubicBezTo>
                    <a:pt x="10427" y="22432"/>
                    <a:pt x="11065" y="22554"/>
                    <a:pt x="11703" y="22615"/>
                  </a:cubicBezTo>
                  <a:lnTo>
                    <a:pt x="11703" y="24499"/>
                  </a:lnTo>
                  <a:cubicBezTo>
                    <a:pt x="11703" y="25016"/>
                    <a:pt x="12129" y="25442"/>
                    <a:pt x="12615" y="25442"/>
                  </a:cubicBezTo>
                  <a:cubicBezTo>
                    <a:pt x="13162" y="25442"/>
                    <a:pt x="13588" y="25016"/>
                    <a:pt x="13588" y="24530"/>
                  </a:cubicBezTo>
                  <a:lnTo>
                    <a:pt x="13588" y="22645"/>
                  </a:lnTo>
                  <a:cubicBezTo>
                    <a:pt x="14287" y="22584"/>
                    <a:pt x="14986" y="22463"/>
                    <a:pt x="15715" y="22250"/>
                  </a:cubicBezTo>
                  <a:lnTo>
                    <a:pt x="16415" y="23952"/>
                  </a:lnTo>
                  <a:cubicBezTo>
                    <a:pt x="16576" y="24298"/>
                    <a:pt x="16929" y="24504"/>
                    <a:pt x="17289" y="24504"/>
                  </a:cubicBezTo>
                  <a:cubicBezTo>
                    <a:pt x="17404" y="24504"/>
                    <a:pt x="17520" y="24483"/>
                    <a:pt x="17630" y="24439"/>
                  </a:cubicBezTo>
                  <a:cubicBezTo>
                    <a:pt x="18086" y="24256"/>
                    <a:pt x="18329" y="23679"/>
                    <a:pt x="18147" y="23223"/>
                  </a:cubicBezTo>
                  <a:lnTo>
                    <a:pt x="17418" y="21521"/>
                  </a:lnTo>
                  <a:cubicBezTo>
                    <a:pt x="17995" y="21217"/>
                    <a:pt x="18512" y="20822"/>
                    <a:pt x="18998" y="20457"/>
                  </a:cubicBezTo>
                  <a:lnTo>
                    <a:pt x="20336" y="21794"/>
                  </a:lnTo>
                  <a:cubicBezTo>
                    <a:pt x="20533" y="21977"/>
                    <a:pt x="20769" y="22068"/>
                    <a:pt x="21004" y="22068"/>
                  </a:cubicBezTo>
                  <a:cubicBezTo>
                    <a:pt x="21240" y="22068"/>
                    <a:pt x="21475" y="21977"/>
                    <a:pt x="21673" y="21794"/>
                  </a:cubicBezTo>
                  <a:cubicBezTo>
                    <a:pt x="22038" y="21399"/>
                    <a:pt x="22038" y="20822"/>
                    <a:pt x="21673" y="20457"/>
                  </a:cubicBezTo>
                  <a:lnTo>
                    <a:pt x="20336" y="19119"/>
                  </a:lnTo>
                  <a:cubicBezTo>
                    <a:pt x="20792" y="18542"/>
                    <a:pt x="21217" y="17995"/>
                    <a:pt x="21521" y="17326"/>
                  </a:cubicBezTo>
                  <a:lnTo>
                    <a:pt x="23314" y="18025"/>
                  </a:lnTo>
                  <a:cubicBezTo>
                    <a:pt x="23432" y="18069"/>
                    <a:pt x="23552" y="18090"/>
                    <a:pt x="23668" y="18090"/>
                  </a:cubicBezTo>
                  <a:cubicBezTo>
                    <a:pt x="24033" y="18090"/>
                    <a:pt x="24369" y="17884"/>
                    <a:pt x="24530" y="17539"/>
                  </a:cubicBezTo>
                  <a:cubicBezTo>
                    <a:pt x="24713" y="17052"/>
                    <a:pt x="24469" y="16505"/>
                    <a:pt x="24013" y="16323"/>
                  </a:cubicBezTo>
                  <a:lnTo>
                    <a:pt x="22281" y="15593"/>
                  </a:lnTo>
                  <a:cubicBezTo>
                    <a:pt x="22463" y="14986"/>
                    <a:pt x="22585" y="14347"/>
                    <a:pt x="22646" y="13709"/>
                  </a:cubicBezTo>
                  <a:lnTo>
                    <a:pt x="24530" y="13709"/>
                  </a:lnTo>
                  <a:cubicBezTo>
                    <a:pt x="25047" y="13709"/>
                    <a:pt x="25472" y="13283"/>
                    <a:pt x="25472" y="12797"/>
                  </a:cubicBezTo>
                  <a:cubicBezTo>
                    <a:pt x="25472" y="12250"/>
                    <a:pt x="25047" y="11824"/>
                    <a:pt x="24561" y="11824"/>
                  </a:cubicBezTo>
                  <a:lnTo>
                    <a:pt x="22706" y="11824"/>
                  </a:lnTo>
                  <a:cubicBezTo>
                    <a:pt x="22615" y="11125"/>
                    <a:pt x="22494" y="10426"/>
                    <a:pt x="22281" y="9697"/>
                  </a:cubicBezTo>
                  <a:lnTo>
                    <a:pt x="23983" y="8998"/>
                  </a:lnTo>
                  <a:cubicBezTo>
                    <a:pt x="24439" y="8785"/>
                    <a:pt x="24682" y="8238"/>
                    <a:pt x="24469" y="7782"/>
                  </a:cubicBezTo>
                  <a:cubicBezTo>
                    <a:pt x="24314" y="7449"/>
                    <a:pt x="23965" y="7230"/>
                    <a:pt x="23610" y="7230"/>
                  </a:cubicBezTo>
                  <a:cubicBezTo>
                    <a:pt x="23479" y="7230"/>
                    <a:pt x="23347" y="7260"/>
                    <a:pt x="23223" y="7326"/>
                  </a:cubicBezTo>
                  <a:lnTo>
                    <a:pt x="21521" y="8025"/>
                  </a:lnTo>
                  <a:cubicBezTo>
                    <a:pt x="21217" y="7478"/>
                    <a:pt x="20822" y="6931"/>
                    <a:pt x="20457" y="6444"/>
                  </a:cubicBezTo>
                  <a:lnTo>
                    <a:pt x="21795" y="5107"/>
                  </a:lnTo>
                  <a:cubicBezTo>
                    <a:pt x="22159" y="4742"/>
                    <a:pt x="22159" y="4165"/>
                    <a:pt x="21795" y="3770"/>
                  </a:cubicBezTo>
                  <a:cubicBezTo>
                    <a:pt x="21612" y="3587"/>
                    <a:pt x="21369" y="3496"/>
                    <a:pt x="21126" y="3496"/>
                  </a:cubicBezTo>
                  <a:cubicBezTo>
                    <a:pt x="20883" y="3496"/>
                    <a:pt x="20640" y="3587"/>
                    <a:pt x="20457" y="3770"/>
                  </a:cubicBezTo>
                  <a:lnTo>
                    <a:pt x="19120" y="5107"/>
                  </a:lnTo>
                  <a:cubicBezTo>
                    <a:pt x="18542" y="4651"/>
                    <a:pt x="17995" y="4226"/>
                    <a:pt x="17326" y="3922"/>
                  </a:cubicBezTo>
                  <a:lnTo>
                    <a:pt x="18056" y="2189"/>
                  </a:lnTo>
                  <a:cubicBezTo>
                    <a:pt x="18238" y="1703"/>
                    <a:pt x="18026" y="1156"/>
                    <a:pt x="17570" y="973"/>
                  </a:cubicBezTo>
                  <a:cubicBezTo>
                    <a:pt x="17452" y="929"/>
                    <a:pt x="17331" y="908"/>
                    <a:pt x="17212" y="908"/>
                  </a:cubicBezTo>
                  <a:cubicBezTo>
                    <a:pt x="16840" y="908"/>
                    <a:pt x="16492" y="1114"/>
                    <a:pt x="16354" y="1460"/>
                  </a:cubicBezTo>
                  <a:lnTo>
                    <a:pt x="15624" y="3222"/>
                  </a:lnTo>
                  <a:cubicBezTo>
                    <a:pt x="15016" y="3010"/>
                    <a:pt x="14378" y="2919"/>
                    <a:pt x="13709" y="2827"/>
                  </a:cubicBezTo>
                  <a:lnTo>
                    <a:pt x="13709" y="973"/>
                  </a:lnTo>
                  <a:cubicBezTo>
                    <a:pt x="13709" y="426"/>
                    <a:pt x="13314" y="1"/>
                    <a:pt x="12828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9"/>
            <p:cNvSpPr/>
            <p:nvPr/>
          </p:nvSpPr>
          <p:spPr>
            <a:xfrm flipH="1">
              <a:off x="1451582" y="768723"/>
              <a:ext cx="339730" cy="339730"/>
            </a:xfrm>
            <a:custGeom>
              <a:avLst/>
              <a:gdLst/>
              <a:ahLst/>
              <a:cxnLst/>
              <a:rect l="l" t="t" r="r" b="b"/>
              <a:pathLst>
                <a:path w="16719" h="16719" extrusionOk="0">
                  <a:moveTo>
                    <a:pt x="8351" y="5344"/>
                  </a:moveTo>
                  <a:cubicBezTo>
                    <a:pt x="9503" y="5344"/>
                    <a:pt x="10588" y="6033"/>
                    <a:pt x="11065" y="7144"/>
                  </a:cubicBezTo>
                  <a:cubicBezTo>
                    <a:pt x="11703" y="8664"/>
                    <a:pt x="10974" y="10366"/>
                    <a:pt x="9515" y="11004"/>
                  </a:cubicBezTo>
                  <a:cubicBezTo>
                    <a:pt x="9123" y="11176"/>
                    <a:pt x="8715" y="11258"/>
                    <a:pt x="8315" y="11258"/>
                  </a:cubicBezTo>
                  <a:cubicBezTo>
                    <a:pt x="7163" y="11258"/>
                    <a:pt x="6075" y="10582"/>
                    <a:pt x="5624" y="9454"/>
                  </a:cubicBezTo>
                  <a:cubicBezTo>
                    <a:pt x="4986" y="7934"/>
                    <a:pt x="5715" y="6232"/>
                    <a:pt x="7174" y="5594"/>
                  </a:cubicBezTo>
                  <a:cubicBezTo>
                    <a:pt x="7560" y="5424"/>
                    <a:pt x="7959" y="5344"/>
                    <a:pt x="8351" y="5344"/>
                  </a:cubicBezTo>
                  <a:close/>
                  <a:moveTo>
                    <a:pt x="8360" y="1"/>
                  </a:moveTo>
                  <a:cubicBezTo>
                    <a:pt x="8025" y="1"/>
                    <a:pt x="7752" y="274"/>
                    <a:pt x="7752" y="609"/>
                  </a:cubicBezTo>
                  <a:lnTo>
                    <a:pt x="7752" y="1825"/>
                  </a:lnTo>
                  <a:cubicBezTo>
                    <a:pt x="7113" y="1885"/>
                    <a:pt x="6414" y="2037"/>
                    <a:pt x="5776" y="2311"/>
                  </a:cubicBezTo>
                  <a:cubicBezTo>
                    <a:pt x="5168" y="2585"/>
                    <a:pt x="4651" y="2888"/>
                    <a:pt x="4195" y="3314"/>
                  </a:cubicBezTo>
                  <a:lnTo>
                    <a:pt x="3314" y="2433"/>
                  </a:lnTo>
                  <a:cubicBezTo>
                    <a:pt x="3192" y="2311"/>
                    <a:pt x="3040" y="2250"/>
                    <a:pt x="2884" y="2250"/>
                  </a:cubicBezTo>
                  <a:cubicBezTo>
                    <a:pt x="2729" y="2250"/>
                    <a:pt x="2569" y="2311"/>
                    <a:pt x="2432" y="2433"/>
                  </a:cubicBezTo>
                  <a:cubicBezTo>
                    <a:pt x="2220" y="2645"/>
                    <a:pt x="2220" y="3040"/>
                    <a:pt x="2432" y="3314"/>
                  </a:cubicBezTo>
                  <a:lnTo>
                    <a:pt x="3314" y="4165"/>
                  </a:lnTo>
                  <a:cubicBezTo>
                    <a:pt x="2463" y="5199"/>
                    <a:pt x="1946" y="6414"/>
                    <a:pt x="1824" y="7752"/>
                  </a:cubicBezTo>
                  <a:lnTo>
                    <a:pt x="609" y="7752"/>
                  </a:lnTo>
                  <a:cubicBezTo>
                    <a:pt x="274" y="7752"/>
                    <a:pt x="1" y="8025"/>
                    <a:pt x="1" y="8360"/>
                  </a:cubicBezTo>
                  <a:cubicBezTo>
                    <a:pt x="1" y="8694"/>
                    <a:pt x="274" y="8968"/>
                    <a:pt x="609" y="8968"/>
                  </a:cubicBezTo>
                  <a:lnTo>
                    <a:pt x="1824" y="8968"/>
                  </a:lnTo>
                  <a:cubicBezTo>
                    <a:pt x="1916" y="9606"/>
                    <a:pt x="2068" y="10305"/>
                    <a:pt x="2311" y="10943"/>
                  </a:cubicBezTo>
                  <a:cubicBezTo>
                    <a:pt x="2584" y="11551"/>
                    <a:pt x="2888" y="12068"/>
                    <a:pt x="3314" y="12524"/>
                  </a:cubicBezTo>
                  <a:lnTo>
                    <a:pt x="2432" y="13405"/>
                  </a:lnTo>
                  <a:cubicBezTo>
                    <a:pt x="2220" y="13649"/>
                    <a:pt x="2220" y="14013"/>
                    <a:pt x="2432" y="14287"/>
                  </a:cubicBezTo>
                  <a:cubicBezTo>
                    <a:pt x="2554" y="14393"/>
                    <a:pt x="2706" y="14446"/>
                    <a:pt x="2862" y="14446"/>
                  </a:cubicBezTo>
                  <a:cubicBezTo>
                    <a:pt x="3017" y="14446"/>
                    <a:pt x="3177" y="14393"/>
                    <a:pt x="3314" y="14287"/>
                  </a:cubicBezTo>
                  <a:lnTo>
                    <a:pt x="4195" y="13405"/>
                  </a:lnTo>
                  <a:cubicBezTo>
                    <a:pt x="5198" y="14256"/>
                    <a:pt x="6414" y="14773"/>
                    <a:pt x="7752" y="14895"/>
                  </a:cubicBezTo>
                  <a:lnTo>
                    <a:pt x="7752" y="16111"/>
                  </a:lnTo>
                  <a:cubicBezTo>
                    <a:pt x="7752" y="16445"/>
                    <a:pt x="8025" y="16718"/>
                    <a:pt x="8360" y="16718"/>
                  </a:cubicBezTo>
                  <a:cubicBezTo>
                    <a:pt x="8694" y="16718"/>
                    <a:pt x="8967" y="16445"/>
                    <a:pt x="8967" y="16111"/>
                  </a:cubicBezTo>
                  <a:lnTo>
                    <a:pt x="8967" y="14895"/>
                  </a:lnTo>
                  <a:cubicBezTo>
                    <a:pt x="9606" y="14804"/>
                    <a:pt x="10305" y="14652"/>
                    <a:pt x="10943" y="14408"/>
                  </a:cubicBezTo>
                  <a:cubicBezTo>
                    <a:pt x="11551" y="14135"/>
                    <a:pt x="12098" y="13831"/>
                    <a:pt x="12554" y="13405"/>
                  </a:cubicBezTo>
                  <a:lnTo>
                    <a:pt x="13405" y="14287"/>
                  </a:lnTo>
                  <a:cubicBezTo>
                    <a:pt x="13527" y="14393"/>
                    <a:pt x="13679" y="14446"/>
                    <a:pt x="13835" y="14446"/>
                  </a:cubicBezTo>
                  <a:cubicBezTo>
                    <a:pt x="13990" y="14446"/>
                    <a:pt x="14150" y="14393"/>
                    <a:pt x="14287" y="14287"/>
                  </a:cubicBezTo>
                  <a:cubicBezTo>
                    <a:pt x="14530" y="14044"/>
                    <a:pt x="14530" y="13679"/>
                    <a:pt x="14287" y="13405"/>
                  </a:cubicBezTo>
                  <a:lnTo>
                    <a:pt x="13405" y="12524"/>
                  </a:lnTo>
                  <a:cubicBezTo>
                    <a:pt x="14256" y="11521"/>
                    <a:pt x="14773" y="10305"/>
                    <a:pt x="14895" y="8968"/>
                  </a:cubicBezTo>
                  <a:lnTo>
                    <a:pt x="16110" y="8968"/>
                  </a:lnTo>
                  <a:cubicBezTo>
                    <a:pt x="16445" y="8968"/>
                    <a:pt x="16718" y="8694"/>
                    <a:pt x="16718" y="8360"/>
                  </a:cubicBezTo>
                  <a:cubicBezTo>
                    <a:pt x="16688" y="8025"/>
                    <a:pt x="16414" y="7752"/>
                    <a:pt x="16080" y="7752"/>
                  </a:cubicBezTo>
                  <a:lnTo>
                    <a:pt x="14864" y="7752"/>
                  </a:lnTo>
                  <a:cubicBezTo>
                    <a:pt x="14773" y="7113"/>
                    <a:pt x="14621" y="6414"/>
                    <a:pt x="14378" y="5776"/>
                  </a:cubicBezTo>
                  <a:cubicBezTo>
                    <a:pt x="14104" y="5168"/>
                    <a:pt x="13800" y="4621"/>
                    <a:pt x="13375" y="4165"/>
                  </a:cubicBezTo>
                  <a:lnTo>
                    <a:pt x="14256" y="3314"/>
                  </a:lnTo>
                  <a:cubicBezTo>
                    <a:pt x="14469" y="3071"/>
                    <a:pt x="14469" y="2706"/>
                    <a:pt x="14256" y="2433"/>
                  </a:cubicBezTo>
                  <a:cubicBezTo>
                    <a:pt x="14135" y="2311"/>
                    <a:pt x="13983" y="2250"/>
                    <a:pt x="13827" y="2250"/>
                  </a:cubicBezTo>
                  <a:cubicBezTo>
                    <a:pt x="13671" y="2250"/>
                    <a:pt x="13512" y="2311"/>
                    <a:pt x="13375" y="2433"/>
                  </a:cubicBezTo>
                  <a:lnTo>
                    <a:pt x="12554" y="3314"/>
                  </a:lnTo>
                  <a:cubicBezTo>
                    <a:pt x="11521" y="2463"/>
                    <a:pt x="10305" y="1916"/>
                    <a:pt x="8967" y="1825"/>
                  </a:cubicBezTo>
                  <a:lnTo>
                    <a:pt x="8967" y="609"/>
                  </a:lnTo>
                  <a:cubicBezTo>
                    <a:pt x="8967" y="244"/>
                    <a:pt x="8694" y="1"/>
                    <a:pt x="8360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2324986" y="1936332"/>
            <a:ext cx="1515776" cy="954900"/>
          </a:xfrm>
        </p:spPr>
        <p:txBody>
          <a:bodyPr/>
          <a:lstStyle/>
          <a:p>
            <a:r>
              <a:rPr lang="en" sz="6000" dirty="0">
                <a:latin typeface="+mj-lt"/>
              </a:rPr>
              <a:t>02</a:t>
            </a:r>
            <a:endParaRPr lang="ar-SA" sz="13800" dirty="0">
              <a:latin typeface="+mj-lt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601741" y="4797868"/>
            <a:ext cx="3325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2"/>
          <p:cNvSpPr txBox="1">
            <a:spLocks noGrp="1"/>
          </p:cNvSpPr>
          <p:nvPr>
            <p:ph type="title"/>
          </p:nvPr>
        </p:nvSpPr>
        <p:spPr>
          <a:xfrm>
            <a:off x="2480929" y="609152"/>
            <a:ext cx="5681589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 dirty="0">
                <a:solidFill>
                  <a:schemeClr val="accent2">
                    <a:lumMod val="10000"/>
                  </a:schemeClr>
                </a:solidFill>
                <a:latin typeface="+mj-lt"/>
              </a:rPr>
              <a:t>Planning</a:t>
            </a:r>
            <a:endParaRPr sz="3600" b="0" dirty="0">
              <a:solidFill>
                <a:schemeClr val="accent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586" name="Google Shape;586;p4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409" r="1399"/>
          <a:stretch/>
        </p:blipFill>
        <p:spPr>
          <a:xfrm>
            <a:off x="129558" y="2085180"/>
            <a:ext cx="3187800" cy="2186100"/>
          </a:xfrm>
          <a:prstGeom prst="snip1Rect">
            <a:avLst>
              <a:gd name="adj" fmla="val 28120"/>
            </a:avLst>
          </a:prstGeom>
        </p:spPr>
      </p:pic>
      <p:grpSp>
        <p:nvGrpSpPr>
          <p:cNvPr id="590" name="Google Shape;590;p42"/>
          <p:cNvGrpSpPr/>
          <p:nvPr/>
        </p:nvGrpSpPr>
        <p:grpSpPr>
          <a:xfrm rot="-899841">
            <a:off x="566773" y="1294366"/>
            <a:ext cx="609626" cy="644403"/>
            <a:chOff x="5560650" y="958900"/>
            <a:chExt cx="735800" cy="777775"/>
          </a:xfrm>
        </p:grpSpPr>
        <p:sp>
          <p:nvSpPr>
            <p:cNvPr id="591" name="Google Shape;591;p42"/>
            <p:cNvSpPr/>
            <p:nvPr/>
          </p:nvSpPr>
          <p:spPr>
            <a:xfrm>
              <a:off x="5809650" y="1664450"/>
              <a:ext cx="237100" cy="72225"/>
            </a:xfrm>
            <a:custGeom>
              <a:avLst/>
              <a:gdLst/>
              <a:ahLst/>
              <a:cxnLst/>
              <a:rect l="l" t="t" r="r" b="b"/>
              <a:pathLst>
                <a:path w="9484" h="2889" extrusionOk="0">
                  <a:moveTo>
                    <a:pt x="0" y="0"/>
                  </a:moveTo>
                  <a:lnTo>
                    <a:pt x="0" y="2888"/>
                  </a:lnTo>
                  <a:lnTo>
                    <a:pt x="9484" y="2888"/>
                  </a:lnTo>
                  <a:lnTo>
                    <a:pt x="9484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2"/>
            <p:cNvSpPr/>
            <p:nvPr/>
          </p:nvSpPr>
          <p:spPr>
            <a:xfrm>
              <a:off x="5694150" y="1105175"/>
              <a:ext cx="468875" cy="524350"/>
            </a:xfrm>
            <a:custGeom>
              <a:avLst/>
              <a:gdLst/>
              <a:ahLst/>
              <a:cxnLst/>
              <a:rect l="l" t="t" r="r" b="b"/>
              <a:pathLst>
                <a:path w="18755" h="20974" extrusionOk="0">
                  <a:moveTo>
                    <a:pt x="9392" y="0"/>
                  </a:moveTo>
                  <a:cubicBezTo>
                    <a:pt x="4164" y="0"/>
                    <a:pt x="0" y="4225"/>
                    <a:pt x="0" y="9393"/>
                  </a:cubicBezTo>
                  <a:cubicBezTo>
                    <a:pt x="0" y="12858"/>
                    <a:pt x="1885" y="15897"/>
                    <a:pt x="4681" y="17508"/>
                  </a:cubicBezTo>
                  <a:lnTo>
                    <a:pt x="4681" y="20973"/>
                  </a:lnTo>
                  <a:lnTo>
                    <a:pt x="14134" y="20973"/>
                  </a:lnTo>
                  <a:lnTo>
                    <a:pt x="14134" y="17508"/>
                  </a:lnTo>
                  <a:cubicBezTo>
                    <a:pt x="16870" y="15897"/>
                    <a:pt x="18754" y="12858"/>
                    <a:pt x="18754" y="9393"/>
                  </a:cubicBezTo>
                  <a:cubicBezTo>
                    <a:pt x="18754" y="4195"/>
                    <a:pt x="14560" y="0"/>
                    <a:pt x="9392" y="0"/>
                  </a:cubicBez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2"/>
            <p:cNvSpPr/>
            <p:nvPr/>
          </p:nvSpPr>
          <p:spPr>
            <a:xfrm>
              <a:off x="5823325" y="1419775"/>
              <a:ext cx="209750" cy="209750"/>
            </a:xfrm>
            <a:custGeom>
              <a:avLst/>
              <a:gdLst/>
              <a:ahLst/>
              <a:cxnLst/>
              <a:rect l="l" t="t" r="r" b="b"/>
              <a:pathLst>
                <a:path w="8390" h="8390" extrusionOk="0">
                  <a:moveTo>
                    <a:pt x="1794" y="0"/>
                  </a:moveTo>
                  <a:lnTo>
                    <a:pt x="1794" y="1489"/>
                  </a:lnTo>
                  <a:lnTo>
                    <a:pt x="0" y="1489"/>
                  </a:lnTo>
                  <a:lnTo>
                    <a:pt x="0" y="2249"/>
                  </a:lnTo>
                  <a:lnTo>
                    <a:pt x="1794" y="2249"/>
                  </a:lnTo>
                  <a:lnTo>
                    <a:pt x="1794" y="8389"/>
                  </a:lnTo>
                  <a:lnTo>
                    <a:pt x="2584" y="8389"/>
                  </a:lnTo>
                  <a:lnTo>
                    <a:pt x="2584" y="2249"/>
                  </a:lnTo>
                  <a:lnTo>
                    <a:pt x="5806" y="2249"/>
                  </a:lnTo>
                  <a:lnTo>
                    <a:pt x="5806" y="8389"/>
                  </a:lnTo>
                  <a:lnTo>
                    <a:pt x="6566" y="8389"/>
                  </a:lnTo>
                  <a:lnTo>
                    <a:pt x="6566" y="2249"/>
                  </a:lnTo>
                  <a:lnTo>
                    <a:pt x="8390" y="2249"/>
                  </a:lnTo>
                  <a:lnTo>
                    <a:pt x="8390" y="1489"/>
                  </a:lnTo>
                  <a:lnTo>
                    <a:pt x="6566" y="1489"/>
                  </a:lnTo>
                  <a:lnTo>
                    <a:pt x="6566" y="0"/>
                  </a:lnTo>
                  <a:lnTo>
                    <a:pt x="5806" y="0"/>
                  </a:lnTo>
                  <a:lnTo>
                    <a:pt x="5806" y="1489"/>
                  </a:lnTo>
                  <a:lnTo>
                    <a:pt x="2584" y="1489"/>
                  </a:lnTo>
                  <a:lnTo>
                    <a:pt x="2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2"/>
            <p:cNvSpPr/>
            <p:nvPr/>
          </p:nvSpPr>
          <p:spPr>
            <a:xfrm>
              <a:off x="6073475" y="1011275"/>
              <a:ext cx="91050" cy="95775"/>
            </a:xfrm>
            <a:custGeom>
              <a:avLst/>
              <a:gdLst/>
              <a:ahLst/>
              <a:cxnLst/>
              <a:rect l="l" t="t" r="r" b="b"/>
              <a:pathLst>
                <a:path w="3642" h="3831" extrusionOk="0">
                  <a:moveTo>
                    <a:pt x="3175" y="0"/>
                  </a:moveTo>
                  <a:cubicBezTo>
                    <a:pt x="3094" y="0"/>
                    <a:pt x="3012" y="32"/>
                    <a:pt x="2943" y="109"/>
                  </a:cubicBezTo>
                  <a:lnTo>
                    <a:pt x="207" y="3300"/>
                  </a:lnTo>
                  <a:cubicBezTo>
                    <a:pt x="0" y="3531"/>
                    <a:pt x="246" y="3830"/>
                    <a:pt x="484" y="3830"/>
                  </a:cubicBezTo>
                  <a:cubicBezTo>
                    <a:pt x="560" y="3830"/>
                    <a:pt x="635" y="3800"/>
                    <a:pt x="694" y="3726"/>
                  </a:cubicBezTo>
                  <a:lnTo>
                    <a:pt x="3460" y="534"/>
                  </a:lnTo>
                  <a:cubicBezTo>
                    <a:pt x="3642" y="284"/>
                    <a:pt x="3415" y="0"/>
                    <a:pt x="3175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2"/>
            <p:cNvSpPr/>
            <p:nvPr/>
          </p:nvSpPr>
          <p:spPr>
            <a:xfrm>
              <a:off x="6174375" y="1176750"/>
              <a:ext cx="122075" cy="52550"/>
            </a:xfrm>
            <a:custGeom>
              <a:avLst/>
              <a:gdLst/>
              <a:ahLst/>
              <a:cxnLst/>
              <a:rect l="l" t="t" r="r" b="b"/>
              <a:pathLst>
                <a:path w="4883" h="2102" extrusionOk="0">
                  <a:moveTo>
                    <a:pt x="4432" y="1"/>
                  </a:moveTo>
                  <a:cubicBezTo>
                    <a:pt x="4396" y="1"/>
                    <a:pt x="4357" y="8"/>
                    <a:pt x="4317" y="25"/>
                  </a:cubicBezTo>
                  <a:cubicBezTo>
                    <a:pt x="2980" y="511"/>
                    <a:pt x="1703" y="967"/>
                    <a:pt x="366" y="1484"/>
                  </a:cubicBezTo>
                  <a:cubicBezTo>
                    <a:pt x="1" y="1624"/>
                    <a:pt x="181" y="2102"/>
                    <a:pt x="498" y="2102"/>
                  </a:cubicBezTo>
                  <a:cubicBezTo>
                    <a:pt x="524" y="2102"/>
                    <a:pt x="551" y="2099"/>
                    <a:pt x="579" y="2092"/>
                  </a:cubicBezTo>
                  <a:cubicBezTo>
                    <a:pt x="1916" y="1575"/>
                    <a:pt x="3223" y="1119"/>
                    <a:pt x="4530" y="633"/>
                  </a:cubicBezTo>
                  <a:cubicBezTo>
                    <a:pt x="4882" y="497"/>
                    <a:pt x="4728" y="1"/>
                    <a:pt x="4432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2"/>
            <p:cNvSpPr/>
            <p:nvPr/>
          </p:nvSpPr>
          <p:spPr>
            <a:xfrm>
              <a:off x="5920600" y="958900"/>
              <a:ext cx="15975" cy="120850"/>
            </a:xfrm>
            <a:custGeom>
              <a:avLst/>
              <a:gdLst/>
              <a:ahLst/>
              <a:cxnLst/>
              <a:rect l="l" t="t" r="r" b="b"/>
              <a:pathLst>
                <a:path w="639" h="4834" extrusionOk="0">
                  <a:moveTo>
                    <a:pt x="319" y="0"/>
                  </a:moveTo>
                  <a:cubicBezTo>
                    <a:pt x="160" y="0"/>
                    <a:pt x="0" y="107"/>
                    <a:pt x="0" y="319"/>
                  </a:cubicBezTo>
                  <a:lnTo>
                    <a:pt x="0" y="4514"/>
                  </a:lnTo>
                  <a:cubicBezTo>
                    <a:pt x="0" y="4727"/>
                    <a:pt x="160" y="4833"/>
                    <a:pt x="319" y="4833"/>
                  </a:cubicBezTo>
                  <a:cubicBezTo>
                    <a:pt x="479" y="4833"/>
                    <a:pt x="638" y="4727"/>
                    <a:pt x="638" y="4514"/>
                  </a:cubicBezTo>
                  <a:lnTo>
                    <a:pt x="638" y="319"/>
                  </a:lnTo>
                  <a:cubicBezTo>
                    <a:pt x="638" y="107"/>
                    <a:pt x="479" y="0"/>
                    <a:pt x="319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2"/>
            <p:cNvSpPr/>
            <p:nvPr/>
          </p:nvSpPr>
          <p:spPr>
            <a:xfrm>
              <a:off x="5691250" y="1011375"/>
              <a:ext cx="90925" cy="95675"/>
            </a:xfrm>
            <a:custGeom>
              <a:avLst/>
              <a:gdLst/>
              <a:ahLst/>
              <a:cxnLst/>
              <a:rect l="l" t="t" r="r" b="b"/>
              <a:pathLst>
                <a:path w="3637" h="3827" extrusionOk="0">
                  <a:moveTo>
                    <a:pt x="471" y="0"/>
                  </a:moveTo>
                  <a:cubicBezTo>
                    <a:pt x="229" y="0"/>
                    <a:pt x="0" y="300"/>
                    <a:pt x="207" y="530"/>
                  </a:cubicBezTo>
                  <a:lnTo>
                    <a:pt x="2943" y="3722"/>
                  </a:lnTo>
                  <a:cubicBezTo>
                    <a:pt x="3002" y="3796"/>
                    <a:pt x="3077" y="3826"/>
                    <a:pt x="3153" y="3826"/>
                  </a:cubicBezTo>
                  <a:cubicBezTo>
                    <a:pt x="3390" y="3826"/>
                    <a:pt x="3636" y="3527"/>
                    <a:pt x="3429" y="3296"/>
                  </a:cubicBezTo>
                  <a:cubicBezTo>
                    <a:pt x="2548" y="2233"/>
                    <a:pt x="1636" y="1169"/>
                    <a:pt x="694" y="105"/>
                  </a:cubicBezTo>
                  <a:cubicBezTo>
                    <a:pt x="627" y="31"/>
                    <a:pt x="548" y="0"/>
                    <a:pt x="471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2"/>
            <p:cNvSpPr/>
            <p:nvPr/>
          </p:nvSpPr>
          <p:spPr>
            <a:xfrm>
              <a:off x="5560650" y="1176000"/>
              <a:ext cx="121125" cy="52150"/>
            </a:xfrm>
            <a:custGeom>
              <a:avLst/>
              <a:gdLst/>
              <a:ahLst/>
              <a:cxnLst/>
              <a:rect l="l" t="t" r="r" b="b"/>
              <a:pathLst>
                <a:path w="4845" h="2086" extrusionOk="0">
                  <a:moveTo>
                    <a:pt x="445" y="0"/>
                  </a:moveTo>
                  <a:cubicBezTo>
                    <a:pt x="133" y="0"/>
                    <a:pt x="0" y="497"/>
                    <a:pt x="325" y="632"/>
                  </a:cubicBezTo>
                  <a:cubicBezTo>
                    <a:pt x="1662" y="1119"/>
                    <a:pt x="2939" y="1575"/>
                    <a:pt x="4276" y="2061"/>
                  </a:cubicBezTo>
                  <a:cubicBezTo>
                    <a:pt x="4320" y="2078"/>
                    <a:pt x="4361" y="2085"/>
                    <a:pt x="4399" y="2085"/>
                  </a:cubicBezTo>
                  <a:cubicBezTo>
                    <a:pt x="4711" y="2085"/>
                    <a:pt x="4844" y="1588"/>
                    <a:pt x="4519" y="1453"/>
                  </a:cubicBezTo>
                  <a:cubicBezTo>
                    <a:pt x="3182" y="967"/>
                    <a:pt x="1875" y="511"/>
                    <a:pt x="568" y="24"/>
                  </a:cubicBezTo>
                  <a:cubicBezTo>
                    <a:pt x="525" y="8"/>
                    <a:pt x="484" y="0"/>
                    <a:pt x="445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3239809" y="1574430"/>
            <a:ext cx="5876261" cy="2188103"/>
          </a:xfrm>
        </p:spPr>
        <p:txBody>
          <a:bodyPr/>
          <a:lstStyle/>
          <a:p>
            <a:r>
              <a:rPr lang="en-US" sz="2400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>In the planning stage, managers establish organizational goals and create a course of action to achieve them. During the planning phase, management makes strategic decisions to set a direction for the organization</a:t>
            </a:r>
            <a:endParaRPr lang="ar-SA" sz="2400" dirty="0">
              <a:solidFill>
                <a:schemeClr val="accent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731517" y="4768257"/>
            <a:ext cx="284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43"/>
          <p:cNvSpPr txBox="1">
            <a:spLocks noGrp="1"/>
          </p:cNvSpPr>
          <p:nvPr>
            <p:ph type="title" idx="4"/>
          </p:nvPr>
        </p:nvSpPr>
        <p:spPr>
          <a:xfrm>
            <a:off x="612935" y="808859"/>
            <a:ext cx="74787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ar-SA" dirty="0" err="1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>Organizing</a:t>
            </a:r>
            <a:r>
              <a:rPr lang="ar-SA" dirty="0"/>
              <a:t/>
            </a:r>
            <a:br>
              <a:rPr lang="ar-SA" dirty="0"/>
            </a:br>
            <a:endParaRPr dirty="0"/>
          </a:p>
        </p:txBody>
      </p:sp>
      <p:grpSp>
        <p:nvGrpSpPr>
          <p:cNvPr id="634" name="Google Shape;634;p43"/>
          <p:cNvGrpSpPr/>
          <p:nvPr/>
        </p:nvGrpSpPr>
        <p:grpSpPr>
          <a:xfrm rot="6016544">
            <a:off x="-2082976" y="1899849"/>
            <a:ext cx="4282783" cy="1817656"/>
            <a:chOff x="444287" y="2881426"/>
            <a:chExt cx="4771928" cy="2025254"/>
          </a:xfrm>
        </p:grpSpPr>
        <p:sp>
          <p:nvSpPr>
            <p:cNvPr id="635" name="Google Shape;635;p43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3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7" name="Google Shape;637;p43"/>
          <p:cNvGrpSpPr/>
          <p:nvPr/>
        </p:nvGrpSpPr>
        <p:grpSpPr>
          <a:xfrm rot="-4783456">
            <a:off x="7121618" y="2030375"/>
            <a:ext cx="4282783" cy="1817656"/>
            <a:chOff x="444287" y="2881426"/>
            <a:chExt cx="4771928" cy="2025254"/>
          </a:xfrm>
        </p:grpSpPr>
        <p:sp>
          <p:nvSpPr>
            <p:cNvPr id="638" name="Google Shape;638;p43"/>
            <p:cNvSpPr/>
            <p:nvPr/>
          </p:nvSpPr>
          <p:spPr>
            <a:xfrm>
              <a:off x="444287" y="2881426"/>
              <a:ext cx="4684837" cy="2025254"/>
            </a:xfrm>
            <a:custGeom>
              <a:avLst/>
              <a:gdLst/>
              <a:ahLst/>
              <a:cxnLst/>
              <a:rect l="l" t="t" r="r" b="b"/>
              <a:pathLst>
                <a:path w="230553" h="99668" fill="none" extrusionOk="0">
                  <a:moveTo>
                    <a:pt x="223531" y="48481"/>
                  </a:moveTo>
                  <a:cubicBezTo>
                    <a:pt x="223531" y="48481"/>
                    <a:pt x="217209" y="0"/>
                    <a:pt x="165384" y="9849"/>
                  </a:cubicBezTo>
                  <a:cubicBezTo>
                    <a:pt x="113559" y="19697"/>
                    <a:pt x="81309" y="92646"/>
                    <a:pt x="40670" y="74530"/>
                  </a:cubicBezTo>
                  <a:cubicBezTo>
                    <a:pt x="1" y="56384"/>
                    <a:pt x="28755" y="18177"/>
                    <a:pt x="50245" y="25168"/>
                  </a:cubicBezTo>
                  <a:cubicBezTo>
                    <a:pt x="70793" y="31885"/>
                    <a:pt x="193713" y="99667"/>
                    <a:pt x="230552" y="75473"/>
                  </a:cubicBezTo>
                </a:path>
              </a:pathLst>
            </a:custGeom>
            <a:noFill/>
            <a:ln w="28875" cap="rnd" cmpd="sng">
              <a:solidFill>
                <a:srgbClr val="B0BFC6"/>
              </a:solidFill>
              <a:prstDash val="dash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3"/>
            <p:cNvSpPr/>
            <p:nvPr/>
          </p:nvSpPr>
          <p:spPr>
            <a:xfrm>
              <a:off x="5058695" y="4340280"/>
              <a:ext cx="157521" cy="149494"/>
            </a:xfrm>
            <a:custGeom>
              <a:avLst/>
              <a:gdLst/>
              <a:ahLst/>
              <a:cxnLst/>
              <a:rect l="l" t="t" r="r" b="b"/>
              <a:pathLst>
                <a:path w="7752" h="7357" extrusionOk="0">
                  <a:moveTo>
                    <a:pt x="7751" y="1"/>
                  </a:moveTo>
                  <a:lnTo>
                    <a:pt x="0" y="1277"/>
                  </a:lnTo>
                  <a:lnTo>
                    <a:pt x="4985" y="7356"/>
                  </a:lnTo>
                  <a:lnTo>
                    <a:pt x="7751" y="1"/>
                  </a:lnTo>
                  <a:close/>
                </a:path>
              </a:pathLst>
            </a:custGeom>
            <a:solidFill>
              <a:srgbClr val="B0BF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مستطيل 5"/>
          <p:cNvSpPr/>
          <p:nvPr/>
        </p:nvSpPr>
        <p:spPr>
          <a:xfrm>
            <a:off x="2006010" y="1515172"/>
            <a:ext cx="581955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/>
          </a:p>
          <a:p>
            <a:r>
              <a:rPr lang="ar-SA" sz="2000" dirty="0" err="1"/>
              <a:t>The</a:t>
            </a:r>
            <a:r>
              <a:rPr lang="ar-SA" sz="2000" dirty="0"/>
              <a:t> </a:t>
            </a:r>
            <a:r>
              <a:rPr lang="ar-SA" sz="2000" dirty="0" err="1"/>
              <a:t>purpose</a:t>
            </a:r>
            <a:r>
              <a:rPr lang="ar-SA" sz="2000" dirty="0"/>
              <a:t> </a:t>
            </a:r>
            <a:r>
              <a:rPr lang="ar-SA" sz="2000" dirty="0" err="1"/>
              <a:t>of</a:t>
            </a:r>
            <a:r>
              <a:rPr lang="ar-SA" sz="2000" dirty="0"/>
              <a:t> </a:t>
            </a:r>
            <a:r>
              <a:rPr lang="ar-SA" sz="2000" dirty="0" err="1"/>
              <a:t>organizing</a:t>
            </a:r>
            <a:r>
              <a:rPr lang="ar-SA" sz="2000" dirty="0"/>
              <a:t> </a:t>
            </a:r>
            <a:r>
              <a:rPr lang="ar-SA" sz="2000" dirty="0" err="1"/>
              <a:t>is</a:t>
            </a:r>
            <a:r>
              <a:rPr lang="ar-SA" sz="2000" dirty="0"/>
              <a:t> </a:t>
            </a:r>
            <a:r>
              <a:rPr lang="ar-SA" sz="2000" dirty="0" err="1"/>
              <a:t>to</a:t>
            </a:r>
            <a:r>
              <a:rPr lang="ar-SA" sz="2000" dirty="0"/>
              <a:t> </a:t>
            </a:r>
            <a:r>
              <a:rPr lang="ar-SA" sz="2000" dirty="0" err="1"/>
              <a:t>distribute</a:t>
            </a:r>
            <a:r>
              <a:rPr lang="ar-SA" sz="2000" dirty="0"/>
              <a:t> </a:t>
            </a:r>
            <a:r>
              <a:rPr lang="ar-SA" sz="2000" dirty="0" err="1"/>
              <a:t>the</a:t>
            </a:r>
            <a:r>
              <a:rPr lang="ar-SA" sz="2000" dirty="0"/>
              <a:t> </a:t>
            </a:r>
            <a:r>
              <a:rPr lang="ar-SA" sz="2000" dirty="0" err="1"/>
              <a:t>resources</a:t>
            </a:r>
            <a:r>
              <a:rPr lang="ar-SA" sz="2000" dirty="0"/>
              <a:t> </a:t>
            </a:r>
            <a:r>
              <a:rPr lang="ar-SA" sz="2000" dirty="0" err="1"/>
              <a:t>and</a:t>
            </a:r>
            <a:r>
              <a:rPr lang="ar-SA" sz="2000" dirty="0"/>
              <a:t> </a:t>
            </a:r>
            <a:r>
              <a:rPr lang="ar-SA" sz="2000" dirty="0" err="1"/>
              <a:t>delegate</a:t>
            </a:r>
            <a:r>
              <a:rPr lang="ar-SA" sz="2000" dirty="0"/>
              <a:t> </a:t>
            </a:r>
            <a:r>
              <a:rPr lang="ar-SA" sz="2000" dirty="0" err="1"/>
              <a:t>tasks</a:t>
            </a:r>
            <a:r>
              <a:rPr lang="ar-SA" sz="2000" dirty="0"/>
              <a:t> </a:t>
            </a:r>
            <a:r>
              <a:rPr lang="ar-SA" sz="2000" dirty="0" err="1"/>
              <a:t>to</a:t>
            </a:r>
            <a:r>
              <a:rPr lang="ar-SA" sz="2000" dirty="0"/>
              <a:t> </a:t>
            </a:r>
            <a:r>
              <a:rPr lang="ar-SA" sz="2000" dirty="0" err="1"/>
              <a:t>personnel</a:t>
            </a:r>
            <a:r>
              <a:rPr lang="ar-SA" sz="2000" dirty="0"/>
              <a:t> </a:t>
            </a:r>
            <a:r>
              <a:rPr lang="ar-SA" sz="2000" dirty="0" err="1"/>
              <a:t>to</a:t>
            </a:r>
            <a:r>
              <a:rPr lang="ar-SA" sz="2000" dirty="0"/>
              <a:t> </a:t>
            </a:r>
            <a:r>
              <a:rPr lang="ar-SA" sz="2000" dirty="0" err="1"/>
              <a:t>achieve</a:t>
            </a:r>
            <a:r>
              <a:rPr lang="ar-SA" sz="2000" dirty="0"/>
              <a:t> </a:t>
            </a:r>
            <a:r>
              <a:rPr lang="ar-SA" sz="2000" dirty="0" err="1"/>
              <a:t>the</a:t>
            </a:r>
            <a:r>
              <a:rPr lang="ar-SA" sz="2000" dirty="0"/>
              <a:t> </a:t>
            </a:r>
            <a:r>
              <a:rPr lang="ar-SA" sz="2000" dirty="0" err="1"/>
              <a:t>goals</a:t>
            </a:r>
            <a:r>
              <a:rPr lang="ar-SA" sz="2000" dirty="0"/>
              <a:t> </a:t>
            </a:r>
            <a:r>
              <a:rPr lang="ar-SA" sz="2000" dirty="0" err="1"/>
              <a:t>established</a:t>
            </a:r>
            <a:r>
              <a:rPr lang="ar-SA" sz="2000" dirty="0"/>
              <a:t> </a:t>
            </a:r>
            <a:r>
              <a:rPr lang="ar-SA" sz="2000" dirty="0" err="1"/>
              <a:t>in</a:t>
            </a:r>
            <a:r>
              <a:rPr lang="ar-SA" sz="2000" dirty="0"/>
              <a:t> </a:t>
            </a:r>
            <a:r>
              <a:rPr lang="ar-SA" sz="2000" dirty="0" err="1"/>
              <a:t>the</a:t>
            </a:r>
            <a:r>
              <a:rPr lang="ar-SA" sz="2000" dirty="0"/>
              <a:t> </a:t>
            </a:r>
            <a:r>
              <a:rPr lang="ar-SA" sz="2000" dirty="0" err="1"/>
              <a:t>planning</a:t>
            </a:r>
            <a:r>
              <a:rPr lang="ar-SA" sz="2000" dirty="0"/>
              <a:t> </a:t>
            </a:r>
            <a:r>
              <a:rPr lang="ar-SA" sz="2000" dirty="0" err="1"/>
              <a:t>stage</a:t>
            </a:r>
            <a:r>
              <a:rPr lang="ar-SA" dirty="0"/>
              <a:t> </a:t>
            </a:r>
            <a:r>
              <a:rPr lang="en-US" sz="1800" dirty="0">
                <a:solidFill>
                  <a:schemeClr val="accent2">
                    <a:lumMod val="10000"/>
                  </a:schemeClr>
                </a:solidFill>
              </a:rPr>
              <a:t>Managers may need to work with other departments of the organization, such as finance and human resources, to organize the budget and staffing</a:t>
            </a:r>
            <a:endParaRPr lang="ar-SA" sz="180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697174" y="476276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7" name="Google Shape;907;p47"/>
          <p:cNvGrpSpPr/>
          <p:nvPr/>
        </p:nvGrpSpPr>
        <p:grpSpPr>
          <a:xfrm rot="-2700000">
            <a:off x="8031075" y="100045"/>
            <a:ext cx="682285" cy="835889"/>
            <a:chOff x="5606000" y="719150"/>
            <a:chExt cx="1191525" cy="1459775"/>
          </a:xfrm>
        </p:grpSpPr>
        <p:sp>
          <p:nvSpPr>
            <p:cNvPr id="908" name="Google Shape;908;p47"/>
            <p:cNvSpPr/>
            <p:nvPr/>
          </p:nvSpPr>
          <p:spPr>
            <a:xfrm>
              <a:off x="5606000" y="719150"/>
              <a:ext cx="914175" cy="914175"/>
            </a:xfrm>
            <a:custGeom>
              <a:avLst/>
              <a:gdLst/>
              <a:ahLst/>
              <a:cxnLst/>
              <a:rect l="l" t="t" r="r" b="b"/>
              <a:pathLst>
                <a:path w="36567" h="36567" extrusionOk="0">
                  <a:moveTo>
                    <a:pt x="18248" y="11809"/>
                  </a:moveTo>
                  <a:cubicBezTo>
                    <a:pt x="20771" y="11809"/>
                    <a:pt x="23175" y="13280"/>
                    <a:pt x="24226" y="15745"/>
                  </a:cubicBezTo>
                  <a:cubicBezTo>
                    <a:pt x="25624" y="19058"/>
                    <a:pt x="24074" y="22827"/>
                    <a:pt x="20791" y="24226"/>
                  </a:cubicBezTo>
                  <a:cubicBezTo>
                    <a:pt x="19970" y="24575"/>
                    <a:pt x="19117" y="24740"/>
                    <a:pt x="18278" y="24740"/>
                  </a:cubicBezTo>
                  <a:cubicBezTo>
                    <a:pt x="15759" y="24740"/>
                    <a:pt x="13359" y="23253"/>
                    <a:pt x="12311" y="20791"/>
                  </a:cubicBezTo>
                  <a:cubicBezTo>
                    <a:pt x="10943" y="17508"/>
                    <a:pt x="12462" y="13709"/>
                    <a:pt x="15745" y="12311"/>
                  </a:cubicBezTo>
                  <a:cubicBezTo>
                    <a:pt x="16562" y="11970"/>
                    <a:pt x="17411" y="11809"/>
                    <a:pt x="18248" y="11809"/>
                  </a:cubicBezTo>
                  <a:close/>
                  <a:moveTo>
                    <a:pt x="18359" y="0"/>
                  </a:moveTo>
                  <a:cubicBezTo>
                    <a:pt x="17599" y="0"/>
                    <a:pt x="17022" y="578"/>
                    <a:pt x="17022" y="1338"/>
                  </a:cubicBezTo>
                  <a:lnTo>
                    <a:pt x="16991" y="4013"/>
                  </a:lnTo>
                  <a:cubicBezTo>
                    <a:pt x="15988" y="4104"/>
                    <a:pt x="14955" y="4317"/>
                    <a:pt x="13952" y="4620"/>
                  </a:cubicBezTo>
                  <a:lnTo>
                    <a:pt x="12918" y="2158"/>
                  </a:lnTo>
                  <a:cubicBezTo>
                    <a:pt x="12689" y="1632"/>
                    <a:pt x="12184" y="1329"/>
                    <a:pt x="11663" y="1329"/>
                  </a:cubicBezTo>
                  <a:cubicBezTo>
                    <a:pt x="11492" y="1329"/>
                    <a:pt x="11320" y="1362"/>
                    <a:pt x="11155" y="1429"/>
                  </a:cubicBezTo>
                  <a:cubicBezTo>
                    <a:pt x="10487" y="1733"/>
                    <a:pt x="10152" y="2493"/>
                    <a:pt x="10456" y="3192"/>
                  </a:cubicBezTo>
                  <a:lnTo>
                    <a:pt x="11490" y="5684"/>
                  </a:lnTo>
                  <a:cubicBezTo>
                    <a:pt x="10669" y="6110"/>
                    <a:pt x="9909" y="6627"/>
                    <a:pt x="9180" y="7204"/>
                  </a:cubicBezTo>
                  <a:lnTo>
                    <a:pt x="7295" y="5289"/>
                  </a:lnTo>
                  <a:cubicBezTo>
                    <a:pt x="7037" y="5031"/>
                    <a:pt x="6695" y="4902"/>
                    <a:pt x="6353" y="4902"/>
                  </a:cubicBezTo>
                  <a:cubicBezTo>
                    <a:pt x="6011" y="4902"/>
                    <a:pt x="5669" y="5031"/>
                    <a:pt x="5411" y="5289"/>
                  </a:cubicBezTo>
                  <a:cubicBezTo>
                    <a:pt x="4864" y="5806"/>
                    <a:pt x="4864" y="6657"/>
                    <a:pt x="5380" y="7174"/>
                  </a:cubicBezTo>
                  <a:lnTo>
                    <a:pt x="7295" y="9089"/>
                  </a:lnTo>
                  <a:cubicBezTo>
                    <a:pt x="6627" y="9879"/>
                    <a:pt x="6049" y="10760"/>
                    <a:pt x="5563" y="11672"/>
                  </a:cubicBezTo>
                  <a:lnTo>
                    <a:pt x="3070" y="10669"/>
                  </a:lnTo>
                  <a:cubicBezTo>
                    <a:pt x="2905" y="10602"/>
                    <a:pt x="2733" y="10569"/>
                    <a:pt x="2563" y="10569"/>
                  </a:cubicBezTo>
                  <a:cubicBezTo>
                    <a:pt x="2043" y="10569"/>
                    <a:pt x="1544" y="10872"/>
                    <a:pt x="1338" y="11399"/>
                  </a:cubicBezTo>
                  <a:cubicBezTo>
                    <a:pt x="1064" y="12067"/>
                    <a:pt x="1368" y="12858"/>
                    <a:pt x="2067" y="13131"/>
                  </a:cubicBezTo>
                  <a:lnTo>
                    <a:pt x="4560" y="14165"/>
                  </a:lnTo>
                  <a:cubicBezTo>
                    <a:pt x="4286" y="15046"/>
                    <a:pt x="4104" y="15958"/>
                    <a:pt x="4012" y="16870"/>
                  </a:cubicBezTo>
                  <a:lnTo>
                    <a:pt x="1338" y="16870"/>
                  </a:lnTo>
                  <a:cubicBezTo>
                    <a:pt x="608" y="16870"/>
                    <a:pt x="0" y="17447"/>
                    <a:pt x="0" y="18177"/>
                  </a:cubicBezTo>
                  <a:cubicBezTo>
                    <a:pt x="0" y="18937"/>
                    <a:pt x="578" y="19545"/>
                    <a:pt x="1307" y="19545"/>
                  </a:cubicBezTo>
                  <a:lnTo>
                    <a:pt x="4012" y="19545"/>
                  </a:lnTo>
                  <a:cubicBezTo>
                    <a:pt x="4104" y="20578"/>
                    <a:pt x="4316" y="21581"/>
                    <a:pt x="4620" y="22584"/>
                  </a:cubicBezTo>
                  <a:lnTo>
                    <a:pt x="2128" y="23648"/>
                  </a:lnTo>
                  <a:cubicBezTo>
                    <a:pt x="1459" y="23922"/>
                    <a:pt x="1155" y="24712"/>
                    <a:pt x="1429" y="25381"/>
                  </a:cubicBezTo>
                  <a:cubicBezTo>
                    <a:pt x="1635" y="25907"/>
                    <a:pt x="2135" y="26210"/>
                    <a:pt x="2667" y="26210"/>
                  </a:cubicBezTo>
                  <a:cubicBezTo>
                    <a:pt x="2842" y="26210"/>
                    <a:pt x="3020" y="26178"/>
                    <a:pt x="3192" y="26110"/>
                  </a:cubicBezTo>
                  <a:lnTo>
                    <a:pt x="5654" y="25046"/>
                  </a:lnTo>
                  <a:cubicBezTo>
                    <a:pt x="6110" y="25867"/>
                    <a:pt x="6627" y="26657"/>
                    <a:pt x="7204" y="27356"/>
                  </a:cubicBezTo>
                  <a:lnTo>
                    <a:pt x="5289" y="29241"/>
                  </a:lnTo>
                  <a:cubicBezTo>
                    <a:pt x="4772" y="29758"/>
                    <a:pt x="4772" y="30609"/>
                    <a:pt x="5289" y="31156"/>
                  </a:cubicBezTo>
                  <a:cubicBezTo>
                    <a:pt x="5547" y="31414"/>
                    <a:pt x="5889" y="31543"/>
                    <a:pt x="6231" y="31543"/>
                  </a:cubicBezTo>
                  <a:cubicBezTo>
                    <a:pt x="6573" y="31543"/>
                    <a:pt x="6915" y="31414"/>
                    <a:pt x="7174" y="31156"/>
                  </a:cubicBezTo>
                  <a:lnTo>
                    <a:pt x="9089" y="29241"/>
                  </a:lnTo>
                  <a:cubicBezTo>
                    <a:pt x="9879" y="29910"/>
                    <a:pt x="10760" y="30487"/>
                    <a:pt x="11672" y="30973"/>
                  </a:cubicBezTo>
                  <a:lnTo>
                    <a:pt x="10669" y="33466"/>
                  </a:lnTo>
                  <a:cubicBezTo>
                    <a:pt x="10365" y="34165"/>
                    <a:pt x="10700" y="34925"/>
                    <a:pt x="11399" y="35198"/>
                  </a:cubicBezTo>
                  <a:cubicBezTo>
                    <a:pt x="11567" y="35275"/>
                    <a:pt x="11743" y="35311"/>
                    <a:pt x="11916" y="35311"/>
                  </a:cubicBezTo>
                  <a:cubicBezTo>
                    <a:pt x="12432" y="35311"/>
                    <a:pt x="12926" y="34992"/>
                    <a:pt x="13131" y="34469"/>
                  </a:cubicBezTo>
                  <a:lnTo>
                    <a:pt x="14134" y="31976"/>
                  </a:lnTo>
                  <a:cubicBezTo>
                    <a:pt x="15046" y="32250"/>
                    <a:pt x="15928" y="32432"/>
                    <a:pt x="16870" y="32524"/>
                  </a:cubicBezTo>
                  <a:lnTo>
                    <a:pt x="16870" y="35198"/>
                  </a:lnTo>
                  <a:cubicBezTo>
                    <a:pt x="16839" y="35958"/>
                    <a:pt x="17447" y="36566"/>
                    <a:pt x="18177" y="36566"/>
                  </a:cubicBezTo>
                  <a:cubicBezTo>
                    <a:pt x="18937" y="36566"/>
                    <a:pt x="19514" y="35958"/>
                    <a:pt x="19514" y="35229"/>
                  </a:cubicBezTo>
                  <a:lnTo>
                    <a:pt x="19545" y="32524"/>
                  </a:lnTo>
                  <a:cubicBezTo>
                    <a:pt x="20548" y="32432"/>
                    <a:pt x="21581" y="32250"/>
                    <a:pt x="22584" y="31916"/>
                  </a:cubicBezTo>
                  <a:lnTo>
                    <a:pt x="23618" y="34408"/>
                  </a:lnTo>
                  <a:cubicBezTo>
                    <a:pt x="23845" y="34907"/>
                    <a:pt x="24343" y="35220"/>
                    <a:pt x="24859" y="35220"/>
                  </a:cubicBezTo>
                  <a:cubicBezTo>
                    <a:pt x="25034" y="35220"/>
                    <a:pt x="25211" y="35184"/>
                    <a:pt x="25381" y="35107"/>
                  </a:cubicBezTo>
                  <a:cubicBezTo>
                    <a:pt x="26049" y="34834"/>
                    <a:pt x="26384" y="34043"/>
                    <a:pt x="26080" y="33375"/>
                  </a:cubicBezTo>
                  <a:lnTo>
                    <a:pt x="25046" y="30882"/>
                  </a:lnTo>
                  <a:cubicBezTo>
                    <a:pt x="25867" y="30426"/>
                    <a:pt x="26657" y="29910"/>
                    <a:pt x="27356" y="29332"/>
                  </a:cubicBezTo>
                  <a:lnTo>
                    <a:pt x="29241" y="31247"/>
                  </a:lnTo>
                  <a:cubicBezTo>
                    <a:pt x="29503" y="31509"/>
                    <a:pt x="29851" y="31646"/>
                    <a:pt x="30198" y="31646"/>
                  </a:cubicBezTo>
                  <a:cubicBezTo>
                    <a:pt x="30535" y="31646"/>
                    <a:pt x="30871" y="31517"/>
                    <a:pt x="31125" y="31247"/>
                  </a:cubicBezTo>
                  <a:cubicBezTo>
                    <a:pt x="31673" y="30730"/>
                    <a:pt x="31673" y="29879"/>
                    <a:pt x="31156" y="29362"/>
                  </a:cubicBezTo>
                  <a:lnTo>
                    <a:pt x="29241" y="27448"/>
                  </a:lnTo>
                  <a:cubicBezTo>
                    <a:pt x="29910" y="26657"/>
                    <a:pt x="30487" y="25806"/>
                    <a:pt x="30973" y="24864"/>
                  </a:cubicBezTo>
                  <a:lnTo>
                    <a:pt x="33466" y="25897"/>
                  </a:lnTo>
                  <a:cubicBezTo>
                    <a:pt x="33624" y="25962"/>
                    <a:pt x="33789" y="25993"/>
                    <a:pt x="33952" y="25993"/>
                  </a:cubicBezTo>
                  <a:cubicBezTo>
                    <a:pt x="34479" y="25993"/>
                    <a:pt x="34990" y="25671"/>
                    <a:pt x="35198" y="25137"/>
                  </a:cubicBezTo>
                  <a:cubicBezTo>
                    <a:pt x="35472" y="24469"/>
                    <a:pt x="35168" y="23679"/>
                    <a:pt x="34469" y="23405"/>
                  </a:cubicBezTo>
                  <a:lnTo>
                    <a:pt x="31977" y="22402"/>
                  </a:lnTo>
                  <a:cubicBezTo>
                    <a:pt x="32250" y="21520"/>
                    <a:pt x="32432" y="20609"/>
                    <a:pt x="32524" y="19666"/>
                  </a:cubicBezTo>
                  <a:lnTo>
                    <a:pt x="35198" y="19697"/>
                  </a:lnTo>
                  <a:cubicBezTo>
                    <a:pt x="35958" y="19697"/>
                    <a:pt x="36536" y="19089"/>
                    <a:pt x="36536" y="18359"/>
                  </a:cubicBezTo>
                  <a:cubicBezTo>
                    <a:pt x="36566" y="17630"/>
                    <a:pt x="35958" y="17022"/>
                    <a:pt x="35229" y="17022"/>
                  </a:cubicBezTo>
                  <a:lnTo>
                    <a:pt x="32524" y="16991"/>
                  </a:lnTo>
                  <a:cubicBezTo>
                    <a:pt x="32432" y="15988"/>
                    <a:pt x="32220" y="14955"/>
                    <a:pt x="31916" y="13952"/>
                  </a:cubicBezTo>
                  <a:lnTo>
                    <a:pt x="34408" y="12918"/>
                  </a:lnTo>
                  <a:cubicBezTo>
                    <a:pt x="35077" y="12615"/>
                    <a:pt x="35411" y="11855"/>
                    <a:pt x="35107" y="11156"/>
                  </a:cubicBezTo>
                  <a:cubicBezTo>
                    <a:pt x="34903" y="10656"/>
                    <a:pt x="34411" y="10343"/>
                    <a:pt x="33883" y="10343"/>
                  </a:cubicBezTo>
                  <a:cubicBezTo>
                    <a:pt x="33704" y="10343"/>
                    <a:pt x="33521" y="10379"/>
                    <a:pt x="33344" y="10456"/>
                  </a:cubicBezTo>
                  <a:lnTo>
                    <a:pt x="30882" y="11490"/>
                  </a:lnTo>
                  <a:cubicBezTo>
                    <a:pt x="30426" y="10669"/>
                    <a:pt x="29910" y="9909"/>
                    <a:pt x="29332" y="9180"/>
                  </a:cubicBezTo>
                  <a:lnTo>
                    <a:pt x="31247" y="7295"/>
                  </a:lnTo>
                  <a:cubicBezTo>
                    <a:pt x="31764" y="6779"/>
                    <a:pt x="31764" y="5927"/>
                    <a:pt x="31247" y="5411"/>
                  </a:cubicBezTo>
                  <a:cubicBezTo>
                    <a:pt x="30985" y="5149"/>
                    <a:pt x="30637" y="5012"/>
                    <a:pt x="30290" y="5012"/>
                  </a:cubicBezTo>
                  <a:cubicBezTo>
                    <a:pt x="29953" y="5012"/>
                    <a:pt x="29617" y="5141"/>
                    <a:pt x="29362" y="5411"/>
                  </a:cubicBezTo>
                  <a:lnTo>
                    <a:pt x="27448" y="7295"/>
                  </a:lnTo>
                  <a:cubicBezTo>
                    <a:pt x="26657" y="6627"/>
                    <a:pt x="25776" y="6049"/>
                    <a:pt x="24864" y="5563"/>
                  </a:cubicBezTo>
                  <a:lnTo>
                    <a:pt x="25867" y="3070"/>
                  </a:lnTo>
                  <a:cubicBezTo>
                    <a:pt x="26171" y="2402"/>
                    <a:pt x="25837" y="1611"/>
                    <a:pt x="25137" y="1338"/>
                  </a:cubicBezTo>
                  <a:cubicBezTo>
                    <a:pt x="24979" y="1273"/>
                    <a:pt x="24813" y="1242"/>
                    <a:pt x="24649" y="1242"/>
                  </a:cubicBezTo>
                  <a:cubicBezTo>
                    <a:pt x="24122" y="1242"/>
                    <a:pt x="23613" y="1558"/>
                    <a:pt x="23405" y="2067"/>
                  </a:cubicBezTo>
                  <a:lnTo>
                    <a:pt x="22402" y="4560"/>
                  </a:lnTo>
                  <a:cubicBezTo>
                    <a:pt x="21520" y="4317"/>
                    <a:pt x="20609" y="4134"/>
                    <a:pt x="19666" y="4043"/>
                  </a:cubicBezTo>
                  <a:lnTo>
                    <a:pt x="19697" y="1338"/>
                  </a:lnTo>
                  <a:cubicBezTo>
                    <a:pt x="19697" y="608"/>
                    <a:pt x="19089" y="0"/>
                    <a:pt x="18359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7"/>
            <p:cNvSpPr/>
            <p:nvPr/>
          </p:nvSpPr>
          <p:spPr>
            <a:xfrm>
              <a:off x="6196425" y="1578575"/>
              <a:ext cx="601100" cy="600350"/>
            </a:xfrm>
            <a:custGeom>
              <a:avLst/>
              <a:gdLst/>
              <a:ahLst/>
              <a:cxnLst/>
              <a:rect l="l" t="t" r="r" b="b"/>
              <a:pathLst>
                <a:path w="24044" h="24014" extrusionOk="0">
                  <a:moveTo>
                    <a:pt x="11999" y="7754"/>
                  </a:moveTo>
                  <a:cubicBezTo>
                    <a:pt x="13660" y="7754"/>
                    <a:pt x="15242" y="8741"/>
                    <a:pt x="15928" y="10366"/>
                  </a:cubicBezTo>
                  <a:cubicBezTo>
                    <a:pt x="16840" y="12524"/>
                    <a:pt x="15837" y="15016"/>
                    <a:pt x="13679" y="15928"/>
                  </a:cubicBezTo>
                  <a:cubicBezTo>
                    <a:pt x="13139" y="16156"/>
                    <a:pt x="12577" y="16264"/>
                    <a:pt x="12023" y="16264"/>
                  </a:cubicBezTo>
                  <a:cubicBezTo>
                    <a:pt x="10360" y="16264"/>
                    <a:pt x="8770" y="15290"/>
                    <a:pt x="8086" y="13648"/>
                  </a:cubicBezTo>
                  <a:cubicBezTo>
                    <a:pt x="7174" y="11490"/>
                    <a:pt x="8208" y="8998"/>
                    <a:pt x="10366" y="8086"/>
                  </a:cubicBezTo>
                  <a:cubicBezTo>
                    <a:pt x="10899" y="7860"/>
                    <a:pt x="11453" y="7754"/>
                    <a:pt x="11999" y="7754"/>
                  </a:cubicBezTo>
                  <a:close/>
                  <a:moveTo>
                    <a:pt x="12068" y="1"/>
                  </a:moveTo>
                  <a:cubicBezTo>
                    <a:pt x="11581" y="1"/>
                    <a:pt x="11186" y="365"/>
                    <a:pt x="11186" y="852"/>
                  </a:cubicBezTo>
                  <a:lnTo>
                    <a:pt x="11186" y="2645"/>
                  </a:lnTo>
                  <a:cubicBezTo>
                    <a:pt x="10214" y="2706"/>
                    <a:pt x="9271" y="2949"/>
                    <a:pt x="8360" y="3344"/>
                  </a:cubicBezTo>
                  <a:cubicBezTo>
                    <a:pt x="7508" y="3709"/>
                    <a:pt x="6718" y="4165"/>
                    <a:pt x="6049" y="4742"/>
                  </a:cubicBezTo>
                  <a:lnTo>
                    <a:pt x="4803" y="3466"/>
                  </a:lnTo>
                  <a:cubicBezTo>
                    <a:pt x="4636" y="3299"/>
                    <a:pt x="4408" y="3215"/>
                    <a:pt x="4180" y="3215"/>
                  </a:cubicBezTo>
                  <a:cubicBezTo>
                    <a:pt x="3952" y="3215"/>
                    <a:pt x="3724" y="3299"/>
                    <a:pt x="3557" y="3466"/>
                  </a:cubicBezTo>
                  <a:cubicBezTo>
                    <a:pt x="3223" y="3800"/>
                    <a:pt x="3192" y="4378"/>
                    <a:pt x="3557" y="4712"/>
                  </a:cubicBezTo>
                  <a:lnTo>
                    <a:pt x="4803" y="5989"/>
                  </a:lnTo>
                  <a:cubicBezTo>
                    <a:pt x="3587" y="7417"/>
                    <a:pt x="2828" y="9211"/>
                    <a:pt x="2645" y="11095"/>
                  </a:cubicBezTo>
                  <a:lnTo>
                    <a:pt x="882" y="11065"/>
                  </a:lnTo>
                  <a:cubicBezTo>
                    <a:pt x="396" y="11065"/>
                    <a:pt x="1" y="11460"/>
                    <a:pt x="1" y="11946"/>
                  </a:cubicBezTo>
                  <a:cubicBezTo>
                    <a:pt x="1" y="12433"/>
                    <a:pt x="396" y="12828"/>
                    <a:pt x="882" y="12828"/>
                  </a:cubicBezTo>
                  <a:lnTo>
                    <a:pt x="2645" y="12858"/>
                  </a:lnTo>
                  <a:cubicBezTo>
                    <a:pt x="2736" y="13800"/>
                    <a:pt x="2949" y="14743"/>
                    <a:pt x="3344" y="15654"/>
                  </a:cubicBezTo>
                  <a:cubicBezTo>
                    <a:pt x="3709" y="16536"/>
                    <a:pt x="4195" y="17296"/>
                    <a:pt x="4742" y="17965"/>
                  </a:cubicBezTo>
                  <a:lnTo>
                    <a:pt x="3496" y="19211"/>
                  </a:lnTo>
                  <a:cubicBezTo>
                    <a:pt x="3131" y="19576"/>
                    <a:pt x="3131" y="20123"/>
                    <a:pt x="3466" y="20457"/>
                  </a:cubicBezTo>
                  <a:cubicBezTo>
                    <a:pt x="3652" y="20643"/>
                    <a:pt x="3886" y="20734"/>
                    <a:pt x="4115" y="20734"/>
                  </a:cubicBezTo>
                  <a:cubicBezTo>
                    <a:pt x="4334" y="20734"/>
                    <a:pt x="4549" y="20651"/>
                    <a:pt x="4712" y="20487"/>
                  </a:cubicBezTo>
                  <a:lnTo>
                    <a:pt x="5989" y="19211"/>
                  </a:lnTo>
                  <a:cubicBezTo>
                    <a:pt x="7448" y="20427"/>
                    <a:pt x="9211" y="21186"/>
                    <a:pt x="11095" y="21369"/>
                  </a:cubicBezTo>
                  <a:lnTo>
                    <a:pt x="11095" y="23132"/>
                  </a:lnTo>
                  <a:cubicBezTo>
                    <a:pt x="11095" y="23618"/>
                    <a:pt x="11460" y="24013"/>
                    <a:pt x="11946" y="24013"/>
                  </a:cubicBezTo>
                  <a:cubicBezTo>
                    <a:pt x="12433" y="24013"/>
                    <a:pt x="12828" y="23649"/>
                    <a:pt x="12828" y="23162"/>
                  </a:cubicBezTo>
                  <a:lnTo>
                    <a:pt x="12858" y="21369"/>
                  </a:lnTo>
                  <a:cubicBezTo>
                    <a:pt x="13800" y="21308"/>
                    <a:pt x="14743" y="21065"/>
                    <a:pt x="15685" y="20670"/>
                  </a:cubicBezTo>
                  <a:cubicBezTo>
                    <a:pt x="16536" y="20305"/>
                    <a:pt x="17296" y="19849"/>
                    <a:pt x="17995" y="19272"/>
                  </a:cubicBezTo>
                  <a:lnTo>
                    <a:pt x="19241" y="20548"/>
                  </a:lnTo>
                  <a:cubicBezTo>
                    <a:pt x="19408" y="20715"/>
                    <a:pt x="19629" y="20799"/>
                    <a:pt x="19853" y="20799"/>
                  </a:cubicBezTo>
                  <a:cubicBezTo>
                    <a:pt x="20077" y="20799"/>
                    <a:pt x="20305" y="20715"/>
                    <a:pt x="20487" y="20548"/>
                  </a:cubicBezTo>
                  <a:cubicBezTo>
                    <a:pt x="20822" y="20214"/>
                    <a:pt x="20822" y="19636"/>
                    <a:pt x="20487" y="19302"/>
                  </a:cubicBezTo>
                  <a:lnTo>
                    <a:pt x="19241" y="18025"/>
                  </a:lnTo>
                  <a:cubicBezTo>
                    <a:pt x="20427" y="16597"/>
                    <a:pt x="21187" y="14803"/>
                    <a:pt x="21369" y="12919"/>
                  </a:cubicBezTo>
                  <a:lnTo>
                    <a:pt x="23162" y="12949"/>
                  </a:lnTo>
                  <a:cubicBezTo>
                    <a:pt x="23649" y="12949"/>
                    <a:pt x="24044" y="12554"/>
                    <a:pt x="24044" y="12068"/>
                  </a:cubicBezTo>
                  <a:cubicBezTo>
                    <a:pt x="24044" y="11581"/>
                    <a:pt x="23649" y="11186"/>
                    <a:pt x="23162" y="11186"/>
                  </a:cubicBezTo>
                  <a:lnTo>
                    <a:pt x="21399" y="11156"/>
                  </a:lnTo>
                  <a:cubicBezTo>
                    <a:pt x="21308" y="10214"/>
                    <a:pt x="21065" y="9271"/>
                    <a:pt x="20670" y="8360"/>
                  </a:cubicBezTo>
                  <a:cubicBezTo>
                    <a:pt x="20335" y="7478"/>
                    <a:pt x="19849" y="6718"/>
                    <a:pt x="19272" y="6049"/>
                  </a:cubicBezTo>
                  <a:lnTo>
                    <a:pt x="20548" y="4803"/>
                  </a:lnTo>
                  <a:cubicBezTo>
                    <a:pt x="20883" y="4439"/>
                    <a:pt x="20883" y="3891"/>
                    <a:pt x="20548" y="3557"/>
                  </a:cubicBezTo>
                  <a:cubicBezTo>
                    <a:pt x="20381" y="3375"/>
                    <a:pt x="20161" y="3283"/>
                    <a:pt x="19937" y="3283"/>
                  </a:cubicBezTo>
                  <a:cubicBezTo>
                    <a:pt x="19712" y="3283"/>
                    <a:pt x="19484" y="3375"/>
                    <a:pt x="19302" y="3557"/>
                  </a:cubicBezTo>
                  <a:lnTo>
                    <a:pt x="18056" y="4803"/>
                  </a:lnTo>
                  <a:cubicBezTo>
                    <a:pt x="16597" y="3587"/>
                    <a:pt x="14803" y="2828"/>
                    <a:pt x="12949" y="2645"/>
                  </a:cubicBezTo>
                  <a:lnTo>
                    <a:pt x="12949" y="882"/>
                  </a:lnTo>
                  <a:cubicBezTo>
                    <a:pt x="12949" y="396"/>
                    <a:pt x="12554" y="1"/>
                    <a:pt x="12068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0" name="Google Shape;910;p47"/>
          <p:cNvGrpSpPr/>
          <p:nvPr/>
        </p:nvGrpSpPr>
        <p:grpSpPr>
          <a:xfrm flipH="1">
            <a:off x="607859" y="463682"/>
            <a:ext cx="968900" cy="566225"/>
            <a:chOff x="4241975" y="1473725"/>
            <a:chExt cx="968900" cy="566225"/>
          </a:xfrm>
        </p:grpSpPr>
        <p:sp>
          <p:nvSpPr>
            <p:cNvPr id="911" name="Google Shape;911;p47"/>
            <p:cNvSpPr/>
            <p:nvPr/>
          </p:nvSpPr>
          <p:spPr>
            <a:xfrm>
              <a:off x="4241975" y="1473725"/>
              <a:ext cx="968900" cy="566225"/>
            </a:xfrm>
            <a:custGeom>
              <a:avLst/>
              <a:gdLst/>
              <a:ahLst/>
              <a:cxnLst/>
              <a:rect l="l" t="t" r="r" b="b"/>
              <a:pathLst>
                <a:path w="38756" h="22649" extrusionOk="0">
                  <a:moveTo>
                    <a:pt x="1855" y="0"/>
                  </a:moveTo>
                  <a:cubicBezTo>
                    <a:pt x="822" y="0"/>
                    <a:pt x="1" y="821"/>
                    <a:pt x="1" y="1824"/>
                  </a:cubicBezTo>
                  <a:lnTo>
                    <a:pt x="1" y="14742"/>
                  </a:lnTo>
                  <a:cubicBezTo>
                    <a:pt x="1" y="15745"/>
                    <a:pt x="822" y="16596"/>
                    <a:pt x="1855" y="16596"/>
                  </a:cubicBezTo>
                  <a:lnTo>
                    <a:pt x="15928" y="16596"/>
                  </a:lnTo>
                  <a:cubicBezTo>
                    <a:pt x="16962" y="16596"/>
                    <a:pt x="18390" y="17174"/>
                    <a:pt x="19120" y="17873"/>
                  </a:cubicBezTo>
                  <a:lnTo>
                    <a:pt x="23679" y="22250"/>
                  </a:lnTo>
                  <a:cubicBezTo>
                    <a:pt x="23960" y="22519"/>
                    <a:pt x="24223" y="22649"/>
                    <a:pt x="24441" y="22649"/>
                  </a:cubicBezTo>
                  <a:cubicBezTo>
                    <a:pt x="24787" y="22649"/>
                    <a:pt x="25017" y="22319"/>
                    <a:pt x="25017" y="21703"/>
                  </a:cubicBezTo>
                  <a:lnTo>
                    <a:pt x="25017" y="18420"/>
                  </a:lnTo>
                  <a:cubicBezTo>
                    <a:pt x="25017" y="17417"/>
                    <a:pt x="25837" y="16596"/>
                    <a:pt x="26840" y="16596"/>
                  </a:cubicBezTo>
                  <a:lnTo>
                    <a:pt x="36932" y="16596"/>
                  </a:lnTo>
                  <a:cubicBezTo>
                    <a:pt x="37935" y="16596"/>
                    <a:pt x="38755" y="15745"/>
                    <a:pt x="38755" y="14742"/>
                  </a:cubicBezTo>
                  <a:lnTo>
                    <a:pt x="38755" y="1824"/>
                  </a:lnTo>
                  <a:cubicBezTo>
                    <a:pt x="38755" y="821"/>
                    <a:pt x="37935" y="0"/>
                    <a:pt x="3693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7"/>
            <p:cNvSpPr/>
            <p:nvPr/>
          </p:nvSpPr>
          <p:spPr>
            <a:xfrm>
              <a:off x="4325575" y="1570975"/>
              <a:ext cx="801700" cy="33475"/>
            </a:xfrm>
            <a:custGeom>
              <a:avLst/>
              <a:gdLst/>
              <a:ahLst/>
              <a:cxnLst/>
              <a:rect l="l" t="t" r="r" b="b"/>
              <a:pathLst>
                <a:path w="32068" h="1339" extrusionOk="0">
                  <a:moveTo>
                    <a:pt x="669" y="1"/>
                  </a:moveTo>
                  <a:cubicBezTo>
                    <a:pt x="304" y="1"/>
                    <a:pt x="0" y="305"/>
                    <a:pt x="0" y="669"/>
                  </a:cubicBezTo>
                  <a:cubicBezTo>
                    <a:pt x="0" y="1034"/>
                    <a:pt x="304" y="1338"/>
                    <a:pt x="669" y="1338"/>
                  </a:cubicBezTo>
                  <a:lnTo>
                    <a:pt x="31430" y="1338"/>
                  </a:lnTo>
                  <a:cubicBezTo>
                    <a:pt x="31794" y="1338"/>
                    <a:pt x="32068" y="1034"/>
                    <a:pt x="32068" y="669"/>
                  </a:cubicBezTo>
                  <a:cubicBezTo>
                    <a:pt x="32068" y="305"/>
                    <a:pt x="31794" y="1"/>
                    <a:pt x="314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7"/>
            <p:cNvSpPr/>
            <p:nvPr/>
          </p:nvSpPr>
          <p:spPr>
            <a:xfrm>
              <a:off x="4325575" y="1653800"/>
              <a:ext cx="801700" cy="33475"/>
            </a:xfrm>
            <a:custGeom>
              <a:avLst/>
              <a:gdLst/>
              <a:ahLst/>
              <a:cxnLst/>
              <a:rect l="l" t="t" r="r" b="b"/>
              <a:pathLst>
                <a:path w="32068" h="1339" extrusionOk="0">
                  <a:moveTo>
                    <a:pt x="669" y="1"/>
                  </a:moveTo>
                  <a:cubicBezTo>
                    <a:pt x="304" y="1"/>
                    <a:pt x="0" y="305"/>
                    <a:pt x="0" y="670"/>
                  </a:cubicBezTo>
                  <a:cubicBezTo>
                    <a:pt x="0" y="1034"/>
                    <a:pt x="304" y="1338"/>
                    <a:pt x="669" y="1338"/>
                  </a:cubicBezTo>
                  <a:lnTo>
                    <a:pt x="31430" y="1338"/>
                  </a:lnTo>
                  <a:cubicBezTo>
                    <a:pt x="31794" y="1338"/>
                    <a:pt x="32068" y="1034"/>
                    <a:pt x="32068" y="670"/>
                  </a:cubicBezTo>
                  <a:cubicBezTo>
                    <a:pt x="32068" y="305"/>
                    <a:pt x="31794" y="1"/>
                    <a:pt x="314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7"/>
            <p:cNvSpPr/>
            <p:nvPr/>
          </p:nvSpPr>
          <p:spPr>
            <a:xfrm>
              <a:off x="4325575" y="1736650"/>
              <a:ext cx="576025" cy="33450"/>
            </a:xfrm>
            <a:custGeom>
              <a:avLst/>
              <a:gdLst/>
              <a:ahLst/>
              <a:cxnLst/>
              <a:rect l="l" t="t" r="r" b="b"/>
              <a:pathLst>
                <a:path w="23041" h="1338" extrusionOk="0">
                  <a:moveTo>
                    <a:pt x="669" y="0"/>
                  </a:moveTo>
                  <a:cubicBezTo>
                    <a:pt x="304" y="0"/>
                    <a:pt x="0" y="304"/>
                    <a:pt x="0" y="669"/>
                  </a:cubicBezTo>
                  <a:cubicBezTo>
                    <a:pt x="0" y="1033"/>
                    <a:pt x="304" y="1337"/>
                    <a:pt x="669" y="1337"/>
                  </a:cubicBezTo>
                  <a:lnTo>
                    <a:pt x="22372" y="1337"/>
                  </a:lnTo>
                  <a:cubicBezTo>
                    <a:pt x="22736" y="1337"/>
                    <a:pt x="23040" y="1033"/>
                    <a:pt x="23040" y="669"/>
                  </a:cubicBezTo>
                  <a:cubicBezTo>
                    <a:pt x="23040" y="304"/>
                    <a:pt x="22736" y="0"/>
                    <a:pt x="22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7134" y="1594883"/>
            <a:ext cx="7573583" cy="1956392"/>
          </a:xfrm>
        </p:spPr>
        <p:txBody>
          <a:bodyPr/>
          <a:lstStyle/>
          <a:p>
            <a:pPr algn="l"/>
            <a:r>
              <a:rPr lang="en-US" sz="2000" b="0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/>
            </a:r>
            <a:br>
              <a:rPr lang="en-US" sz="2000" b="0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</a:br>
            <a:r>
              <a:rPr lang="en-US" sz="2000" b="0" dirty="0">
                <a:solidFill>
                  <a:schemeClr val="accent2">
                    <a:lumMod val="10000"/>
                  </a:schemeClr>
                </a:solidFill>
                <a:latin typeface="+mj-lt"/>
                <a:cs typeface="+mn-cs"/>
              </a:rPr>
              <a:t>Leading involves inspiring, motivating, and guiding individuals and teams towards achieving organizational goals. It includes communicating, coaching, and empowering employees. Effective leadership fosters engagement, creativity, and high performance.</a:t>
            </a:r>
            <a:endParaRPr lang="ar-SA" sz="2000" b="0" dirty="0">
              <a:solidFill>
                <a:schemeClr val="accent2">
                  <a:lumMod val="1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530010" y="886047"/>
            <a:ext cx="202018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/>
              <a:t>Leading</a:t>
            </a:r>
            <a:endParaRPr lang="ar-SA" sz="3600" dirty="0"/>
          </a:p>
        </p:txBody>
      </p:sp>
      <p:pic>
        <p:nvPicPr>
          <p:cNvPr id="2050" name="Picture 2" descr="https://img.freepik.com/premium-photo/composite-image-business-people-applauding-during-meeting_1134-35509.jpg?w=7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0" y="3414071"/>
            <a:ext cx="3870250" cy="16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789652" y="4726547"/>
            <a:ext cx="2577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p62"/>
          <p:cNvSpPr txBox="1">
            <a:spLocks noGrp="1"/>
          </p:cNvSpPr>
          <p:nvPr>
            <p:ph type="title"/>
          </p:nvPr>
        </p:nvSpPr>
        <p:spPr>
          <a:xfrm>
            <a:off x="1229250" y="2843621"/>
            <a:ext cx="3227800" cy="8563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dirty="0">
                <a:solidFill>
                  <a:schemeClr val="accent2">
                    <a:lumMod val="10000"/>
                  </a:schemeClr>
                </a:solidFill>
              </a:rPr>
              <a:t>Conclusion</a:t>
            </a:r>
            <a:endParaRPr sz="4000" b="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1353" name="Google Shape;1353;p62"/>
          <p:cNvSpPr txBox="1">
            <a:spLocks noGrp="1"/>
          </p:cNvSpPr>
          <p:nvPr>
            <p:ph type="title" idx="2"/>
          </p:nvPr>
        </p:nvSpPr>
        <p:spPr>
          <a:xfrm>
            <a:off x="1977575" y="1344025"/>
            <a:ext cx="1438800" cy="105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+mj-lt"/>
              </a:rPr>
              <a:t>03</a:t>
            </a:r>
            <a:endParaRPr b="0" dirty="0">
              <a:latin typeface="+mj-lt"/>
            </a:endParaRPr>
          </a:p>
        </p:txBody>
      </p:sp>
      <p:grpSp>
        <p:nvGrpSpPr>
          <p:cNvPr id="1354" name="Google Shape;1354;p62"/>
          <p:cNvGrpSpPr/>
          <p:nvPr/>
        </p:nvGrpSpPr>
        <p:grpSpPr>
          <a:xfrm>
            <a:off x="5514775" y="1925296"/>
            <a:ext cx="3389150" cy="3251975"/>
            <a:chOff x="3358225" y="1790975"/>
            <a:chExt cx="3389150" cy="3251975"/>
          </a:xfrm>
        </p:grpSpPr>
        <p:sp>
          <p:nvSpPr>
            <p:cNvPr id="1355" name="Google Shape;1355;p62"/>
            <p:cNvSpPr/>
            <p:nvPr/>
          </p:nvSpPr>
          <p:spPr>
            <a:xfrm>
              <a:off x="5799000" y="3836225"/>
              <a:ext cx="237125" cy="1199125"/>
            </a:xfrm>
            <a:custGeom>
              <a:avLst/>
              <a:gdLst/>
              <a:ahLst/>
              <a:cxnLst/>
              <a:rect l="l" t="t" r="r" b="b"/>
              <a:pathLst>
                <a:path w="9485" h="47965" fill="none" extrusionOk="0">
                  <a:moveTo>
                    <a:pt x="1" y="0"/>
                  </a:moveTo>
                  <a:lnTo>
                    <a:pt x="9484" y="47964"/>
                  </a:lnTo>
                </a:path>
              </a:pathLst>
            </a:custGeom>
            <a:noFill/>
            <a:ln w="85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62"/>
            <p:cNvSpPr/>
            <p:nvPr/>
          </p:nvSpPr>
          <p:spPr>
            <a:xfrm>
              <a:off x="5188050" y="3836225"/>
              <a:ext cx="234075" cy="1181650"/>
            </a:xfrm>
            <a:custGeom>
              <a:avLst/>
              <a:gdLst/>
              <a:ahLst/>
              <a:cxnLst/>
              <a:rect l="l" t="t" r="r" b="b"/>
              <a:pathLst>
                <a:path w="9363" h="47266" fill="none" extrusionOk="0">
                  <a:moveTo>
                    <a:pt x="9362" y="0"/>
                  </a:moveTo>
                  <a:lnTo>
                    <a:pt x="1" y="47265"/>
                  </a:lnTo>
                </a:path>
              </a:pathLst>
            </a:custGeom>
            <a:noFill/>
            <a:ln w="85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62"/>
            <p:cNvSpPr/>
            <p:nvPr/>
          </p:nvSpPr>
          <p:spPr>
            <a:xfrm>
              <a:off x="5137900" y="2326300"/>
              <a:ext cx="1063875" cy="1577575"/>
            </a:xfrm>
            <a:custGeom>
              <a:avLst/>
              <a:gdLst/>
              <a:ahLst/>
              <a:cxnLst/>
              <a:rect l="l" t="t" r="r" b="b"/>
              <a:pathLst>
                <a:path w="42555" h="63103" extrusionOk="0">
                  <a:moveTo>
                    <a:pt x="24074" y="1"/>
                  </a:moveTo>
                  <a:cubicBezTo>
                    <a:pt x="17417" y="1"/>
                    <a:pt x="12037" y="5381"/>
                    <a:pt x="12037" y="12038"/>
                  </a:cubicBezTo>
                  <a:lnTo>
                    <a:pt x="12037" y="56263"/>
                  </a:lnTo>
                  <a:lnTo>
                    <a:pt x="0" y="56263"/>
                  </a:lnTo>
                  <a:lnTo>
                    <a:pt x="0" y="63102"/>
                  </a:lnTo>
                  <a:lnTo>
                    <a:pt x="35715" y="63102"/>
                  </a:lnTo>
                  <a:cubicBezTo>
                    <a:pt x="39485" y="63102"/>
                    <a:pt x="42554" y="60032"/>
                    <a:pt x="42554" y="56263"/>
                  </a:cubicBezTo>
                  <a:lnTo>
                    <a:pt x="42554" y="12038"/>
                  </a:lnTo>
                  <a:cubicBezTo>
                    <a:pt x="42554" y="5381"/>
                    <a:pt x="37144" y="1"/>
                    <a:pt x="3048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62"/>
            <p:cNvSpPr/>
            <p:nvPr/>
          </p:nvSpPr>
          <p:spPr>
            <a:xfrm>
              <a:off x="5259475" y="4586975"/>
              <a:ext cx="231050" cy="259150"/>
            </a:xfrm>
            <a:custGeom>
              <a:avLst/>
              <a:gdLst/>
              <a:ahLst/>
              <a:cxnLst/>
              <a:rect l="l" t="t" r="r" b="b"/>
              <a:pathLst>
                <a:path w="9242" h="10366" extrusionOk="0">
                  <a:moveTo>
                    <a:pt x="1" y="1"/>
                  </a:moveTo>
                  <a:lnTo>
                    <a:pt x="3618" y="10366"/>
                  </a:lnTo>
                  <a:lnTo>
                    <a:pt x="9241" y="10001"/>
                  </a:lnTo>
                  <a:lnTo>
                    <a:pt x="7326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62"/>
            <p:cNvSpPr/>
            <p:nvPr/>
          </p:nvSpPr>
          <p:spPr>
            <a:xfrm>
              <a:off x="5052800" y="4795200"/>
              <a:ext cx="450625" cy="240150"/>
            </a:xfrm>
            <a:custGeom>
              <a:avLst/>
              <a:gdLst/>
              <a:ahLst/>
              <a:cxnLst/>
              <a:rect l="l" t="t" r="r" b="b"/>
              <a:pathLst>
                <a:path w="18025" h="9606" extrusionOk="0">
                  <a:moveTo>
                    <a:pt x="9544" y="0"/>
                  </a:moveTo>
                  <a:lnTo>
                    <a:pt x="8207" y="1246"/>
                  </a:lnTo>
                  <a:lnTo>
                    <a:pt x="517" y="8298"/>
                  </a:lnTo>
                  <a:cubicBezTo>
                    <a:pt x="0" y="8785"/>
                    <a:pt x="335" y="9605"/>
                    <a:pt x="1034" y="9605"/>
                  </a:cubicBezTo>
                  <a:lnTo>
                    <a:pt x="17204" y="9240"/>
                  </a:lnTo>
                  <a:cubicBezTo>
                    <a:pt x="17660" y="9240"/>
                    <a:pt x="18025" y="8845"/>
                    <a:pt x="18025" y="8389"/>
                  </a:cubicBezTo>
                  <a:lnTo>
                    <a:pt x="17934" y="243"/>
                  </a:lnTo>
                  <a:lnTo>
                    <a:pt x="9544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62"/>
            <p:cNvSpPr/>
            <p:nvPr/>
          </p:nvSpPr>
          <p:spPr>
            <a:xfrm>
              <a:off x="5052800" y="4986675"/>
              <a:ext cx="450625" cy="48675"/>
            </a:xfrm>
            <a:custGeom>
              <a:avLst/>
              <a:gdLst/>
              <a:ahLst/>
              <a:cxnLst/>
              <a:rect l="l" t="t" r="r" b="b"/>
              <a:pathLst>
                <a:path w="18025" h="1947" extrusionOk="0">
                  <a:moveTo>
                    <a:pt x="17994" y="1"/>
                  </a:moveTo>
                  <a:cubicBezTo>
                    <a:pt x="17873" y="153"/>
                    <a:pt x="17660" y="244"/>
                    <a:pt x="17447" y="244"/>
                  </a:cubicBezTo>
                  <a:lnTo>
                    <a:pt x="1277" y="578"/>
                  </a:lnTo>
                  <a:cubicBezTo>
                    <a:pt x="1253" y="582"/>
                    <a:pt x="1229" y="584"/>
                    <a:pt x="1205" y="584"/>
                  </a:cubicBezTo>
                  <a:cubicBezTo>
                    <a:pt x="1048" y="584"/>
                    <a:pt x="896" y="502"/>
                    <a:pt x="790" y="396"/>
                  </a:cubicBezTo>
                  <a:lnTo>
                    <a:pt x="517" y="639"/>
                  </a:lnTo>
                  <a:cubicBezTo>
                    <a:pt x="0" y="1126"/>
                    <a:pt x="335" y="1946"/>
                    <a:pt x="1034" y="1946"/>
                  </a:cubicBezTo>
                  <a:lnTo>
                    <a:pt x="17204" y="1581"/>
                  </a:lnTo>
                  <a:cubicBezTo>
                    <a:pt x="17660" y="1581"/>
                    <a:pt x="18025" y="1186"/>
                    <a:pt x="18025" y="730"/>
                  </a:cubicBezTo>
                  <a:lnTo>
                    <a:pt x="17994" y="1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62"/>
            <p:cNvSpPr/>
            <p:nvPr/>
          </p:nvSpPr>
          <p:spPr>
            <a:xfrm>
              <a:off x="5123450" y="4988200"/>
              <a:ext cx="384550" cy="15975"/>
            </a:xfrm>
            <a:custGeom>
              <a:avLst/>
              <a:gdLst/>
              <a:ahLst/>
              <a:cxnLst/>
              <a:rect l="l" t="t" r="r" b="b"/>
              <a:pathLst>
                <a:path w="15382" h="639" extrusionOk="0">
                  <a:moveTo>
                    <a:pt x="15168" y="1"/>
                  </a:moveTo>
                  <a:lnTo>
                    <a:pt x="183" y="244"/>
                  </a:lnTo>
                  <a:cubicBezTo>
                    <a:pt x="92" y="244"/>
                    <a:pt x="1" y="335"/>
                    <a:pt x="1" y="457"/>
                  </a:cubicBezTo>
                  <a:cubicBezTo>
                    <a:pt x="1" y="548"/>
                    <a:pt x="92" y="639"/>
                    <a:pt x="214" y="639"/>
                  </a:cubicBezTo>
                  <a:lnTo>
                    <a:pt x="15168" y="396"/>
                  </a:lnTo>
                  <a:cubicBezTo>
                    <a:pt x="15290" y="396"/>
                    <a:pt x="15381" y="305"/>
                    <a:pt x="15351" y="183"/>
                  </a:cubicBezTo>
                  <a:cubicBezTo>
                    <a:pt x="15351" y="92"/>
                    <a:pt x="15290" y="1"/>
                    <a:pt x="15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62"/>
            <p:cNvSpPr/>
            <p:nvPr/>
          </p:nvSpPr>
          <p:spPr>
            <a:xfrm>
              <a:off x="5397775" y="4854350"/>
              <a:ext cx="84375" cy="81450"/>
            </a:xfrm>
            <a:custGeom>
              <a:avLst/>
              <a:gdLst/>
              <a:ahLst/>
              <a:cxnLst/>
              <a:rect l="l" t="t" r="r" b="b"/>
              <a:pathLst>
                <a:path w="3375" h="3258" extrusionOk="0">
                  <a:moveTo>
                    <a:pt x="1673" y="400"/>
                  </a:moveTo>
                  <a:cubicBezTo>
                    <a:pt x="2250" y="400"/>
                    <a:pt x="2767" y="795"/>
                    <a:pt x="2888" y="1403"/>
                  </a:cubicBezTo>
                  <a:cubicBezTo>
                    <a:pt x="3010" y="2072"/>
                    <a:pt x="2584" y="2710"/>
                    <a:pt x="1916" y="2862"/>
                  </a:cubicBezTo>
                  <a:cubicBezTo>
                    <a:pt x="1843" y="2876"/>
                    <a:pt x="1770" y="2882"/>
                    <a:pt x="1699" y="2882"/>
                  </a:cubicBezTo>
                  <a:cubicBezTo>
                    <a:pt x="1114" y="2882"/>
                    <a:pt x="592" y="2455"/>
                    <a:pt x="457" y="1859"/>
                  </a:cubicBezTo>
                  <a:cubicBezTo>
                    <a:pt x="335" y="1191"/>
                    <a:pt x="761" y="552"/>
                    <a:pt x="1429" y="431"/>
                  </a:cubicBezTo>
                  <a:cubicBezTo>
                    <a:pt x="1521" y="400"/>
                    <a:pt x="1612" y="400"/>
                    <a:pt x="1673" y="400"/>
                  </a:cubicBezTo>
                  <a:close/>
                  <a:moveTo>
                    <a:pt x="1694" y="1"/>
                  </a:moveTo>
                  <a:cubicBezTo>
                    <a:pt x="1586" y="1"/>
                    <a:pt x="1477" y="12"/>
                    <a:pt x="1369" y="35"/>
                  </a:cubicBezTo>
                  <a:cubicBezTo>
                    <a:pt x="943" y="127"/>
                    <a:pt x="578" y="370"/>
                    <a:pt x="335" y="735"/>
                  </a:cubicBezTo>
                  <a:cubicBezTo>
                    <a:pt x="92" y="1099"/>
                    <a:pt x="1" y="1525"/>
                    <a:pt x="92" y="1950"/>
                  </a:cubicBezTo>
                  <a:cubicBezTo>
                    <a:pt x="153" y="2376"/>
                    <a:pt x="426" y="2741"/>
                    <a:pt x="761" y="2984"/>
                  </a:cubicBezTo>
                  <a:cubicBezTo>
                    <a:pt x="1034" y="3166"/>
                    <a:pt x="1369" y="3257"/>
                    <a:pt x="1673" y="3257"/>
                  </a:cubicBezTo>
                  <a:cubicBezTo>
                    <a:pt x="1794" y="3257"/>
                    <a:pt x="1885" y="3257"/>
                    <a:pt x="2007" y="3227"/>
                  </a:cubicBezTo>
                  <a:cubicBezTo>
                    <a:pt x="2432" y="3136"/>
                    <a:pt x="2797" y="2893"/>
                    <a:pt x="3040" y="2528"/>
                  </a:cubicBezTo>
                  <a:cubicBezTo>
                    <a:pt x="3284" y="2194"/>
                    <a:pt x="3375" y="1738"/>
                    <a:pt x="3284" y="1312"/>
                  </a:cubicBezTo>
                  <a:cubicBezTo>
                    <a:pt x="3192" y="887"/>
                    <a:pt x="2949" y="522"/>
                    <a:pt x="2584" y="279"/>
                  </a:cubicBezTo>
                  <a:cubicBezTo>
                    <a:pt x="2313" y="98"/>
                    <a:pt x="2008" y="1"/>
                    <a:pt x="16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62"/>
            <p:cNvSpPr/>
            <p:nvPr/>
          </p:nvSpPr>
          <p:spPr>
            <a:xfrm>
              <a:off x="5252650" y="4821500"/>
              <a:ext cx="47125" cy="48950"/>
            </a:xfrm>
            <a:custGeom>
              <a:avLst/>
              <a:gdLst/>
              <a:ahLst/>
              <a:cxnLst/>
              <a:rect l="l" t="t" r="r" b="b"/>
              <a:pathLst>
                <a:path w="1885" h="1958" extrusionOk="0">
                  <a:moveTo>
                    <a:pt x="202" y="0"/>
                  </a:moveTo>
                  <a:cubicBezTo>
                    <a:pt x="158" y="0"/>
                    <a:pt x="119" y="15"/>
                    <a:pt x="91" y="42"/>
                  </a:cubicBezTo>
                  <a:cubicBezTo>
                    <a:pt x="0" y="134"/>
                    <a:pt x="0" y="255"/>
                    <a:pt x="61" y="316"/>
                  </a:cubicBezTo>
                  <a:lnTo>
                    <a:pt x="1550" y="1897"/>
                  </a:lnTo>
                  <a:cubicBezTo>
                    <a:pt x="1581" y="1957"/>
                    <a:pt x="1642" y="1957"/>
                    <a:pt x="1672" y="1957"/>
                  </a:cubicBezTo>
                  <a:cubicBezTo>
                    <a:pt x="1733" y="1957"/>
                    <a:pt x="1763" y="1957"/>
                    <a:pt x="1824" y="1927"/>
                  </a:cubicBezTo>
                  <a:cubicBezTo>
                    <a:pt x="1885" y="1836"/>
                    <a:pt x="1885" y="1714"/>
                    <a:pt x="1824" y="1623"/>
                  </a:cubicBezTo>
                  <a:lnTo>
                    <a:pt x="365" y="73"/>
                  </a:lnTo>
                  <a:cubicBezTo>
                    <a:pt x="315" y="23"/>
                    <a:pt x="255" y="0"/>
                    <a:pt x="2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62"/>
            <p:cNvSpPr/>
            <p:nvPr/>
          </p:nvSpPr>
          <p:spPr>
            <a:xfrm>
              <a:off x="5223000" y="4849725"/>
              <a:ext cx="47150" cy="49600"/>
            </a:xfrm>
            <a:custGeom>
              <a:avLst/>
              <a:gdLst/>
              <a:ahLst/>
              <a:cxnLst/>
              <a:rect l="l" t="t" r="r" b="b"/>
              <a:pathLst>
                <a:path w="1886" h="1984" extrusionOk="0">
                  <a:moveTo>
                    <a:pt x="217" y="0"/>
                  </a:moveTo>
                  <a:cubicBezTo>
                    <a:pt x="168" y="0"/>
                    <a:pt x="122" y="23"/>
                    <a:pt x="92" y="68"/>
                  </a:cubicBezTo>
                  <a:cubicBezTo>
                    <a:pt x="1" y="129"/>
                    <a:pt x="1" y="251"/>
                    <a:pt x="62" y="342"/>
                  </a:cubicBezTo>
                  <a:lnTo>
                    <a:pt x="1551" y="1923"/>
                  </a:lnTo>
                  <a:cubicBezTo>
                    <a:pt x="1581" y="1953"/>
                    <a:pt x="1642" y="1983"/>
                    <a:pt x="1673" y="1983"/>
                  </a:cubicBezTo>
                  <a:cubicBezTo>
                    <a:pt x="1733" y="1983"/>
                    <a:pt x="1764" y="1953"/>
                    <a:pt x="1825" y="1923"/>
                  </a:cubicBezTo>
                  <a:cubicBezTo>
                    <a:pt x="1885" y="1831"/>
                    <a:pt x="1885" y="1710"/>
                    <a:pt x="1825" y="1649"/>
                  </a:cubicBezTo>
                  <a:lnTo>
                    <a:pt x="366" y="68"/>
                  </a:lnTo>
                  <a:cubicBezTo>
                    <a:pt x="320" y="23"/>
                    <a:pt x="267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62"/>
            <p:cNvSpPr/>
            <p:nvPr/>
          </p:nvSpPr>
          <p:spPr>
            <a:xfrm>
              <a:off x="5194900" y="4877650"/>
              <a:ext cx="47900" cy="49025"/>
            </a:xfrm>
            <a:custGeom>
              <a:avLst/>
              <a:gdLst/>
              <a:ahLst/>
              <a:cxnLst/>
              <a:rect l="l" t="t" r="r" b="b"/>
              <a:pathLst>
                <a:path w="1916" h="1961" extrusionOk="0">
                  <a:moveTo>
                    <a:pt x="240" y="0"/>
                  </a:moveTo>
                  <a:cubicBezTo>
                    <a:pt x="190" y="0"/>
                    <a:pt x="137" y="15"/>
                    <a:pt x="91" y="46"/>
                  </a:cubicBezTo>
                  <a:cubicBezTo>
                    <a:pt x="0" y="137"/>
                    <a:pt x="0" y="259"/>
                    <a:pt x="91" y="319"/>
                  </a:cubicBezTo>
                  <a:lnTo>
                    <a:pt x="1550" y="1900"/>
                  </a:lnTo>
                  <a:cubicBezTo>
                    <a:pt x="1581" y="1961"/>
                    <a:pt x="1642" y="1961"/>
                    <a:pt x="1702" y="1961"/>
                  </a:cubicBezTo>
                  <a:cubicBezTo>
                    <a:pt x="1733" y="1961"/>
                    <a:pt x="1794" y="1961"/>
                    <a:pt x="1824" y="1930"/>
                  </a:cubicBezTo>
                  <a:cubicBezTo>
                    <a:pt x="1915" y="1839"/>
                    <a:pt x="1915" y="1717"/>
                    <a:pt x="1824" y="1626"/>
                  </a:cubicBezTo>
                  <a:lnTo>
                    <a:pt x="365" y="46"/>
                  </a:lnTo>
                  <a:cubicBezTo>
                    <a:pt x="335" y="15"/>
                    <a:pt x="289" y="0"/>
                    <a:pt x="2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62"/>
            <p:cNvSpPr/>
            <p:nvPr/>
          </p:nvSpPr>
          <p:spPr>
            <a:xfrm>
              <a:off x="5276200" y="4730225"/>
              <a:ext cx="53225" cy="90825"/>
            </a:xfrm>
            <a:custGeom>
              <a:avLst/>
              <a:gdLst/>
              <a:ahLst/>
              <a:cxnLst/>
              <a:rect l="l" t="t" r="r" b="b"/>
              <a:pathLst>
                <a:path w="2129" h="3633" extrusionOk="0">
                  <a:moveTo>
                    <a:pt x="1216" y="380"/>
                  </a:moveTo>
                  <a:cubicBezTo>
                    <a:pt x="1520" y="441"/>
                    <a:pt x="1703" y="715"/>
                    <a:pt x="1672" y="1019"/>
                  </a:cubicBezTo>
                  <a:cubicBezTo>
                    <a:pt x="1611" y="1353"/>
                    <a:pt x="973" y="2751"/>
                    <a:pt x="700" y="3146"/>
                  </a:cubicBezTo>
                  <a:cubicBezTo>
                    <a:pt x="548" y="2721"/>
                    <a:pt x="517" y="1292"/>
                    <a:pt x="578" y="836"/>
                  </a:cubicBezTo>
                  <a:cubicBezTo>
                    <a:pt x="639" y="563"/>
                    <a:pt x="852" y="380"/>
                    <a:pt x="1125" y="380"/>
                  </a:cubicBezTo>
                  <a:close/>
                  <a:moveTo>
                    <a:pt x="1116" y="1"/>
                  </a:moveTo>
                  <a:cubicBezTo>
                    <a:pt x="688" y="1"/>
                    <a:pt x="294" y="316"/>
                    <a:pt x="213" y="775"/>
                  </a:cubicBezTo>
                  <a:cubicBezTo>
                    <a:pt x="183" y="927"/>
                    <a:pt x="1" y="3329"/>
                    <a:pt x="578" y="3633"/>
                  </a:cubicBezTo>
                  <a:lnTo>
                    <a:pt x="669" y="3633"/>
                  </a:lnTo>
                  <a:cubicBezTo>
                    <a:pt x="700" y="3633"/>
                    <a:pt x="760" y="3633"/>
                    <a:pt x="791" y="3602"/>
                  </a:cubicBezTo>
                  <a:cubicBezTo>
                    <a:pt x="1156" y="3420"/>
                    <a:pt x="2007" y="1414"/>
                    <a:pt x="2037" y="1110"/>
                  </a:cubicBezTo>
                  <a:cubicBezTo>
                    <a:pt x="2128" y="593"/>
                    <a:pt x="1794" y="107"/>
                    <a:pt x="1277" y="16"/>
                  </a:cubicBezTo>
                  <a:cubicBezTo>
                    <a:pt x="1223" y="6"/>
                    <a:pt x="1170" y="1"/>
                    <a:pt x="11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62"/>
            <p:cNvSpPr/>
            <p:nvPr/>
          </p:nvSpPr>
          <p:spPr>
            <a:xfrm>
              <a:off x="5215400" y="4762650"/>
              <a:ext cx="82100" cy="59175"/>
            </a:xfrm>
            <a:custGeom>
              <a:avLst/>
              <a:gdLst/>
              <a:ahLst/>
              <a:cxnLst/>
              <a:rect l="l" t="t" r="r" b="b"/>
              <a:pathLst>
                <a:path w="3284" h="2367" extrusionOk="0">
                  <a:moveTo>
                    <a:pt x="974" y="390"/>
                  </a:moveTo>
                  <a:cubicBezTo>
                    <a:pt x="1065" y="390"/>
                    <a:pt x="1156" y="421"/>
                    <a:pt x="1247" y="451"/>
                  </a:cubicBezTo>
                  <a:cubicBezTo>
                    <a:pt x="1642" y="694"/>
                    <a:pt x="2706" y="1637"/>
                    <a:pt x="2858" y="1971"/>
                  </a:cubicBezTo>
                  <a:cubicBezTo>
                    <a:pt x="2433" y="1941"/>
                    <a:pt x="1004" y="1576"/>
                    <a:pt x="700" y="1393"/>
                  </a:cubicBezTo>
                  <a:cubicBezTo>
                    <a:pt x="578" y="1333"/>
                    <a:pt x="487" y="1211"/>
                    <a:pt x="426" y="1089"/>
                  </a:cubicBezTo>
                  <a:cubicBezTo>
                    <a:pt x="396" y="937"/>
                    <a:pt x="426" y="785"/>
                    <a:pt x="487" y="664"/>
                  </a:cubicBezTo>
                  <a:cubicBezTo>
                    <a:pt x="609" y="482"/>
                    <a:pt x="791" y="390"/>
                    <a:pt x="974" y="390"/>
                  </a:cubicBezTo>
                  <a:close/>
                  <a:moveTo>
                    <a:pt x="984" y="1"/>
                  </a:moveTo>
                  <a:cubicBezTo>
                    <a:pt x="662" y="1"/>
                    <a:pt x="338" y="163"/>
                    <a:pt x="153" y="451"/>
                  </a:cubicBezTo>
                  <a:cubicBezTo>
                    <a:pt x="31" y="694"/>
                    <a:pt x="1" y="937"/>
                    <a:pt x="62" y="1181"/>
                  </a:cubicBezTo>
                  <a:cubicBezTo>
                    <a:pt x="122" y="1424"/>
                    <a:pt x="274" y="1606"/>
                    <a:pt x="487" y="1758"/>
                  </a:cubicBezTo>
                  <a:cubicBezTo>
                    <a:pt x="639" y="1819"/>
                    <a:pt x="2159" y="2366"/>
                    <a:pt x="2858" y="2366"/>
                  </a:cubicBezTo>
                  <a:cubicBezTo>
                    <a:pt x="3040" y="2366"/>
                    <a:pt x="3162" y="2305"/>
                    <a:pt x="3223" y="2244"/>
                  </a:cubicBezTo>
                  <a:cubicBezTo>
                    <a:pt x="3253" y="2184"/>
                    <a:pt x="3284" y="2093"/>
                    <a:pt x="3253" y="1941"/>
                  </a:cubicBezTo>
                  <a:cubicBezTo>
                    <a:pt x="3101" y="1393"/>
                    <a:pt x="1764" y="299"/>
                    <a:pt x="1429" y="117"/>
                  </a:cubicBezTo>
                  <a:cubicBezTo>
                    <a:pt x="1292" y="38"/>
                    <a:pt x="1138" y="1"/>
                    <a:pt x="9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62"/>
            <p:cNvSpPr/>
            <p:nvPr/>
          </p:nvSpPr>
          <p:spPr>
            <a:xfrm>
              <a:off x="4865850" y="3314175"/>
              <a:ext cx="823000" cy="1325275"/>
            </a:xfrm>
            <a:custGeom>
              <a:avLst/>
              <a:gdLst/>
              <a:ahLst/>
              <a:cxnLst/>
              <a:rect l="l" t="t" r="r" b="b"/>
              <a:pathLst>
                <a:path w="32920" h="53011" extrusionOk="0">
                  <a:moveTo>
                    <a:pt x="18360" y="0"/>
                  </a:moveTo>
                  <a:cubicBezTo>
                    <a:pt x="18360" y="0"/>
                    <a:pt x="1" y="6323"/>
                    <a:pt x="1004" y="14529"/>
                  </a:cubicBezTo>
                  <a:cubicBezTo>
                    <a:pt x="2037" y="22736"/>
                    <a:pt x="16718" y="53010"/>
                    <a:pt x="16718" y="53010"/>
                  </a:cubicBezTo>
                  <a:lnTo>
                    <a:pt x="23922" y="51734"/>
                  </a:lnTo>
                  <a:lnTo>
                    <a:pt x="23527" y="32463"/>
                  </a:lnTo>
                  <a:cubicBezTo>
                    <a:pt x="21460" y="25046"/>
                    <a:pt x="20579" y="20912"/>
                    <a:pt x="17843" y="17630"/>
                  </a:cubicBezTo>
                  <a:lnTo>
                    <a:pt x="32919" y="15320"/>
                  </a:lnTo>
                  <a:cubicBezTo>
                    <a:pt x="32919" y="15320"/>
                    <a:pt x="29424" y="213"/>
                    <a:pt x="18360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62"/>
            <p:cNvSpPr/>
            <p:nvPr/>
          </p:nvSpPr>
          <p:spPr>
            <a:xfrm>
              <a:off x="5179700" y="3685350"/>
              <a:ext cx="237100" cy="877350"/>
            </a:xfrm>
            <a:custGeom>
              <a:avLst/>
              <a:gdLst/>
              <a:ahLst/>
              <a:cxnLst/>
              <a:rect l="l" t="t" r="r" b="b"/>
              <a:pathLst>
                <a:path w="9484" h="35094" extrusionOk="0">
                  <a:moveTo>
                    <a:pt x="5583" y="1"/>
                  </a:moveTo>
                  <a:cubicBezTo>
                    <a:pt x="5557" y="1"/>
                    <a:pt x="5529" y="6"/>
                    <a:pt x="5502" y="17"/>
                  </a:cubicBezTo>
                  <a:cubicBezTo>
                    <a:pt x="5471" y="17"/>
                    <a:pt x="1702" y="807"/>
                    <a:pt x="304" y="807"/>
                  </a:cubicBezTo>
                  <a:cubicBezTo>
                    <a:pt x="183" y="807"/>
                    <a:pt x="91" y="898"/>
                    <a:pt x="31" y="989"/>
                  </a:cubicBezTo>
                  <a:cubicBezTo>
                    <a:pt x="0" y="1111"/>
                    <a:pt x="31" y="1233"/>
                    <a:pt x="122" y="1293"/>
                  </a:cubicBezTo>
                  <a:cubicBezTo>
                    <a:pt x="183" y="1354"/>
                    <a:pt x="5107" y="5366"/>
                    <a:pt x="6809" y="12236"/>
                  </a:cubicBezTo>
                  <a:cubicBezTo>
                    <a:pt x="8572" y="19227"/>
                    <a:pt x="8876" y="34789"/>
                    <a:pt x="8937" y="34911"/>
                  </a:cubicBezTo>
                  <a:cubicBezTo>
                    <a:pt x="8967" y="35032"/>
                    <a:pt x="9089" y="35093"/>
                    <a:pt x="9210" y="35093"/>
                  </a:cubicBezTo>
                  <a:cubicBezTo>
                    <a:pt x="9241" y="35093"/>
                    <a:pt x="9241" y="35063"/>
                    <a:pt x="9271" y="35063"/>
                  </a:cubicBezTo>
                  <a:cubicBezTo>
                    <a:pt x="9423" y="35002"/>
                    <a:pt x="9484" y="34850"/>
                    <a:pt x="9453" y="34698"/>
                  </a:cubicBezTo>
                  <a:cubicBezTo>
                    <a:pt x="9423" y="34607"/>
                    <a:pt x="9089" y="19075"/>
                    <a:pt x="7356" y="12114"/>
                  </a:cubicBezTo>
                  <a:cubicBezTo>
                    <a:pt x="5927" y="6369"/>
                    <a:pt x="2341" y="2570"/>
                    <a:pt x="1003" y="1324"/>
                  </a:cubicBezTo>
                  <a:cubicBezTo>
                    <a:pt x="2675" y="1172"/>
                    <a:pt x="5502" y="564"/>
                    <a:pt x="5623" y="533"/>
                  </a:cubicBezTo>
                  <a:cubicBezTo>
                    <a:pt x="5775" y="503"/>
                    <a:pt x="5867" y="381"/>
                    <a:pt x="5836" y="229"/>
                  </a:cubicBezTo>
                  <a:cubicBezTo>
                    <a:pt x="5811" y="105"/>
                    <a:pt x="5705" y="1"/>
                    <a:pt x="5583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62"/>
            <p:cNvSpPr/>
            <p:nvPr/>
          </p:nvSpPr>
          <p:spPr>
            <a:xfrm>
              <a:off x="5246575" y="4545800"/>
              <a:ext cx="206700" cy="54125"/>
            </a:xfrm>
            <a:custGeom>
              <a:avLst/>
              <a:gdLst/>
              <a:ahLst/>
              <a:cxnLst/>
              <a:rect l="l" t="t" r="r" b="b"/>
              <a:pathLst>
                <a:path w="8268" h="2165" extrusionOk="0">
                  <a:moveTo>
                    <a:pt x="7962" y="1"/>
                  </a:moveTo>
                  <a:cubicBezTo>
                    <a:pt x="7942" y="1"/>
                    <a:pt x="7923" y="3"/>
                    <a:pt x="7903" y="6"/>
                  </a:cubicBezTo>
                  <a:lnTo>
                    <a:pt x="243" y="1617"/>
                  </a:lnTo>
                  <a:cubicBezTo>
                    <a:pt x="91" y="1648"/>
                    <a:pt x="0" y="1800"/>
                    <a:pt x="30" y="1952"/>
                  </a:cubicBezTo>
                  <a:cubicBezTo>
                    <a:pt x="61" y="2073"/>
                    <a:pt x="182" y="2165"/>
                    <a:pt x="334" y="2165"/>
                  </a:cubicBezTo>
                  <a:lnTo>
                    <a:pt x="365" y="2165"/>
                  </a:lnTo>
                  <a:lnTo>
                    <a:pt x="8025" y="554"/>
                  </a:lnTo>
                  <a:cubicBezTo>
                    <a:pt x="8177" y="523"/>
                    <a:pt x="8268" y="371"/>
                    <a:pt x="8237" y="219"/>
                  </a:cubicBezTo>
                  <a:cubicBezTo>
                    <a:pt x="8211" y="87"/>
                    <a:pt x="8092" y="1"/>
                    <a:pt x="7962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62"/>
            <p:cNvSpPr/>
            <p:nvPr/>
          </p:nvSpPr>
          <p:spPr>
            <a:xfrm>
              <a:off x="4258700" y="4166775"/>
              <a:ext cx="241675" cy="270525"/>
            </a:xfrm>
            <a:custGeom>
              <a:avLst/>
              <a:gdLst/>
              <a:ahLst/>
              <a:cxnLst/>
              <a:rect l="l" t="t" r="r" b="b"/>
              <a:pathLst>
                <a:path w="9667" h="10821" extrusionOk="0">
                  <a:moveTo>
                    <a:pt x="4469" y="0"/>
                  </a:moveTo>
                  <a:lnTo>
                    <a:pt x="1" y="7386"/>
                  </a:lnTo>
                  <a:lnTo>
                    <a:pt x="4864" y="10821"/>
                  </a:lnTo>
                  <a:lnTo>
                    <a:pt x="9667" y="4924"/>
                  </a:lnTo>
                  <a:lnTo>
                    <a:pt x="4469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62"/>
            <p:cNvSpPr/>
            <p:nvPr/>
          </p:nvSpPr>
          <p:spPr>
            <a:xfrm>
              <a:off x="3918275" y="4282275"/>
              <a:ext cx="490925" cy="304375"/>
            </a:xfrm>
            <a:custGeom>
              <a:avLst/>
              <a:gdLst/>
              <a:ahLst/>
              <a:cxnLst/>
              <a:rect l="l" t="t" r="r" b="b"/>
              <a:pathLst>
                <a:path w="19637" h="12175" extrusionOk="0">
                  <a:moveTo>
                    <a:pt x="13162" y="0"/>
                  </a:moveTo>
                  <a:lnTo>
                    <a:pt x="11368" y="183"/>
                  </a:lnTo>
                  <a:lnTo>
                    <a:pt x="943" y="1003"/>
                  </a:lnTo>
                  <a:cubicBezTo>
                    <a:pt x="274" y="1064"/>
                    <a:pt x="0" y="1946"/>
                    <a:pt x="578" y="2371"/>
                  </a:cubicBezTo>
                  <a:lnTo>
                    <a:pt x="13557" y="12006"/>
                  </a:lnTo>
                  <a:cubicBezTo>
                    <a:pt x="13706" y="12118"/>
                    <a:pt x="13881" y="12174"/>
                    <a:pt x="14054" y="12174"/>
                  </a:cubicBezTo>
                  <a:cubicBezTo>
                    <a:pt x="14304" y="12174"/>
                    <a:pt x="14550" y="12058"/>
                    <a:pt x="14712" y="11824"/>
                  </a:cubicBezTo>
                  <a:lnTo>
                    <a:pt x="19636" y="5380"/>
                  </a:lnTo>
                  <a:lnTo>
                    <a:pt x="13162" y="0"/>
                  </a:ln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62"/>
            <p:cNvSpPr/>
            <p:nvPr/>
          </p:nvSpPr>
          <p:spPr>
            <a:xfrm>
              <a:off x="3918275" y="4306575"/>
              <a:ext cx="378450" cy="279850"/>
            </a:xfrm>
            <a:custGeom>
              <a:avLst/>
              <a:gdLst/>
              <a:ahLst/>
              <a:cxnLst/>
              <a:rect l="l" t="t" r="r" b="b"/>
              <a:pathLst>
                <a:path w="15138" h="11194" extrusionOk="0">
                  <a:moveTo>
                    <a:pt x="1307" y="1"/>
                  </a:moveTo>
                  <a:lnTo>
                    <a:pt x="943" y="31"/>
                  </a:lnTo>
                  <a:cubicBezTo>
                    <a:pt x="274" y="92"/>
                    <a:pt x="0" y="974"/>
                    <a:pt x="578" y="1399"/>
                  </a:cubicBezTo>
                  <a:lnTo>
                    <a:pt x="13557" y="11034"/>
                  </a:lnTo>
                  <a:cubicBezTo>
                    <a:pt x="13701" y="11142"/>
                    <a:pt x="13868" y="11194"/>
                    <a:pt x="14035" y="11194"/>
                  </a:cubicBezTo>
                  <a:cubicBezTo>
                    <a:pt x="14291" y="11194"/>
                    <a:pt x="14546" y="11073"/>
                    <a:pt x="14712" y="10852"/>
                  </a:cubicBezTo>
                  <a:lnTo>
                    <a:pt x="15137" y="10275"/>
                  </a:lnTo>
                  <a:lnTo>
                    <a:pt x="15137" y="10275"/>
                  </a:lnTo>
                  <a:cubicBezTo>
                    <a:pt x="15106" y="10280"/>
                    <a:pt x="15074" y="10282"/>
                    <a:pt x="15041" y="10282"/>
                  </a:cubicBezTo>
                  <a:cubicBezTo>
                    <a:pt x="14884" y="10282"/>
                    <a:pt x="14716" y="10223"/>
                    <a:pt x="14590" y="10123"/>
                  </a:cubicBezTo>
                  <a:lnTo>
                    <a:pt x="1611" y="457"/>
                  </a:lnTo>
                  <a:cubicBezTo>
                    <a:pt x="1429" y="335"/>
                    <a:pt x="1338" y="183"/>
                    <a:pt x="130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62"/>
            <p:cNvSpPr/>
            <p:nvPr/>
          </p:nvSpPr>
          <p:spPr>
            <a:xfrm>
              <a:off x="3988175" y="4338425"/>
              <a:ext cx="310075" cy="234750"/>
            </a:xfrm>
            <a:custGeom>
              <a:avLst/>
              <a:gdLst/>
              <a:ahLst/>
              <a:cxnLst/>
              <a:rect l="l" t="t" r="r" b="b"/>
              <a:pathLst>
                <a:path w="12403" h="9390" extrusionOk="0">
                  <a:moveTo>
                    <a:pt x="244" y="1"/>
                  </a:moveTo>
                  <a:cubicBezTo>
                    <a:pt x="186" y="1"/>
                    <a:pt x="118" y="27"/>
                    <a:pt x="62" y="64"/>
                  </a:cubicBezTo>
                  <a:cubicBezTo>
                    <a:pt x="1" y="155"/>
                    <a:pt x="31" y="277"/>
                    <a:pt x="122" y="338"/>
                  </a:cubicBezTo>
                  <a:lnTo>
                    <a:pt x="12068" y="9335"/>
                  </a:lnTo>
                  <a:cubicBezTo>
                    <a:pt x="12106" y="9373"/>
                    <a:pt x="12150" y="9390"/>
                    <a:pt x="12192" y="9390"/>
                  </a:cubicBezTo>
                  <a:cubicBezTo>
                    <a:pt x="12250" y="9390"/>
                    <a:pt x="12306" y="9358"/>
                    <a:pt x="12341" y="9305"/>
                  </a:cubicBezTo>
                  <a:cubicBezTo>
                    <a:pt x="12402" y="9213"/>
                    <a:pt x="12402" y="9092"/>
                    <a:pt x="12311" y="9031"/>
                  </a:cubicBezTo>
                  <a:lnTo>
                    <a:pt x="335" y="34"/>
                  </a:lnTo>
                  <a:cubicBezTo>
                    <a:pt x="312" y="11"/>
                    <a:pt x="280" y="1"/>
                    <a:pt x="2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62"/>
            <p:cNvSpPr/>
            <p:nvPr/>
          </p:nvSpPr>
          <p:spPr>
            <a:xfrm>
              <a:off x="4261750" y="4411900"/>
              <a:ext cx="83600" cy="81175"/>
            </a:xfrm>
            <a:custGeom>
              <a:avLst/>
              <a:gdLst/>
              <a:ahLst/>
              <a:cxnLst/>
              <a:rect l="l" t="t" r="r" b="b"/>
              <a:pathLst>
                <a:path w="3344" h="3247" extrusionOk="0">
                  <a:moveTo>
                    <a:pt x="1669" y="399"/>
                  </a:moveTo>
                  <a:cubicBezTo>
                    <a:pt x="1854" y="399"/>
                    <a:pt x="2042" y="441"/>
                    <a:pt x="2219" y="530"/>
                  </a:cubicBezTo>
                  <a:cubicBezTo>
                    <a:pt x="2310" y="560"/>
                    <a:pt x="2371" y="590"/>
                    <a:pt x="2432" y="651"/>
                  </a:cubicBezTo>
                  <a:cubicBezTo>
                    <a:pt x="2888" y="1016"/>
                    <a:pt x="3040" y="1654"/>
                    <a:pt x="2766" y="2171"/>
                  </a:cubicBezTo>
                  <a:cubicBezTo>
                    <a:pt x="2551" y="2601"/>
                    <a:pt x="2123" y="2849"/>
                    <a:pt x="1675" y="2849"/>
                  </a:cubicBezTo>
                  <a:cubicBezTo>
                    <a:pt x="1490" y="2849"/>
                    <a:pt x="1302" y="2807"/>
                    <a:pt x="1125" y="2718"/>
                  </a:cubicBezTo>
                  <a:cubicBezTo>
                    <a:pt x="517" y="2414"/>
                    <a:pt x="274" y="1685"/>
                    <a:pt x="578" y="1077"/>
                  </a:cubicBezTo>
                  <a:cubicBezTo>
                    <a:pt x="793" y="646"/>
                    <a:pt x="1221" y="399"/>
                    <a:pt x="1669" y="399"/>
                  </a:cubicBezTo>
                  <a:close/>
                  <a:moveTo>
                    <a:pt x="1664" y="1"/>
                  </a:moveTo>
                  <a:cubicBezTo>
                    <a:pt x="1496" y="1"/>
                    <a:pt x="1326" y="25"/>
                    <a:pt x="1155" y="74"/>
                  </a:cubicBezTo>
                  <a:cubicBezTo>
                    <a:pt x="760" y="226"/>
                    <a:pt x="395" y="499"/>
                    <a:pt x="213" y="894"/>
                  </a:cubicBezTo>
                  <a:cubicBezTo>
                    <a:pt x="31" y="1289"/>
                    <a:pt x="0" y="1715"/>
                    <a:pt x="122" y="2141"/>
                  </a:cubicBezTo>
                  <a:cubicBezTo>
                    <a:pt x="213" y="2444"/>
                    <a:pt x="426" y="2718"/>
                    <a:pt x="669" y="2900"/>
                  </a:cubicBezTo>
                  <a:cubicBezTo>
                    <a:pt x="760" y="2961"/>
                    <a:pt x="851" y="3022"/>
                    <a:pt x="943" y="3083"/>
                  </a:cubicBezTo>
                  <a:cubicBezTo>
                    <a:pt x="1180" y="3192"/>
                    <a:pt x="1428" y="3247"/>
                    <a:pt x="1680" y="3247"/>
                  </a:cubicBezTo>
                  <a:cubicBezTo>
                    <a:pt x="1848" y="3247"/>
                    <a:pt x="2019" y="3223"/>
                    <a:pt x="2189" y="3174"/>
                  </a:cubicBezTo>
                  <a:cubicBezTo>
                    <a:pt x="2584" y="3022"/>
                    <a:pt x="2918" y="2748"/>
                    <a:pt x="3131" y="2353"/>
                  </a:cubicBezTo>
                  <a:cubicBezTo>
                    <a:pt x="3313" y="1958"/>
                    <a:pt x="3344" y="1533"/>
                    <a:pt x="3222" y="1107"/>
                  </a:cubicBezTo>
                  <a:cubicBezTo>
                    <a:pt x="3070" y="712"/>
                    <a:pt x="2797" y="378"/>
                    <a:pt x="2402" y="165"/>
                  </a:cubicBezTo>
                  <a:cubicBezTo>
                    <a:pt x="2164" y="55"/>
                    <a:pt x="1916" y="1"/>
                    <a:pt x="16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62"/>
            <p:cNvSpPr/>
            <p:nvPr/>
          </p:nvSpPr>
          <p:spPr>
            <a:xfrm>
              <a:off x="4197150" y="4281500"/>
              <a:ext cx="15225" cy="63875"/>
            </a:xfrm>
            <a:custGeom>
              <a:avLst/>
              <a:gdLst/>
              <a:ahLst/>
              <a:cxnLst/>
              <a:rect l="l" t="t" r="r" b="b"/>
              <a:pathLst>
                <a:path w="609" h="2555" extrusionOk="0">
                  <a:moveTo>
                    <a:pt x="183" y="1"/>
                  </a:moveTo>
                  <a:cubicBezTo>
                    <a:pt x="92" y="1"/>
                    <a:pt x="1" y="122"/>
                    <a:pt x="1" y="214"/>
                  </a:cubicBezTo>
                  <a:lnTo>
                    <a:pt x="213" y="2372"/>
                  </a:lnTo>
                  <a:cubicBezTo>
                    <a:pt x="213" y="2432"/>
                    <a:pt x="244" y="2463"/>
                    <a:pt x="274" y="2493"/>
                  </a:cubicBezTo>
                  <a:cubicBezTo>
                    <a:pt x="305" y="2524"/>
                    <a:pt x="365" y="2554"/>
                    <a:pt x="426" y="2554"/>
                  </a:cubicBezTo>
                  <a:cubicBezTo>
                    <a:pt x="517" y="2524"/>
                    <a:pt x="609" y="2432"/>
                    <a:pt x="578" y="2341"/>
                  </a:cubicBezTo>
                  <a:lnTo>
                    <a:pt x="396" y="183"/>
                  </a:lnTo>
                  <a:cubicBezTo>
                    <a:pt x="396" y="92"/>
                    <a:pt x="305" y="1"/>
                    <a:pt x="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62"/>
            <p:cNvSpPr/>
            <p:nvPr/>
          </p:nvSpPr>
          <p:spPr>
            <a:xfrm>
              <a:off x="4156125" y="4285925"/>
              <a:ext cx="15225" cy="63250"/>
            </a:xfrm>
            <a:custGeom>
              <a:avLst/>
              <a:gdLst/>
              <a:ahLst/>
              <a:cxnLst/>
              <a:rect l="l" t="t" r="r" b="b"/>
              <a:pathLst>
                <a:path w="609" h="2530" extrusionOk="0">
                  <a:moveTo>
                    <a:pt x="249" y="0"/>
                  </a:moveTo>
                  <a:cubicBezTo>
                    <a:pt x="237" y="0"/>
                    <a:pt x="225" y="2"/>
                    <a:pt x="213" y="6"/>
                  </a:cubicBezTo>
                  <a:cubicBezTo>
                    <a:pt x="91" y="6"/>
                    <a:pt x="0" y="97"/>
                    <a:pt x="31" y="219"/>
                  </a:cubicBezTo>
                  <a:lnTo>
                    <a:pt x="213" y="2347"/>
                  </a:lnTo>
                  <a:cubicBezTo>
                    <a:pt x="213" y="2407"/>
                    <a:pt x="243" y="2468"/>
                    <a:pt x="274" y="2499"/>
                  </a:cubicBezTo>
                  <a:cubicBezTo>
                    <a:pt x="335" y="2529"/>
                    <a:pt x="365" y="2529"/>
                    <a:pt x="426" y="2529"/>
                  </a:cubicBezTo>
                  <a:cubicBezTo>
                    <a:pt x="517" y="2529"/>
                    <a:pt x="608" y="2438"/>
                    <a:pt x="608" y="2316"/>
                  </a:cubicBezTo>
                  <a:lnTo>
                    <a:pt x="426" y="189"/>
                  </a:lnTo>
                  <a:cubicBezTo>
                    <a:pt x="399" y="83"/>
                    <a:pt x="327" y="0"/>
                    <a:pt x="2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62"/>
            <p:cNvSpPr/>
            <p:nvPr/>
          </p:nvSpPr>
          <p:spPr>
            <a:xfrm>
              <a:off x="4117375" y="4290625"/>
              <a:ext cx="15200" cy="63400"/>
            </a:xfrm>
            <a:custGeom>
              <a:avLst/>
              <a:gdLst/>
              <a:ahLst/>
              <a:cxnLst/>
              <a:rect l="l" t="t" r="r" b="b"/>
              <a:pathLst>
                <a:path w="608" h="2536" extrusionOk="0">
                  <a:moveTo>
                    <a:pt x="182" y="1"/>
                  </a:moveTo>
                  <a:cubicBezTo>
                    <a:pt x="91" y="1"/>
                    <a:pt x="0" y="92"/>
                    <a:pt x="0" y="213"/>
                  </a:cubicBezTo>
                  <a:lnTo>
                    <a:pt x="182" y="2371"/>
                  </a:lnTo>
                  <a:cubicBezTo>
                    <a:pt x="213" y="2402"/>
                    <a:pt x="243" y="2463"/>
                    <a:pt x="274" y="2493"/>
                  </a:cubicBezTo>
                  <a:cubicBezTo>
                    <a:pt x="295" y="2514"/>
                    <a:pt x="332" y="2536"/>
                    <a:pt x="362" y="2536"/>
                  </a:cubicBezTo>
                  <a:cubicBezTo>
                    <a:pt x="375" y="2536"/>
                    <a:pt x="386" y="2532"/>
                    <a:pt x="395" y="2523"/>
                  </a:cubicBezTo>
                  <a:cubicBezTo>
                    <a:pt x="517" y="2523"/>
                    <a:pt x="608" y="2432"/>
                    <a:pt x="578" y="2311"/>
                  </a:cubicBezTo>
                  <a:lnTo>
                    <a:pt x="395" y="183"/>
                  </a:lnTo>
                  <a:cubicBezTo>
                    <a:pt x="395" y="61"/>
                    <a:pt x="304" y="1"/>
                    <a:pt x="18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62"/>
            <p:cNvSpPr/>
            <p:nvPr/>
          </p:nvSpPr>
          <p:spPr>
            <a:xfrm>
              <a:off x="4224500" y="4233975"/>
              <a:ext cx="85150" cy="71250"/>
            </a:xfrm>
            <a:custGeom>
              <a:avLst/>
              <a:gdLst/>
              <a:ahLst/>
              <a:cxnLst/>
              <a:rect l="l" t="t" r="r" b="b"/>
              <a:pathLst>
                <a:path w="3406" h="2850" extrusionOk="0">
                  <a:moveTo>
                    <a:pt x="2362" y="393"/>
                  </a:moveTo>
                  <a:cubicBezTo>
                    <a:pt x="2482" y="393"/>
                    <a:pt x="2605" y="431"/>
                    <a:pt x="2706" y="504"/>
                  </a:cubicBezTo>
                  <a:cubicBezTo>
                    <a:pt x="2736" y="534"/>
                    <a:pt x="2736" y="564"/>
                    <a:pt x="2767" y="564"/>
                  </a:cubicBezTo>
                  <a:cubicBezTo>
                    <a:pt x="2980" y="808"/>
                    <a:pt x="2949" y="1142"/>
                    <a:pt x="2736" y="1355"/>
                  </a:cubicBezTo>
                  <a:cubicBezTo>
                    <a:pt x="2493" y="1567"/>
                    <a:pt x="1126" y="2267"/>
                    <a:pt x="670" y="2449"/>
                  </a:cubicBezTo>
                  <a:cubicBezTo>
                    <a:pt x="791" y="1993"/>
                    <a:pt x="1673" y="838"/>
                    <a:pt x="2007" y="534"/>
                  </a:cubicBezTo>
                  <a:cubicBezTo>
                    <a:pt x="2102" y="439"/>
                    <a:pt x="2231" y="393"/>
                    <a:pt x="2362" y="393"/>
                  </a:cubicBezTo>
                  <a:close/>
                  <a:moveTo>
                    <a:pt x="2354" y="0"/>
                  </a:moveTo>
                  <a:cubicBezTo>
                    <a:pt x="2134" y="0"/>
                    <a:pt x="1915" y="77"/>
                    <a:pt x="1733" y="230"/>
                  </a:cubicBezTo>
                  <a:cubicBezTo>
                    <a:pt x="1612" y="352"/>
                    <a:pt x="1" y="2145"/>
                    <a:pt x="274" y="2722"/>
                  </a:cubicBezTo>
                  <a:cubicBezTo>
                    <a:pt x="305" y="2753"/>
                    <a:pt x="305" y="2783"/>
                    <a:pt x="335" y="2814"/>
                  </a:cubicBezTo>
                  <a:cubicBezTo>
                    <a:pt x="366" y="2814"/>
                    <a:pt x="396" y="2844"/>
                    <a:pt x="457" y="2844"/>
                  </a:cubicBezTo>
                  <a:cubicBezTo>
                    <a:pt x="473" y="2848"/>
                    <a:pt x="491" y="2849"/>
                    <a:pt x="511" y="2849"/>
                  </a:cubicBezTo>
                  <a:cubicBezTo>
                    <a:pt x="1002" y="2849"/>
                    <a:pt x="2775" y="1833"/>
                    <a:pt x="2980" y="1628"/>
                  </a:cubicBezTo>
                  <a:cubicBezTo>
                    <a:pt x="3375" y="1294"/>
                    <a:pt x="3405" y="686"/>
                    <a:pt x="3071" y="321"/>
                  </a:cubicBezTo>
                  <a:cubicBezTo>
                    <a:pt x="2873" y="107"/>
                    <a:pt x="2613" y="0"/>
                    <a:pt x="23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62"/>
            <p:cNvSpPr/>
            <p:nvPr/>
          </p:nvSpPr>
          <p:spPr>
            <a:xfrm>
              <a:off x="4188800" y="4219850"/>
              <a:ext cx="59300" cy="84000"/>
            </a:xfrm>
            <a:custGeom>
              <a:avLst/>
              <a:gdLst/>
              <a:ahLst/>
              <a:cxnLst/>
              <a:rect l="l" t="t" r="r" b="b"/>
              <a:pathLst>
                <a:path w="2372" h="3360" extrusionOk="0">
                  <a:moveTo>
                    <a:pt x="948" y="400"/>
                  </a:moveTo>
                  <a:cubicBezTo>
                    <a:pt x="1074" y="400"/>
                    <a:pt x="1196" y="440"/>
                    <a:pt x="1277" y="521"/>
                  </a:cubicBezTo>
                  <a:cubicBezTo>
                    <a:pt x="1368" y="582"/>
                    <a:pt x="1429" y="643"/>
                    <a:pt x="1459" y="734"/>
                  </a:cubicBezTo>
                  <a:cubicBezTo>
                    <a:pt x="1642" y="1160"/>
                    <a:pt x="1885" y="2558"/>
                    <a:pt x="1824" y="2923"/>
                  </a:cubicBezTo>
                  <a:cubicBezTo>
                    <a:pt x="1490" y="2649"/>
                    <a:pt x="578" y="1464"/>
                    <a:pt x="456" y="1160"/>
                  </a:cubicBezTo>
                  <a:cubicBezTo>
                    <a:pt x="395" y="1008"/>
                    <a:pt x="395" y="856"/>
                    <a:pt x="456" y="734"/>
                  </a:cubicBezTo>
                  <a:cubicBezTo>
                    <a:pt x="517" y="582"/>
                    <a:pt x="608" y="491"/>
                    <a:pt x="760" y="430"/>
                  </a:cubicBezTo>
                  <a:cubicBezTo>
                    <a:pt x="821" y="410"/>
                    <a:pt x="885" y="400"/>
                    <a:pt x="948" y="400"/>
                  </a:cubicBezTo>
                  <a:close/>
                  <a:moveTo>
                    <a:pt x="962" y="1"/>
                  </a:moveTo>
                  <a:cubicBezTo>
                    <a:pt x="845" y="1"/>
                    <a:pt x="725" y="22"/>
                    <a:pt x="608" y="66"/>
                  </a:cubicBezTo>
                  <a:cubicBezTo>
                    <a:pt x="365" y="157"/>
                    <a:pt x="183" y="339"/>
                    <a:pt x="91" y="582"/>
                  </a:cubicBezTo>
                  <a:cubicBezTo>
                    <a:pt x="0" y="795"/>
                    <a:pt x="0" y="1069"/>
                    <a:pt x="91" y="1281"/>
                  </a:cubicBezTo>
                  <a:cubicBezTo>
                    <a:pt x="152" y="1433"/>
                    <a:pt x="1003" y="2801"/>
                    <a:pt x="1581" y="3227"/>
                  </a:cubicBezTo>
                  <a:cubicBezTo>
                    <a:pt x="1697" y="3320"/>
                    <a:pt x="1795" y="3359"/>
                    <a:pt x="1862" y="3359"/>
                  </a:cubicBezTo>
                  <a:cubicBezTo>
                    <a:pt x="1883" y="3359"/>
                    <a:pt x="1901" y="3355"/>
                    <a:pt x="1915" y="3348"/>
                  </a:cubicBezTo>
                  <a:cubicBezTo>
                    <a:pt x="1976" y="3318"/>
                    <a:pt x="2067" y="3287"/>
                    <a:pt x="2128" y="3136"/>
                  </a:cubicBezTo>
                  <a:cubicBezTo>
                    <a:pt x="2371" y="2619"/>
                    <a:pt x="1976" y="917"/>
                    <a:pt x="1824" y="582"/>
                  </a:cubicBezTo>
                  <a:cubicBezTo>
                    <a:pt x="1685" y="212"/>
                    <a:pt x="1336" y="1"/>
                    <a:pt x="9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62"/>
            <p:cNvSpPr/>
            <p:nvPr/>
          </p:nvSpPr>
          <p:spPr>
            <a:xfrm>
              <a:off x="4291375" y="3368600"/>
              <a:ext cx="1670275" cy="998800"/>
            </a:xfrm>
            <a:custGeom>
              <a:avLst/>
              <a:gdLst/>
              <a:ahLst/>
              <a:cxnLst/>
              <a:rect l="l" t="t" r="r" b="b"/>
              <a:pathLst>
                <a:path w="66811" h="39952" extrusionOk="0">
                  <a:moveTo>
                    <a:pt x="38081" y="0"/>
                  </a:moveTo>
                  <a:cubicBezTo>
                    <a:pt x="35581" y="0"/>
                    <a:pt x="33236" y="30"/>
                    <a:pt x="31217" y="103"/>
                  </a:cubicBezTo>
                  <a:cubicBezTo>
                    <a:pt x="30396" y="133"/>
                    <a:pt x="29606" y="164"/>
                    <a:pt x="28907" y="255"/>
                  </a:cubicBezTo>
                  <a:cubicBezTo>
                    <a:pt x="27782" y="376"/>
                    <a:pt x="26840" y="559"/>
                    <a:pt x="26111" y="802"/>
                  </a:cubicBezTo>
                  <a:cubicBezTo>
                    <a:pt x="24591" y="1349"/>
                    <a:pt x="22706" y="2930"/>
                    <a:pt x="20670" y="5149"/>
                  </a:cubicBezTo>
                  <a:cubicBezTo>
                    <a:pt x="20609" y="5240"/>
                    <a:pt x="20518" y="5301"/>
                    <a:pt x="20457" y="5392"/>
                  </a:cubicBezTo>
                  <a:cubicBezTo>
                    <a:pt x="11733" y="15027"/>
                    <a:pt x="1" y="35939"/>
                    <a:pt x="1" y="35939"/>
                  </a:cubicBezTo>
                  <a:lnTo>
                    <a:pt x="6293" y="39952"/>
                  </a:lnTo>
                  <a:cubicBezTo>
                    <a:pt x="6293" y="39952"/>
                    <a:pt x="11247" y="35392"/>
                    <a:pt x="17357" y="29982"/>
                  </a:cubicBezTo>
                  <a:cubicBezTo>
                    <a:pt x="23466" y="24571"/>
                    <a:pt x="29150" y="18188"/>
                    <a:pt x="31521" y="13355"/>
                  </a:cubicBezTo>
                  <a:cubicBezTo>
                    <a:pt x="31521" y="13355"/>
                    <a:pt x="45763" y="19504"/>
                    <a:pt x="55802" y="19504"/>
                  </a:cubicBezTo>
                  <a:cubicBezTo>
                    <a:pt x="57056" y="19504"/>
                    <a:pt x="58246" y="19407"/>
                    <a:pt x="59333" y="19191"/>
                  </a:cubicBezTo>
                  <a:cubicBezTo>
                    <a:pt x="63376" y="18371"/>
                    <a:pt x="65230" y="15605"/>
                    <a:pt x="65990" y="12626"/>
                  </a:cubicBezTo>
                  <a:cubicBezTo>
                    <a:pt x="66081" y="12170"/>
                    <a:pt x="66172" y="11714"/>
                    <a:pt x="66233" y="11288"/>
                  </a:cubicBezTo>
                  <a:cubicBezTo>
                    <a:pt x="66810" y="7519"/>
                    <a:pt x="66051" y="711"/>
                    <a:pt x="66051" y="711"/>
                  </a:cubicBezTo>
                  <a:cubicBezTo>
                    <a:pt x="66051" y="711"/>
                    <a:pt x="50227" y="0"/>
                    <a:pt x="38081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62"/>
            <p:cNvSpPr/>
            <p:nvPr/>
          </p:nvSpPr>
          <p:spPr>
            <a:xfrm>
              <a:off x="4888650" y="3695325"/>
              <a:ext cx="450650" cy="262500"/>
            </a:xfrm>
            <a:custGeom>
              <a:avLst/>
              <a:gdLst/>
              <a:ahLst/>
              <a:cxnLst/>
              <a:rect l="l" t="t" r="r" b="b"/>
              <a:pathLst>
                <a:path w="18026" h="10500" extrusionOk="0">
                  <a:moveTo>
                    <a:pt x="7734" y="0"/>
                  </a:moveTo>
                  <a:cubicBezTo>
                    <a:pt x="7711" y="0"/>
                    <a:pt x="7687" y="4"/>
                    <a:pt x="7660" y="13"/>
                  </a:cubicBezTo>
                  <a:cubicBezTo>
                    <a:pt x="7569" y="43"/>
                    <a:pt x="7508" y="104"/>
                    <a:pt x="7478" y="165"/>
                  </a:cubicBezTo>
                  <a:cubicBezTo>
                    <a:pt x="7448" y="226"/>
                    <a:pt x="5107" y="6122"/>
                    <a:pt x="153" y="9983"/>
                  </a:cubicBezTo>
                  <a:cubicBezTo>
                    <a:pt x="31" y="10074"/>
                    <a:pt x="1" y="10256"/>
                    <a:pt x="92" y="10378"/>
                  </a:cubicBezTo>
                  <a:cubicBezTo>
                    <a:pt x="153" y="10469"/>
                    <a:pt x="244" y="10499"/>
                    <a:pt x="335" y="10499"/>
                  </a:cubicBezTo>
                  <a:cubicBezTo>
                    <a:pt x="365" y="10469"/>
                    <a:pt x="426" y="10469"/>
                    <a:pt x="487" y="10439"/>
                  </a:cubicBezTo>
                  <a:cubicBezTo>
                    <a:pt x="4925" y="6973"/>
                    <a:pt x="7296" y="1958"/>
                    <a:pt x="7873" y="682"/>
                  </a:cubicBezTo>
                  <a:cubicBezTo>
                    <a:pt x="10183" y="2019"/>
                    <a:pt x="17326" y="4116"/>
                    <a:pt x="17630" y="4207"/>
                  </a:cubicBezTo>
                  <a:cubicBezTo>
                    <a:pt x="17663" y="4220"/>
                    <a:pt x="17695" y="4226"/>
                    <a:pt x="17726" y="4226"/>
                  </a:cubicBezTo>
                  <a:cubicBezTo>
                    <a:pt x="17842" y="4226"/>
                    <a:pt x="17941" y="4145"/>
                    <a:pt x="17965" y="4025"/>
                  </a:cubicBezTo>
                  <a:cubicBezTo>
                    <a:pt x="18025" y="3873"/>
                    <a:pt x="17934" y="3721"/>
                    <a:pt x="17782" y="3691"/>
                  </a:cubicBezTo>
                  <a:cubicBezTo>
                    <a:pt x="17691" y="3660"/>
                    <a:pt x="9788" y="1320"/>
                    <a:pt x="7904" y="43"/>
                  </a:cubicBezTo>
                  <a:cubicBezTo>
                    <a:pt x="7839" y="22"/>
                    <a:pt x="7790" y="0"/>
                    <a:pt x="7734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62"/>
            <p:cNvSpPr/>
            <p:nvPr/>
          </p:nvSpPr>
          <p:spPr>
            <a:xfrm>
              <a:off x="4314175" y="4214125"/>
              <a:ext cx="176325" cy="119400"/>
            </a:xfrm>
            <a:custGeom>
              <a:avLst/>
              <a:gdLst/>
              <a:ahLst/>
              <a:cxnLst/>
              <a:rect l="l" t="t" r="r" b="b"/>
              <a:pathLst>
                <a:path w="7053" h="4776" extrusionOk="0">
                  <a:moveTo>
                    <a:pt x="304" y="0"/>
                  </a:moveTo>
                  <a:cubicBezTo>
                    <a:pt x="215" y="0"/>
                    <a:pt x="130" y="48"/>
                    <a:pt x="92" y="143"/>
                  </a:cubicBezTo>
                  <a:cubicBezTo>
                    <a:pt x="1" y="264"/>
                    <a:pt x="31" y="447"/>
                    <a:pt x="153" y="507"/>
                  </a:cubicBezTo>
                  <a:lnTo>
                    <a:pt x="6566" y="4732"/>
                  </a:lnTo>
                  <a:cubicBezTo>
                    <a:pt x="6609" y="4754"/>
                    <a:pt x="6652" y="4775"/>
                    <a:pt x="6695" y="4775"/>
                  </a:cubicBezTo>
                  <a:cubicBezTo>
                    <a:pt x="6713" y="4775"/>
                    <a:pt x="6731" y="4772"/>
                    <a:pt x="6748" y="4763"/>
                  </a:cubicBezTo>
                  <a:cubicBezTo>
                    <a:pt x="6840" y="4763"/>
                    <a:pt x="6900" y="4732"/>
                    <a:pt x="6961" y="4641"/>
                  </a:cubicBezTo>
                  <a:cubicBezTo>
                    <a:pt x="7052" y="4520"/>
                    <a:pt x="6992" y="4337"/>
                    <a:pt x="6870" y="4276"/>
                  </a:cubicBezTo>
                  <a:lnTo>
                    <a:pt x="456" y="51"/>
                  </a:lnTo>
                  <a:cubicBezTo>
                    <a:pt x="411" y="17"/>
                    <a:pt x="357" y="0"/>
                    <a:pt x="304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62"/>
            <p:cNvSpPr/>
            <p:nvPr/>
          </p:nvSpPr>
          <p:spPr>
            <a:xfrm>
              <a:off x="4441075" y="3625150"/>
              <a:ext cx="1506125" cy="684025"/>
            </a:xfrm>
            <a:custGeom>
              <a:avLst/>
              <a:gdLst/>
              <a:ahLst/>
              <a:cxnLst/>
              <a:rect l="l" t="t" r="r" b="b"/>
              <a:pathLst>
                <a:path w="60245" h="27361" extrusionOk="0">
                  <a:moveTo>
                    <a:pt x="23892" y="1"/>
                  </a:moveTo>
                  <a:cubicBezTo>
                    <a:pt x="23854" y="1"/>
                    <a:pt x="23816" y="8"/>
                    <a:pt x="23770" y="23"/>
                  </a:cubicBezTo>
                  <a:cubicBezTo>
                    <a:pt x="23709" y="54"/>
                    <a:pt x="23648" y="115"/>
                    <a:pt x="23648" y="206"/>
                  </a:cubicBezTo>
                  <a:cubicBezTo>
                    <a:pt x="23618" y="267"/>
                    <a:pt x="20791" y="7470"/>
                    <a:pt x="15806" y="11908"/>
                  </a:cubicBezTo>
                  <a:cubicBezTo>
                    <a:pt x="10730" y="16376"/>
                    <a:pt x="213" y="26772"/>
                    <a:pt x="122" y="26893"/>
                  </a:cubicBezTo>
                  <a:cubicBezTo>
                    <a:pt x="1" y="26984"/>
                    <a:pt x="1" y="27167"/>
                    <a:pt x="122" y="27288"/>
                  </a:cubicBezTo>
                  <a:cubicBezTo>
                    <a:pt x="167" y="27333"/>
                    <a:pt x="211" y="27361"/>
                    <a:pt x="268" y="27361"/>
                  </a:cubicBezTo>
                  <a:cubicBezTo>
                    <a:pt x="288" y="27361"/>
                    <a:pt x="311" y="27357"/>
                    <a:pt x="335" y="27349"/>
                  </a:cubicBezTo>
                  <a:cubicBezTo>
                    <a:pt x="396" y="27349"/>
                    <a:pt x="457" y="27319"/>
                    <a:pt x="517" y="27288"/>
                  </a:cubicBezTo>
                  <a:cubicBezTo>
                    <a:pt x="609" y="27167"/>
                    <a:pt x="11095" y="16802"/>
                    <a:pt x="16171" y="12303"/>
                  </a:cubicBezTo>
                  <a:cubicBezTo>
                    <a:pt x="20731" y="8261"/>
                    <a:pt x="23497" y="1999"/>
                    <a:pt x="24044" y="662"/>
                  </a:cubicBezTo>
                  <a:cubicBezTo>
                    <a:pt x="25928" y="1391"/>
                    <a:pt x="37600" y="5829"/>
                    <a:pt x="48482" y="6437"/>
                  </a:cubicBezTo>
                  <a:cubicBezTo>
                    <a:pt x="48894" y="6460"/>
                    <a:pt x="49293" y="6471"/>
                    <a:pt x="49680" y="6471"/>
                  </a:cubicBezTo>
                  <a:cubicBezTo>
                    <a:pt x="53888" y="6471"/>
                    <a:pt x="56619" y="5174"/>
                    <a:pt x="58178" y="4005"/>
                  </a:cubicBezTo>
                  <a:cubicBezTo>
                    <a:pt x="58999" y="3428"/>
                    <a:pt x="59576" y="2850"/>
                    <a:pt x="60002" y="2364"/>
                  </a:cubicBezTo>
                  <a:cubicBezTo>
                    <a:pt x="60093" y="1908"/>
                    <a:pt x="60184" y="1452"/>
                    <a:pt x="60245" y="1026"/>
                  </a:cubicBezTo>
                  <a:lnTo>
                    <a:pt x="60245" y="1026"/>
                  </a:lnTo>
                  <a:cubicBezTo>
                    <a:pt x="60184" y="1148"/>
                    <a:pt x="60002" y="1422"/>
                    <a:pt x="59728" y="1786"/>
                  </a:cubicBezTo>
                  <a:cubicBezTo>
                    <a:pt x="59333" y="2273"/>
                    <a:pt x="58725" y="2941"/>
                    <a:pt x="57844" y="3580"/>
                  </a:cubicBezTo>
                  <a:cubicBezTo>
                    <a:pt x="56332" y="4672"/>
                    <a:pt x="53685" y="5918"/>
                    <a:pt x="49572" y="5918"/>
                  </a:cubicBezTo>
                  <a:cubicBezTo>
                    <a:pt x="49219" y="5918"/>
                    <a:pt x="48856" y="5909"/>
                    <a:pt x="48482" y="5890"/>
                  </a:cubicBezTo>
                  <a:cubicBezTo>
                    <a:pt x="36810" y="5221"/>
                    <a:pt x="24135" y="84"/>
                    <a:pt x="24013" y="23"/>
                  </a:cubicBezTo>
                  <a:cubicBezTo>
                    <a:pt x="23968" y="8"/>
                    <a:pt x="23930" y="1"/>
                    <a:pt x="23892" y="1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62"/>
            <p:cNvSpPr/>
            <p:nvPr/>
          </p:nvSpPr>
          <p:spPr>
            <a:xfrm>
              <a:off x="4683475" y="2557325"/>
              <a:ext cx="657350" cy="617450"/>
            </a:xfrm>
            <a:custGeom>
              <a:avLst/>
              <a:gdLst/>
              <a:ahLst/>
              <a:cxnLst/>
              <a:rect l="l" t="t" r="r" b="b"/>
              <a:pathLst>
                <a:path w="26294" h="24698" extrusionOk="0">
                  <a:moveTo>
                    <a:pt x="4803" y="0"/>
                  </a:moveTo>
                  <a:lnTo>
                    <a:pt x="1" y="3131"/>
                  </a:lnTo>
                  <a:lnTo>
                    <a:pt x="8633" y="19453"/>
                  </a:lnTo>
                  <a:cubicBezTo>
                    <a:pt x="9497" y="22797"/>
                    <a:pt x="12437" y="24697"/>
                    <a:pt x="15427" y="24697"/>
                  </a:cubicBezTo>
                  <a:cubicBezTo>
                    <a:pt x="17383" y="24697"/>
                    <a:pt x="19361" y="23884"/>
                    <a:pt x="20792" y="22128"/>
                  </a:cubicBezTo>
                  <a:lnTo>
                    <a:pt x="26293" y="15441"/>
                  </a:lnTo>
                  <a:lnTo>
                    <a:pt x="21065" y="4560"/>
                  </a:lnTo>
                  <a:lnTo>
                    <a:pt x="15685" y="10669"/>
                  </a:lnTo>
                  <a:lnTo>
                    <a:pt x="4803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62"/>
            <p:cNvSpPr/>
            <p:nvPr/>
          </p:nvSpPr>
          <p:spPr>
            <a:xfrm>
              <a:off x="5066475" y="2813375"/>
              <a:ext cx="55500" cy="85925"/>
            </a:xfrm>
            <a:custGeom>
              <a:avLst/>
              <a:gdLst/>
              <a:ahLst/>
              <a:cxnLst/>
              <a:rect l="l" t="t" r="r" b="b"/>
              <a:pathLst>
                <a:path w="2220" h="3437" extrusionOk="0">
                  <a:moveTo>
                    <a:pt x="204" y="0"/>
                  </a:moveTo>
                  <a:cubicBezTo>
                    <a:pt x="173" y="0"/>
                    <a:pt x="143" y="10"/>
                    <a:pt x="122" y="32"/>
                  </a:cubicBezTo>
                  <a:cubicBezTo>
                    <a:pt x="31" y="62"/>
                    <a:pt x="0" y="184"/>
                    <a:pt x="31" y="275"/>
                  </a:cubicBezTo>
                  <a:lnTo>
                    <a:pt x="1854" y="3345"/>
                  </a:lnTo>
                  <a:cubicBezTo>
                    <a:pt x="1885" y="3406"/>
                    <a:pt x="1946" y="3436"/>
                    <a:pt x="2006" y="3436"/>
                  </a:cubicBezTo>
                  <a:cubicBezTo>
                    <a:pt x="2037" y="3436"/>
                    <a:pt x="2067" y="3436"/>
                    <a:pt x="2098" y="3406"/>
                  </a:cubicBezTo>
                  <a:cubicBezTo>
                    <a:pt x="2189" y="3375"/>
                    <a:pt x="2219" y="3254"/>
                    <a:pt x="2158" y="3163"/>
                  </a:cubicBezTo>
                  <a:lnTo>
                    <a:pt x="365" y="93"/>
                  </a:lnTo>
                  <a:cubicBezTo>
                    <a:pt x="326" y="34"/>
                    <a:pt x="261" y="0"/>
                    <a:pt x="204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62"/>
            <p:cNvSpPr/>
            <p:nvPr/>
          </p:nvSpPr>
          <p:spPr>
            <a:xfrm>
              <a:off x="4425125" y="2357150"/>
              <a:ext cx="334375" cy="283775"/>
            </a:xfrm>
            <a:custGeom>
              <a:avLst/>
              <a:gdLst/>
              <a:ahLst/>
              <a:cxnLst/>
              <a:rect l="l" t="t" r="r" b="b"/>
              <a:pathLst>
                <a:path w="13375" h="11351" extrusionOk="0">
                  <a:moveTo>
                    <a:pt x="5992" y="1"/>
                  </a:moveTo>
                  <a:cubicBezTo>
                    <a:pt x="5800" y="1"/>
                    <a:pt x="5606" y="62"/>
                    <a:pt x="5441" y="165"/>
                  </a:cubicBezTo>
                  <a:cubicBezTo>
                    <a:pt x="5198" y="348"/>
                    <a:pt x="5076" y="652"/>
                    <a:pt x="5076" y="925"/>
                  </a:cubicBezTo>
                  <a:cubicBezTo>
                    <a:pt x="5076" y="1259"/>
                    <a:pt x="5289" y="1594"/>
                    <a:pt x="5532" y="1837"/>
                  </a:cubicBezTo>
                  <a:cubicBezTo>
                    <a:pt x="5836" y="2171"/>
                    <a:pt x="6140" y="2475"/>
                    <a:pt x="6444" y="2810"/>
                  </a:cubicBezTo>
                  <a:cubicBezTo>
                    <a:pt x="6705" y="3096"/>
                    <a:pt x="6474" y="3516"/>
                    <a:pt x="6155" y="3516"/>
                  </a:cubicBezTo>
                  <a:cubicBezTo>
                    <a:pt x="6101" y="3516"/>
                    <a:pt x="6045" y="3504"/>
                    <a:pt x="5988" y="3478"/>
                  </a:cubicBezTo>
                  <a:cubicBezTo>
                    <a:pt x="4499" y="2840"/>
                    <a:pt x="3010" y="2232"/>
                    <a:pt x="1520" y="1594"/>
                  </a:cubicBezTo>
                  <a:cubicBezTo>
                    <a:pt x="1290" y="1502"/>
                    <a:pt x="1061" y="1410"/>
                    <a:pt x="831" y="1410"/>
                  </a:cubicBezTo>
                  <a:cubicBezTo>
                    <a:pt x="757" y="1410"/>
                    <a:pt x="682" y="1420"/>
                    <a:pt x="608" y="1442"/>
                  </a:cubicBezTo>
                  <a:cubicBezTo>
                    <a:pt x="183" y="1563"/>
                    <a:pt x="0" y="2141"/>
                    <a:pt x="243" y="2506"/>
                  </a:cubicBezTo>
                  <a:cubicBezTo>
                    <a:pt x="365" y="2627"/>
                    <a:pt x="517" y="2718"/>
                    <a:pt x="669" y="2810"/>
                  </a:cubicBezTo>
                  <a:cubicBezTo>
                    <a:pt x="1611" y="3387"/>
                    <a:pt x="2554" y="3995"/>
                    <a:pt x="3526" y="4512"/>
                  </a:cubicBezTo>
                  <a:cubicBezTo>
                    <a:pt x="4073" y="4808"/>
                    <a:pt x="4448" y="5104"/>
                    <a:pt x="4845" y="5336"/>
                  </a:cubicBezTo>
                  <a:lnTo>
                    <a:pt x="4845" y="5336"/>
                  </a:lnTo>
                  <a:cubicBezTo>
                    <a:pt x="4764" y="5297"/>
                    <a:pt x="4686" y="5263"/>
                    <a:pt x="4620" y="5241"/>
                  </a:cubicBezTo>
                  <a:cubicBezTo>
                    <a:pt x="3465" y="4755"/>
                    <a:pt x="2341" y="4269"/>
                    <a:pt x="1216" y="3721"/>
                  </a:cubicBezTo>
                  <a:cubicBezTo>
                    <a:pt x="1034" y="3630"/>
                    <a:pt x="821" y="3630"/>
                    <a:pt x="608" y="3630"/>
                  </a:cubicBezTo>
                  <a:cubicBezTo>
                    <a:pt x="487" y="3661"/>
                    <a:pt x="365" y="3691"/>
                    <a:pt x="274" y="3782"/>
                  </a:cubicBezTo>
                  <a:cubicBezTo>
                    <a:pt x="183" y="3873"/>
                    <a:pt x="122" y="3995"/>
                    <a:pt x="122" y="4117"/>
                  </a:cubicBezTo>
                  <a:cubicBezTo>
                    <a:pt x="122" y="4269"/>
                    <a:pt x="183" y="4421"/>
                    <a:pt x="304" y="4512"/>
                  </a:cubicBezTo>
                  <a:cubicBezTo>
                    <a:pt x="487" y="4694"/>
                    <a:pt x="669" y="4877"/>
                    <a:pt x="912" y="4998"/>
                  </a:cubicBezTo>
                  <a:cubicBezTo>
                    <a:pt x="1551" y="5332"/>
                    <a:pt x="2189" y="5697"/>
                    <a:pt x="2827" y="6032"/>
                  </a:cubicBezTo>
                  <a:cubicBezTo>
                    <a:pt x="3446" y="6369"/>
                    <a:pt x="4090" y="6680"/>
                    <a:pt x="4664" y="7038"/>
                  </a:cubicBezTo>
                  <a:lnTo>
                    <a:pt x="4664" y="7038"/>
                  </a:lnTo>
                  <a:cubicBezTo>
                    <a:pt x="4533" y="6971"/>
                    <a:pt x="4379" y="6927"/>
                    <a:pt x="4225" y="6883"/>
                  </a:cubicBezTo>
                  <a:cubicBezTo>
                    <a:pt x="3830" y="6731"/>
                    <a:pt x="3435" y="6579"/>
                    <a:pt x="3010" y="6427"/>
                  </a:cubicBezTo>
                  <a:cubicBezTo>
                    <a:pt x="2712" y="6335"/>
                    <a:pt x="2362" y="6192"/>
                    <a:pt x="2026" y="6192"/>
                  </a:cubicBezTo>
                  <a:cubicBezTo>
                    <a:pt x="1916" y="6192"/>
                    <a:pt x="1807" y="6207"/>
                    <a:pt x="1702" y="6244"/>
                  </a:cubicBezTo>
                  <a:cubicBezTo>
                    <a:pt x="1520" y="6335"/>
                    <a:pt x="1368" y="6487"/>
                    <a:pt x="1368" y="6670"/>
                  </a:cubicBezTo>
                  <a:cubicBezTo>
                    <a:pt x="1368" y="6761"/>
                    <a:pt x="1399" y="6852"/>
                    <a:pt x="1459" y="6943"/>
                  </a:cubicBezTo>
                  <a:cubicBezTo>
                    <a:pt x="1611" y="7187"/>
                    <a:pt x="1915" y="7278"/>
                    <a:pt x="2189" y="7399"/>
                  </a:cubicBezTo>
                  <a:cubicBezTo>
                    <a:pt x="2432" y="7521"/>
                    <a:pt x="2706" y="7643"/>
                    <a:pt x="2949" y="7734"/>
                  </a:cubicBezTo>
                  <a:cubicBezTo>
                    <a:pt x="3465" y="7977"/>
                    <a:pt x="3982" y="8190"/>
                    <a:pt x="4499" y="8402"/>
                  </a:cubicBezTo>
                  <a:cubicBezTo>
                    <a:pt x="4803" y="8554"/>
                    <a:pt x="5107" y="8676"/>
                    <a:pt x="5411" y="8798"/>
                  </a:cubicBezTo>
                  <a:lnTo>
                    <a:pt x="4195" y="8615"/>
                  </a:lnTo>
                  <a:cubicBezTo>
                    <a:pt x="4096" y="8597"/>
                    <a:pt x="3983" y="8587"/>
                    <a:pt x="3865" y="8587"/>
                  </a:cubicBezTo>
                  <a:cubicBezTo>
                    <a:pt x="3399" y="8587"/>
                    <a:pt x="2858" y="8738"/>
                    <a:pt x="2858" y="9101"/>
                  </a:cubicBezTo>
                  <a:cubicBezTo>
                    <a:pt x="2858" y="9375"/>
                    <a:pt x="3040" y="9618"/>
                    <a:pt x="3313" y="9649"/>
                  </a:cubicBezTo>
                  <a:lnTo>
                    <a:pt x="10426" y="11351"/>
                  </a:lnTo>
                  <a:lnTo>
                    <a:pt x="13374" y="6457"/>
                  </a:lnTo>
                  <a:lnTo>
                    <a:pt x="13374" y="6427"/>
                  </a:lnTo>
                  <a:cubicBezTo>
                    <a:pt x="13253" y="6335"/>
                    <a:pt x="13101" y="6244"/>
                    <a:pt x="12979" y="6123"/>
                  </a:cubicBezTo>
                  <a:cubicBezTo>
                    <a:pt x="10852" y="4512"/>
                    <a:pt x="8876" y="1989"/>
                    <a:pt x="6779" y="348"/>
                  </a:cubicBezTo>
                  <a:cubicBezTo>
                    <a:pt x="6627" y="226"/>
                    <a:pt x="6475" y="104"/>
                    <a:pt x="6262" y="44"/>
                  </a:cubicBezTo>
                  <a:cubicBezTo>
                    <a:pt x="6174" y="14"/>
                    <a:pt x="6083" y="1"/>
                    <a:pt x="5992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62"/>
            <p:cNvSpPr/>
            <p:nvPr/>
          </p:nvSpPr>
          <p:spPr>
            <a:xfrm>
              <a:off x="4425125" y="2357150"/>
              <a:ext cx="341200" cy="297450"/>
            </a:xfrm>
            <a:custGeom>
              <a:avLst/>
              <a:gdLst/>
              <a:ahLst/>
              <a:cxnLst/>
              <a:rect l="l" t="t" r="r" b="b"/>
              <a:pathLst>
                <a:path w="13648" h="11898" extrusionOk="0">
                  <a:moveTo>
                    <a:pt x="5992" y="1"/>
                  </a:moveTo>
                  <a:cubicBezTo>
                    <a:pt x="5800" y="1"/>
                    <a:pt x="5606" y="62"/>
                    <a:pt x="5441" y="165"/>
                  </a:cubicBezTo>
                  <a:cubicBezTo>
                    <a:pt x="5198" y="348"/>
                    <a:pt x="5076" y="652"/>
                    <a:pt x="5076" y="925"/>
                  </a:cubicBezTo>
                  <a:cubicBezTo>
                    <a:pt x="5076" y="1259"/>
                    <a:pt x="5289" y="1594"/>
                    <a:pt x="5532" y="1837"/>
                  </a:cubicBezTo>
                  <a:cubicBezTo>
                    <a:pt x="5836" y="2171"/>
                    <a:pt x="6140" y="2475"/>
                    <a:pt x="6444" y="2810"/>
                  </a:cubicBezTo>
                  <a:cubicBezTo>
                    <a:pt x="6705" y="3096"/>
                    <a:pt x="6474" y="3516"/>
                    <a:pt x="6155" y="3516"/>
                  </a:cubicBezTo>
                  <a:cubicBezTo>
                    <a:pt x="6101" y="3516"/>
                    <a:pt x="6045" y="3504"/>
                    <a:pt x="5988" y="3478"/>
                  </a:cubicBezTo>
                  <a:cubicBezTo>
                    <a:pt x="4499" y="2840"/>
                    <a:pt x="3010" y="2232"/>
                    <a:pt x="1520" y="1594"/>
                  </a:cubicBezTo>
                  <a:cubicBezTo>
                    <a:pt x="1290" y="1502"/>
                    <a:pt x="1061" y="1410"/>
                    <a:pt x="831" y="1410"/>
                  </a:cubicBezTo>
                  <a:cubicBezTo>
                    <a:pt x="757" y="1410"/>
                    <a:pt x="682" y="1420"/>
                    <a:pt x="608" y="1442"/>
                  </a:cubicBezTo>
                  <a:cubicBezTo>
                    <a:pt x="183" y="1563"/>
                    <a:pt x="0" y="2141"/>
                    <a:pt x="243" y="2506"/>
                  </a:cubicBezTo>
                  <a:cubicBezTo>
                    <a:pt x="365" y="2627"/>
                    <a:pt x="517" y="2718"/>
                    <a:pt x="669" y="2810"/>
                  </a:cubicBezTo>
                  <a:cubicBezTo>
                    <a:pt x="1611" y="3387"/>
                    <a:pt x="2554" y="3995"/>
                    <a:pt x="3526" y="4512"/>
                  </a:cubicBezTo>
                  <a:cubicBezTo>
                    <a:pt x="4073" y="4808"/>
                    <a:pt x="4448" y="5104"/>
                    <a:pt x="4845" y="5336"/>
                  </a:cubicBezTo>
                  <a:lnTo>
                    <a:pt x="4845" y="5336"/>
                  </a:lnTo>
                  <a:cubicBezTo>
                    <a:pt x="4764" y="5297"/>
                    <a:pt x="4686" y="5263"/>
                    <a:pt x="4620" y="5241"/>
                  </a:cubicBezTo>
                  <a:cubicBezTo>
                    <a:pt x="3465" y="4755"/>
                    <a:pt x="2341" y="4269"/>
                    <a:pt x="1216" y="3721"/>
                  </a:cubicBezTo>
                  <a:cubicBezTo>
                    <a:pt x="1034" y="3630"/>
                    <a:pt x="821" y="3630"/>
                    <a:pt x="639" y="3630"/>
                  </a:cubicBezTo>
                  <a:cubicBezTo>
                    <a:pt x="487" y="3661"/>
                    <a:pt x="365" y="3691"/>
                    <a:pt x="274" y="3782"/>
                  </a:cubicBezTo>
                  <a:cubicBezTo>
                    <a:pt x="183" y="3873"/>
                    <a:pt x="122" y="3995"/>
                    <a:pt x="122" y="4117"/>
                  </a:cubicBezTo>
                  <a:cubicBezTo>
                    <a:pt x="122" y="4269"/>
                    <a:pt x="183" y="4421"/>
                    <a:pt x="304" y="4512"/>
                  </a:cubicBezTo>
                  <a:cubicBezTo>
                    <a:pt x="487" y="4694"/>
                    <a:pt x="669" y="4877"/>
                    <a:pt x="912" y="4998"/>
                  </a:cubicBezTo>
                  <a:cubicBezTo>
                    <a:pt x="1551" y="5332"/>
                    <a:pt x="2189" y="5697"/>
                    <a:pt x="2827" y="6032"/>
                  </a:cubicBezTo>
                  <a:cubicBezTo>
                    <a:pt x="3446" y="6369"/>
                    <a:pt x="4090" y="6680"/>
                    <a:pt x="4664" y="7038"/>
                  </a:cubicBezTo>
                  <a:lnTo>
                    <a:pt x="4664" y="7038"/>
                  </a:lnTo>
                  <a:cubicBezTo>
                    <a:pt x="4533" y="6971"/>
                    <a:pt x="4379" y="6927"/>
                    <a:pt x="4225" y="6883"/>
                  </a:cubicBezTo>
                  <a:cubicBezTo>
                    <a:pt x="3830" y="6731"/>
                    <a:pt x="3435" y="6579"/>
                    <a:pt x="3010" y="6457"/>
                  </a:cubicBezTo>
                  <a:cubicBezTo>
                    <a:pt x="2710" y="6342"/>
                    <a:pt x="2359" y="6192"/>
                    <a:pt x="2021" y="6192"/>
                  </a:cubicBezTo>
                  <a:cubicBezTo>
                    <a:pt x="1913" y="6192"/>
                    <a:pt x="1806" y="6207"/>
                    <a:pt x="1702" y="6244"/>
                  </a:cubicBezTo>
                  <a:cubicBezTo>
                    <a:pt x="1520" y="6335"/>
                    <a:pt x="1368" y="6487"/>
                    <a:pt x="1368" y="6670"/>
                  </a:cubicBezTo>
                  <a:cubicBezTo>
                    <a:pt x="1368" y="6761"/>
                    <a:pt x="1399" y="6852"/>
                    <a:pt x="1459" y="6943"/>
                  </a:cubicBezTo>
                  <a:cubicBezTo>
                    <a:pt x="1642" y="7187"/>
                    <a:pt x="1915" y="7278"/>
                    <a:pt x="2189" y="7399"/>
                  </a:cubicBezTo>
                  <a:cubicBezTo>
                    <a:pt x="2432" y="7521"/>
                    <a:pt x="2706" y="7643"/>
                    <a:pt x="2949" y="7734"/>
                  </a:cubicBezTo>
                  <a:cubicBezTo>
                    <a:pt x="3465" y="7977"/>
                    <a:pt x="3982" y="8190"/>
                    <a:pt x="4499" y="8402"/>
                  </a:cubicBezTo>
                  <a:cubicBezTo>
                    <a:pt x="4803" y="8554"/>
                    <a:pt x="5107" y="8676"/>
                    <a:pt x="5411" y="8798"/>
                  </a:cubicBezTo>
                  <a:lnTo>
                    <a:pt x="4195" y="8615"/>
                  </a:lnTo>
                  <a:cubicBezTo>
                    <a:pt x="4096" y="8597"/>
                    <a:pt x="3983" y="8587"/>
                    <a:pt x="3865" y="8587"/>
                  </a:cubicBezTo>
                  <a:cubicBezTo>
                    <a:pt x="3399" y="8587"/>
                    <a:pt x="2858" y="8738"/>
                    <a:pt x="2858" y="9101"/>
                  </a:cubicBezTo>
                  <a:cubicBezTo>
                    <a:pt x="2858" y="9375"/>
                    <a:pt x="3040" y="9618"/>
                    <a:pt x="3313" y="9649"/>
                  </a:cubicBezTo>
                  <a:lnTo>
                    <a:pt x="10426" y="11351"/>
                  </a:lnTo>
                  <a:lnTo>
                    <a:pt x="13648" y="11898"/>
                  </a:lnTo>
                  <a:lnTo>
                    <a:pt x="13648" y="11898"/>
                  </a:lnTo>
                  <a:lnTo>
                    <a:pt x="13374" y="6427"/>
                  </a:lnTo>
                  <a:cubicBezTo>
                    <a:pt x="13253" y="6335"/>
                    <a:pt x="13101" y="6244"/>
                    <a:pt x="12979" y="6123"/>
                  </a:cubicBezTo>
                  <a:cubicBezTo>
                    <a:pt x="10852" y="4512"/>
                    <a:pt x="8876" y="1989"/>
                    <a:pt x="6779" y="348"/>
                  </a:cubicBezTo>
                  <a:cubicBezTo>
                    <a:pt x="6627" y="226"/>
                    <a:pt x="6475" y="104"/>
                    <a:pt x="6262" y="44"/>
                  </a:cubicBezTo>
                  <a:cubicBezTo>
                    <a:pt x="6174" y="14"/>
                    <a:pt x="6083" y="1"/>
                    <a:pt x="5992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62"/>
            <p:cNvSpPr/>
            <p:nvPr/>
          </p:nvSpPr>
          <p:spPr>
            <a:xfrm>
              <a:off x="4583950" y="2427375"/>
              <a:ext cx="61575" cy="77525"/>
            </a:xfrm>
            <a:custGeom>
              <a:avLst/>
              <a:gdLst/>
              <a:ahLst/>
              <a:cxnLst/>
              <a:rect l="l" t="t" r="r" b="b"/>
              <a:pathLst>
                <a:path w="2463" h="3101" extrusionOk="0">
                  <a:moveTo>
                    <a:pt x="182" y="1"/>
                  </a:moveTo>
                  <a:cubicBezTo>
                    <a:pt x="152" y="1"/>
                    <a:pt x="91" y="1"/>
                    <a:pt x="61" y="61"/>
                  </a:cubicBezTo>
                  <a:cubicBezTo>
                    <a:pt x="30" y="92"/>
                    <a:pt x="0" y="122"/>
                    <a:pt x="0" y="183"/>
                  </a:cubicBezTo>
                  <a:cubicBezTo>
                    <a:pt x="0" y="183"/>
                    <a:pt x="30" y="2219"/>
                    <a:pt x="2219" y="3101"/>
                  </a:cubicBezTo>
                  <a:lnTo>
                    <a:pt x="2371" y="3101"/>
                  </a:lnTo>
                  <a:cubicBezTo>
                    <a:pt x="2371" y="3071"/>
                    <a:pt x="2401" y="3071"/>
                    <a:pt x="2401" y="3071"/>
                  </a:cubicBezTo>
                  <a:cubicBezTo>
                    <a:pt x="2432" y="3040"/>
                    <a:pt x="2432" y="3010"/>
                    <a:pt x="2462" y="3010"/>
                  </a:cubicBezTo>
                  <a:cubicBezTo>
                    <a:pt x="2462" y="2949"/>
                    <a:pt x="2462" y="2919"/>
                    <a:pt x="2462" y="2858"/>
                  </a:cubicBezTo>
                  <a:cubicBezTo>
                    <a:pt x="2432" y="2827"/>
                    <a:pt x="2401" y="2767"/>
                    <a:pt x="2340" y="2767"/>
                  </a:cubicBezTo>
                  <a:cubicBezTo>
                    <a:pt x="395" y="1976"/>
                    <a:pt x="365" y="244"/>
                    <a:pt x="365" y="183"/>
                  </a:cubicBezTo>
                  <a:cubicBezTo>
                    <a:pt x="365" y="122"/>
                    <a:pt x="365" y="92"/>
                    <a:pt x="304" y="61"/>
                  </a:cubicBezTo>
                  <a:cubicBezTo>
                    <a:pt x="274" y="1"/>
                    <a:pt x="243" y="1"/>
                    <a:pt x="18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62"/>
            <p:cNvSpPr/>
            <p:nvPr/>
          </p:nvSpPr>
          <p:spPr>
            <a:xfrm>
              <a:off x="5096100" y="2434975"/>
              <a:ext cx="1085925" cy="976475"/>
            </a:xfrm>
            <a:custGeom>
              <a:avLst/>
              <a:gdLst/>
              <a:ahLst/>
              <a:cxnLst/>
              <a:rect l="l" t="t" r="r" b="b"/>
              <a:pathLst>
                <a:path w="43437" h="39059" extrusionOk="0">
                  <a:moveTo>
                    <a:pt x="28968" y="1"/>
                  </a:moveTo>
                  <a:lnTo>
                    <a:pt x="15472" y="396"/>
                  </a:lnTo>
                  <a:cubicBezTo>
                    <a:pt x="13010" y="456"/>
                    <a:pt x="10822" y="1612"/>
                    <a:pt x="9363" y="3405"/>
                  </a:cubicBezTo>
                  <a:lnTo>
                    <a:pt x="578" y="11672"/>
                  </a:lnTo>
                  <a:cubicBezTo>
                    <a:pt x="31" y="12159"/>
                    <a:pt x="1" y="13010"/>
                    <a:pt x="517" y="13557"/>
                  </a:cubicBezTo>
                  <a:lnTo>
                    <a:pt x="9089" y="20487"/>
                  </a:lnTo>
                  <a:lnTo>
                    <a:pt x="8390" y="39059"/>
                  </a:lnTo>
                  <a:lnTo>
                    <a:pt x="36871" y="39059"/>
                  </a:lnTo>
                  <a:lnTo>
                    <a:pt x="35321" y="19454"/>
                  </a:lnTo>
                  <a:lnTo>
                    <a:pt x="42129" y="19241"/>
                  </a:lnTo>
                  <a:cubicBezTo>
                    <a:pt x="42889" y="19211"/>
                    <a:pt x="43436" y="18511"/>
                    <a:pt x="43284" y="17752"/>
                  </a:cubicBezTo>
                  <a:lnTo>
                    <a:pt x="40944" y="7174"/>
                  </a:lnTo>
                  <a:cubicBezTo>
                    <a:pt x="40822" y="6688"/>
                    <a:pt x="40670" y="6201"/>
                    <a:pt x="40488" y="5745"/>
                  </a:cubicBezTo>
                  <a:cubicBezTo>
                    <a:pt x="39090" y="2311"/>
                    <a:pt x="35655" y="92"/>
                    <a:pt x="31916" y="31"/>
                  </a:cubicBezTo>
                  <a:lnTo>
                    <a:pt x="29393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62"/>
            <p:cNvSpPr/>
            <p:nvPr/>
          </p:nvSpPr>
          <p:spPr>
            <a:xfrm>
              <a:off x="5371175" y="1790975"/>
              <a:ext cx="414175" cy="295100"/>
            </a:xfrm>
            <a:custGeom>
              <a:avLst/>
              <a:gdLst/>
              <a:ahLst/>
              <a:cxnLst/>
              <a:rect l="l" t="t" r="r" b="b"/>
              <a:pathLst>
                <a:path w="16567" h="11804" extrusionOk="0">
                  <a:moveTo>
                    <a:pt x="7085" y="0"/>
                  </a:moveTo>
                  <a:cubicBezTo>
                    <a:pt x="5149" y="0"/>
                    <a:pt x="4239" y="1142"/>
                    <a:pt x="3010" y="2234"/>
                  </a:cubicBezTo>
                  <a:lnTo>
                    <a:pt x="2615" y="2234"/>
                  </a:lnTo>
                  <a:cubicBezTo>
                    <a:pt x="1338" y="2356"/>
                    <a:pt x="335" y="3298"/>
                    <a:pt x="92" y="4484"/>
                  </a:cubicBezTo>
                  <a:lnTo>
                    <a:pt x="1" y="4484"/>
                  </a:lnTo>
                  <a:lnTo>
                    <a:pt x="1" y="5943"/>
                  </a:lnTo>
                  <a:cubicBezTo>
                    <a:pt x="1" y="6946"/>
                    <a:pt x="609" y="7827"/>
                    <a:pt x="1460" y="8222"/>
                  </a:cubicBezTo>
                  <a:cubicBezTo>
                    <a:pt x="1772" y="8576"/>
                    <a:pt x="2070" y="8801"/>
                    <a:pt x="2246" y="8801"/>
                  </a:cubicBezTo>
                  <a:cubicBezTo>
                    <a:pt x="2328" y="8801"/>
                    <a:pt x="2383" y="8753"/>
                    <a:pt x="2402" y="8648"/>
                  </a:cubicBezTo>
                  <a:cubicBezTo>
                    <a:pt x="2433" y="8587"/>
                    <a:pt x="2433" y="8526"/>
                    <a:pt x="2463" y="8465"/>
                  </a:cubicBezTo>
                  <a:lnTo>
                    <a:pt x="3618" y="8465"/>
                  </a:lnTo>
                  <a:cubicBezTo>
                    <a:pt x="4530" y="8465"/>
                    <a:pt x="5290" y="7888"/>
                    <a:pt x="5594" y="7098"/>
                  </a:cubicBezTo>
                  <a:cubicBezTo>
                    <a:pt x="5685" y="7128"/>
                    <a:pt x="5776" y="7128"/>
                    <a:pt x="5867" y="7128"/>
                  </a:cubicBezTo>
                  <a:cubicBezTo>
                    <a:pt x="6323" y="7584"/>
                    <a:pt x="6931" y="7888"/>
                    <a:pt x="7630" y="7888"/>
                  </a:cubicBezTo>
                  <a:lnTo>
                    <a:pt x="9971" y="7888"/>
                  </a:lnTo>
                  <a:cubicBezTo>
                    <a:pt x="10548" y="7888"/>
                    <a:pt x="11065" y="7675"/>
                    <a:pt x="11430" y="7310"/>
                  </a:cubicBezTo>
                  <a:cubicBezTo>
                    <a:pt x="11582" y="7949"/>
                    <a:pt x="11551" y="8617"/>
                    <a:pt x="11582" y="9256"/>
                  </a:cubicBezTo>
                  <a:cubicBezTo>
                    <a:pt x="11582" y="9560"/>
                    <a:pt x="11582" y="9894"/>
                    <a:pt x="11612" y="10228"/>
                  </a:cubicBezTo>
                  <a:cubicBezTo>
                    <a:pt x="11612" y="10350"/>
                    <a:pt x="11946" y="11535"/>
                    <a:pt x="12038" y="11627"/>
                  </a:cubicBezTo>
                  <a:cubicBezTo>
                    <a:pt x="12112" y="11754"/>
                    <a:pt x="12227" y="11804"/>
                    <a:pt x="12363" y="11804"/>
                  </a:cubicBezTo>
                  <a:cubicBezTo>
                    <a:pt x="12615" y="11804"/>
                    <a:pt x="12936" y="11633"/>
                    <a:pt x="13193" y="11475"/>
                  </a:cubicBezTo>
                  <a:lnTo>
                    <a:pt x="14712" y="11475"/>
                  </a:lnTo>
                  <a:cubicBezTo>
                    <a:pt x="14925" y="11475"/>
                    <a:pt x="15138" y="11505"/>
                    <a:pt x="15320" y="11566"/>
                  </a:cubicBezTo>
                  <a:lnTo>
                    <a:pt x="16232" y="8678"/>
                  </a:lnTo>
                  <a:cubicBezTo>
                    <a:pt x="16567" y="7584"/>
                    <a:pt x="16232" y="6338"/>
                    <a:pt x="15351" y="5639"/>
                  </a:cubicBezTo>
                  <a:cubicBezTo>
                    <a:pt x="15320" y="5092"/>
                    <a:pt x="15260" y="4514"/>
                    <a:pt x="14986" y="3997"/>
                  </a:cubicBezTo>
                  <a:cubicBezTo>
                    <a:pt x="14409" y="2842"/>
                    <a:pt x="12950" y="2386"/>
                    <a:pt x="11764" y="2052"/>
                  </a:cubicBezTo>
                  <a:cubicBezTo>
                    <a:pt x="11612" y="2022"/>
                    <a:pt x="10366" y="1870"/>
                    <a:pt x="10336" y="1778"/>
                  </a:cubicBezTo>
                  <a:cubicBezTo>
                    <a:pt x="10275" y="1657"/>
                    <a:pt x="10214" y="1535"/>
                    <a:pt x="10123" y="1444"/>
                  </a:cubicBezTo>
                  <a:cubicBezTo>
                    <a:pt x="9606" y="654"/>
                    <a:pt x="8725" y="167"/>
                    <a:pt x="7782" y="46"/>
                  </a:cubicBezTo>
                  <a:cubicBezTo>
                    <a:pt x="7535" y="15"/>
                    <a:pt x="7304" y="0"/>
                    <a:pt x="7085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62"/>
            <p:cNvSpPr/>
            <p:nvPr/>
          </p:nvSpPr>
          <p:spPr>
            <a:xfrm>
              <a:off x="5406900" y="1953975"/>
              <a:ext cx="393650" cy="576450"/>
            </a:xfrm>
            <a:custGeom>
              <a:avLst/>
              <a:gdLst/>
              <a:ahLst/>
              <a:cxnLst/>
              <a:rect l="l" t="t" r="r" b="b"/>
              <a:pathLst>
                <a:path w="15746" h="23058" extrusionOk="0">
                  <a:moveTo>
                    <a:pt x="10548" y="0"/>
                  </a:moveTo>
                  <a:cubicBezTo>
                    <a:pt x="10244" y="790"/>
                    <a:pt x="9454" y="1368"/>
                    <a:pt x="8542" y="1368"/>
                  </a:cubicBezTo>
                  <a:lnTo>
                    <a:pt x="6201" y="1368"/>
                  </a:lnTo>
                  <a:cubicBezTo>
                    <a:pt x="5411" y="1368"/>
                    <a:pt x="4682" y="973"/>
                    <a:pt x="4226" y="395"/>
                  </a:cubicBezTo>
                  <a:cubicBezTo>
                    <a:pt x="3982" y="1277"/>
                    <a:pt x="3162" y="1945"/>
                    <a:pt x="2189" y="1945"/>
                  </a:cubicBezTo>
                  <a:lnTo>
                    <a:pt x="1095" y="1945"/>
                  </a:lnTo>
                  <a:cubicBezTo>
                    <a:pt x="730" y="1945"/>
                    <a:pt x="396" y="1854"/>
                    <a:pt x="61" y="1733"/>
                  </a:cubicBezTo>
                  <a:cubicBezTo>
                    <a:pt x="31" y="1945"/>
                    <a:pt x="1" y="2158"/>
                    <a:pt x="1" y="2371"/>
                  </a:cubicBezTo>
                  <a:lnTo>
                    <a:pt x="1" y="11976"/>
                  </a:lnTo>
                  <a:cubicBezTo>
                    <a:pt x="1" y="14165"/>
                    <a:pt x="1764" y="15927"/>
                    <a:pt x="3922" y="15958"/>
                  </a:cubicBezTo>
                  <a:lnTo>
                    <a:pt x="4165" y="19058"/>
                  </a:lnTo>
                  <a:cubicBezTo>
                    <a:pt x="4366" y="21330"/>
                    <a:pt x="6254" y="23057"/>
                    <a:pt x="8490" y="23057"/>
                  </a:cubicBezTo>
                  <a:cubicBezTo>
                    <a:pt x="8617" y="23057"/>
                    <a:pt x="8746" y="23052"/>
                    <a:pt x="8876" y="23040"/>
                  </a:cubicBezTo>
                  <a:lnTo>
                    <a:pt x="9302" y="23010"/>
                  </a:lnTo>
                  <a:cubicBezTo>
                    <a:pt x="11703" y="22827"/>
                    <a:pt x="13496" y="20730"/>
                    <a:pt x="13283" y="18329"/>
                  </a:cubicBezTo>
                  <a:lnTo>
                    <a:pt x="12645" y="10122"/>
                  </a:lnTo>
                  <a:lnTo>
                    <a:pt x="13283" y="10122"/>
                  </a:lnTo>
                  <a:cubicBezTo>
                    <a:pt x="14651" y="10122"/>
                    <a:pt x="15746" y="8997"/>
                    <a:pt x="15746" y="7660"/>
                  </a:cubicBezTo>
                  <a:lnTo>
                    <a:pt x="15746" y="7417"/>
                  </a:lnTo>
                  <a:cubicBezTo>
                    <a:pt x="15746" y="6262"/>
                    <a:pt x="14955" y="5289"/>
                    <a:pt x="13891" y="5046"/>
                  </a:cubicBezTo>
                  <a:cubicBezTo>
                    <a:pt x="13709" y="4985"/>
                    <a:pt x="13496" y="4955"/>
                    <a:pt x="13283" y="4955"/>
                  </a:cubicBezTo>
                  <a:lnTo>
                    <a:pt x="10548" y="4955"/>
                  </a:lnTo>
                  <a:lnTo>
                    <a:pt x="10548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62"/>
            <p:cNvSpPr/>
            <p:nvPr/>
          </p:nvSpPr>
          <p:spPr>
            <a:xfrm>
              <a:off x="5720750" y="2117800"/>
              <a:ext cx="31925" cy="48200"/>
            </a:xfrm>
            <a:custGeom>
              <a:avLst/>
              <a:gdLst/>
              <a:ahLst/>
              <a:cxnLst/>
              <a:rect l="l" t="t" r="r" b="b"/>
              <a:pathLst>
                <a:path w="1277" h="1928" extrusionOk="0">
                  <a:moveTo>
                    <a:pt x="1083" y="1"/>
                  </a:moveTo>
                  <a:cubicBezTo>
                    <a:pt x="1028" y="1"/>
                    <a:pt x="976" y="23"/>
                    <a:pt x="942" y="73"/>
                  </a:cubicBezTo>
                  <a:lnTo>
                    <a:pt x="30" y="1076"/>
                  </a:lnTo>
                  <a:cubicBezTo>
                    <a:pt x="0" y="1107"/>
                    <a:pt x="0" y="1168"/>
                    <a:pt x="0" y="1228"/>
                  </a:cubicBezTo>
                  <a:cubicBezTo>
                    <a:pt x="0" y="1259"/>
                    <a:pt x="30" y="1320"/>
                    <a:pt x="91" y="1350"/>
                  </a:cubicBezTo>
                  <a:lnTo>
                    <a:pt x="912" y="1897"/>
                  </a:lnTo>
                  <a:cubicBezTo>
                    <a:pt x="942" y="1928"/>
                    <a:pt x="1003" y="1928"/>
                    <a:pt x="1033" y="1928"/>
                  </a:cubicBezTo>
                  <a:cubicBezTo>
                    <a:pt x="1094" y="1928"/>
                    <a:pt x="1155" y="1897"/>
                    <a:pt x="1185" y="1836"/>
                  </a:cubicBezTo>
                  <a:cubicBezTo>
                    <a:pt x="1246" y="1776"/>
                    <a:pt x="1216" y="1654"/>
                    <a:pt x="1125" y="1593"/>
                  </a:cubicBezTo>
                  <a:lnTo>
                    <a:pt x="456" y="1168"/>
                  </a:lnTo>
                  <a:lnTo>
                    <a:pt x="1216" y="317"/>
                  </a:lnTo>
                  <a:cubicBezTo>
                    <a:pt x="1277" y="225"/>
                    <a:pt x="1277" y="134"/>
                    <a:pt x="1216" y="43"/>
                  </a:cubicBezTo>
                  <a:cubicBezTo>
                    <a:pt x="1175" y="16"/>
                    <a:pt x="1128" y="1"/>
                    <a:pt x="108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62"/>
            <p:cNvSpPr/>
            <p:nvPr/>
          </p:nvSpPr>
          <p:spPr>
            <a:xfrm>
              <a:off x="5479100" y="2081425"/>
              <a:ext cx="48650" cy="94450"/>
            </a:xfrm>
            <a:custGeom>
              <a:avLst/>
              <a:gdLst/>
              <a:ahLst/>
              <a:cxnLst/>
              <a:rect l="l" t="t" r="r" b="b"/>
              <a:pathLst>
                <a:path w="1946" h="3778" extrusionOk="0">
                  <a:moveTo>
                    <a:pt x="653" y="1"/>
                  </a:moveTo>
                  <a:cubicBezTo>
                    <a:pt x="579" y="1"/>
                    <a:pt x="512" y="60"/>
                    <a:pt x="486" y="161"/>
                  </a:cubicBezTo>
                  <a:lnTo>
                    <a:pt x="61" y="2562"/>
                  </a:lnTo>
                  <a:cubicBezTo>
                    <a:pt x="0" y="2866"/>
                    <a:pt x="91" y="3170"/>
                    <a:pt x="274" y="3413"/>
                  </a:cubicBezTo>
                  <a:cubicBezTo>
                    <a:pt x="486" y="3626"/>
                    <a:pt x="760" y="3778"/>
                    <a:pt x="1064" y="3778"/>
                  </a:cubicBezTo>
                  <a:lnTo>
                    <a:pt x="1763" y="3778"/>
                  </a:lnTo>
                  <a:cubicBezTo>
                    <a:pt x="1854" y="3778"/>
                    <a:pt x="1945" y="3686"/>
                    <a:pt x="1945" y="3595"/>
                  </a:cubicBezTo>
                  <a:cubicBezTo>
                    <a:pt x="1945" y="3474"/>
                    <a:pt x="1854" y="3413"/>
                    <a:pt x="1763" y="3413"/>
                  </a:cubicBezTo>
                  <a:lnTo>
                    <a:pt x="1064" y="3413"/>
                  </a:lnTo>
                  <a:cubicBezTo>
                    <a:pt x="882" y="3413"/>
                    <a:pt x="699" y="3322"/>
                    <a:pt x="578" y="3170"/>
                  </a:cubicBezTo>
                  <a:cubicBezTo>
                    <a:pt x="426" y="3018"/>
                    <a:pt x="395" y="2835"/>
                    <a:pt x="426" y="2623"/>
                  </a:cubicBezTo>
                  <a:lnTo>
                    <a:pt x="851" y="221"/>
                  </a:lnTo>
                  <a:cubicBezTo>
                    <a:pt x="851" y="130"/>
                    <a:pt x="790" y="9"/>
                    <a:pt x="699" y="9"/>
                  </a:cubicBezTo>
                  <a:cubicBezTo>
                    <a:pt x="684" y="3"/>
                    <a:pt x="668" y="1"/>
                    <a:pt x="653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62"/>
            <p:cNvSpPr/>
            <p:nvPr/>
          </p:nvSpPr>
          <p:spPr>
            <a:xfrm>
              <a:off x="5437300" y="2110975"/>
              <a:ext cx="26625" cy="24925"/>
            </a:xfrm>
            <a:custGeom>
              <a:avLst/>
              <a:gdLst/>
              <a:ahLst/>
              <a:cxnLst/>
              <a:rect l="l" t="t" r="r" b="b"/>
              <a:pathLst>
                <a:path w="1065" h="997" extrusionOk="0">
                  <a:moveTo>
                    <a:pt x="503" y="0"/>
                  </a:moveTo>
                  <a:cubicBezTo>
                    <a:pt x="274" y="0"/>
                    <a:pt x="84" y="169"/>
                    <a:pt x="31" y="407"/>
                  </a:cubicBezTo>
                  <a:cubicBezTo>
                    <a:pt x="0" y="681"/>
                    <a:pt x="152" y="954"/>
                    <a:pt x="426" y="985"/>
                  </a:cubicBezTo>
                  <a:cubicBezTo>
                    <a:pt x="462" y="993"/>
                    <a:pt x="497" y="996"/>
                    <a:pt x="532" y="996"/>
                  </a:cubicBezTo>
                  <a:cubicBezTo>
                    <a:pt x="767" y="996"/>
                    <a:pt x="981" y="827"/>
                    <a:pt x="1034" y="590"/>
                  </a:cubicBezTo>
                  <a:cubicBezTo>
                    <a:pt x="1064" y="316"/>
                    <a:pt x="882" y="42"/>
                    <a:pt x="608" y="12"/>
                  </a:cubicBezTo>
                  <a:cubicBezTo>
                    <a:pt x="573" y="4"/>
                    <a:pt x="538" y="0"/>
                    <a:pt x="50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62"/>
            <p:cNvSpPr/>
            <p:nvPr/>
          </p:nvSpPr>
          <p:spPr>
            <a:xfrm>
              <a:off x="5514050" y="2280125"/>
              <a:ext cx="33450" cy="12525"/>
            </a:xfrm>
            <a:custGeom>
              <a:avLst/>
              <a:gdLst/>
              <a:ahLst/>
              <a:cxnLst/>
              <a:rect l="l" t="t" r="r" b="b"/>
              <a:pathLst>
                <a:path w="1338" h="501" extrusionOk="0">
                  <a:moveTo>
                    <a:pt x="544" y="1"/>
                  </a:moveTo>
                  <a:cubicBezTo>
                    <a:pt x="285" y="1"/>
                    <a:pt x="92" y="85"/>
                    <a:pt x="92" y="85"/>
                  </a:cubicBezTo>
                  <a:cubicBezTo>
                    <a:pt x="31" y="115"/>
                    <a:pt x="0" y="176"/>
                    <a:pt x="31" y="237"/>
                  </a:cubicBezTo>
                  <a:cubicBezTo>
                    <a:pt x="61" y="267"/>
                    <a:pt x="61" y="267"/>
                    <a:pt x="92" y="298"/>
                  </a:cubicBezTo>
                  <a:cubicBezTo>
                    <a:pt x="122" y="298"/>
                    <a:pt x="152" y="298"/>
                    <a:pt x="183" y="267"/>
                  </a:cubicBezTo>
                  <a:cubicBezTo>
                    <a:pt x="183" y="267"/>
                    <a:pt x="347" y="198"/>
                    <a:pt x="560" y="198"/>
                  </a:cubicBezTo>
                  <a:cubicBezTo>
                    <a:pt x="747" y="198"/>
                    <a:pt x="971" y="251"/>
                    <a:pt x="1155" y="450"/>
                  </a:cubicBezTo>
                  <a:cubicBezTo>
                    <a:pt x="1173" y="485"/>
                    <a:pt x="1201" y="500"/>
                    <a:pt x="1234" y="500"/>
                  </a:cubicBezTo>
                  <a:cubicBezTo>
                    <a:pt x="1257" y="500"/>
                    <a:pt x="1282" y="493"/>
                    <a:pt x="1307" y="480"/>
                  </a:cubicBezTo>
                  <a:cubicBezTo>
                    <a:pt x="1338" y="419"/>
                    <a:pt x="1338" y="359"/>
                    <a:pt x="1307" y="328"/>
                  </a:cubicBezTo>
                  <a:cubicBezTo>
                    <a:pt x="1063" y="69"/>
                    <a:pt x="777" y="1"/>
                    <a:pt x="54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62"/>
            <p:cNvSpPr/>
            <p:nvPr/>
          </p:nvSpPr>
          <p:spPr>
            <a:xfrm>
              <a:off x="5527725" y="2034200"/>
              <a:ext cx="104125" cy="44275"/>
            </a:xfrm>
            <a:custGeom>
              <a:avLst/>
              <a:gdLst/>
              <a:ahLst/>
              <a:cxnLst/>
              <a:rect l="l" t="t" r="r" b="b"/>
              <a:pathLst>
                <a:path w="4165" h="1771" extrusionOk="0">
                  <a:moveTo>
                    <a:pt x="1766" y="0"/>
                  </a:moveTo>
                  <a:cubicBezTo>
                    <a:pt x="1098" y="0"/>
                    <a:pt x="579" y="225"/>
                    <a:pt x="335" y="469"/>
                  </a:cubicBezTo>
                  <a:cubicBezTo>
                    <a:pt x="0" y="773"/>
                    <a:pt x="61" y="1047"/>
                    <a:pt x="274" y="1199"/>
                  </a:cubicBezTo>
                  <a:cubicBezTo>
                    <a:pt x="487" y="1351"/>
                    <a:pt x="821" y="1351"/>
                    <a:pt x="1125" y="1381"/>
                  </a:cubicBezTo>
                  <a:cubicBezTo>
                    <a:pt x="1429" y="1411"/>
                    <a:pt x="1763" y="1472"/>
                    <a:pt x="2037" y="1502"/>
                  </a:cubicBezTo>
                  <a:cubicBezTo>
                    <a:pt x="2280" y="1533"/>
                    <a:pt x="2615" y="1594"/>
                    <a:pt x="2918" y="1685"/>
                  </a:cubicBezTo>
                  <a:cubicBezTo>
                    <a:pt x="3133" y="1728"/>
                    <a:pt x="3348" y="1771"/>
                    <a:pt x="3542" y="1771"/>
                  </a:cubicBezTo>
                  <a:cubicBezTo>
                    <a:pt x="3622" y="1771"/>
                    <a:pt x="3698" y="1763"/>
                    <a:pt x="3770" y="1746"/>
                  </a:cubicBezTo>
                  <a:cubicBezTo>
                    <a:pt x="4043" y="1685"/>
                    <a:pt x="4165" y="1411"/>
                    <a:pt x="3982" y="1047"/>
                  </a:cubicBezTo>
                  <a:cubicBezTo>
                    <a:pt x="3770" y="651"/>
                    <a:pt x="3162" y="195"/>
                    <a:pt x="2280" y="43"/>
                  </a:cubicBezTo>
                  <a:cubicBezTo>
                    <a:pt x="2101" y="14"/>
                    <a:pt x="1929" y="0"/>
                    <a:pt x="1766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62"/>
            <p:cNvSpPr/>
            <p:nvPr/>
          </p:nvSpPr>
          <p:spPr>
            <a:xfrm>
              <a:off x="5402350" y="2044600"/>
              <a:ext cx="71450" cy="34650"/>
            </a:xfrm>
            <a:custGeom>
              <a:avLst/>
              <a:gdLst/>
              <a:ahLst/>
              <a:cxnLst/>
              <a:rect l="l" t="t" r="r" b="b"/>
              <a:pathLst>
                <a:path w="2858" h="1386" extrusionOk="0">
                  <a:moveTo>
                    <a:pt x="1566" y="1"/>
                  </a:moveTo>
                  <a:cubicBezTo>
                    <a:pt x="1473" y="1"/>
                    <a:pt x="1376" y="8"/>
                    <a:pt x="1277" y="23"/>
                  </a:cubicBezTo>
                  <a:cubicBezTo>
                    <a:pt x="639" y="144"/>
                    <a:pt x="243" y="509"/>
                    <a:pt x="122" y="813"/>
                  </a:cubicBezTo>
                  <a:cubicBezTo>
                    <a:pt x="0" y="1117"/>
                    <a:pt x="91" y="1299"/>
                    <a:pt x="274" y="1360"/>
                  </a:cubicBezTo>
                  <a:cubicBezTo>
                    <a:pt x="327" y="1378"/>
                    <a:pt x="383" y="1385"/>
                    <a:pt x="441" y="1385"/>
                  </a:cubicBezTo>
                  <a:cubicBezTo>
                    <a:pt x="581" y="1385"/>
                    <a:pt x="731" y="1342"/>
                    <a:pt x="882" y="1299"/>
                  </a:cubicBezTo>
                  <a:cubicBezTo>
                    <a:pt x="1094" y="1269"/>
                    <a:pt x="1307" y="1208"/>
                    <a:pt x="1490" y="1178"/>
                  </a:cubicBezTo>
                  <a:cubicBezTo>
                    <a:pt x="1672" y="1147"/>
                    <a:pt x="1885" y="1117"/>
                    <a:pt x="2098" y="1086"/>
                  </a:cubicBezTo>
                  <a:cubicBezTo>
                    <a:pt x="2310" y="1056"/>
                    <a:pt x="2523" y="1056"/>
                    <a:pt x="2675" y="935"/>
                  </a:cubicBezTo>
                  <a:cubicBezTo>
                    <a:pt x="2827" y="843"/>
                    <a:pt x="2857" y="600"/>
                    <a:pt x="2614" y="357"/>
                  </a:cubicBezTo>
                  <a:cubicBezTo>
                    <a:pt x="2436" y="179"/>
                    <a:pt x="2045" y="1"/>
                    <a:pt x="1566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62"/>
            <p:cNvSpPr/>
            <p:nvPr/>
          </p:nvSpPr>
          <p:spPr>
            <a:xfrm>
              <a:off x="5546725" y="2110500"/>
              <a:ext cx="28150" cy="27450"/>
            </a:xfrm>
            <a:custGeom>
              <a:avLst/>
              <a:gdLst/>
              <a:ahLst/>
              <a:cxnLst/>
              <a:rect l="l" t="t" r="r" b="b"/>
              <a:pathLst>
                <a:path w="1126" h="1098" extrusionOk="0">
                  <a:moveTo>
                    <a:pt x="517" y="1"/>
                  </a:moveTo>
                  <a:cubicBezTo>
                    <a:pt x="213" y="31"/>
                    <a:pt x="0" y="305"/>
                    <a:pt x="31" y="609"/>
                  </a:cubicBezTo>
                  <a:cubicBezTo>
                    <a:pt x="31" y="893"/>
                    <a:pt x="271" y="1098"/>
                    <a:pt x="551" y="1098"/>
                  </a:cubicBezTo>
                  <a:cubicBezTo>
                    <a:pt x="570" y="1098"/>
                    <a:pt x="589" y="1097"/>
                    <a:pt x="608" y="1095"/>
                  </a:cubicBezTo>
                  <a:cubicBezTo>
                    <a:pt x="912" y="1095"/>
                    <a:pt x="1125" y="821"/>
                    <a:pt x="1125" y="517"/>
                  </a:cubicBezTo>
                  <a:cubicBezTo>
                    <a:pt x="1095" y="213"/>
                    <a:pt x="821" y="1"/>
                    <a:pt x="517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62"/>
            <p:cNvSpPr/>
            <p:nvPr/>
          </p:nvSpPr>
          <p:spPr>
            <a:xfrm>
              <a:off x="5550525" y="2135500"/>
              <a:ext cx="24350" cy="5425"/>
            </a:xfrm>
            <a:custGeom>
              <a:avLst/>
              <a:gdLst/>
              <a:ahLst/>
              <a:cxnLst/>
              <a:rect l="l" t="t" r="r" b="b"/>
              <a:pathLst>
                <a:path w="974" h="217" extrusionOk="0">
                  <a:moveTo>
                    <a:pt x="539" y="0"/>
                  </a:moveTo>
                  <a:cubicBezTo>
                    <a:pt x="379" y="0"/>
                    <a:pt x="189" y="51"/>
                    <a:pt x="0" y="216"/>
                  </a:cubicBezTo>
                  <a:lnTo>
                    <a:pt x="973" y="125"/>
                  </a:lnTo>
                  <a:cubicBezTo>
                    <a:pt x="973" y="125"/>
                    <a:pt x="791" y="0"/>
                    <a:pt x="539" y="0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62"/>
            <p:cNvSpPr/>
            <p:nvPr/>
          </p:nvSpPr>
          <p:spPr>
            <a:xfrm>
              <a:off x="5545950" y="2130825"/>
              <a:ext cx="34225" cy="14650"/>
            </a:xfrm>
            <a:custGeom>
              <a:avLst/>
              <a:gdLst/>
              <a:ahLst/>
              <a:cxnLst/>
              <a:rect l="l" t="t" r="r" b="b"/>
              <a:pathLst>
                <a:path w="1369" h="586" extrusionOk="0">
                  <a:moveTo>
                    <a:pt x="737" y="0"/>
                  </a:moveTo>
                  <a:cubicBezTo>
                    <a:pt x="529" y="0"/>
                    <a:pt x="292" y="65"/>
                    <a:pt x="62" y="251"/>
                  </a:cubicBezTo>
                  <a:cubicBezTo>
                    <a:pt x="1" y="312"/>
                    <a:pt x="1" y="434"/>
                    <a:pt x="62" y="525"/>
                  </a:cubicBezTo>
                  <a:cubicBezTo>
                    <a:pt x="92" y="555"/>
                    <a:pt x="153" y="586"/>
                    <a:pt x="183" y="586"/>
                  </a:cubicBezTo>
                  <a:cubicBezTo>
                    <a:pt x="244" y="586"/>
                    <a:pt x="275" y="555"/>
                    <a:pt x="305" y="525"/>
                  </a:cubicBezTo>
                  <a:cubicBezTo>
                    <a:pt x="453" y="402"/>
                    <a:pt x="596" y="364"/>
                    <a:pt x="717" y="364"/>
                  </a:cubicBezTo>
                  <a:cubicBezTo>
                    <a:pt x="896" y="364"/>
                    <a:pt x="1029" y="446"/>
                    <a:pt x="1065" y="464"/>
                  </a:cubicBezTo>
                  <a:cubicBezTo>
                    <a:pt x="1092" y="492"/>
                    <a:pt x="1132" y="507"/>
                    <a:pt x="1173" y="507"/>
                  </a:cubicBezTo>
                  <a:cubicBezTo>
                    <a:pt x="1223" y="507"/>
                    <a:pt x="1275" y="484"/>
                    <a:pt x="1308" y="434"/>
                  </a:cubicBezTo>
                  <a:cubicBezTo>
                    <a:pt x="1369" y="343"/>
                    <a:pt x="1338" y="221"/>
                    <a:pt x="1278" y="160"/>
                  </a:cubicBezTo>
                  <a:cubicBezTo>
                    <a:pt x="1165" y="80"/>
                    <a:pt x="969" y="0"/>
                    <a:pt x="73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62"/>
            <p:cNvSpPr/>
            <p:nvPr/>
          </p:nvSpPr>
          <p:spPr>
            <a:xfrm>
              <a:off x="5438825" y="2135825"/>
              <a:ext cx="21300" cy="2050"/>
            </a:xfrm>
            <a:custGeom>
              <a:avLst/>
              <a:gdLst/>
              <a:ahLst/>
              <a:cxnLst/>
              <a:rect l="l" t="t" r="r" b="b"/>
              <a:pathLst>
                <a:path w="852" h="82" extrusionOk="0">
                  <a:moveTo>
                    <a:pt x="410" y="1"/>
                  </a:moveTo>
                  <a:cubicBezTo>
                    <a:pt x="284" y="1"/>
                    <a:pt x="142" y="21"/>
                    <a:pt x="0" y="82"/>
                  </a:cubicBezTo>
                  <a:lnTo>
                    <a:pt x="851" y="82"/>
                  </a:lnTo>
                  <a:cubicBezTo>
                    <a:pt x="851" y="82"/>
                    <a:pt x="662" y="1"/>
                    <a:pt x="410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62"/>
            <p:cNvSpPr/>
            <p:nvPr/>
          </p:nvSpPr>
          <p:spPr>
            <a:xfrm>
              <a:off x="5433500" y="2131175"/>
              <a:ext cx="31950" cy="12025"/>
            </a:xfrm>
            <a:custGeom>
              <a:avLst/>
              <a:gdLst/>
              <a:ahLst/>
              <a:cxnLst/>
              <a:rect l="l" t="t" r="r" b="b"/>
              <a:pathLst>
                <a:path w="1278" h="481" extrusionOk="0">
                  <a:moveTo>
                    <a:pt x="628" y="1"/>
                  </a:moveTo>
                  <a:cubicBezTo>
                    <a:pt x="471" y="1"/>
                    <a:pt x="295" y="30"/>
                    <a:pt x="122" y="116"/>
                  </a:cubicBezTo>
                  <a:cubicBezTo>
                    <a:pt x="31" y="177"/>
                    <a:pt x="0" y="268"/>
                    <a:pt x="61" y="359"/>
                  </a:cubicBezTo>
                  <a:cubicBezTo>
                    <a:pt x="92" y="420"/>
                    <a:pt x="152" y="481"/>
                    <a:pt x="213" y="481"/>
                  </a:cubicBezTo>
                  <a:cubicBezTo>
                    <a:pt x="244" y="481"/>
                    <a:pt x="274" y="450"/>
                    <a:pt x="304" y="450"/>
                  </a:cubicBezTo>
                  <a:cubicBezTo>
                    <a:pt x="416" y="389"/>
                    <a:pt x="531" y="369"/>
                    <a:pt x="634" y="369"/>
                  </a:cubicBezTo>
                  <a:cubicBezTo>
                    <a:pt x="841" y="369"/>
                    <a:pt x="1003" y="450"/>
                    <a:pt x="1003" y="450"/>
                  </a:cubicBezTo>
                  <a:cubicBezTo>
                    <a:pt x="1026" y="458"/>
                    <a:pt x="1049" y="462"/>
                    <a:pt x="1071" y="462"/>
                  </a:cubicBezTo>
                  <a:cubicBezTo>
                    <a:pt x="1138" y="462"/>
                    <a:pt x="1201" y="427"/>
                    <a:pt x="1247" y="359"/>
                  </a:cubicBezTo>
                  <a:cubicBezTo>
                    <a:pt x="1277" y="268"/>
                    <a:pt x="1247" y="146"/>
                    <a:pt x="1155" y="116"/>
                  </a:cubicBezTo>
                  <a:cubicBezTo>
                    <a:pt x="1136" y="96"/>
                    <a:pt x="914" y="1"/>
                    <a:pt x="628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62"/>
            <p:cNvSpPr/>
            <p:nvPr/>
          </p:nvSpPr>
          <p:spPr>
            <a:xfrm>
              <a:off x="5520875" y="2179250"/>
              <a:ext cx="82100" cy="52700"/>
            </a:xfrm>
            <a:custGeom>
              <a:avLst/>
              <a:gdLst/>
              <a:ahLst/>
              <a:cxnLst/>
              <a:rect l="l" t="t" r="r" b="b"/>
              <a:pathLst>
                <a:path w="3284" h="2108" extrusionOk="0">
                  <a:moveTo>
                    <a:pt x="2365" y="0"/>
                  </a:moveTo>
                  <a:cubicBezTo>
                    <a:pt x="2258" y="0"/>
                    <a:pt x="2153" y="40"/>
                    <a:pt x="2068" y="108"/>
                  </a:cubicBezTo>
                  <a:cubicBezTo>
                    <a:pt x="1794" y="381"/>
                    <a:pt x="1186" y="807"/>
                    <a:pt x="335" y="898"/>
                  </a:cubicBezTo>
                  <a:cubicBezTo>
                    <a:pt x="123" y="929"/>
                    <a:pt x="1" y="1172"/>
                    <a:pt x="92" y="1354"/>
                  </a:cubicBezTo>
                  <a:cubicBezTo>
                    <a:pt x="248" y="1665"/>
                    <a:pt x="566" y="2107"/>
                    <a:pt x="1167" y="2107"/>
                  </a:cubicBezTo>
                  <a:cubicBezTo>
                    <a:pt x="1387" y="2107"/>
                    <a:pt x="1645" y="2048"/>
                    <a:pt x="1946" y="1901"/>
                  </a:cubicBezTo>
                  <a:cubicBezTo>
                    <a:pt x="3284" y="1293"/>
                    <a:pt x="3041" y="351"/>
                    <a:pt x="2615" y="77"/>
                  </a:cubicBezTo>
                  <a:cubicBezTo>
                    <a:pt x="2535" y="24"/>
                    <a:pt x="2449" y="0"/>
                    <a:pt x="23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62"/>
            <p:cNvSpPr/>
            <p:nvPr/>
          </p:nvSpPr>
          <p:spPr>
            <a:xfrm>
              <a:off x="5505700" y="2315675"/>
              <a:ext cx="139825" cy="100325"/>
            </a:xfrm>
            <a:custGeom>
              <a:avLst/>
              <a:gdLst/>
              <a:ahLst/>
              <a:cxnLst/>
              <a:rect l="l" t="t" r="r" b="b"/>
              <a:pathLst>
                <a:path w="5593" h="4013" extrusionOk="0">
                  <a:moveTo>
                    <a:pt x="5593" y="0"/>
                  </a:moveTo>
                  <a:lnTo>
                    <a:pt x="5593" y="0"/>
                  </a:lnTo>
                  <a:cubicBezTo>
                    <a:pt x="4754" y="1375"/>
                    <a:pt x="1917" y="1535"/>
                    <a:pt x="637" y="1535"/>
                  </a:cubicBezTo>
                  <a:cubicBezTo>
                    <a:pt x="246" y="1535"/>
                    <a:pt x="0" y="1520"/>
                    <a:pt x="0" y="1520"/>
                  </a:cubicBezTo>
                  <a:lnTo>
                    <a:pt x="0" y="1520"/>
                  </a:lnTo>
                  <a:lnTo>
                    <a:pt x="213" y="4013"/>
                  </a:lnTo>
                  <a:cubicBezTo>
                    <a:pt x="4985" y="3952"/>
                    <a:pt x="5593" y="1"/>
                    <a:pt x="5593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62"/>
            <p:cNvSpPr/>
            <p:nvPr/>
          </p:nvSpPr>
          <p:spPr>
            <a:xfrm>
              <a:off x="5599925" y="2149250"/>
              <a:ext cx="44100" cy="26625"/>
            </a:xfrm>
            <a:custGeom>
              <a:avLst/>
              <a:gdLst/>
              <a:ahLst/>
              <a:cxnLst/>
              <a:rect l="l" t="t" r="r" b="b"/>
              <a:pathLst>
                <a:path w="1764" h="1065" extrusionOk="0">
                  <a:moveTo>
                    <a:pt x="882" y="1"/>
                  </a:moveTo>
                  <a:cubicBezTo>
                    <a:pt x="395" y="1"/>
                    <a:pt x="0" y="244"/>
                    <a:pt x="0" y="518"/>
                  </a:cubicBezTo>
                  <a:cubicBezTo>
                    <a:pt x="0" y="822"/>
                    <a:pt x="395" y="1065"/>
                    <a:pt x="882" y="1065"/>
                  </a:cubicBezTo>
                  <a:cubicBezTo>
                    <a:pt x="1368" y="1065"/>
                    <a:pt x="1763" y="822"/>
                    <a:pt x="1763" y="518"/>
                  </a:cubicBezTo>
                  <a:cubicBezTo>
                    <a:pt x="1763" y="244"/>
                    <a:pt x="1368" y="1"/>
                    <a:pt x="882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62"/>
            <p:cNvSpPr/>
            <p:nvPr/>
          </p:nvSpPr>
          <p:spPr>
            <a:xfrm>
              <a:off x="5467700" y="2914475"/>
              <a:ext cx="711275" cy="488625"/>
            </a:xfrm>
            <a:custGeom>
              <a:avLst/>
              <a:gdLst/>
              <a:ahLst/>
              <a:cxnLst/>
              <a:rect l="l" t="t" r="r" b="b"/>
              <a:pathLst>
                <a:path w="28451" h="19545" extrusionOk="0">
                  <a:moveTo>
                    <a:pt x="26779" y="0"/>
                  </a:moveTo>
                  <a:lnTo>
                    <a:pt x="15259" y="335"/>
                  </a:lnTo>
                  <a:lnTo>
                    <a:pt x="15867" y="3587"/>
                  </a:lnTo>
                  <a:lnTo>
                    <a:pt x="0" y="12584"/>
                  </a:lnTo>
                  <a:lnTo>
                    <a:pt x="3131" y="19545"/>
                  </a:lnTo>
                  <a:lnTo>
                    <a:pt x="18694" y="14316"/>
                  </a:lnTo>
                  <a:cubicBezTo>
                    <a:pt x="18694" y="14316"/>
                    <a:pt x="28451" y="10639"/>
                    <a:pt x="27356" y="3040"/>
                  </a:cubicBezTo>
                  <a:lnTo>
                    <a:pt x="26779" y="0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62"/>
            <p:cNvSpPr/>
            <p:nvPr/>
          </p:nvSpPr>
          <p:spPr>
            <a:xfrm>
              <a:off x="5782300" y="2690300"/>
              <a:ext cx="85875" cy="311575"/>
            </a:xfrm>
            <a:custGeom>
              <a:avLst/>
              <a:gdLst/>
              <a:ahLst/>
              <a:cxnLst/>
              <a:rect l="l" t="t" r="r" b="b"/>
              <a:pathLst>
                <a:path w="3435" h="12463" extrusionOk="0">
                  <a:moveTo>
                    <a:pt x="182" y="0"/>
                  </a:moveTo>
                  <a:cubicBezTo>
                    <a:pt x="91" y="0"/>
                    <a:pt x="0" y="92"/>
                    <a:pt x="30" y="213"/>
                  </a:cubicBezTo>
                  <a:lnTo>
                    <a:pt x="426" y="8633"/>
                  </a:lnTo>
                  <a:cubicBezTo>
                    <a:pt x="426" y="9119"/>
                    <a:pt x="821" y="9514"/>
                    <a:pt x="1337" y="9514"/>
                  </a:cubicBezTo>
                  <a:lnTo>
                    <a:pt x="2523" y="9484"/>
                  </a:lnTo>
                  <a:lnTo>
                    <a:pt x="3070" y="12311"/>
                  </a:lnTo>
                  <a:cubicBezTo>
                    <a:pt x="3070" y="12402"/>
                    <a:pt x="3161" y="12463"/>
                    <a:pt x="3252" y="12463"/>
                  </a:cubicBezTo>
                  <a:lnTo>
                    <a:pt x="3283" y="12463"/>
                  </a:lnTo>
                  <a:cubicBezTo>
                    <a:pt x="3374" y="12432"/>
                    <a:pt x="3435" y="12341"/>
                    <a:pt x="3435" y="12250"/>
                  </a:cubicBezTo>
                  <a:lnTo>
                    <a:pt x="2827" y="9119"/>
                  </a:lnTo>
                  <a:lnTo>
                    <a:pt x="1307" y="9150"/>
                  </a:lnTo>
                  <a:cubicBezTo>
                    <a:pt x="1034" y="9150"/>
                    <a:pt x="790" y="8906"/>
                    <a:pt x="790" y="8633"/>
                  </a:cubicBezTo>
                  <a:lnTo>
                    <a:pt x="395" y="183"/>
                  </a:lnTo>
                  <a:cubicBezTo>
                    <a:pt x="395" y="92"/>
                    <a:pt x="304" y="0"/>
                    <a:pt x="18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62"/>
            <p:cNvSpPr/>
            <p:nvPr/>
          </p:nvSpPr>
          <p:spPr>
            <a:xfrm>
              <a:off x="5860550" y="2999375"/>
              <a:ext cx="107175" cy="42025"/>
            </a:xfrm>
            <a:custGeom>
              <a:avLst/>
              <a:gdLst/>
              <a:ahLst/>
              <a:cxnLst/>
              <a:rect l="l" t="t" r="r" b="b"/>
              <a:pathLst>
                <a:path w="4287" h="1681" extrusionOk="0">
                  <a:moveTo>
                    <a:pt x="224" y="1"/>
                  </a:moveTo>
                  <a:cubicBezTo>
                    <a:pt x="143" y="1"/>
                    <a:pt x="56" y="55"/>
                    <a:pt x="31" y="130"/>
                  </a:cubicBezTo>
                  <a:cubicBezTo>
                    <a:pt x="1" y="221"/>
                    <a:pt x="62" y="312"/>
                    <a:pt x="153" y="343"/>
                  </a:cubicBezTo>
                  <a:lnTo>
                    <a:pt x="4043" y="1650"/>
                  </a:lnTo>
                  <a:cubicBezTo>
                    <a:pt x="4043" y="1650"/>
                    <a:pt x="4074" y="1680"/>
                    <a:pt x="4104" y="1680"/>
                  </a:cubicBezTo>
                  <a:cubicBezTo>
                    <a:pt x="4165" y="1680"/>
                    <a:pt x="4226" y="1619"/>
                    <a:pt x="4256" y="1528"/>
                  </a:cubicBezTo>
                  <a:cubicBezTo>
                    <a:pt x="4287" y="1437"/>
                    <a:pt x="4256" y="1346"/>
                    <a:pt x="4165" y="1315"/>
                  </a:cubicBezTo>
                  <a:lnTo>
                    <a:pt x="274" y="8"/>
                  </a:lnTo>
                  <a:cubicBezTo>
                    <a:pt x="258" y="3"/>
                    <a:pt x="241" y="1"/>
                    <a:pt x="22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62"/>
            <p:cNvSpPr/>
            <p:nvPr/>
          </p:nvSpPr>
          <p:spPr>
            <a:xfrm>
              <a:off x="5204775" y="3226775"/>
              <a:ext cx="356400" cy="261725"/>
            </a:xfrm>
            <a:custGeom>
              <a:avLst/>
              <a:gdLst/>
              <a:ahLst/>
              <a:cxnLst/>
              <a:rect l="l" t="t" r="r" b="b"/>
              <a:pathLst>
                <a:path w="14256" h="10469" extrusionOk="0">
                  <a:moveTo>
                    <a:pt x="9028" y="1"/>
                  </a:moveTo>
                  <a:cubicBezTo>
                    <a:pt x="9028" y="1"/>
                    <a:pt x="4651" y="517"/>
                    <a:pt x="3222" y="973"/>
                  </a:cubicBezTo>
                  <a:cubicBezTo>
                    <a:pt x="3070" y="1004"/>
                    <a:pt x="2918" y="1065"/>
                    <a:pt x="2766" y="1156"/>
                  </a:cubicBezTo>
                  <a:cubicBezTo>
                    <a:pt x="2645" y="1247"/>
                    <a:pt x="2554" y="1399"/>
                    <a:pt x="2554" y="1581"/>
                  </a:cubicBezTo>
                  <a:cubicBezTo>
                    <a:pt x="2554" y="1764"/>
                    <a:pt x="2736" y="1946"/>
                    <a:pt x="2888" y="2068"/>
                  </a:cubicBezTo>
                  <a:cubicBezTo>
                    <a:pt x="3405" y="2463"/>
                    <a:pt x="4043" y="2645"/>
                    <a:pt x="4681" y="2797"/>
                  </a:cubicBezTo>
                  <a:cubicBezTo>
                    <a:pt x="4225" y="3132"/>
                    <a:pt x="3709" y="3466"/>
                    <a:pt x="3161" y="3800"/>
                  </a:cubicBezTo>
                  <a:cubicBezTo>
                    <a:pt x="2006" y="4651"/>
                    <a:pt x="0" y="5806"/>
                    <a:pt x="1186" y="7205"/>
                  </a:cubicBezTo>
                  <a:cubicBezTo>
                    <a:pt x="1375" y="7407"/>
                    <a:pt x="1582" y="7490"/>
                    <a:pt x="1788" y="7490"/>
                  </a:cubicBezTo>
                  <a:cubicBezTo>
                    <a:pt x="2046" y="7490"/>
                    <a:pt x="2303" y="7360"/>
                    <a:pt x="2523" y="7174"/>
                  </a:cubicBezTo>
                  <a:lnTo>
                    <a:pt x="2523" y="7174"/>
                  </a:lnTo>
                  <a:cubicBezTo>
                    <a:pt x="2037" y="7752"/>
                    <a:pt x="1702" y="8451"/>
                    <a:pt x="2462" y="8998"/>
                  </a:cubicBezTo>
                  <a:cubicBezTo>
                    <a:pt x="2675" y="9211"/>
                    <a:pt x="2888" y="9297"/>
                    <a:pt x="3098" y="9297"/>
                  </a:cubicBezTo>
                  <a:cubicBezTo>
                    <a:pt x="3488" y="9297"/>
                    <a:pt x="3870" y="8999"/>
                    <a:pt x="4225" y="8663"/>
                  </a:cubicBezTo>
                  <a:lnTo>
                    <a:pt x="4225" y="8663"/>
                  </a:lnTo>
                  <a:cubicBezTo>
                    <a:pt x="3952" y="9028"/>
                    <a:pt x="3830" y="9454"/>
                    <a:pt x="4225" y="9849"/>
                  </a:cubicBezTo>
                  <a:cubicBezTo>
                    <a:pt x="4480" y="10150"/>
                    <a:pt x="4765" y="10270"/>
                    <a:pt x="5053" y="10270"/>
                  </a:cubicBezTo>
                  <a:cubicBezTo>
                    <a:pt x="5521" y="10270"/>
                    <a:pt x="5995" y="9952"/>
                    <a:pt x="6353" y="9575"/>
                  </a:cubicBezTo>
                  <a:lnTo>
                    <a:pt x="6353" y="9575"/>
                  </a:lnTo>
                  <a:cubicBezTo>
                    <a:pt x="6080" y="10080"/>
                    <a:pt x="6621" y="10469"/>
                    <a:pt x="7293" y="10469"/>
                  </a:cubicBezTo>
                  <a:cubicBezTo>
                    <a:pt x="7592" y="10469"/>
                    <a:pt x="7917" y="10392"/>
                    <a:pt x="8207" y="10214"/>
                  </a:cubicBezTo>
                  <a:lnTo>
                    <a:pt x="13374" y="7387"/>
                  </a:lnTo>
                  <a:cubicBezTo>
                    <a:pt x="13678" y="7235"/>
                    <a:pt x="13982" y="6901"/>
                    <a:pt x="14256" y="6505"/>
                  </a:cubicBezTo>
                  <a:lnTo>
                    <a:pt x="10517" y="92"/>
                  </a:lnTo>
                  <a:cubicBezTo>
                    <a:pt x="10001" y="31"/>
                    <a:pt x="9514" y="1"/>
                    <a:pt x="9028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62"/>
            <p:cNvSpPr/>
            <p:nvPr/>
          </p:nvSpPr>
          <p:spPr>
            <a:xfrm>
              <a:off x="5326350" y="3420550"/>
              <a:ext cx="6100" cy="6100"/>
            </a:xfrm>
            <a:custGeom>
              <a:avLst/>
              <a:gdLst/>
              <a:ahLst/>
              <a:cxnLst/>
              <a:rect l="l" t="t" r="r" b="b"/>
              <a:pathLst>
                <a:path w="244" h="244" extrusionOk="0">
                  <a:moveTo>
                    <a:pt x="244" y="1"/>
                  </a:moveTo>
                  <a:cubicBezTo>
                    <a:pt x="153" y="62"/>
                    <a:pt x="61" y="153"/>
                    <a:pt x="1" y="244"/>
                  </a:cubicBezTo>
                  <a:cubicBezTo>
                    <a:pt x="92" y="153"/>
                    <a:pt x="153" y="62"/>
                    <a:pt x="244" y="1"/>
                  </a:cubicBez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62"/>
            <p:cNvSpPr/>
            <p:nvPr/>
          </p:nvSpPr>
          <p:spPr>
            <a:xfrm>
              <a:off x="5293675" y="3258700"/>
              <a:ext cx="98050" cy="38025"/>
            </a:xfrm>
            <a:custGeom>
              <a:avLst/>
              <a:gdLst/>
              <a:ahLst/>
              <a:cxnLst/>
              <a:rect l="l" t="t" r="r" b="b"/>
              <a:pathLst>
                <a:path w="3922" h="1521" extrusionOk="0">
                  <a:moveTo>
                    <a:pt x="3922" y="0"/>
                  </a:moveTo>
                  <a:cubicBezTo>
                    <a:pt x="3921" y="0"/>
                    <a:pt x="487" y="851"/>
                    <a:pt x="1" y="1155"/>
                  </a:cubicBezTo>
                  <a:lnTo>
                    <a:pt x="1125" y="1520"/>
                  </a:lnTo>
                  <a:lnTo>
                    <a:pt x="3922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62"/>
            <p:cNvSpPr/>
            <p:nvPr/>
          </p:nvSpPr>
          <p:spPr>
            <a:xfrm>
              <a:off x="5257200" y="3374900"/>
              <a:ext cx="53975" cy="39900"/>
            </a:xfrm>
            <a:custGeom>
              <a:avLst/>
              <a:gdLst/>
              <a:ahLst/>
              <a:cxnLst/>
              <a:rect l="l" t="t" r="r" b="b"/>
              <a:pathLst>
                <a:path w="2159" h="1596" extrusionOk="0">
                  <a:moveTo>
                    <a:pt x="1988" y="0"/>
                  </a:moveTo>
                  <a:cubicBezTo>
                    <a:pt x="1955" y="0"/>
                    <a:pt x="1920" y="10"/>
                    <a:pt x="1885" y="33"/>
                  </a:cubicBezTo>
                  <a:cubicBezTo>
                    <a:pt x="1733" y="124"/>
                    <a:pt x="274" y="1067"/>
                    <a:pt x="61" y="1310"/>
                  </a:cubicBezTo>
                  <a:cubicBezTo>
                    <a:pt x="1" y="1371"/>
                    <a:pt x="31" y="1492"/>
                    <a:pt x="92" y="1553"/>
                  </a:cubicBezTo>
                  <a:cubicBezTo>
                    <a:pt x="119" y="1580"/>
                    <a:pt x="159" y="1595"/>
                    <a:pt x="200" y="1595"/>
                  </a:cubicBezTo>
                  <a:cubicBezTo>
                    <a:pt x="250" y="1595"/>
                    <a:pt x="302" y="1573"/>
                    <a:pt x="335" y="1523"/>
                  </a:cubicBezTo>
                  <a:cubicBezTo>
                    <a:pt x="457" y="1371"/>
                    <a:pt x="1460" y="702"/>
                    <a:pt x="2068" y="307"/>
                  </a:cubicBezTo>
                  <a:cubicBezTo>
                    <a:pt x="2098" y="307"/>
                    <a:pt x="2098" y="276"/>
                    <a:pt x="2128" y="276"/>
                  </a:cubicBezTo>
                  <a:cubicBezTo>
                    <a:pt x="2159" y="216"/>
                    <a:pt x="2159" y="124"/>
                    <a:pt x="2128" y="64"/>
                  </a:cubicBezTo>
                  <a:cubicBezTo>
                    <a:pt x="2091" y="26"/>
                    <a:pt x="2042" y="0"/>
                    <a:pt x="1988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62"/>
            <p:cNvSpPr/>
            <p:nvPr/>
          </p:nvSpPr>
          <p:spPr>
            <a:xfrm>
              <a:off x="5302800" y="3417050"/>
              <a:ext cx="45625" cy="33200"/>
            </a:xfrm>
            <a:custGeom>
              <a:avLst/>
              <a:gdLst/>
              <a:ahLst/>
              <a:cxnLst/>
              <a:rect l="l" t="t" r="r" b="b"/>
              <a:pathLst>
                <a:path w="1825" h="1328" extrusionOk="0">
                  <a:moveTo>
                    <a:pt x="1634" y="1"/>
                  </a:moveTo>
                  <a:cubicBezTo>
                    <a:pt x="1603" y="1"/>
                    <a:pt x="1573" y="8"/>
                    <a:pt x="1551" y="19"/>
                  </a:cubicBezTo>
                  <a:lnTo>
                    <a:pt x="92" y="992"/>
                  </a:lnTo>
                  <a:cubicBezTo>
                    <a:pt x="31" y="1052"/>
                    <a:pt x="0" y="1174"/>
                    <a:pt x="61" y="1235"/>
                  </a:cubicBezTo>
                  <a:cubicBezTo>
                    <a:pt x="100" y="1294"/>
                    <a:pt x="152" y="1327"/>
                    <a:pt x="209" y="1327"/>
                  </a:cubicBezTo>
                  <a:cubicBezTo>
                    <a:pt x="240" y="1327"/>
                    <a:pt x="272" y="1317"/>
                    <a:pt x="304" y="1296"/>
                  </a:cubicBezTo>
                  <a:lnTo>
                    <a:pt x="1733" y="323"/>
                  </a:lnTo>
                  <a:cubicBezTo>
                    <a:pt x="1733" y="323"/>
                    <a:pt x="1763" y="293"/>
                    <a:pt x="1763" y="293"/>
                  </a:cubicBezTo>
                  <a:cubicBezTo>
                    <a:pt x="1824" y="232"/>
                    <a:pt x="1824" y="141"/>
                    <a:pt x="1763" y="80"/>
                  </a:cubicBezTo>
                  <a:cubicBezTo>
                    <a:pt x="1744" y="22"/>
                    <a:pt x="1688" y="1"/>
                    <a:pt x="1634" y="1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62"/>
            <p:cNvSpPr/>
            <p:nvPr/>
          </p:nvSpPr>
          <p:spPr>
            <a:xfrm>
              <a:off x="5358275" y="3448375"/>
              <a:ext cx="28900" cy="22050"/>
            </a:xfrm>
            <a:custGeom>
              <a:avLst/>
              <a:gdLst/>
              <a:ahLst/>
              <a:cxnLst/>
              <a:rect l="l" t="t" r="r" b="b"/>
              <a:pathLst>
                <a:path w="1156" h="882" extrusionOk="0">
                  <a:moveTo>
                    <a:pt x="982" y="0"/>
                  </a:moveTo>
                  <a:cubicBezTo>
                    <a:pt x="939" y="0"/>
                    <a:pt x="892" y="15"/>
                    <a:pt x="851" y="43"/>
                  </a:cubicBezTo>
                  <a:lnTo>
                    <a:pt x="91" y="559"/>
                  </a:lnTo>
                  <a:cubicBezTo>
                    <a:pt x="31" y="620"/>
                    <a:pt x="0" y="742"/>
                    <a:pt x="61" y="803"/>
                  </a:cubicBezTo>
                  <a:cubicBezTo>
                    <a:pt x="100" y="860"/>
                    <a:pt x="150" y="882"/>
                    <a:pt x="206" y="882"/>
                  </a:cubicBezTo>
                  <a:cubicBezTo>
                    <a:pt x="237" y="882"/>
                    <a:pt x="271" y="874"/>
                    <a:pt x="304" y="863"/>
                  </a:cubicBezTo>
                  <a:lnTo>
                    <a:pt x="1064" y="316"/>
                  </a:lnTo>
                  <a:cubicBezTo>
                    <a:pt x="1064" y="286"/>
                    <a:pt x="1094" y="286"/>
                    <a:pt x="1094" y="286"/>
                  </a:cubicBezTo>
                  <a:cubicBezTo>
                    <a:pt x="1155" y="225"/>
                    <a:pt x="1155" y="134"/>
                    <a:pt x="1094" y="73"/>
                  </a:cubicBezTo>
                  <a:cubicBezTo>
                    <a:pt x="1078" y="23"/>
                    <a:pt x="1033" y="0"/>
                    <a:pt x="98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62"/>
            <p:cNvSpPr/>
            <p:nvPr/>
          </p:nvSpPr>
          <p:spPr>
            <a:xfrm>
              <a:off x="5520125" y="2040250"/>
              <a:ext cx="142875" cy="136750"/>
            </a:xfrm>
            <a:custGeom>
              <a:avLst/>
              <a:gdLst/>
              <a:ahLst/>
              <a:cxnLst/>
              <a:rect l="l" t="t" r="r" b="b"/>
              <a:pathLst>
                <a:path w="5715" h="5470" extrusionOk="0">
                  <a:moveTo>
                    <a:pt x="2806" y="424"/>
                  </a:moveTo>
                  <a:cubicBezTo>
                    <a:pt x="2893" y="424"/>
                    <a:pt x="2982" y="429"/>
                    <a:pt x="3071" y="440"/>
                  </a:cubicBezTo>
                  <a:cubicBezTo>
                    <a:pt x="4347" y="561"/>
                    <a:pt x="5289" y="1686"/>
                    <a:pt x="5168" y="2963"/>
                  </a:cubicBezTo>
                  <a:cubicBezTo>
                    <a:pt x="5053" y="4165"/>
                    <a:pt x="4022" y="5070"/>
                    <a:pt x="2836" y="5070"/>
                  </a:cubicBezTo>
                  <a:cubicBezTo>
                    <a:pt x="2763" y="5070"/>
                    <a:pt x="2689" y="5067"/>
                    <a:pt x="2615" y="5060"/>
                  </a:cubicBezTo>
                  <a:cubicBezTo>
                    <a:pt x="1338" y="4908"/>
                    <a:pt x="426" y="3783"/>
                    <a:pt x="548" y="2507"/>
                  </a:cubicBezTo>
                  <a:cubicBezTo>
                    <a:pt x="661" y="1321"/>
                    <a:pt x="1665" y="424"/>
                    <a:pt x="2806" y="424"/>
                  </a:cubicBezTo>
                  <a:close/>
                  <a:moveTo>
                    <a:pt x="2855" y="0"/>
                  </a:moveTo>
                  <a:cubicBezTo>
                    <a:pt x="1480" y="0"/>
                    <a:pt x="295" y="1051"/>
                    <a:pt x="153" y="2476"/>
                  </a:cubicBezTo>
                  <a:cubicBezTo>
                    <a:pt x="1" y="3966"/>
                    <a:pt x="1095" y="5303"/>
                    <a:pt x="2584" y="5455"/>
                  </a:cubicBezTo>
                  <a:cubicBezTo>
                    <a:pt x="2677" y="5465"/>
                    <a:pt x="2769" y="5469"/>
                    <a:pt x="2861" y="5469"/>
                  </a:cubicBezTo>
                  <a:cubicBezTo>
                    <a:pt x="4236" y="5469"/>
                    <a:pt x="5420" y="4420"/>
                    <a:pt x="5563" y="3023"/>
                  </a:cubicBezTo>
                  <a:cubicBezTo>
                    <a:pt x="5715" y="1504"/>
                    <a:pt x="4621" y="166"/>
                    <a:pt x="3131" y="14"/>
                  </a:cubicBezTo>
                  <a:cubicBezTo>
                    <a:pt x="3039" y="5"/>
                    <a:pt x="2946" y="0"/>
                    <a:pt x="2855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62"/>
            <p:cNvSpPr/>
            <p:nvPr/>
          </p:nvSpPr>
          <p:spPr>
            <a:xfrm>
              <a:off x="5362825" y="2044800"/>
              <a:ext cx="142900" cy="136000"/>
            </a:xfrm>
            <a:custGeom>
              <a:avLst/>
              <a:gdLst/>
              <a:ahLst/>
              <a:cxnLst/>
              <a:rect l="l" t="t" r="r" b="b"/>
              <a:pathLst>
                <a:path w="5716" h="5440" extrusionOk="0">
                  <a:moveTo>
                    <a:pt x="2879" y="399"/>
                  </a:moveTo>
                  <a:cubicBezTo>
                    <a:pt x="2952" y="399"/>
                    <a:pt x="3026" y="403"/>
                    <a:pt x="3101" y="410"/>
                  </a:cubicBezTo>
                  <a:cubicBezTo>
                    <a:pt x="4378" y="531"/>
                    <a:pt x="5289" y="1686"/>
                    <a:pt x="5168" y="2963"/>
                  </a:cubicBezTo>
                  <a:cubicBezTo>
                    <a:pt x="5054" y="4163"/>
                    <a:pt x="4026" y="5041"/>
                    <a:pt x="2843" y="5041"/>
                  </a:cubicBezTo>
                  <a:cubicBezTo>
                    <a:pt x="2767" y="5041"/>
                    <a:pt x="2691" y="5037"/>
                    <a:pt x="2615" y="5030"/>
                  </a:cubicBezTo>
                  <a:cubicBezTo>
                    <a:pt x="1338" y="4908"/>
                    <a:pt x="426" y="3753"/>
                    <a:pt x="548" y="2477"/>
                  </a:cubicBezTo>
                  <a:cubicBezTo>
                    <a:pt x="662" y="1303"/>
                    <a:pt x="1693" y="399"/>
                    <a:pt x="2879" y="399"/>
                  </a:cubicBezTo>
                  <a:close/>
                  <a:moveTo>
                    <a:pt x="2855" y="1"/>
                  </a:moveTo>
                  <a:cubicBezTo>
                    <a:pt x="1480" y="1"/>
                    <a:pt x="295" y="1050"/>
                    <a:pt x="153" y="2446"/>
                  </a:cubicBezTo>
                  <a:cubicBezTo>
                    <a:pt x="1" y="3936"/>
                    <a:pt x="1095" y="5273"/>
                    <a:pt x="2584" y="5425"/>
                  </a:cubicBezTo>
                  <a:cubicBezTo>
                    <a:pt x="2677" y="5435"/>
                    <a:pt x="2769" y="5439"/>
                    <a:pt x="2861" y="5439"/>
                  </a:cubicBezTo>
                  <a:cubicBezTo>
                    <a:pt x="4236" y="5439"/>
                    <a:pt x="5421" y="4390"/>
                    <a:pt x="5563" y="2993"/>
                  </a:cubicBezTo>
                  <a:cubicBezTo>
                    <a:pt x="5715" y="1504"/>
                    <a:pt x="4621" y="167"/>
                    <a:pt x="3131" y="15"/>
                  </a:cubicBezTo>
                  <a:cubicBezTo>
                    <a:pt x="3039" y="5"/>
                    <a:pt x="2946" y="1"/>
                    <a:pt x="2855" y="1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62"/>
            <p:cNvSpPr/>
            <p:nvPr/>
          </p:nvSpPr>
          <p:spPr>
            <a:xfrm>
              <a:off x="5493525" y="2102375"/>
              <a:ext cx="37275" cy="15750"/>
            </a:xfrm>
            <a:custGeom>
              <a:avLst/>
              <a:gdLst/>
              <a:ahLst/>
              <a:cxnLst/>
              <a:rect l="l" t="t" r="r" b="b"/>
              <a:pathLst>
                <a:path w="1491" h="630" extrusionOk="0">
                  <a:moveTo>
                    <a:pt x="775" y="0"/>
                  </a:moveTo>
                  <a:cubicBezTo>
                    <a:pt x="525" y="0"/>
                    <a:pt x="250" y="93"/>
                    <a:pt x="1" y="356"/>
                  </a:cubicBezTo>
                  <a:lnTo>
                    <a:pt x="305" y="630"/>
                  </a:lnTo>
                  <a:cubicBezTo>
                    <a:pt x="454" y="457"/>
                    <a:pt x="617" y="402"/>
                    <a:pt x="765" y="402"/>
                  </a:cubicBezTo>
                  <a:cubicBezTo>
                    <a:pt x="1007" y="402"/>
                    <a:pt x="1209" y="550"/>
                    <a:pt x="1247" y="569"/>
                  </a:cubicBezTo>
                  <a:lnTo>
                    <a:pt x="1490" y="265"/>
                  </a:lnTo>
                  <a:cubicBezTo>
                    <a:pt x="1341" y="133"/>
                    <a:pt x="1075" y="0"/>
                    <a:pt x="775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62"/>
            <p:cNvSpPr/>
            <p:nvPr/>
          </p:nvSpPr>
          <p:spPr>
            <a:xfrm>
              <a:off x="5644750" y="2068650"/>
              <a:ext cx="82850" cy="19400"/>
            </a:xfrm>
            <a:custGeom>
              <a:avLst/>
              <a:gdLst/>
              <a:ahLst/>
              <a:cxnLst/>
              <a:rect l="l" t="t" r="r" b="b"/>
              <a:pathLst>
                <a:path w="3314" h="776" extrusionOk="0">
                  <a:moveTo>
                    <a:pt x="2719" y="1"/>
                  </a:moveTo>
                  <a:cubicBezTo>
                    <a:pt x="656" y="1"/>
                    <a:pt x="179" y="309"/>
                    <a:pt x="92" y="368"/>
                  </a:cubicBezTo>
                  <a:cubicBezTo>
                    <a:pt x="0" y="459"/>
                    <a:pt x="0" y="611"/>
                    <a:pt x="122" y="702"/>
                  </a:cubicBezTo>
                  <a:cubicBezTo>
                    <a:pt x="152" y="732"/>
                    <a:pt x="213" y="763"/>
                    <a:pt x="274" y="763"/>
                  </a:cubicBezTo>
                  <a:cubicBezTo>
                    <a:pt x="301" y="772"/>
                    <a:pt x="325" y="775"/>
                    <a:pt x="348" y="775"/>
                  </a:cubicBezTo>
                  <a:cubicBezTo>
                    <a:pt x="403" y="775"/>
                    <a:pt x="453" y="754"/>
                    <a:pt x="517" y="732"/>
                  </a:cubicBezTo>
                  <a:cubicBezTo>
                    <a:pt x="545" y="705"/>
                    <a:pt x="942" y="480"/>
                    <a:pt x="2486" y="480"/>
                  </a:cubicBezTo>
                  <a:cubicBezTo>
                    <a:pt x="2656" y="480"/>
                    <a:pt x="2840" y="483"/>
                    <a:pt x="3040" y="489"/>
                  </a:cubicBezTo>
                  <a:cubicBezTo>
                    <a:pt x="3192" y="489"/>
                    <a:pt x="3314" y="398"/>
                    <a:pt x="3314" y="246"/>
                  </a:cubicBezTo>
                  <a:cubicBezTo>
                    <a:pt x="3314" y="124"/>
                    <a:pt x="3162" y="3"/>
                    <a:pt x="3010" y="3"/>
                  </a:cubicBezTo>
                  <a:cubicBezTo>
                    <a:pt x="2910" y="2"/>
                    <a:pt x="2813" y="1"/>
                    <a:pt x="2719" y="1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62"/>
            <p:cNvSpPr/>
            <p:nvPr/>
          </p:nvSpPr>
          <p:spPr>
            <a:xfrm>
              <a:off x="5365100" y="2096025"/>
              <a:ext cx="41825" cy="22850"/>
            </a:xfrm>
            <a:custGeom>
              <a:avLst/>
              <a:gdLst/>
              <a:ahLst/>
              <a:cxnLst/>
              <a:rect l="l" t="t" r="r" b="b"/>
              <a:pathLst>
                <a:path w="1673" h="914" extrusionOk="0">
                  <a:moveTo>
                    <a:pt x="318" y="0"/>
                  </a:moveTo>
                  <a:cubicBezTo>
                    <a:pt x="293" y="0"/>
                    <a:pt x="268" y="1"/>
                    <a:pt x="244" y="2"/>
                  </a:cubicBezTo>
                  <a:cubicBezTo>
                    <a:pt x="122" y="2"/>
                    <a:pt x="1" y="93"/>
                    <a:pt x="31" y="245"/>
                  </a:cubicBezTo>
                  <a:cubicBezTo>
                    <a:pt x="31" y="306"/>
                    <a:pt x="92" y="397"/>
                    <a:pt x="153" y="428"/>
                  </a:cubicBezTo>
                  <a:cubicBezTo>
                    <a:pt x="183" y="458"/>
                    <a:pt x="244" y="458"/>
                    <a:pt x="274" y="458"/>
                  </a:cubicBezTo>
                  <a:cubicBezTo>
                    <a:pt x="730" y="458"/>
                    <a:pt x="1369" y="762"/>
                    <a:pt x="1581" y="884"/>
                  </a:cubicBezTo>
                  <a:cubicBezTo>
                    <a:pt x="1612" y="884"/>
                    <a:pt x="1642" y="914"/>
                    <a:pt x="1673" y="914"/>
                  </a:cubicBezTo>
                  <a:lnTo>
                    <a:pt x="1673" y="428"/>
                  </a:lnTo>
                  <a:cubicBezTo>
                    <a:pt x="1441" y="283"/>
                    <a:pt x="823" y="0"/>
                    <a:pt x="318" y="0"/>
                  </a:cubicBez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62"/>
            <p:cNvSpPr/>
            <p:nvPr/>
          </p:nvSpPr>
          <p:spPr>
            <a:xfrm>
              <a:off x="5476800" y="3196325"/>
              <a:ext cx="137575" cy="202225"/>
            </a:xfrm>
            <a:custGeom>
              <a:avLst/>
              <a:gdLst/>
              <a:ahLst/>
              <a:cxnLst/>
              <a:rect l="l" t="t" r="r" b="b"/>
              <a:pathLst>
                <a:path w="5503" h="8089" extrusionOk="0">
                  <a:moveTo>
                    <a:pt x="1782" y="0"/>
                  </a:moveTo>
                  <a:cubicBezTo>
                    <a:pt x="1187" y="0"/>
                    <a:pt x="431" y="241"/>
                    <a:pt x="1" y="672"/>
                  </a:cubicBezTo>
                  <a:cubicBezTo>
                    <a:pt x="1" y="672"/>
                    <a:pt x="2737" y="3590"/>
                    <a:pt x="3800" y="8088"/>
                  </a:cubicBezTo>
                  <a:cubicBezTo>
                    <a:pt x="4530" y="7997"/>
                    <a:pt x="5077" y="7663"/>
                    <a:pt x="5503" y="7085"/>
                  </a:cubicBezTo>
                  <a:cubicBezTo>
                    <a:pt x="5503" y="7085"/>
                    <a:pt x="4439" y="2647"/>
                    <a:pt x="1886" y="3"/>
                  </a:cubicBezTo>
                  <a:cubicBezTo>
                    <a:pt x="1852" y="1"/>
                    <a:pt x="1817" y="0"/>
                    <a:pt x="1782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62"/>
            <p:cNvSpPr/>
            <p:nvPr/>
          </p:nvSpPr>
          <p:spPr>
            <a:xfrm>
              <a:off x="5472250" y="3196950"/>
              <a:ext cx="143650" cy="125025"/>
            </a:xfrm>
            <a:custGeom>
              <a:avLst/>
              <a:gdLst/>
              <a:ahLst/>
              <a:cxnLst/>
              <a:rect l="l" t="t" r="r" b="b"/>
              <a:pathLst>
                <a:path w="5746" h="5001" extrusionOk="0">
                  <a:moveTo>
                    <a:pt x="2889" y="0"/>
                  </a:moveTo>
                  <a:cubicBezTo>
                    <a:pt x="2502" y="0"/>
                    <a:pt x="2106" y="91"/>
                    <a:pt x="1733" y="282"/>
                  </a:cubicBezTo>
                  <a:cubicBezTo>
                    <a:pt x="487" y="890"/>
                    <a:pt x="1" y="2410"/>
                    <a:pt x="639" y="3625"/>
                  </a:cubicBezTo>
                  <a:cubicBezTo>
                    <a:pt x="1087" y="4500"/>
                    <a:pt x="1969" y="5000"/>
                    <a:pt x="2875" y="5000"/>
                  </a:cubicBezTo>
                  <a:cubicBezTo>
                    <a:pt x="3261" y="5000"/>
                    <a:pt x="3650" y="4910"/>
                    <a:pt x="4013" y="4720"/>
                  </a:cubicBezTo>
                  <a:cubicBezTo>
                    <a:pt x="5259" y="4081"/>
                    <a:pt x="5745" y="2592"/>
                    <a:pt x="5107" y="1346"/>
                  </a:cubicBezTo>
                  <a:cubicBezTo>
                    <a:pt x="4660" y="494"/>
                    <a:pt x="3795" y="0"/>
                    <a:pt x="2889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62"/>
            <p:cNvSpPr/>
            <p:nvPr/>
          </p:nvSpPr>
          <p:spPr>
            <a:xfrm>
              <a:off x="5492775" y="3214250"/>
              <a:ext cx="102600" cy="90425"/>
            </a:xfrm>
            <a:custGeom>
              <a:avLst/>
              <a:gdLst/>
              <a:ahLst/>
              <a:cxnLst/>
              <a:rect l="l" t="t" r="r" b="b"/>
              <a:pathLst>
                <a:path w="4104" h="3617" extrusionOk="0">
                  <a:moveTo>
                    <a:pt x="2051" y="1"/>
                  </a:moveTo>
                  <a:cubicBezTo>
                    <a:pt x="1780" y="1"/>
                    <a:pt x="1505" y="64"/>
                    <a:pt x="1247" y="198"/>
                  </a:cubicBezTo>
                  <a:cubicBezTo>
                    <a:pt x="335" y="654"/>
                    <a:pt x="0" y="1748"/>
                    <a:pt x="456" y="2629"/>
                  </a:cubicBezTo>
                  <a:cubicBezTo>
                    <a:pt x="778" y="3252"/>
                    <a:pt x="1419" y="3617"/>
                    <a:pt x="2078" y="3617"/>
                  </a:cubicBezTo>
                  <a:cubicBezTo>
                    <a:pt x="2352" y="3617"/>
                    <a:pt x="2629" y="3554"/>
                    <a:pt x="2888" y="3420"/>
                  </a:cubicBezTo>
                  <a:cubicBezTo>
                    <a:pt x="3769" y="2964"/>
                    <a:pt x="4104" y="1870"/>
                    <a:pt x="3648" y="988"/>
                  </a:cubicBezTo>
                  <a:cubicBezTo>
                    <a:pt x="3326" y="366"/>
                    <a:pt x="2701" y="1"/>
                    <a:pt x="20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62"/>
            <p:cNvSpPr/>
            <p:nvPr/>
          </p:nvSpPr>
          <p:spPr>
            <a:xfrm>
              <a:off x="5514800" y="2439525"/>
              <a:ext cx="223450" cy="95775"/>
            </a:xfrm>
            <a:custGeom>
              <a:avLst/>
              <a:gdLst/>
              <a:ahLst/>
              <a:cxnLst/>
              <a:rect l="l" t="t" r="r" b="b"/>
              <a:pathLst>
                <a:path w="8938" h="3831" fill="none" extrusionOk="0">
                  <a:moveTo>
                    <a:pt x="8937" y="1"/>
                  </a:moveTo>
                  <a:cubicBezTo>
                    <a:pt x="8937" y="1"/>
                    <a:pt x="8451" y="3375"/>
                    <a:pt x="4803" y="3618"/>
                  </a:cubicBezTo>
                  <a:cubicBezTo>
                    <a:pt x="1156" y="3831"/>
                    <a:pt x="1" y="153"/>
                    <a:pt x="1" y="153"/>
                  </a:cubicBezTo>
                </a:path>
              </a:pathLst>
            </a:custGeom>
            <a:noFill/>
            <a:ln w="9875" cap="flat" cmpd="sng">
              <a:solidFill>
                <a:srgbClr val="27323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62"/>
            <p:cNvSpPr/>
            <p:nvPr/>
          </p:nvSpPr>
          <p:spPr>
            <a:xfrm>
              <a:off x="4753400" y="2517800"/>
              <a:ext cx="50175" cy="82850"/>
            </a:xfrm>
            <a:custGeom>
              <a:avLst/>
              <a:gdLst/>
              <a:ahLst/>
              <a:cxnLst/>
              <a:rect l="l" t="t" r="r" b="b"/>
              <a:pathLst>
                <a:path w="2007" h="3314" extrusionOk="0">
                  <a:moveTo>
                    <a:pt x="243" y="1"/>
                  </a:moveTo>
                  <a:cubicBezTo>
                    <a:pt x="243" y="1"/>
                    <a:pt x="0" y="3314"/>
                    <a:pt x="61" y="3314"/>
                  </a:cubicBezTo>
                  <a:cubicBezTo>
                    <a:pt x="122" y="3314"/>
                    <a:pt x="1398" y="2767"/>
                    <a:pt x="1398" y="2767"/>
                  </a:cubicBezTo>
                  <a:lnTo>
                    <a:pt x="2006" y="1581"/>
                  </a:lnTo>
                  <a:lnTo>
                    <a:pt x="243" y="1"/>
                  </a:lnTo>
                  <a:close/>
                </a:path>
              </a:pathLst>
            </a:custGeom>
            <a:solidFill>
              <a:srgbClr val="9B64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62"/>
            <p:cNvSpPr/>
            <p:nvPr/>
          </p:nvSpPr>
          <p:spPr>
            <a:xfrm>
              <a:off x="3935750" y="2709300"/>
              <a:ext cx="1051725" cy="502300"/>
            </a:xfrm>
            <a:custGeom>
              <a:avLst/>
              <a:gdLst/>
              <a:ahLst/>
              <a:cxnLst/>
              <a:rect l="l" t="t" r="r" b="b"/>
              <a:pathLst>
                <a:path w="42069" h="20092" extrusionOk="0">
                  <a:moveTo>
                    <a:pt x="1855" y="0"/>
                  </a:moveTo>
                  <a:cubicBezTo>
                    <a:pt x="791" y="0"/>
                    <a:pt x="0" y="1064"/>
                    <a:pt x="304" y="2098"/>
                  </a:cubicBezTo>
                  <a:lnTo>
                    <a:pt x="5745" y="20092"/>
                  </a:lnTo>
                  <a:lnTo>
                    <a:pt x="40852" y="20092"/>
                  </a:lnTo>
                  <a:lnTo>
                    <a:pt x="41916" y="18481"/>
                  </a:lnTo>
                  <a:cubicBezTo>
                    <a:pt x="42068" y="18268"/>
                    <a:pt x="41916" y="17995"/>
                    <a:pt x="41673" y="17995"/>
                  </a:cubicBezTo>
                  <a:lnTo>
                    <a:pt x="28177" y="17995"/>
                  </a:lnTo>
                  <a:lnTo>
                    <a:pt x="23557" y="1186"/>
                  </a:lnTo>
                  <a:cubicBezTo>
                    <a:pt x="23344" y="487"/>
                    <a:pt x="22706" y="0"/>
                    <a:pt x="22007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62"/>
            <p:cNvSpPr/>
            <p:nvPr/>
          </p:nvSpPr>
          <p:spPr>
            <a:xfrm>
              <a:off x="3892425" y="2710825"/>
              <a:ext cx="718900" cy="501550"/>
            </a:xfrm>
            <a:custGeom>
              <a:avLst/>
              <a:gdLst/>
              <a:ahLst/>
              <a:cxnLst/>
              <a:rect l="l" t="t" r="r" b="b"/>
              <a:pathLst>
                <a:path w="28756" h="20062" extrusionOk="0">
                  <a:moveTo>
                    <a:pt x="1855" y="0"/>
                  </a:moveTo>
                  <a:cubicBezTo>
                    <a:pt x="791" y="0"/>
                    <a:pt x="1" y="1034"/>
                    <a:pt x="335" y="2067"/>
                  </a:cubicBezTo>
                  <a:lnTo>
                    <a:pt x="5746" y="20061"/>
                  </a:lnTo>
                  <a:lnTo>
                    <a:pt x="28755" y="20061"/>
                  </a:lnTo>
                  <a:lnTo>
                    <a:pt x="23558" y="1155"/>
                  </a:lnTo>
                  <a:cubicBezTo>
                    <a:pt x="23345" y="486"/>
                    <a:pt x="22737" y="0"/>
                    <a:pt x="22007" y="0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62"/>
            <p:cNvSpPr/>
            <p:nvPr/>
          </p:nvSpPr>
          <p:spPr>
            <a:xfrm>
              <a:off x="4156875" y="2914475"/>
              <a:ext cx="129200" cy="129200"/>
            </a:xfrm>
            <a:custGeom>
              <a:avLst/>
              <a:gdLst/>
              <a:ahLst/>
              <a:cxnLst/>
              <a:rect l="l" t="t" r="r" b="b"/>
              <a:pathLst>
                <a:path w="5168" h="5168" extrusionOk="0">
                  <a:moveTo>
                    <a:pt x="2584" y="395"/>
                  </a:moveTo>
                  <a:cubicBezTo>
                    <a:pt x="3800" y="395"/>
                    <a:pt x="4773" y="1398"/>
                    <a:pt x="4773" y="2584"/>
                  </a:cubicBezTo>
                  <a:cubicBezTo>
                    <a:pt x="4773" y="3800"/>
                    <a:pt x="3800" y="4772"/>
                    <a:pt x="2584" y="4772"/>
                  </a:cubicBezTo>
                  <a:cubicBezTo>
                    <a:pt x="1399" y="4772"/>
                    <a:pt x="396" y="3800"/>
                    <a:pt x="396" y="2584"/>
                  </a:cubicBezTo>
                  <a:cubicBezTo>
                    <a:pt x="396" y="1398"/>
                    <a:pt x="1399" y="395"/>
                    <a:pt x="2584" y="395"/>
                  </a:cubicBezTo>
                  <a:close/>
                  <a:moveTo>
                    <a:pt x="2584" y="0"/>
                  </a:moveTo>
                  <a:cubicBezTo>
                    <a:pt x="1156" y="0"/>
                    <a:pt x="1" y="1155"/>
                    <a:pt x="1" y="2584"/>
                  </a:cubicBezTo>
                  <a:cubicBezTo>
                    <a:pt x="1" y="4012"/>
                    <a:pt x="1156" y="5167"/>
                    <a:pt x="2584" y="5167"/>
                  </a:cubicBezTo>
                  <a:cubicBezTo>
                    <a:pt x="4013" y="5167"/>
                    <a:pt x="5168" y="4012"/>
                    <a:pt x="5168" y="2584"/>
                  </a:cubicBezTo>
                  <a:cubicBezTo>
                    <a:pt x="5168" y="1155"/>
                    <a:pt x="4013" y="0"/>
                    <a:pt x="25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62"/>
            <p:cNvSpPr/>
            <p:nvPr/>
          </p:nvSpPr>
          <p:spPr>
            <a:xfrm>
              <a:off x="3370400" y="3203225"/>
              <a:ext cx="3307825" cy="117050"/>
            </a:xfrm>
            <a:custGeom>
              <a:avLst/>
              <a:gdLst/>
              <a:ahLst/>
              <a:cxnLst/>
              <a:rect l="l" t="t" r="r" b="b"/>
              <a:pathLst>
                <a:path w="132313" h="4682" extrusionOk="0">
                  <a:moveTo>
                    <a:pt x="0" y="0"/>
                  </a:moveTo>
                  <a:lnTo>
                    <a:pt x="0" y="4681"/>
                  </a:lnTo>
                  <a:lnTo>
                    <a:pt x="132313" y="4681"/>
                  </a:lnTo>
                  <a:lnTo>
                    <a:pt x="132313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62"/>
            <p:cNvSpPr/>
            <p:nvPr/>
          </p:nvSpPr>
          <p:spPr>
            <a:xfrm>
              <a:off x="3615825" y="3319500"/>
              <a:ext cx="2927150" cy="98050"/>
            </a:xfrm>
            <a:custGeom>
              <a:avLst/>
              <a:gdLst/>
              <a:ahLst/>
              <a:cxnLst/>
              <a:rect l="l" t="t" r="r" b="b"/>
              <a:pathLst>
                <a:path w="117086" h="3922" extrusionOk="0">
                  <a:moveTo>
                    <a:pt x="1" y="0"/>
                  </a:moveTo>
                  <a:cubicBezTo>
                    <a:pt x="1" y="2158"/>
                    <a:pt x="1581" y="3921"/>
                    <a:pt x="3527" y="3921"/>
                  </a:cubicBezTo>
                  <a:lnTo>
                    <a:pt x="113590" y="3921"/>
                  </a:lnTo>
                  <a:cubicBezTo>
                    <a:pt x="115535" y="3921"/>
                    <a:pt x="117085" y="2158"/>
                    <a:pt x="117085" y="0"/>
                  </a:cubicBez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62"/>
            <p:cNvSpPr/>
            <p:nvPr/>
          </p:nvSpPr>
          <p:spPr>
            <a:xfrm>
              <a:off x="3631800" y="3900050"/>
              <a:ext cx="2874700" cy="66900"/>
            </a:xfrm>
            <a:custGeom>
              <a:avLst/>
              <a:gdLst/>
              <a:ahLst/>
              <a:cxnLst/>
              <a:rect l="l" t="t" r="r" b="b"/>
              <a:pathLst>
                <a:path w="114988" h="2676" extrusionOk="0">
                  <a:moveTo>
                    <a:pt x="0" y="0"/>
                  </a:moveTo>
                  <a:lnTo>
                    <a:pt x="0" y="2675"/>
                  </a:lnTo>
                  <a:lnTo>
                    <a:pt x="114987" y="2675"/>
                  </a:lnTo>
                  <a:lnTo>
                    <a:pt x="114987" y="0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62"/>
            <p:cNvSpPr/>
            <p:nvPr/>
          </p:nvSpPr>
          <p:spPr>
            <a:xfrm>
              <a:off x="6298250" y="3417525"/>
              <a:ext cx="449125" cy="1625425"/>
            </a:xfrm>
            <a:custGeom>
              <a:avLst/>
              <a:gdLst/>
              <a:ahLst/>
              <a:cxnLst/>
              <a:rect l="l" t="t" r="r" b="b"/>
              <a:pathLst>
                <a:path w="17965" h="65017" extrusionOk="0">
                  <a:moveTo>
                    <a:pt x="1" y="0"/>
                  </a:moveTo>
                  <a:lnTo>
                    <a:pt x="13284" y="65016"/>
                  </a:lnTo>
                  <a:lnTo>
                    <a:pt x="17965" y="65016"/>
                  </a:lnTo>
                  <a:lnTo>
                    <a:pt x="4651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62"/>
            <p:cNvSpPr/>
            <p:nvPr/>
          </p:nvSpPr>
          <p:spPr>
            <a:xfrm>
              <a:off x="3358225" y="3417525"/>
              <a:ext cx="449900" cy="1625425"/>
            </a:xfrm>
            <a:custGeom>
              <a:avLst/>
              <a:gdLst/>
              <a:ahLst/>
              <a:cxnLst/>
              <a:rect l="l" t="t" r="r" b="b"/>
              <a:pathLst>
                <a:path w="17996" h="65017" extrusionOk="0">
                  <a:moveTo>
                    <a:pt x="13314" y="0"/>
                  </a:moveTo>
                  <a:lnTo>
                    <a:pt x="1" y="65016"/>
                  </a:lnTo>
                  <a:lnTo>
                    <a:pt x="4682" y="65016"/>
                  </a:lnTo>
                  <a:lnTo>
                    <a:pt x="17995" y="0"/>
                  </a:ln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62"/>
            <p:cNvSpPr/>
            <p:nvPr/>
          </p:nvSpPr>
          <p:spPr>
            <a:xfrm>
              <a:off x="3370400" y="3261725"/>
              <a:ext cx="3307825" cy="17525"/>
            </a:xfrm>
            <a:custGeom>
              <a:avLst/>
              <a:gdLst/>
              <a:ahLst/>
              <a:cxnLst/>
              <a:rect l="l" t="t" r="r" b="b"/>
              <a:pathLst>
                <a:path w="132313" h="701" extrusionOk="0">
                  <a:moveTo>
                    <a:pt x="0" y="1"/>
                  </a:moveTo>
                  <a:lnTo>
                    <a:pt x="0" y="700"/>
                  </a:lnTo>
                  <a:lnTo>
                    <a:pt x="132313" y="700"/>
                  </a:lnTo>
                  <a:lnTo>
                    <a:pt x="132313" y="1"/>
                  </a:lnTo>
                  <a:close/>
                </a:path>
              </a:pathLst>
            </a:custGeom>
            <a:solidFill>
              <a:srgbClr val="546F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5" name="Google Shape;1435;p62"/>
          <p:cNvSpPr/>
          <p:nvPr/>
        </p:nvSpPr>
        <p:spPr>
          <a:xfrm rot="10385652" flipH="1">
            <a:off x="6248562" y="-164587"/>
            <a:ext cx="4204086" cy="1817425"/>
          </a:xfrm>
          <a:custGeom>
            <a:avLst/>
            <a:gdLst/>
            <a:ahLst/>
            <a:cxnLst/>
            <a:rect l="l" t="t" r="r" b="b"/>
            <a:pathLst>
              <a:path w="230553" h="99668" fill="none" extrusionOk="0">
                <a:moveTo>
                  <a:pt x="223531" y="48481"/>
                </a:moveTo>
                <a:cubicBezTo>
                  <a:pt x="223531" y="48481"/>
                  <a:pt x="217209" y="0"/>
                  <a:pt x="165384" y="9849"/>
                </a:cubicBezTo>
                <a:cubicBezTo>
                  <a:pt x="113559" y="19697"/>
                  <a:pt x="81309" y="92646"/>
                  <a:pt x="40670" y="74530"/>
                </a:cubicBezTo>
                <a:cubicBezTo>
                  <a:pt x="1" y="56384"/>
                  <a:pt x="28755" y="18177"/>
                  <a:pt x="50245" y="25168"/>
                </a:cubicBezTo>
                <a:cubicBezTo>
                  <a:pt x="70793" y="31885"/>
                  <a:pt x="193713" y="99667"/>
                  <a:pt x="230552" y="75473"/>
                </a:cubicBezTo>
              </a:path>
            </a:pathLst>
          </a:custGeom>
          <a:noFill/>
          <a:ln w="28875" cap="rnd" cmpd="sng">
            <a:solidFill>
              <a:srgbClr val="B0BFC6"/>
            </a:solidFill>
            <a:prstDash val="dash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6" name="Google Shape;1436;p62"/>
          <p:cNvSpPr/>
          <p:nvPr/>
        </p:nvSpPr>
        <p:spPr>
          <a:xfrm>
            <a:off x="436420" y="361651"/>
            <a:ext cx="553608" cy="553566"/>
          </a:xfrm>
          <a:custGeom>
            <a:avLst/>
            <a:gdLst/>
            <a:ahLst/>
            <a:cxnLst/>
            <a:rect l="l" t="t" r="r" b="b"/>
            <a:pathLst>
              <a:path w="16719" h="16719" extrusionOk="0">
                <a:moveTo>
                  <a:pt x="8351" y="5344"/>
                </a:moveTo>
                <a:cubicBezTo>
                  <a:pt x="9503" y="5344"/>
                  <a:pt x="10588" y="6033"/>
                  <a:pt x="11065" y="7144"/>
                </a:cubicBezTo>
                <a:cubicBezTo>
                  <a:pt x="11703" y="8664"/>
                  <a:pt x="10974" y="10366"/>
                  <a:pt x="9515" y="11004"/>
                </a:cubicBezTo>
                <a:cubicBezTo>
                  <a:pt x="9123" y="11176"/>
                  <a:pt x="8715" y="11258"/>
                  <a:pt x="8315" y="11258"/>
                </a:cubicBezTo>
                <a:cubicBezTo>
                  <a:pt x="7163" y="11258"/>
                  <a:pt x="6075" y="10582"/>
                  <a:pt x="5624" y="9454"/>
                </a:cubicBezTo>
                <a:cubicBezTo>
                  <a:pt x="4986" y="7934"/>
                  <a:pt x="5715" y="6232"/>
                  <a:pt x="7174" y="5594"/>
                </a:cubicBezTo>
                <a:cubicBezTo>
                  <a:pt x="7560" y="5424"/>
                  <a:pt x="7959" y="5344"/>
                  <a:pt x="8351" y="5344"/>
                </a:cubicBezTo>
                <a:close/>
                <a:moveTo>
                  <a:pt x="8360" y="1"/>
                </a:moveTo>
                <a:cubicBezTo>
                  <a:pt x="8025" y="1"/>
                  <a:pt x="7752" y="274"/>
                  <a:pt x="7752" y="609"/>
                </a:cubicBezTo>
                <a:lnTo>
                  <a:pt x="7752" y="1825"/>
                </a:lnTo>
                <a:cubicBezTo>
                  <a:pt x="7113" y="1885"/>
                  <a:pt x="6414" y="2037"/>
                  <a:pt x="5776" y="2311"/>
                </a:cubicBezTo>
                <a:cubicBezTo>
                  <a:pt x="5168" y="2585"/>
                  <a:pt x="4651" y="2888"/>
                  <a:pt x="4195" y="3314"/>
                </a:cubicBezTo>
                <a:lnTo>
                  <a:pt x="3314" y="2433"/>
                </a:lnTo>
                <a:cubicBezTo>
                  <a:pt x="3192" y="2311"/>
                  <a:pt x="3040" y="2250"/>
                  <a:pt x="2884" y="2250"/>
                </a:cubicBezTo>
                <a:cubicBezTo>
                  <a:pt x="2729" y="2250"/>
                  <a:pt x="2569" y="2311"/>
                  <a:pt x="2432" y="2433"/>
                </a:cubicBezTo>
                <a:cubicBezTo>
                  <a:pt x="2220" y="2645"/>
                  <a:pt x="2220" y="3040"/>
                  <a:pt x="2432" y="3314"/>
                </a:cubicBezTo>
                <a:lnTo>
                  <a:pt x="3314" y="4165"/>
                </a:lnTo>
                <a:cubicBezTo>
                  <a:pt x="2463" y="5199"/>
                  <a:pt x="1946" y="6414"/>
                  <a:pt x="1824" y="7752"/>
                </a:cubicBezTo>
                <a:lnTo>
                  <a:pt x="609" y="7752"/>
                </a:lnTo>
                <a:cubicBezTo>
                  <a:pt x="274" y="7752"/>
                  <a:pt x="1" y="8025"/>
                  <a:pt x="1" y="8360"/>
                </a:cubicBezTo>
                <a:cubicBezTo>
                  <a:pt x="1" y="8694"/>
                  <a:pt x="274" y="8968"/>
                  <a:pt x="609" y="8968"/>
                </a:cubicBezTo>
                <a:lnTo>
                  <a:pt x="1824" y="8968"/>
                </a:lnTo>
                <a:cubicBezTo>
                  <a:pt x="1916" y="9606"/>
                  <a:pt x="2068" y="10305"/>
                  <a:pt x="2311" y="10943"/>
                </a:cubicBezTo>
                <a:cubicBezTo>
                  <a:pt x="2584" y="11551"/>
                  <a:pt x="2888" y="12068"/>
                  <a:pt x="3314" y="12524"/>
                </a:cubicBezTo>
                <a:lnTo>
                  <a:pt x="2432" y="13405"/>
                </a:lnTo>
                <a:cubicBezTo>
                  <a:pt x="2220" y="13649"/>
                  <a:pt x="2220" y="14013"/>
                  <a:pt x="2432" y="14287"/>
                </a:cubicBezTo>
                <a:cubicBezTo>
                  <a:pt x="2554" y="14393"/>
                  <a:pt x="2706" y="14446"/>
                  <a:pt x="2862" y="14446"/>
                </a:cubicBezTo>
                <a:cubicBezTo>
                  <a:pt x="3017" y="14446"/>
                  <a:pt x="3177" y="14393"/>
                  <a:pt x="3314" y="14287"/>
                </a:cubicBezTo>
                <a:lnTo>
                  <a:pt x="4195" y="13405"/>
                </a:lnTo>
                <a:cubicBezTo>
                  <a:pt x="5198" y="14256"/>
                  <a:pt x="6414" y="14773"/>
                  <a:pt x="7752" y="14895"/>
                </a:cubicBezTo>
                <a:lnTo>
                  <a:pt x="7752" y="16111"/>
                </a:lnTo>
                <a:cubicBezTo>
                  <a:pt x="7752" y="16445"/>
                  <a:pt x="8025" y="16718"/>
                  <a:pt x="8360" y="16718"/>
                </a:cubicBezTo>
                <a:cubicBezTo>
                  <a:pt x="8694" y="16718"/>
                  <a:pt x="8967" y="16445"/>
                  <a:pt x="8967" y="16111"/>
                </a:cubicBezTo>
                <a:lnTo>
                  <a:pt x="8967" y="14895"/>
                </a:lnTo>
                <a:cubicBezTo>
                  <a:pt x="9606" y="14804"/>
                  <a:pt x="10305" y="14652"/>
                  <a:pt x="10943" y="14408"/>
                </a:cubicBezTo>
                <a:cubicBezTo>
                  <a:pt x="11551" y="14135"/>
                  <a:pt x="12098" y="13831"/>
                  <a:pt x="12554" y="13405"/>
                </a:cubicBezTo>
                <a:lnTo>
                  <a:pt x="13405" y="14287"/>
                </a:lnTo>
                <a:cubicBezTo>
                  <a:pt x="13527" y="14393"/>
                  <a:pt x="13679" y="14446"/>
                  <a:pt x="13835" y="14446"/>
                </a:cubicBezTo>
                <a:cubicBezTo>
                  <a:pt x="13990" y="14446"/>
                  <a:pt x="14150" y="14393"/>
                  <a:pt x="14287" y="14287"/>
                </a:cubicBezTo>
                <a:cubicBezTo>
                  <a:pt x="14530" y="14044"/>
                  <a:pt x="14530" y="13679"/>
                  <a:pt x="14287" y="13405"/>
                </a:cubicBezTo>
                <a:lnTo>
                  <a:pt x="13405" y="12524"/>
                </a:lnTo>
                <a:cubicBezTo>
                  <a:pt x="14256" y="11521"/>
                  <a:pt x="14773" y="10305"/>
                  <a:pt x="14895" y="8968"/>
                </a:cubicBezTo>
                <a:lnTo>
                  <a:pt x="16110" y="8968"/>
                </a:lnTo>
                <a:cubicBezTo>
                  <a:pt x="16445" y="8968"/>
                  <a:pt x="16718" y="8694"/>
                  <a:pt x="16718" y="8360"/>
                </a:cubicBezTo>
                <a:cubicBezTo>
                  <a:pt x="16688" y="8025"/>
                  <a:pt x="16414" y="7752"/>
                  <a:pt x="16080" y="7752"/>
                </a:cubicBezTo>
                <a:lnTo>
                  <a:pt x="14864" y="7752"/>
                </a:lnTo>
                <a:cubicBezTo>
                  <a:pt x="14773" y="7113"/>
                  <a:pt x="14621" y="6414"/>
                  <a:pt x="14378" y="5776"/>
                </a:cubicBezTo>
                <a:cubicBezTo>
                  <a:pt x="14104" y="5168"/>
                  <a:pt x="13800" y="4621"/>
                  <a:pt x="13375" y="4165"/>
                </a:cubicBezTo>
                <a:lnTo>
                  <a:pt x="14256" y="3314"/>
                </a:lnTo>
                <a:cubicBezTo>
                  <a:pt x="14469" y="3071"/>
                  <a:pt x="14469" y="2706"/>
                  <a:pt x="14256" y="2433"/>
                </a:cubicBezTo>
                <a:cubicBezTo>
                  <a:pt x="14135" y="2311"/>
                  <a:pt x="13983" y="2250"/>
                  <a:pt x="13827" y="2250"/>
                </a:cubicBezTo>
                <a:cubicBezTo>
                  <a:pt x="13671" y="2250"/>
                  <a:pt x="13512" y="2311"/>
                  <a:pt x="13375" y="2433"/>
                </a:cubicBezTo>
                <a:lnTo>
                  <a:pt x="12554" y="3314"/>
                </a:lnTo>
                <a:cubicBezTo>
                  <a:pt x="11521" y="2463"/>
                  <a:pt x="10305" y="1916"/>
                  <a:pt x="8967" y="1825"/>
                </a:cubicBezTo>
                <a:lnTo>
                  <a:pt x="8967" y="609"/>
                </a:lnTo>
                <a:cubicBezTo>
                  <a:pt x="8967" y="244"/>
                  <a:pt x="8694" y="1"/>
                  <a:pt x="8360" y="1"/>
                </a:cubicBezTo>
                <a:close/>
              </a:path>
            </a:pathLst>
          </a:custGeom>
          <a:solidFill>
            <a:srgbClr val="7890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7" name="Google Shape;1437;p62"/>
          <p:cNvGrpSpPr/>
          <p:nvPr/>
        </p:nvGrpSpPr>
        <p:grpSpPr>
          <a:xfrm>
            <a:off x="4169913" y="361669"/>
            <a:ext cx="804174" cy="553553"/>
            <a:chOff x="1295125" y="1157600"/>
            <a:chExt cx="899725" cy="619325"/>
          </a:xfrm>
        </p:grpSpPr>
        <p:sp>
          <p:nvSpPr>
            <p:cNvPr id="1438" name="Google Shape;1438;p62"/>
            <p:cNvSpPr/>
            <p:nvPr/>
          </p:nvSpPr>
          <p:spPr>
            <a:xfrm>
              <a:off x="1295125" y="1220300"/>
              <a:ext cx="804750" cy="556625"/>
            </a:xfrm>
            <a:custGeom>
              <a:avLst/>
              <a:gdLst/>
              <a:ahLst/>
              <a:cxnLst/>
              <a:rect l="l" t="t" r="r" b="b"/>
              <a:pathLst>
                <a:path w="32190" h="22265" extrusionOk="0">
                  <a:moveTo>
                    <a:pt x="608" y="0"/>
                  </a:moveTo>
                  <a:cubicBezTo>
                    <a:pt x="304" y="0"/>
                    <a:pt x="0" y="198"/>
                    <a:pt x="0" y="593"/>
                  </a:cubicBezTo>
                  <a:lnTo>
                    <a:pt x="0" y="21687"/>
                  </a:lnTo>
                  <a:lnTo>
                    <a:pt x="0" y="21748"/>
                  </a:lnTo>
                  <a:cubicBezTo>
                    <a:pt x="0" y="21870"/>
                    <a:pt x="92" y="21991"/>
                    <a:pt x="122" y="22083"/>
                  </a:cubicBezTo>
                  <a:lnTo>
                    <a:pt x="152" y="22113"/>
                  </a:lnTo>
                  <a:lnTo>
                    <a:pt x="183" y="22143"/>
                  </a:lnTo>
                  <a:cubicBezTo>
                    <a:pt x="274" y="22204"/>
                    <a:pt x="396" y="22265"/>
                    <a:pt x="487" y="22265"/>
                  </a:cubicBezTo>
                  <a:lnTo>
                    <a:pt x="31369" y="22265"/>
                  </a:lnTo>
                  <a:cubicBezTo>
                    <a:pt x="32189" y="22265"/>
                    <a:pt x="32189" y="21049"/>
                    <a:pt x="31399" y="21049"/>
                  </a:cubicBezTo>
                  <a:lnTo>
                    <a:pt x="1216" y="21049"/>
                  </a:lnTo>
                  <a:lnTo>
                    <a:pt x="1216" y="593"/>
                  </a:lnTo>
                  <a:cubicBezTo>
                    <a:pt x="1216" y="198"/>
                    <a:pt x="912" y="0"/>
                    <a:pt x="608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62"/>
            <p:cNvSpPr/>
            <p:nvPr/>
          </p:nvSpPr>
          <p:spPr>
            <a:xfrm>
              <a:off x="1365950" y="1359325"/>
              <a:ext cx="803325" cy="326300"/>
            </a:xfrm>
            <a:custGeom>
              <a:avLst/>
              <a:gdLst/>
              <a:ahLst/>
              <a:cxnLst/>
              <a:rect l="l" t="t" r="r" b="b"/>
              <a:pathLst>
                <a:path w="32133" h="13052" extrusionOk="0">
                  <a:moveTo>
                    <a:pt x="31331" y="0"/>
                  </a:moveTo>
                  <a:cubicBezTo>
                    <a:pt x="31207" y="0"/>
                    <a:pt x="31079" y="50"/>
                    <a:pt x="30967" y="169"/>
                  </a:cubicBezTo>
                  <a:cubicBezTo>
                    <a:pt x="29353" y="1843"/>
                    <a:pt x="27767" y="3547"/>
                    <a:pt x="26154" y="5194"/>
                  </a:cubicBezTo>
                  <a:lnTo>
                    <a:pt x="26154" y="5194"/>
                  </a:lnTo>
                  <a:cubicBezTo>
                    <a:pt x="26147" y="5191"/>
                    <a:pt x="26141" y="5187"/>
                    <a:pt x="26135" y="5184"/>
                  </a:cubicBezTo>
                  <a:lnTo>
                    <a:pt x="24189" y="4394"/>
                  </a:lnTo>
                  <a:cubicBezTo>
                    <a:pt x="23156" y="3968"/>
                    <a:pt x="22183" y="3543"/>
                    <a:pt x="21150" y="3148"/>
                  </a:cubicBezTo>
                  <a:cubicBezTo>
                    <a:pt x="21105" y="3125"/>
                    <a:pt x="21057" y="3116"/>
                    <a:pt x="21008" y="3116"/>
                  </a:cubicBezTo>
                  <a:cubicBezTo>
                    <a:pt x="20856" y="3116"/>
                    <a:pt x="20694" y="3208"/>
                    <a:pt x="20603" y="3300"/>
                  </a:cubicBezTo>
                  <a:cubicBezTo>
                    <a:pt x="19022" y="4667"/>
                    <a:pt x="17411" y="5974"/>
                    <a:pt x="15830" y="7342"/>
                  </a:cubicBezTo>
                  <a:cubicBezTo>
                    <a:pt x="15070" y="8011"/>
                    <a:pt x="14280" y="8680"/>
                    <a:pt x="13520" y="9318"/>
                  </a:cubicBezTo>
                  <a:cubicBezTo>
                    <a:pt x="13494" y="9339"/>
                    <a:pt x="13474" y="9358"/>
                    <a:pt x="13458" y="9373"/>
                  </a:cubicBezTo>
                  <a:lnTo>
                    <a:pt x="13458" y="9373"/>
                  </a:lnTo>
                  <a:cubicBezTo>
                    <a:pt x="13426" y="9377"/>
                    <a:pt x="13377" y="9389"/>
                    <a:pt x="13308" y="9409"/>
                  </a:cubicBezTo>
                  <a:cubicBezTo>
                    <a:pt x="12882" y="9561"/>
                    <a:pt x="12396" y="9713"/>
                    <a:pt x="12001" y="9865"/>
                  </a:cubicBezTo>
                  <a:cubicBezTo>
                    <a:pt x="10663" y="10321"/>
                    <a:pt x="9326" y="10807"/>
                    <a:pt x="7988" y="11263"/>
                  </a:cubicBezTo>
                  <a:cubicBezTo>
                    <a:pt x="7502" y="11446"/>
                    <a:pt x="6985" y="11598"/>
                    <a:pt x="6469" y="11810"/>
                  </a:cubicBezTo>
                  <a:cubicBezTo>
                    <a:pt x="6350" y="11850"/>
                    <a:pt x="6270" y="11880"/>
                    <a:pt x="6219" y="11903"/>
                  </a:cubicBezTo>
                  <a:lnTo>
                    <a:pt x="6219" y="11903"/>
                  </a:lnTo>
                  <a:lnTo>
                    <a:pt x="1088" y="8771"/>
                  </a:lnTo>
                  <a:cubicBezTo>
                    <a:pt x="986" y="8707"/>
                    <a:pt x="886" y="8680"/>
                    <a:pt x="793" y="8680"/>
                  </a:cubicBezTo>
                  <a:cubicBezTo>
                    <a:pt x="304" y="8680"/>
                    <a:pt x="0" y="9432"/>
                    <a:pt x="511" y="9713"/>
                  </a:cubicBezTo>
                  <a:lnTo>
                    <a:pt x="3946" y="11750"/>
                  </a:lnTo>
                  <a:cubicBezTo>
                    <a:pt x="4392" y="12029"/>
                    <a:pt x="5506" y="13052"/>
                    <a:pt x="6202" y="13052"/>
                  </a:cubicBezTo>
                  <a:cubicBezTo>
                    <a:pt x="6264" y="13052"/>
                    <a:pt x="6323" y="13043"/>
                    <a:pt x="6377" y="13026"/>
                  </a:cubicBezTo>
                  <a:cubicBezTo>
                    <a:pt x="8809" y="12175"/>
                    <a:pt x="11849" y="11598"/>
                    <a:pt x="14037" y="10321"/>
                  </a:cubicBezTo>
                  <a:cubicBezTo>
                    <a:pt x="16317" y="8984"/>
                    <a:pt x="18353" y="6673"/>
                    <a:pt x="20359" y="4971"/>
                  </a:cubicBezTo>
                  <a:cubicBezTo>
                    <a:pt x="20617" y="4761"/>
                    <a:pt x="20874" y="4532"/>
                    <a:pt x="21118" y="4313"/>
                  </a:cubicBezTo>
                  <a:lnTo>
                    <a:pt x="21118" y="4313"/>
                  </a:lnTo>
                  <a:cubicBezTo>
                    <a:pt x="21418" y="4446"/>
                    <a:pt x="21699" y="4560"/>
                    <a:pt x="22031" y="4698"/>
                  </a:cubicBezTo>
                  <a:cubicBezTo>
                    <a:pt x="23399" y="5275"/>
                    <a:pt x="24767" y="5822"/>
                    <a:pt x="26165" y="6430"/>
                  </a:cubicBezTo>
                  <a:cubicBezTo>
                    <a:pt x="26215" y="6455"/>
                    <a:pt x="26270" y="6467"/>
                    <a:pt x="26325" y="6467"/>
                  </a:cubicBezTo>
                  <a:cubicBezTo>
                    <a:pt x="26470" y="6467"/>
                    <a:pt x="26616" y="6388"/>
                    <a:pt x="26682" y="6278"/>
                  </a:cubicBezTo>
                  <a:cubicBezTo>
                    <a:pt x="28353" y="4515"/>
                    <a:pt x="30086" y="2752"/>
                    <a:pt x="31758" y="959"/>
                  </a:cubicBezTo>
                  <a:cubicBezTo>
                    <a:pt x="32132" y="561"/>
                    <a:pt x="31749" y="0"/>
                    <a:pt x="31331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62"/>
            <p:cNvSpPr/>
            <p:nvPr/>
          </p:nvSpPr>
          <p:spPr>
            <a:xfrm>
              <a:off x="1491175" y="1637850"/>
              <a:ext cx="62325" cy="63100"/>
            </a:xfrm>
            <a:custGeom>
              <a:avLst/>
              <a:gdLst/>
              <a:ahLst/>
              <a:cxnLst/>
              <a:rect l="l" t="t" r="r" b="b"/>
              <a:pathLst>
                <a:path w="2493" h="2524" extrusionOk="0">
                  <a:moveTo>
                    <a:pt x="1247" y="1"/>
                  </a:moveTo>
                  <a:cubicBezTo>
                    <a:pt x="548" y="1"/>
                    <a:pt x="1" y="578"/>
                    <a:pt x="1" y="1277"/>
                  </a:cubicBezTo>
                  <a:cubicBezTo>
                    <a:pt x="1" y="1946"/>
                    <a:pt x="548" y="2523"/>
                    <a:pt x="1247" y="2523"/>
                  </a:cubicBezTo>
                  <a:cubicBezTo>
                    <a:pt x="1946" y="2523"/>
                    <a:pt x="2493" y="1946"/>
                    <a:pt x="2493" y="1277"/>
                  </a:cubicBezTo>
                  <a:cubicBezTo>
                    <a:pt x="2493" y="548"/>
                    <a:pt x="1946" y="1"/>
                    <a:pt x="1247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62"/>
            <p:cNvSpPr/>
            <p:nvPr/>
          </p:nvSpPr>
          <p:spPr>
            <a:xfrm>
              <a:off x="1678100" y="1570975"/>
              <a:ext cx="62350" cy="62350"/>
            </a:xfrm>
            <a:custGeom>
              <a:avLst/>
              <a:gdLst/>
              <a:ahLst/>
              <a:cxnLst/>
              <a:rect l="l" t="t" r="r" b="b"/>
              <a:pathLst>
                <a:path w="2494" h="2494" extrusionOk="0">
                  <a:moveTo>
                    <a:pt x="1247" y="1"/>
                  </a:moveTo>
                  <a:cubicBezTo>
                    <a:pt x="578" y="1"/>
                    <a:pt x="1" y="548"/>
                    <a:pt x="1" y="1247"/>
                  </a:cubicBezTo>
                  <a:cubicBezTo>
                    <a:pt x="1" y="1916"/>
                    <a:pt x="578" y="2493"/>
                    <a:pt x="1247" y="2493"/>
                  </a:cubicBezTo>
                  <a:cubicBezTo>
                    <a:pt x="1946" y="2493"/>
                    <a:pt x="2493" y="1916"/>
                    <a:pt x="2493" y="1247"/>
                  </a:cubicBezTo>
                  <a:cubicBezTo>
                    <a:pt x="2493" y="548"/>
                    <a:pt x="1946" y="1"/>
                    <a:pt x="1247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62"/>
            <p:cNvSpPr/>
            <p:nvPr/>
          </p:nvSpPr>
          <p:spPr>
            <a:xfrm>
              <a:off x="1856675" y="1419775"/>
              <a:ext cx="63100" cy="62325"/>
            </a:xfrm>
            <a:custGeom>
              <a:avLst/>
              <a:gdLst/>
              <a:ahLst/>
              <a:cxnLst/>
              <a:rect l="l" t="t" r="r" b="b"/>
              <a:pathLst>
                <a:path w="2524" h="2493" extrusionOk="0">
                  <a:moveTo>
                    <a:pt x="1247" y="0"/>
                  </a:moveTo>
                  <a:cubicBezTo>
                    <a:pt x="578" y="0"/>
                    <a:pt x="1" y="578"/>
                    <a:pt x="1" y="1246"/>
                  </a:cubicBezTo>
                  <a:cubicBezTo>
                    <a:pt x="1" y="1945"/>
                    <a:pt x="578" y="2493"/>
                    <a:pt x="1247" y="2493"/>
                  </a:cubicBezTo>
                  <a:cubicBezTo>
                    <a:pt x="1946" y="2493"/>
                    <a:pt x="2524" y="1945"/>
                    <a:pt x="2524" y="1246"/>
                  </a:cubicBezTo>
                  <a:cubicBezTo>
                    <a:pt x="2524" y="578"/>
                    <a:pt x="1946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62"/>
            <p:cNvSpPr/>
            <p:nvPr/>
          </p:nvSpPr>
          <p:spPr>
            <a:xfrm>
              <a:off x="1992700" y="1469150"/>
              <a:ext cx="62350" cy="62350"/>
            </a:xfrm>
            <a:custGeom>
              <a:avLst/>
              <a:gdLst/>
              <a:ahLst/>
              <a:cxnLst/>
              <a:rect l="l" t="t" r="r" b="b"/>
              <a:pathLst>
                <a:path w="2494" h="2494" extrusionOk="0">
                  <a:moveTo>
                    <a:pt x="1247" y="1"/>
                  </a:moveTo>
                  <a:cubicBezTo>
                    <a:pt x="578" y="1"/>
                    <a:pt x="1" y="578"/>
                    <a:pt x="1" y="1247"/>
                  </a:cubicBezTo>
                  <a:cubicBezTo>
                    <a:pt x="1" y="1946"/>
                    <a:pt x="578" y="2493"/>
                    <a:pt x="1247" y="2493"/>
                  </a:cubicBezTo>
                  <a:cubicBezTo>
                    <a:pt x="1946" y="2493"/>
                    <a:pt x="2493" y="1946"/>
                    <a:pt x="2493" y="1247"/>
                  </a:cubicBezTo>
                  <a:cubicBezTo>
                    <a:pt x="2493" y="578"/>
                    <a:pt x="1946" y="1"/>
                    <a:pt x="1247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62"/>
            <p:cNvSpPr/>
            <p:nvPr/>
          </p:nvSpPr>
          <p:spPr>
            <a:xfrm>
              <a:off x="1349825" y="1558075"/>
              <a:ext cx="62350" cy="63075"/>
            </a:xfrm>
            <a:custGeom>
              <a:avLst/>
              <a:gdLst/>
              <a:ahLst/>
              <a:cxnLst/>
              <a:rect l="l" t="t" r="r" b="b"/>
              <a:pathLst>
                <a:path w="2494" h="2523" extrusionOk="0">
                  <a:moveTo>
                    <a:pt x="1247" y="0"/>
                  </a:moveTo>
                  <a:cubicBezTo>
                    <a:pt x="548" y="0"/>
                    <a:pt x="1" y="578"/>
                    <a:pt x="1" y="1277"/>
                  </a:cubicBezTo>
                  <a:cubicBezTo>
                    <a:pt x="1" y="1945"/>
                    <a:pt x="548" y="2523"/>
                    <a:pt x="1247" y="2523"/>
                  </a:cubicBezTo>
                  <a:cubicBezTo>
                    <a:pt x="1916" y="2523"/>
                    <a:pt x="2493" y="1945"/>
                    <a:pt x="2493" y="1277"/>
                  </a:cubicBezTo>
                  <a:cubicBezTo>
                    <a:pt x="2493" y="578"/>
                    <a:pt x="1977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62"/>
            <p:cNvSpPr/>
            <p:nvPr/>
          </p:nvSpPr>
          <p:spPr>
            <a:xfrm>
              <a:off x="2121125" y="1339225"/>
              <a:ext cx="62325" cy="62325"/>
            </a:xfrm>
            <a:custGeom>
              <a:avLst/>
              <a:gdLst/>
              <a:ahLst/>
              <a:cxnLst/>
              <a:rect l="l" t="t" r="r" b="b"/>
              <a:pathLst>
                <a:path w="2493" h="2493" extrusionOk="0">
                  <a:moveTo>
                    <a:pt x="1247" y="0"/>
                  </a:moveTo>
                  <a:cubicBezTo>
                    <a:pt x="548" y="0"/>
                    <a:pt x="1" y="547"/>
                    <a:pt x="1" y="1246"/>
                  </a:cubicBezTo>
                  <a:cubicBezTo>
                    <a:pt x="1" y="1915"/>
                    <a:pt x="548" y="2493"/>
                    <a:pt x="1247" y="2493"/>
                  </a:cubicBezTo>
                  <a:cubicBezTo>
                    <a:pt x="1915" y="2493"/>
                    <a:pt x="2493" y="1915"/>
                    <a:pt x="2493" y="1246"/>
                  </a:cubicBezTo>
                  <a:cubicBezTo>
                    <a:pt x="2493" y="547"/>
                    <a:pt x="1915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62"/>
            <p:cNvSpPr/>
            <p:nvPr/>
          </p:nvSpPr>
          <p:spPr>
            <a:xfrm>
              <a:off x="1364025" y="1173825"/>
              <a:ext cx="812425" cy="376675"/>
            </a:xfrm>
            <a:custGeom>
              <a:avLst/>
              <a:gdLst/>
              <a:ahLst/>
              <a:cxnLst/>
              <a:rect l="l" t="t" r="r" b="b"/>
              <a:pathLst>
                <a:path w="32497" h="15067" extrusionOk="0">
                  <a:moveTo>
                    <a:pt x="31683" y="1"/>
                  </a:moveTo>
                  <a:cubicBezTo>
                    <a:pt x="31595" y="1"/>
                    <a:pt x="31503" y="25"/>
                    <a:pt x="31409" y="81"/>
                  </a:cubicBezTo>
                  <a:cubicBezTo>
                    <a:pt x="28947" y="1510"/>
                    <a:pt x="26515" y="2969"/>
                    <a:pt x="24053" y="4397"/>
                  </a:cubicBezTo>
                  <a:cubicBezTo>
                    <a:pt x="23081" y="4975"/>
                    <a:pt x="22139" y="5552"/>
                    <a:pt x="21166" y="6069"/>
                  </a:cubicBezTo>
                  <a:cubicBezTo>
                    <a:pt x="21329" y="5981"/>
                    <a:pt x="21239" y="5956"/>
                    <a:pt x="21053" y="5956"/>
                  </a:cubicBezTo>
                  <a:cubicBezTo>
                    <a:pt x="20789" y="5956"/>
                    <a:pt x="20329" y="6008"/>
                    <a:pt x="20132" y="6008"/>
                  </a:cubicBezTo>
                  <a:lnTo>
                    <a:pt x="13293" y="6008"/>
                  </a:lnTo>
                  <a:cubicBezTo>
                    <a:pt x="12655" y="6008"/>
                    <a:pt x="11926" y="7163"/>
                    <a:pt x="11530" y="7589"/>
                  </a:cubicBezTo>
                  <a:cubicBezTo>
                    <a:pt x="9676" y="9595"/>
                    <a:pt x="7822" y="11662"/>
                    <a:pt x="5968" y="13668"/>
                  </a:cubicBezTo>
                  <a:cubicBezTo>
                    <a:pt x="4357" y="11996"/>
                    <a:pt x="2776" y="10355"/>
                    <a:pt x="1165" y="8683"/>
                  </a:cubicBezTo>
                  <a:cubicBezTo>
                    <a:pt x="1054" y="8565"/>
                    <a:pt x="927" y="8515"/>
                    <a:pt x="803" y="8515"/>
                  </a:cubicBezTo>
                  <a:cubicBezTo>
                    <a:pt x="384" y="8515"/>
                    <a:pt x="0" y="9082"/>
                    <a:pt x="375" y="9504"/>
                  </a:cubicBezTo>
                  <a:cubicBezTo>
                    <a:pt x="2108" y="11267"/>
                    <a:pt x="3840" y="13090"/>
                    <a:pt x="5573" y="14884"/>
                  </a:cubicBezTo>
                  <a:cubicBezTo>
                    <a:pt x="5664" y="15005"/>
                    <a:pt x="5808" y="15066"/>
                    <a:pt x="5957" y="15066"/>
                  </a:cubicBezTo>
                  <a:cubicBezTo>
                    <a:pt x="6105" y="15066"/>
                    <a:pt x="6257" y="15005"/>
                    <a:pt x="6363" y="14884"/>
                  </a:cubicBezTo>
                  <a:cubicBezTo>
                    <a:pt x="8278" y="12786"/>
                    <a:pt x="10223" y="10750"/>
                    <a:pt x="12108" y="8653"/>
                  </a:cubicBezTo>
                  <a:cubicBezTo>
                    <a:pt x="12503" y="8227"/>
                    <a:pt x="12898" y="7771"/>
                    <a:pt x="13293" y="7376"/>
                  </a:cubicBezTo>
                  <a:cubicBezTo>
                    <a:pt x="13415" y="7254"/>
                    <a:pt x="13445" y="7163"/>
                    <a:pt x="13476" y="7133"/>
                  </a:cubicBezTo>
                  <a:lnTo>
                    <a:pt x="18613" y="7133"/>
                  </a:lnTo>
                  <a:cubicBezTo>
                    <a:pt x="19090" y="7133"/>
                    <a:pt x="19892" y="7265"/>
                    <a:pt x="20603" y="7265"/>
                  </a:cubicBezTo>
                  <a:cubicBezTo>
                    <a:pt x="21023" y="7265"/>
                    <a:pt x="21412" y="7219"/>
                    <a:pt x="21683" y="7072"/>
                  </a:cubicBezTo>
                  <a:cubicBezTo>
                    <a:pt x="22534" y="6555"/>
                    <a:pt x="23385" y="6069"/>
                    <a:pt x="24236" y="5583"/>
                  </a:cubicBezTo>
                  <a:cubicBezTo>
                    <a:pt x="26819" y="4063"/>
                    <a:pt x="29373" y="2543"/>
                    <a:pt x="31956" y="1054"/>
                  </a:cubicBezTo>
                  <a:cubicBezTo>
                    <a:pt x="32497" y="745"/>
                    <a:pt x="32166" y="1"/>
                    <a:pt x="31683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62"/>
            <p:cNvSpPr/>
            <p:nvPr/>
          </p:nvSpPr>
          <p:spPr>
            <a:xfrm>
              <a:off x="1349825" y="1370375"/>
              <a:ext cx="62350" cy="62325"/>
            </a:xfrm>
            <a:custGeom>
              <a:avLst/>
              <a:gdLst/>
              <a:ahLst/>
              <a:cxnLst/>
              <a:rect l="l" t="t" r="r" b="b"/>
              <a:pathLst>
                <a:path w="2494" h="2493" extrusionOk="0">
                  <a:moveTo>
                    <a:pt x="1247" y="0"/>
                  </a:moveTo>
                  <a:cubicBezTo>
                    <a:pt x="548" y="0"/>
                    <a:pt x="1" y="578"/>
                    <a:pt x="1" y="1247"/>
                  </a:cubicBezTo>
                  <a:cubicBezTo>
                    <a:pt x="1" y="1946"/>
                    <a:pt x="548" y="2493"/>
                    <a:pt x="1247" y="2493"/>
                  </a:cubicBezTo>
                  <a:cubicBezTo>
                    <a:pt x="1916" y="2493"/>
                    <a:pt x="2493" y="1946"/>
                    <a:pt x="2493" y="1247"/>
                  </a:cubicBezTo>
                  <a:cubicBezTo>
                    <a:pt x="2493" y="578"/>
                    <a:pt x="1977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62"/>
            <p:cNvSpPr/>
            <p:nvPr/>
          </p:nvSpPr>
          <p:spPr>
            <a:xfrm>
              <a:off x="1480525" y="1500325"/>
              <a:ext cx="63100" cy="63075"/>
            </a:xfrm>
            <a:custGeom>
              <a:avLst/>
              <a:gdLst/>
              <a:ahLst/>
              <a:cxnLst/>
              <a:rect l="l" t="t" r="r" b="b"/>
              <a:pathLst>
                <a:path w="2524" h="2523" extrusionOk="0">
                  <a:moveTo>
                    <a:pt x="1247" y="0"/>
                  </a:moveTo>
                  <a:cubicBezTo>
                    <a:pt x="578" y="0"/>
                    <a:pt x="1" y="578"/>
                    <a:pt x="1" y="1246"/>
                  </a:cubicBezTo>
                  <a:cubicBezTo>
                    <a:pt x="1" y="1945"/>
                    <a:pt x="578" y="2523"/>
                    <a:pt x="1247" y="2523"/>
                  </a:cubicBezTo>
                  <a:cubicBezTo>
                    <a:pt x="1946" y="2523"/>
                    <a:pt x="2524" y="1945"/>
                    <a:pt x="2524" y="1246"/>
                  </a:cubicBezTo>
                  <a:cubicBezTo>
                    <a:pt x="2524" y="578"/>
                    <a:pt x="1946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62"/>
            <p:cNvSpPr/>
            <p:nvPr/>
          </p:nvSpPr>
          <p:spPr>
            <a:xfrm>
              <a:off x="1656825" y="1307300"/>
              <a:ext cx="63100" cy="63100"/>
            </a:xfrm>
            <a:custGeom>
              <a:avLst/>
              <a:gdLst/>
              <a:ahLst/>
              <a:cxnLst/>
              <a:rect l="l" t="t" r="r" b="b"/>
              <a:pathLst>
                <a:path w="2524" h="2524" extrusionOk="0">
                  <a:moveTo>
                    <a:pt x="1277" y="1"/>
                  </a:moveTo>
                  <a:cubicBezTo>
                    <a:pt x="578" y="1"/>
                    <a:pt x="1" y="578"/>
                    <a:pt x="1" y="1277"/>
                  </a:cubicBezTo>
                  <a:cubicBezTo>
                    <a:pt x="1" y="1946"/>
                    <a:pt x="578" y="2523"/>
                    <a:pt x="1277" y="2523"/>
                  </a:cubicBezTo>
                  <a:cubicBezTo>
                    <a:pt x="1946" y="2523"/>
                    <a:pt x="2524" y="1946"/>
                    <a:pt x="2524" y="1277"/>
                  </a:cubicBezTo>
                  <a:cubicBezTo>
                    <a:pt x="2524" y="578"/>
                    <a:pt x="1946" y="1"/>
                    <a:pt x="1277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62"/>
            <p:cNvSpPr/>
            <p:nvPr/>
          </p:nvSpPr>
          <p:spPr>
            <a:xfrm>
              <a:off x="1874150" y="1310350"/>
              <a:ext cx="62350" cy="63075"/>
            </a:xfrm>
            <a:custGeom>
              <a:avLst/>
              <a:gdLst/>
              <a:ahLst/>
              <a:cxnLst/>
              <a:rect l="l" t="t" r="r" b="b"/>
              <a:pathLst>
                <a:path w="2494" h="2523" extrusionOk="0">
                  <a:moveTo>
                    <a:pt x="1247" y="0"/>
                  </a:moveTo>
                  <a:cubicBezTo>
                    <a:pt x="548" y="0"/>
                    <a:pt x="1" y="578"/>
                    <a:pt x="1" y="1246"/>
                  </a:cubicBezTo>
                  <a:cubicBezTo>
                    <a:pt x="1" y="1945"/>
                    <a:pt x="548" y="2523"/>
                    <a:pt x="1247" y="2523"/>
                  </a:cubicBezTo>
                  <a:cubicBezTo>
                    <a:pt x="1916" y="2523"/>
                    <a:pt x="2493" y="1945"/>
                    <a:pt x="2493" y="1246"/>
                  </a:cubicBezTo>
                  <a:cubicBezTo>
                    <a:pt x="2493" y="578"/>
                    <a:pt x="1916" y="0"/>
                    <a:pt x="1247" y="0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62"/>
            <p:cNvSpPr/>
            <p:nvPr/>
          </p:nvSpPr>
          <p:spPr>
            <a:xfrm>
              <a:off x="2131775" y="1157600"/>
              <a:ext cx="63075" cy="62350"/>
            </a:xfrm>
            <a:custGeom>
              <a:avLst/>
              <a:gdLst/>
              <a:ahLst/>
              <a:cxnLst/>
              <a:rect l="l" t="t" r="r" b="b"/>
              <a:pathLst>
                <a:path w="2523" h="2494" extrusionOk="0">
                  <a:moveTo>
                    <a:pt x="1277" y="1"/>
                  </a:moveTo>
                  <a:cubicBezTo>
                    <a:pt x="578" y="1"/>
                    <a:pt x="0" y="578"/>
                    <a:pt x="0" y="1247"/>
                  </a:cubicBezTo>
                  <a:cubicBezTo>
                    <a:pt x="0" y="1916"/>
                    <a:pt x="578" y="2493"/>
                    <a:pt x="1277" y="2493"/>
                  </a:cubicBezTo>
                  <a:cubicBezTo>
                    <a:pt x="1945" y="2493"/>
                    <a:pt x="2523" y="1916"/>
                    <a:pt x="2523" y="1247"/>
                  </a:cubicBezTo>
                  <a:cubicBezTo>
                    <a:pt x="2523" y="578"/>
                    <a:pt x="1945" y="1"/>
                    <a:pt x="1277" y="1"/>
                  </a:cubicBezTo>
                  <a:close/>
                </a:path>
              </a:pathLst>
            </a:custGeom>
            <a:solidFill>
              <a:srgbClr val="7890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8441900" y="477377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kflow Optimization by Slidesgo">
  <a:themeElements>
    <a:clrScheme name="Simple Light">
      <a:dk1>
        <a:srgbClr val="273238"/>
      </a:dk1>
      <a:lt1>
        <a:srgbClr val="465A65"/>
      </a:lt1>
      <a:dk2>
        <a:srgbClr val="546F7A"/>
      </a:dk2>
      <a:lt2>
        <a:srgbClr val="78909C"/>
      </a:lt2>
      <a:accent1>
        <a:srgbClr val="B0BFC6"/>
      </a:accent1>
      <a:accent2>
        <a:srgbClr val="CFD8DD"/>
      </a:accent2>
      <a:accent3>
        <a:srgbClr val="EBEFF2"/>
      </a:accent3>
      <a:accent4>
        <a:srgbClr val="FFFFFF"/>
      </a:accent4>
      <a:accent5>
        <a:srgbClr val="FFFFFF"/>
      </a:accent5>
      <a:accent6>
        <a:srgbClr val="FFFFFF"/>
      </a:accent6>
      <a:hlink>
        <a:srgbClr val="27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237</Words>
  <Application>Microsoft Office PowerPoint</Application>
  <PresentationFormat>On-screen Show (16:9)</PresentationFormat>
  <Paragraphs>50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Open Sans</vt:lpstr>
      <vt:lpstr>Open Sans Medium</vt:lpstr>
      <vt:lpstr>Poppins</vt:lpstr>
      <vt:lpstr>Times New Roman</vt:lpstr>
      <vt:lpstr>Workflow Optimization by Slidesgo</vt:lpstr>
      <vt:lpstr>Libyan International Medical University Faculty of Business Administration </vt:lpstr>
      <vt:lpstr>Table of contents</vt:lpstr>
      <vt:lpstr>Intro…</vt:lpstr>
      <vt:lpstr>Introduction</vt:lpstr>
      <vt:lpstr>The 3 Function</vt:lpstr>
      <vt:lpstr>Planning</vt:lpstr>
      <vt:lpstr>Organizing </vt:lpstr>
      <vt:lpstr> Leading involves inspiring, motivating, and guiding individuals and teams towards achieving organizational goals. It includes communicating, coaching, and empowering employees. Effective leadership fosters engagement, creativity, and high performance.</vt:lpstr>
      <vt:lpstr>Conclusion</vt:lpstr>
      <vt:lpstr>Conclusion</vt:lpstr>
      <vt:lpstr>References </vt:lpstr>
      <vt:lpstr>PowerPoint Presentation</vt:lpstr>
      <vt:lpstr>Does anyone have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Optimization</dc:title>
  <dc:creator>ECS_Y</dc:creator>
  <cp:lastModifiedBy>Maher Fattouh</cp:lastModifiedBy>
  <cp:revision>25</cp:revision>
  <dcterms:modified xsi:type="dcterms:W3CDTF">2023-12-19T11:37:37Z</dcterms:modified>
</cp:coreProperties>
</file>