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23" r:id="rId1"/>
    <p:sldMasterId id="2147483724" r:id="rId2"/>
  </p:sldMasterIdLst>
  <p:notesMasterIdLst>
    <p:notesMasterId r:id="rId14"/>
  </p:notesMasterIdLst>
  <p:sldIdLst>
    <p:sldId id="256" r:id="rId3"/>
    <p:sldId id="258" r:id="rId4"/>
    <p:sldId id="260" r:id="rId5"/>
    <p:sldId id="263" r:id="rId6"/>
    <p:sldId id="306" r:id="rId7"/>
    <p:sldId id="307" r:id="rId8"/>
    <p:sldId id="308" r:id="rId9"/>
    <p:sldId id="309" r:id="rId10"/>
    <p:sldId id="310" r:id="rId11"/>
    <p:sldId id="311" r:id="rId12"/>
    <p:sldId id="257" r:id="rId13"/>
  </p:sldIdLst>
  <p:sldSz cx="9144000" cy="5143500" type="screen16x9"/>
  <p:notesSz cx="6858000" cy="9144000"/>
  <p:embeddedFontLst>
    <p:embeddedFont>
      <p:font typeface="Poppins" panose="020B0604020202020204" charset="0"/>
      <p:regular r:id="rId15"/>
      <p:bold r:id="rId16"/>
      <p:italic r:id="rId17"/>
      <p:boldItalic r:id="rId18"/>
    </p:embeddedFont>
    <p:embeddedFont>
      <p:font typeface="Roboto Medium" panose="020B0604020202020204" charset="0"/>
      <p:regular r:id="rId19"/>
      <p:bold r:id="rId20"/>
      <p:italic r:id="rId21"/>
      <p:boldItalic r:id="rId22"/>
    </p:embeddedFont>
    <p:embeddedFont>
      <p:font typeface="Barlow Condensed Light" panose="020B0604020202020204" charset="0"/>
      <p:regular r:id="rId23"/>
      <p:bold r:id="rId24"/>
      <p:italic r:id="rId25"/>
      <p:boldItalic r:id="rId26"/>
    </p:embeddedFont>
    <p:embeddedFont>
      <p:font typeface="Barlow" panose="020B0604020202020204" charset="0"/>
      <p:regular r:id="rId27"/>
      <p:bold r:id="rId28"/>
      <p:italic r:id="rId29"/>
      <p:boldItalic r:id="rId30"/>
    </p:embeddedFont>
    <p:embeddedFont>
      <p:font typeface="Rozha One" panose="020B0604020202020204" charset="0"/>
      <p:regular r:id="rId31"/>
    </p:embeddedFont>
    <p:embeddedFont>
      <p:font typeface="Barlow Condensed" panose="020B060402020202020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E6CCC77-4023-407F-B4A0-FB0481B74187}">
  <a:tblStyle styleId="{EE6CCC77-4023-407F-B4A0-FB0481B7418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78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font" Target="fonts/font4.fntdata"/><Relationship Id="rId26" Type="http://schemas.openxmlformats.org/officeDocument/2006/relationships/font" Target="fonts/font12.fntdata"/><Relationship Id="rId39" Type="http://schemas.openxmlformats.org/officeDocument/2006/relationships/tableStyles" Target="tableStyles.xml"/><Relationship Id="rId21" Type="http://schemas.openxmlformats.org/officeDocument/2006/relationships/font" Target="fonts/font7.fntdata"/><Relationship Id="rId34" Type="http://schemas.openxmlformats.org/officeDocument/2006/relationships/font" Target="fonts/font20.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font" Target="fonts/font19.fntdata"/><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0.fntdata"/><Relationship Id="rId32" Type="http://schemas.openxmlformats.org/officeDocument/2006/relationships/font" Target="fonts/font18.fntdata"/><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font" Target="fonts/font5.fntdata"/><Relationship Id="rId31" Type="http://schemas.openxmlformats.org/officeDocument/2006/relationships/font" Target="fonts/font17.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font" Target="fonts/font21.fntdata"/><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Google Shape;703;ga33b2d619d_0_133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4" name="Google Shape;704;ga33b2d619d_0_133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8"/>
        <p:cNvGrpSpPr/>
        <p:nvPr/>
      </p:nvGrpSpPr>
      <p:grpSpPr>
        <a:xfrm>
          <a:off x="0" y="0"/>
          <a:ext cx="0" cy="0"/>
          <a:chOff x="0" y="0"/>
          <a:chExt cx="0" cy="0"/>
        </a:xfrm>
      </p:grpSpPr>
      <p:sp>
        <p:nvSpPr>
          <p:cNvPr id="799" name="Google Shape;799;ga33b2d619d_0_134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0" name="Google Shape;800;ga33b2d619d_0_134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4597668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8"/>
        <p:cNvGrpSpPr/>
        <p:nvPr/>
      </p:nvGrpSpPr>
      <p:grpSpPr>
        <a:xfrm>
          <a:off x="0" y="0"/>
          <a:ext cx="0" cy="0"/>
          <a:chOff x="0" y="0"/>
          <a:chExt cx="0" cy="0"/>
        </a:xfrm>
      </p:grpSpPr>
      <p:sp>
        <p:nvSpPr>
          <p:cNvPr id="709" name="Google Shape;709;ga33b2d619d_0_133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0" name="Google Shape;710;ga33b2d619d_0_133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ga33b2d619d_0_133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6" name="Google Shape;716;ga33b2d619d_0_133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3"/>
        <p:cNvGrpSpPr/>
        <p:nvPr/>
      </p:nvGrpSpPr>
      <p:grpSpPr>
        <a:xfrm>
          <a:off x="0" y="0"/>
          <a:ext cx="0" cy="0"/>
          <a:chOff x="0" y="0"/>
          <a:chExt cx="0" cy="0"/>
        </a:xfrm>
      </p:grpSpPr>
      <p:sp>
        <p:nvSpPr>
          <p:cNvPr id="744" name="Google Shape;744;ga33b2d619d_0_134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5" name="Google Shape;745;ga33b2d619d_0_134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8"/>
        <p:cNvGrpSpPr/>
        <p:nvPr/>
      </p:nvGrpSpPr>
      <p:grpSpPr>
        <a:xfrm>
          <a:off x="0" y="0"/>
          <a:ext cx="0" cy="0"/>
          <a:chOff x="0" y="0"/>
          <a:chExt cx="0" cy="0"/>
        </a:xfrm>
      </p:grpSpPr>
      <p:sp>
        <p:nvSpPr>
          <p:cNvPr id="799" name="Google Shape;799;ga33b2d619d_0_134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0" name="Google Shape;800;ga33b2d619d_0_134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3"/>
        <p:cNvGrpSpPr/>
        <p:nvPr/>
      </p:nvGrpSpPr>
      <p:grpSpPr>
        <a:xfrm>
          <a:off x="0" y="0"/>
          <a:ext cx="0" cy="0"/>
          <a:chOff x="0" y="0"/>
          <a:chExt cx="0" cy="0"/>
        </a:xfrm>
      </p:grpSpPr>
      <p:sp>
        <p:nvSpPr>
          <p:cNvPr id="744" name="Google Shape;744;ga33b2d619d_0_134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5" name="Google Shape;745;ga33b2d619d_0_134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484495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8"/>
        <p:cNvGrpSpPr/>
        <p:nvPr/>
      </p:nvGrpSpPr>
      <p:grpSpPr>
        <a:xfrm>
          <a:off x="0" y="0"/>
          <a:ext cx="0" cy="0"/>
          <a:chOff x="0" y="0"/>
          <a:chExt cx="0" cy="0"/>
        </a:xfrm>
      </p:grpSpPr>
      <p:sp>
        <p:nvSpPr>
          <p:cNvPr id="799" name="Google Shape;799;ga33b2d619d_0_134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0" name="Google Shape;800;ga33b2d619d_0_134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800251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3"/>
        <p:cNvGrpSpPr/>
        <p:nvPr/>
      </p:nvGrpSpPr>
      <p:grpSpPr>
        <a:xfrm>
          <a:off x="0" y="0"/>
          <a:ext cx="0" cy="0"/>
          <a:chOff x="0" y="0"/>
          <a:chExt cx="0" cy="0"/>
        </a:xfrm>
      </p:grpSpPr>
      <p:sp>
        <p:nvSpPr>
          <p:cNvPr id="744" name="Google Shape;744;ga33b2d619d_0_134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5" name="Google Shape;745;ga33b2d619d_0_134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22935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8"/>
        <p:cNvGrpSpPr/>
        <p:nvPr/>
      </p:nvGrpSpPr>
      <p:grpSpPr>
        <a:xfrm>
          <a:off x="0" y="0"/>
          <a:ext cx="0" cy="0"/>
          <a:chOff x="0" y="0"/>
          <a:chExt cx="0" cy="0"/>
        </a:xfrm>
      </p:grpSpPr>
      <p:sp>
        <p:nvSpPr>
          <p:cNvPr id="799" name="Google Shape;799;ga33b2d619d_0_134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0" name="Google Shape;800;ga33b2d619d_0_134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3670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3"/>
        <p:cNvGrpSpPr/>
        <p:nvPr/>
      </p:nvGrpSpPr>
      <p:grpSpPr>
        <a:xfrm>
          <a:off x="0" y="0"/>
          <a:ext cx="0" cy="0"/>
          <a:chOff x="0" y="0"/>
          <a:chExt cx="0" cy="0"/>
        </a:xfrm>
      </p:grpSpPr>
      <p:sp>
        <p:nvSpPr>
          <p:cNvPr id="744" name="Google Shape;744;ga33b2d619d_0_134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5" name="Google Shape;745;ga33b2d619d_0_134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521809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hyperlink" Target="https://slidesgo.com/" TargetMode="External"/><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hyperlink" Target="https://www.freepik.com/" TargetMode="External"/><Relationship Id="rId4" Type="http://schemas.openxmlformats.org/officeDocument/2006/relationships/hyperlink" Target="https://www.flaticon.com/" TargetMode="Externa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2"/>
          <p:cNvSpPr/>
          <p:nvPr/>
        </p:nvSpPr>
        <p:spPr>
          <a:xfrm>
            <a:off x="-48100" y="-53085"/>
            <a:ext cx="4346950" cy="3402450"/>
          </a:xfrm>
          <a:custGeom>
            <a:avLst/>
            <a:gdLst/>
            <a:ahLst/>
            <a:cxnLst/>
            <a:rect l="l" t="t" r="r" b="b"/>
            <a:pathLst>
              <a:path w="173878" h="136098" extrusionOk="0">
                <a:moveTo>
                  <a:pt x="0" y="0"/>
                </a:moveTo>
                <a:lnTo>
                  <a:pt x="0" y="136098"/>
                </a:lnTo>
                <a:lnTo>
                  <a:pt x="173878" y="98319"/>
                </a:lnTo>
                <a:lnTo>
                  <a:pt x="130636" y="911"/>
                </a:lnTo>
                <a:close/>
              </a:path>
            </a:pathLst>
          </a:custGeom>
          <a:solidFill>
            <a:srgbClr val="96B3C1">
              <a:alpha val="38840"/>
            </a:srgbClr>
          </a:solidFill>
          <a:ln>
            <a:noFill/>
          </a:ln>
        </p:spPr>
      </p:sp>
      <p:sp>
        <p:nvSpPr>
          <p:cNvPr id="10" name="Google Shape;10;p2"/>
          <p:cNvSpPr/>
          <p:nvPr/>
        </p:nvSpPr>
        <p:spPr>
          <a:xfrm>
            <a:off x="-48100" y="2404900"/>
            <a:ext cx="6793525" cy="3072450"/>
          </a:xfrm>
          <a:custGeom>
            <a:avLst/>
            <a:gdLst/>
            <a:ahLst/>
            <a:cxnLst/>
            <a:rect l="l" t="t" r="r" b="b"/>
            <a:pathLst>
              <a:path w="271741" h="122898" extrusionOk="0">
                <a:moveTo>
                  <a:pt x="0" y="37780"/>
                </a:moveTo>
                <a:lnTo>
                  <a:pt x="0" y="122898"/>
                </a:lnTo>
                <a:lnTo>
                  <a:pt x="271741" y="122898"/>
                </a:lnTo>
                <a:lnTo>
                  <a:pt x="174333" y="0"/>
                </a:lnTo>
                <a:close/>
              </a:path>
            </a:pathLst>
          </a:custGeom>
          <a:solidFill>
            <a:srgbClr val="F7E5B7">
              <a:alpha val="52679"/>
            </a:srgbClr>
          </a:solidFill>
          <a:ln>
            <a:noFill/>
          </a:ln>
        </p:spPr>
      </p:sp>
      <p:sp>
        <p:nvSpPr>
          <p:cNvPr id="11" name="Google Shape;11;p2"/>
          <p:cNvSpPr/>
          <p:nvPr/>
        </p:nvSpPr>
        <p:spPr>
          <a:xfrm>
            <a:off x="3200731" y="-70150"/>
            <a:ext cx="6065225" cy="3322800"/>
          </a:xfrm>
          <a:custGeom>
            <a:avLst/>
            <a:gdLst/>
            <a:ahLst/>
            <a:cxnLst/>
            <a:rect l="l" t="t" r="r" b="b"/>
            <a:pathLst>
              <a:path w="242609" h="132912" extrusionOk="0">
                <a:moveTo>
                  <a:pt x="0" y="455"/>
                </a:moveTo>
                <a:lnTo>
                  <a:pt x="44607" y="100594"/>
                </a:lnTo>
                <a:lnTo>
                  <a:pt x="242609" y="132912"/>
                </a:lnTo>
                <a:lnTo>
                  <a:pt x="242609" y="0"/>
                </a:lnTo>
                <a:close/>
              </a:path>
            </a:pathLst>
          </a:custGeom>
          <a:solidFill>
            <a:srgbClr val="9EDDEF">
              <a:alpha val="29460"/>
            </a:srgbClr>
          </a:solidFill>
          <a:ln>
            <a:noFill/>
          </a:ln>
        </p:spPr>
      </p:sp>
      <p:sp>
        <p:nvSpPr>
          <p:cNvPr id="12" name="Google Shape;12;p2"/>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13;p2"/>
          <p:cNvSpPr txBox="1">
            <a:spLocks noGrp="1"/>
          </p:cNvSpPr>
          <p:nvPr>
            <p:ph type="ctrTitle"/>
          </p:nvPr>
        </p:nvSpPr>
        <p:spPr>
          <a:xfrm>
            <a:off x="2218775" y="1817663"/>
            <a:ext cx="4706400" cy="1508400"/>
          </a:xfrm>
          <a:prstGeom prst="rect">
            <a:avLst/>
          </a:prstGeom>
        </p:spPr>
        <p:txBody>
          <a:bodyPr spcFirstLastPara="1" wrap="square" lIns="91425" tIns="91425" rIns="91425" bIns="91425" anchor="ctr" anchorCtr="0">
            <a:noAutofit/>
          </a:bodyPr>
          <a:lstStyle>
            <a:lvl1pPr lvl="0" algn="ctr">
              <a:spcBef>
                <a:spcPts val="0"/>
              </a:spcBef>
              <a:spcAft>
                <a:spcPts val="0"/>
              </a:spcAft>
              <a:buSzPts val="5200"/>
              <a:buNone/>
              <a:defRPr sz="58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4" name="Google Shape;14;p2"/>
          <p:cNvSpPr txBox="1">
            <a:spLocks noGrp="1"/>
          </p:cNvSpPr>
          <p:nvPr>
            <p:ph type="subTitle" idx="1"/>
          </p:nvPr>
        </p:nvSpPr>
        <p:spPr>
          <a:xfrm>
            <a:off x="2931625" y="3585838"/>
            <a:ext cx="3280800" cy="2484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400">
                <a:solidFill>
                  <a:schemeClr val="dk1"/>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5" name="Google Shape;15;p2"/>
          <p:cNvSpPr txBox="1">
            <a:spLocks noGrp="1"/>
          </p:cNvSpPr>
          <p:nvPr>
            <p:ph type="subTitle" idx="2"/>
          </p:nvPr>
        </p:nvSpPr>
        <p:spPr>
          <a:xfrm>
            <a:off x="3602575" y="922763"/>
            <a:ext cx="1938900" cy="29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Font typeface="Barlow Condensed"/>
              <a:buNone/>
              <a:defRPr sz="1400">
                <a:solidFill>
                  <a:schemeClr val="dk1"/>
                </a:solidFill>
                <a:latin typeface="Barlow Condensed"/>
                <a:ea typeface="Barlow Condensed"/>
                <a:cs typeface="Barlow Condensed"/>
                <a:sym typeface="Barlow Condensed"/>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blipFill>
          <a:blip r:embed="rId2">
            <a:alphaModFix/>
          </a:blip>
          <a:stretch>
            <a:fillRect/>
          </a:stretch>
        </a:blipFill>
        <a:effectLst/>
      </p:bgPr>
    </p:bg>
    <p:spTree>
      <p:nvGrpSpPr>
        <p:cNvPr id="1" name="Shape 81"/>
        <p:cNvGrpSpPr/>
        <p:nvPr/>
      </p:nvGrpSpPr>
      <p:grpSpPr>
        <a:xfrm>
          <a:off x="0" y="0"/>
          <a:ext cx="0" cy="0"/>
          <a:chOff x="0" y="0"/>
          <a:chExt cx="0" cy="0"/>
        </a:xfrm>
      </p:grpSpPr>
      <p:sp>
        <p:nvSpPr>
          <p:cNvPr id="82" name="Google Shape;82;p11"/>
          <p:cNvSpPr/>
          <p:nvPr/>
        </p:nvSpPr>
        <p:spPr>
          <a:xfrm flipH="1">
            <a:off x="636700" y="-212225"/>
            <a:ext cx="8614100" cy="5530500"/>
          </a:xfrm>
          <a:custGeom>
            <a:avLst/>
            <a:gdLst/>
            <a:ahLst/>
            <a:cxnLst/>
            <a:rect l="l" t="t" r="r" b="b"/>
            <a:pathLst>
              <a:path w="344564" h="221220" extrusionOk="0">
                <a:moveTo>
                  <a:pt x="128837" y="0"/>
                </a:moveTo>
                <a:lnTo>
                  <a:pt x="0" y="0"/>
                </a:lnTo>
                <a:lnTo>
                  <a:pt x="0" y="118350"/>
                </a:lnTo>
                <a:lnTo>
                  <a:pt x="178774" y="112358"/>
                </a:lnTo>
                <a:lnTo>
                  <a:pt x="344564" y="221220"/>
                </a:lnTo>
                <a:lnTo>
                  <a:pt x="243692" y="56428"/>
                </a:lnTo>
                <a:close/>
              </a:path>
            </a:pathLst>
          </a:custGeom>
          <a:solidFill>
            <a:srgbClr val="96B3C1">
              <a:alpha val="38840"/>
            </a:srgbClr>
          </a:solidFill>
          <a:ln>
            <a:noFill/>
          </a:ln>
        </p:spPr>
      </p:sp>
      <p:sp>
        <p:nvSpPr>
          <p:cNvPr id="83" name="Google Shape;83;p11"/>
          <p:cNvSpPr/>
          <p:nvPr/>
        </p:nvSpPr>
        <p:spPr>
          <a:xfrm>
            <a:off x="611000" y="2609200"/>
            <a:ext cx="8639800" cy="2759025"/>
          </a:xfrm>
          <a:custGeom>
            <a:avLst/>
            <a:gdLst/>
            <a:ahLst/>
            <a:cxnLst/>
            <a:rect l="l" t="t" r="r" b="b"/>
            <a:pathLst>
              <a:path w="345592" h="110361" extrusionOk="0">
                <a:moveTo>
                  <a:pt x="345592" y="4994"/>
                </a:moveTo>
                <a:lnTo>
                  <a:pt x="345592" y="110361"/>
                </a:lnTo>
                <a:lnTo>
                  <a:pt x="0" y="108971"/>
                </a:lnTo>
                <a:lnTo>
                  <a:pt x="166818" y="0"/>
                </a:lnTo>
                <a:close/>
              </a:path>
            </a:pathLst>
          </a:custGeom>
          <a:solidFill>
            <a:srgbClr val="EEEEEE">
              <a:alpha val="71880"/>
            </a:srgbClr>
          </a:solidFill>
          <a:ln>
            <a:noFill/>
          </a:ln>
        </p:spPr>
      </p:sp>
      <p:sp>
        <p:nvSpPr>
          <p:cNvPr id="84" name="Google Shape;84;p11"/>
          <p:cNvSpPr/>
          <p:nvPr/>
        </p:nvSpPr>
        <p:spPr>
          <a:xfrm>
            <a:off x="1810975" y="-199750"/>
            <a:ext cx="4193925" cy="1398225"/>
          </a:xfrm>
          <a:custGeom>
            <a:avLst/>
            <a:gdLst/>
            <a:ahLst/>
            <a:cxnLst/>
            <a:rect l="l" t="t" r="r" b="b"/>
            <a:pathLst>
              <a:path w="167757" h="55929" extrusionOk="0">
                <a:moveTo>
                  <a:pt x="167757" y="0"/>
                </a:moveTo>
                <a:lnTo>
                  <a:pt x="0" y="99"/>
                </a:lnTo>
                <a:lnTo>
                  <a:pt x="53402" y="55929"/>
                </a:lnTo>
                <a:close/>
              </a:path>
            </a:pathLst>
          </a:custGeom>
          <a:solidFill>
            <a:srgbClr val="F7E5B7">
              <a:alpha val="52679"/>
            </a:srgbClr>
          </a:solidFill>
          <a:ln>
            <a:noFill/>
          </a:ln>
        </p:spPr>
      </p:sp>
      <p:sp>
        <p:nvSpPr>
          <p:cNvPr id="85" name="Google Shape;85;p11"/>
          <p:cNvSpPr/>
          <p:nvPr/>
        </p:nvSpPr>
        <p:spPr>
          <a:xfrm flipH="1">
            <a:off x="-237191" y="-212225"/>
            <a:ext cx="3383225" cy="5580450"/>
          </a:xfrm>
          <a:custGeom>
            <a:avLst/>
            <a:gdLst/>
            <a:ahLst/>
            <a:cxnLst/>
            <a:rect l="l" t="t" r="r" b="b"/>
            <a:pathLst>
              <a:path w="135329" h="223218" extrusionOk="0">
                <a:moveTo>
                  <a:pt x="53433" y="0"/>
                </a:moveTo>
                <a:lnTo>
                  <a:pt x="135329" y="0"/>
                </a:lnTo>
                <a:lnTo>
                  <a:pt x="135329" y="223218"/>
                </a:lnTo>
                <a:lnTo>
                  <a:pt x="101872" y="223218"/>
                </a:lnTo>
                <a:lnTo>
                  <a:pt x="0" y="57927"/>
                </a:lnTo>
                <a:close/>
              </a:path>
            </a:pathLst>
          </a:custGeom>
          <a:solidFill>
            <a:srgbClr val="9EDDEF">
              <a:alpha val="29460"/>
            </a:srgbClr>
          </a:solidFill>
          <a:ln>
            <a:noFill/>
          </a:ln>
        </p:spPr>
      </p:sp>
      <p:sp>
        <p:nvSpPr>
          <p:cNvPr id="86" name="Google Shape;86;p11"/>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7" name="Google Shape;87;p11"/>
          <p:cNvSpPr txBox="1">
            <a:spLocks noGrp="1"/>
          </p:cNvSpPr>
          <p:nvPr>
            <p:ph type="title" hasCustomPrompt="1"/>
          </p:nvPr>
        </p:nvSpPr>
        <p:spPr>
          <a:xfrm>
            <a:off x="713250" y="1324600"/>
            <a:ext cx="77175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88" name="Google Shape;88;p11"/>
          <p:cNvSpPr txBox="1">
            <a:spLocks noGrp="1"/>
          </p:cNvSpPr>
          <p:nvPr>
            <p:ph type="body" idx="1"/>
          </p:nvPr>
        </p:nvSpPr>
        <p:spPr>
          <a:xfrm>
            <a:off x="713250" y="3370700"/>
            <a:ext cx="7717500" cy="4482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solidFill>
                  <a:schemeClr val="dk1"/>
                </a:solidFill>
                <a:latin typeface="Barlow"/>
                <a:ea typeface="Barlow"/>
                <a:cs typeface="Barlow"/>
                <a:sym typeface="Barlow"/>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89" name="Google Shape;89;p11"/>
          <p:cNvSpPr txBox="1"/>
          <p:nvPr/>
        </p:nvSpPr>
        <p:spPr>
          <a:xfrm>
            <a:off x="2991700" y="1512225"/>
            <a:ext cx="5547900" cy="64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latin typeface="Poppins"/>
              <a:ea typeface="Poppins"/>
              <a:cs typeface="Poppins"/>
              <a:sym typeface="Poppin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CUSTOM_1">
    <p:bg>
      <p:bgPr>
        <a:blipFill>
          <a:blip r:embed="rId2">
            <a:alphaModFix/>
          </a:blip>
          <a:stretch>
            <a:fillRect/>
          </a:stretch>
        </a:blipFill>
        <a:effectLst/>
      </p:bgPr>
    </p:bg>
    <p:spTree>
      <p:nvGrpSpPr>
        <p:cNvPr id="1" name="Shape 91"/>
        <p:cNvGrpSpPr/>
        <p:nvPr/>
      </p:nvGrpSpPr>
      <p:grpSpPr>
        <a:xfrm>
          <a:off x="0" y="0"/>
          <a:ext cx="0" cy="0"/>
          <a:chOff x="0" y="0"/>
          <a:chExt cx="0" cy="0"/>
        </a:xfrm>
      </p:grpSpPr>
      <p:sp>
        <p:nvSpPr>
          <p:cNvPr id="92" name="Google Shape;92;p13"/>
          <p:cNvSpPr/>
          <p:nvPr/>
        </p:nvSpPr>
        <p:spPr>
          <a:xfrm rot="10800000" flipH="1">
            <a:off x="-245132" y="-54579"/>
            <a:ext cx="8614100" cy="5343569"/>
          </a:xfrm>
          <a:custGeom>
            <a:avLst/>
            <a:gdLst/>
            <a:ahLst/>
            <a:cxnLst/>
            <a:rect l="l" t="t" r="r" b="b"/>
            <a:pathLst>
              <a:path w="344564" h="221220" extrusionOk="0">
                <a:moveTo>
                  <a:pt x="128837" y="0"/>
                </a:moveTo>
                <a:lnTo>
                  <a:pt x="0" y="0"/>
                </a:lnTo>
                <a:lnTo>
                  <a:pt x="0" y="118350"/>
                </a:lnTo>
                <a:lnTo>
                  <a:pt x="178774" y="112358"/>
                </a:lnTo>
                <a:lnTo>
                  <a:pt x="344564" y="221220"/>
                </a:lnTo>
                <a:lnTo>
                  <a:pt x="243692" y="56428"/>
                </a:lnTo>
                <a:close/>
              </a:path>
            </a:pathLst>
          </a:custGeom>
          <a:solidFill>
            <a:srgbClr val="96B3C1">
              <a:alpha val="38840"/>
            </a:srgbClr>
          </a:solidFill>
          <a:ln>
            <a:noFill/>
          </a:ln>
        </p:spPr>
      </p:sp>
      <p:sp>
        <p:nvSpPr>
          <p:cNvPr id="93" name="Google Shape;93;p13"/>
          <p:cNvSpPr/>
          <p:nvPr/>
        </p:nvSpPr>
        <p:spPr>
          <a:xfrm rot="10800000" flipH="1">
            <a:off x="3008694" y="3916513"/>
            <a:ext cx="4169725" cy="1350965"/>
          </a:xfrm>
          <a:custGeom>
            <a:avLst/>
            <a:gdLst/>
            <a:ahLst/>
            <a:cxnLst/>
            <a:rect l="l" t="t" r="r" b="b"/>
            <a:pathLst>
              <a:path w="166789" h="55929" extrusionOk="0">
                <a:moveTo>
                  <a:pt x="0" y="0"/>
                </a:moveTo>
                <a:lnTo>
                  <a:pt x="166789" y="0"/>
                </a:lnTo>
                <a:lnTo>
                  <a:pt x="114355" y="55929"/>
                </a:lnTo>
                <a:close/>
              </a:path>
            </a:pathLst>
          </a:custGeom>
          <a:solidFill>
            <a:srgbClr val="F7E5B7">
              <a:alpha val="52679"/>
            </a:srgbClr>
          </a:solidFill>
          <a:ln>
            <a:noFill/>
          </a:ln>
        </p:spPr>
      </p:sp>
      <p:sp>
        <p:nvSpPr>
          <p:cNvPr id="94" name="Google Shape;94;p13"/>
          <p:cNvSpPr/>
          <p:nvPr/>
        </p:nvSpPr>
        <p:spPr>
          <a:xfrm rot="10800000" flipH="1">
            <a:off x="5842607" y="-87559"/>
            <a:ext cx="3383225" cy="5368393"/>
          </a:xfrm>
          <a:custGeom>
            <a:avLst/>
            <a:gdLst/>
            <a:ahLst/>
            <a:cxnLst/>
            <a:rect l="l" t="t" r="r" b="b"/>
            <a:pathLst>
              <a:path w="135329" h="223218" extrusionOk="0">
                <a:moveTo>
                  <a:pt x="53433" y="0"/>
                </a:moveTo>
                <a:lnTo>
                  <a:pt x="135329" y="0"/>
                </a:lnTo>
                <a:lnTo>
                  <a:pt x="135329" y="223218"/>
                </a:lnTo>
                <a:lnTo>
                  <a:pt x="101872" y="223218"/>
                </a:lnTo>
                <a:lnTo>
                  <a:pt x="0" y="57927"/>
                </a:lnTo>
                <a:close/>
              </a:path>
            </a:pathLst>
          </a:custGeom>
          <a:solidFill>
            <a:srgbClr val="9EDDEF">
              <a:alpha val="29460"/>
            </a:srgbClr>
          </a:solidFill>
          <a:ln>
            <a:noFill/>
          </a:ln>
        </p:spPr>
      </p:sp>
      <p:sp>
        <p:nvSpPr>
          <p:cNvPr id="95" name="Google Shape;95;p13"/>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Barlow Condensed"/>
              <a:ea typeface="Barlow Condensed"/>
              <a:cs typeface="Barlow Condensed"/>
              <a:sym typeface="Barlow Condensed"/>
            </a:endParaRPr>
          </a:p>
        </p:txBody>
      </p:sp>
      <p:sp>
        <p:nvSpPr>
          <p:cNvPr id="96" name="Google Shape;96;p13"/>
          <p:cNvSpPr txBox="1">
            <a:spLocks noGrp="1"/>
          </p:cNvSpPr>
          <p:nvPr>
            <p:ph type="title"/>
          </p:nvPr>
        </p:nvSpPr>
        <p:spPr>
          <a:xfrm>
            <a:off x="1812158" y="2732375"/>
            <a:ext cx="2290200" cy="3252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97" name="Google Shape;97;p13"/>
          <p:cNvSpPr txBox="1">
            <a:spLocks noGrp="1"/>
          </p:cNvSpPr>
          <p:nvPr>
            <p:ph type="title" idx="2" hasCustomPrompt="1"/>
          </p:nvPr>
        </p:nvSpPr>
        <p:spPr>
          <a:xfrm>
            <a:off x="1812158" y="1291131"/>
            <a:ext cx="454200" cy="2904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2000"/>
              <a:buFont typeface="Barlow Condensed"/>
              <a:buNone/>
              <a:defRPr sz="2000">
                <a:latin typeface="Barlow Condensed"/>
                <a:ea typeface="Barlow Condensed"/>
                <a:cs typeface="Barlow Condensed"/>
                <a:sym typeface="Barlow Condensed"/>
              </a:defRPr>
            </a:lvl2pPr>
            <a:lvl3pPr lvl="2" algn="ctr" rtl="0">
              <a:spcBef>
                <a:spcPts val="0"/>
              </a:spcBef>
              <a:spcAft>
                <a:spcPts val="0"/>
              </a:spcAft>
              <a:buSzPts val="2000"/>
              <a:buFont typeface="Barlow Condensed"/>
              <a:buNone/>
              <a:defRPr sz="2000">
                <a:latin typeface="Barlow Condensed"/>
                <a:ea typeface="Barlow Condensed"/>
                <a:cs typeface="Barlow Condensed"/>
                <a:sym typeface="Barlow Condensed"/>
              </a:defRPr>
            </a:lvl3pPr>
            <a:lvl4pPr lvl="3" algn="ctr" rtl="0">
              <a:spcBef>
                <a:spcPts val="0"/>
              </a:spcBef>
              <a:spcAft>
                <a:spcPts val="0"/>
              </a:spcAft>
              <a:buSzPts val="2000"/>
              <a:buFont typeface="Barlow Condensed"/>
              <a:buNone/>
              <a:defRPr sz="2000">
                <a:latin typeface="Barlow Condensed"/>
                <a:ea typeface="Barlow Condensed"/>
                <a:cs typeface="Barlow Condensed"/>
                <a:sym typeface="Barlow Condensed"/>
              </a:defRPr>
            </a:lvl4pPr>
            <a:lvl5pPr lvl="4" algn="ctr" rtl="0">
              <a:spcBef>
                <a:spcPts val="0"/>
              </a:spcBef>
              <a:spcAft>
                <a:spcPts val="0"/>
              </a:spcAft>
              <a:buSzPts val="2000"/>
              <a:buFont typeface="Barlow Condensed"/>
              <a:buNone/>
              <a:defRPr sz="2000">
                <a:latin typeface="Barlow Condensed"/>
                <a:ea typeface="Barlow Condensed"/>
                <a:cs typeface="Barlow Condensed"/>
                <a:sym typeface="Barlow Condensed"/>
              </a:defRPr>
            </a:lvl5pPr>
            <a:lvl6pPr lvl="5" algn="ctr" rtl="0">
              <a:spcBef>
                <a:spcPts val="0"/>
              </a:spcBef>
              <a:spcAft>
                <a:spcPts val="0"/>
              </a:spcAft>
              <a:buSzPts val="2000"/>
              <a:buFont typeface="Barlow Condensed"/>
              <a:buNone/>
              <a:defRPr sz="2000">
                <a:latin typeface="Barlow Condensed"/>
                <a:ea typeface="Barlow Condensed"/>
                <a:cs typeface="Barlow Condensed"/>
                <a:sym typeface="Barlow Condensed"/>
              </a:defRPr>
            </a:lvl6pPr>
            <a:lvl7pPr lvl="6" algn="ctr" rtl="0">
              <a:spcBef>
                <a:spcPts val="0"/>
              </a:spcBef>
              <a:spcAft>
                <a:spcPts val="0"/>
              </a:spcAft>
              <a:buSzPts val="2000"/>
              <a:buFont typeface="Barlow Condensed"/>
              <a:buNone/>
              <a:defRPr sz="2000">
                <a:latin typeface="Barlow Condensed"/>
                <a:ea typeface="Barlow Condensed"/>
                <a:cs typeface="Barlow Condensed"/>
                <a:sym typeface="Barlow Condensed"/>
              </a:defRPr>
            </a:lvl7pPr>
            <a:lvl8pPr lvl="7" algn="ctr" rtl="0">
              <a:spcBef>
                <a:spcPts val="0"/>
              </a:spcBef>
              <a:spcAft>
                <a:spcPts val="0"/>
              </a:spcAft>
              <a:buSzPts val="2000"/>
              <a:buFont typeface="Barlow Condensed"/>
              <a:buNone/>
              <a:defRPr sz="2000">
                <a:latin typeface="Barlow Condensed"/>
                <a:ea typeface="Barlow Condensed"/>
                <a:cs typeface="Barlow Condensed"/>
                <a:sym typeface="Barlow Condensed"/>
              </a:defRPr>
            </a:lvl8pPr>
            <a:lvl9pPr lvl="8" algn="ctr" rtl="0">
              <a:spcBef>
                <a:spcPts val="0"/>
              </a:spcBef>
              <a:spcAft>
                <a:spcPts val="0"/>
              </a:spcAft>
              <a:buSzPts val="2000"/>
              <a:buFont typeface="Barlow Condensed"/>
              <a:buNone/>
              <a:defRPr sz="2000">
                <a:latin typeface="Barlow Condensed"/>
                <a:ea typeface="Barlow Condensed"/>
                <a:cs typeface="Barlow Condensed"/>
                <a:sym typeface="Barlow Condensed"/>
              </a:defRPr>
            </a:lvl9pPr>
          </a:lstStyle>
          <a:p>
            <a:r>
              <a:t>xx%</a:t>
            </a:r>
          </a:p>
        </p:txBody>
      </p:sp>
      <p:sp>
        <p:nvSpPr>
          <p:cNvPr id="98" name="Google Shape;98;p13"/>
          <p:cNvSpPr txBox="1">
            <a:spLocks noGrp="1"/>
          </p:cNvSpPr>
          <p:nvPr>
            <p:ph type="title" idx="3" hasCustomPrompt="1"/>
          </p:nvPr>
        </p:nvSpPr>
        <p:spPr>
          <a:xfrm>
            <a:off x="1812158" y="2381856"/>
            <a:ext cx="454200" cy="2904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2000"/>
              <a:buFont typeface="Barlow Condensed"/>
              <a:buNone/>
              <a:defRPr sz="2000">
                <a:latin typeface="Barlow Condensed"/>
                <a:ea typeface="Barlow Condensed"/>
                <a:cs typeface="Barlow Condensed"/>
                <a:sym typeface="Barlow Condensed"/>
              </a:defRPr>
            </a:lvl2pPr>
            <a:lvl3pPr lvl="2" algn="ctr" rtl="0">
              <a:spcBef>
                <a:spcPts val="0"/>
              </a:spcBef>
              <a:spcAft>
                <a:spcPts val="0"/>
              </a:spcAft>
              <a:buSzPts val="2000"/>
              <a:buFont typeface="Barlow Condensed"/>
              <a:buNone/>
              <a:defRPr sz="2000">
                <a:latin typeface="Barlow Condensed"/>
                <a:ea typeface="Barlow Condensed"/>
                <a:cs typeface="Barlow Condensed"/>
                <a:sym typeface="Barlow Condensed"/>
              </a:defRPr>
            </a:lvl3pPr>
            <a:lvl4pPr lvl="3" algn="ctr" rtl="0">
              <a:spcBef>
                <a:spcPts val="0"/>
              </a:spcBef>
              <a:spcAft>
                <a:spcPts val="0"/>
              </a:spcAft>
              <a:buSzPts val="2000"/>
              <a:buFont typeface="Barlow Condensed"/>
              <a:buNone/>
              <a:defRPr sz="2000">
                <a:latin typeface="Barlow Condensed"/>
                <a:ea typeface="Barlow Condensed"/>
                <a:cs typeface="Barlow Condensed"/>
                <a:sym typeface="Barlow Condensed"/>
              </a:defRPr>
            </a:lvl4pPr>
            <a:lvl5pPr lvl="4" algn="ctr" rtl="0">
              <a:spcBef>
                <a:spcPts val="0"/>
              </a:spcBef>
              <a:spcAft>
                <a:spcPts val="0"/>
              </a:spcAft>
              <a:buSzPts val="2000"/>
              <a:buFont typeface="Barlow Condensed"/>
              <a:buNone/>
              <a:defRPr sz="2000">
                <a:latin typeface="Barlow Condensed"/>
                <a:ea typeface="Barlow Condensed"/>
                <a:cs typeface="Barlow Condensed"/>
                <a:sym typeface="Barlow Condensed"/>
              </a:defRPr>
            </a:lvl5pPr>
            <a:lvl6pPr lvl="5" algn="ctr" rtl="0">
              <a:spcBef>
                <a:spcPts val="0"/>
              </a:spcBef>
              <a:spcAft>
                <a:spcPts val="0"/>
              </a:spcAft>
              <a:buSzPts val="2000"/>
              <a:buFont typeface="Barlow Condensed"/>
              <a:buNone/>
              <a:defRPr sz="2000">
                <a:latin typeface="Barlow Condensed"/>
                <a:ea typeface="Barlow Condensed"/>
                <a:cs typeface="Barlow Condensed"/>
                <a:sym typeface="Barlow Condensed"/>
              </a:defRPr>
            </a:lvl6pPr>
            <a:lvl7pPr lvl="6" algn="ctr" rtl="0">
              <a:spcBef>
                <a:spcPts val="0"/>
              </a:spcBef>
              <a:spcAft>
                <a:spcPts val="0"/>
              </a:spcAft>
              <a:buSzPts val="2000"/>
              <a:buFont typeface="Barlow Condensed"/>
              <a:buNone/>
              <a:defRPr sz="2000">
                <a:latin typeface="Barlow Condensed"/>
                <a:ea typeface="Barlow Condensed"/>
                <a:cs typeface="Barlow Condensed"/>
                <a:sym typeface="Barlow Condensed"/>
              </a:defRPr>
            </a:lvl7pPr>
            <a:lvl8pPr lvl="7" algn="ctr" rtl="0">
              <a:spcBef>
                <a:spcPts val="0"/>
              </a:spcBef>
              <a:spcAft>
                <a:spcPts val="0"/>
              </a:spcAft>
              <a:buSzPts val="2000"/>
              <a:buFont typeface="Barlow Condensed"/>
              <a:buNone/>
              <a:defRPr sz="2000">
                <a:latin typeface="Barlow Condensed"/>
                <a:ea typeface="Barlow Condensed"/>
                <a:cs typeface="Barlow Condensed"/>
                <a:sym typeface="Barlow Condensed"/>
              </a:defRPr>
            </a:lvl8pPr>
            <a:lvl9pPr lvl="8" algn="ctr" rtl="0">
              <a:spcBef>
                <a:spcPts val="0"/>
              </a:spcBef>
              <a:spcAft>
                <a:spcPts val="0"/>
              </a:spcAft>
              <a:buSzPts val="2000"/>
              <a:buFont typeface="Barlow Condensed"/>
              <a:buNone/>
              <a:defRPr sz="2000">
                <a:latin typeface="Barlow Condensed"/>
                <a:ea typeface="Barlow Condensed"/>
                <a:cs typeface="Barlow Condensed"/>
                <a:sym typeface="Barlow Condensed"/>
              </a:defRPr>
            </a:lvl9pPr>
          </a:lstStyle>
          <a:p>
            <a:r>
              <a:t>xx%</a:t>
            </a:r>
          </a:p>
        </p:txBody>
      </p:sp>
      <p:sp>
        <p:nvSpPr>
          <p:cNvPr id="99" name="Google Shape;99;p13"/>
          <p:cNvSpPr txBox="1">
            <a:spLocks noGrp="1"/>
          </p:cNvSpPr>
          <p:nvPr>
            <p:ph type="title" idx="4" hasCustomPrompt="1"/>
          </p:nvPr>
        </p:nvSpPr>
        <p:spPr>
          <a:xfrm>
            <a:off x="1812158" y="3470290"/>
            <a:ext cx="454200" cy="2904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2000"/>
              <a:buFont typeface="Barlow Condensed"/>
              <a:buNone/>
              <a:defRPr sz="2000">
                <a:latin typeface="Barlow Condensed"/>
                <a:ea typeface="Barlow Condensed"/>
                <a:cs typeface="Barlow Condensed"/>
                <a:sym typeface="Barlow Condensed"/>
              </a:defRPr>
            </a:lvl2pPr>
            <a:lvl3pPr lvl="2" algn="ctr" rtl="0">
              <a:spcBef>
                <a:spcPts val="0"/>
              </a:spcBef>
              <a:spcAft>
                <a:spcPts val="0"/>
              </a:spcAft>
              <a:buSzPts val="2000"/>
              <a:buFont typeface="Barlow Condensed"/>
              <a:buNone/>
              <a:defRPr sz="2000">
                <a:latin typeface="Barlow Condensed"/>
                <a:ea typeface="Barlow Condensed"/>
                <a:cs typeface="Barlow Condensed"/>
                <a:sym typeface="Barlow Condensed"/>
              </a:defRPr>
            </a:lvl3pPr>
            <a:lvl4pPr lvl="3" algn="ctr" rtl="0">
              <a:spcBef>
                <a:spcPts val="0"/>
              </a:spcBef>
              <a:spcAft>
                <a:spcPts val="0"/>
              </a:spcAft>
              <a:buSzPts val="2000"/>
              <a:buFont typeface="Barlow Condensed"/>
              <a:buNone/>
              <a:defRPr sz="2000">
                <a:latin typeface="Barlow Condensed"/>
                <a:ea typeface="Barlow Condensed"/>
                <a:cs typeface="Barlow Condensed"/>
                <a:sym typeface="Barlow Condensed"/>
              </a:defRPr>
            </a:lvl4pPr>
            <a:lvl5pPr lvl="4" algn="ctr" rtl="0">
              <a:spcBef>
                <a:spcPts val="0"/>
              </a:spcBef>
              <a:spcAft>
                <a:spcPts val="0"/>
              </a:spcAft>
              <a:buSzPts val="2000"/>
              <a:buFont typeface="Barlow Condensed"/>
              <a:buNone/>
              <a:defRPr sz="2000">
                <a:latin typeface="Barlow Condensed"/>
                <a:ea typeface="Barlow Condensed"/>
                <a:cs typeface="Barlow Condensed"/>
                <a:sym typeface="Barlow Condensed"/>
              </a:defRPr>
            </a:lvl5pPr>
            <a:lvl6pPr lvl="5" algn="ctr" rtl="0">
              <a:spcBef>
                <a:spcPts val="0"/>
              </a:spcBef>
              <a:spcAft>
                <a:spcPts val="0"/>
              </a:spcAft>
              <a:buSzPts val="2000"/>
              <a:buFont typeface="Barlow Condensed"/>
              <a:buNone/>
              <a:defRPr sz="2000">
                <a:latin typeface="Barlow Condensed"/>
                <a:ea typeface="Barlow Condensed"/>
                <a:cs typeface="Barlow Condensed"/>
                <a:sym typeface="Barlow Condensed"/>
              </a:defRPr>
            </a:lvl6pPr>
            <a:lvl7pPr lvl="6" algn="ctr" rtl="0">
              <a:spcBef>
                <a:spcPts val="0"/>
              </a:spcBef>
              <a:spcAft>
                <a:spcPts val="0"/>
              </a:spcAft>
              <a:buSzPts val="2000"/>
              <a:buFont typeface="Barlow Condensed"/>
              <a:buNone/>
              <a:defRPr sz="2000">
                <a:latin typeface="Barlow Condensed"/>
                <a:ea typeface="Barlow Condensed"/>
                <a:cs typeface="Barlow Condensed"/>
                <a:sym typeface="Barlow Condensed"/>
              </a:defRPr>
            </a:lvl7pPr>
            <a:lvl8pPr lvl="7" algn="ctr" rtl="0">
              <a:spcBef>
                <a:spcPts val="0"/>
              </a:spcBef>
              <a:spcAft>
                <a:spcPts val="0"/>
              </a:spcAft>
              <a:buSzPts val="2000"/>
              <a:buFont typeface="Barlow Condensed"/>
              <a:buNone/>
              <a:defRPr sz="2000">
                <a:latin typeface="Barlow Condensed"/>
                <a:ea typeface="Barlow Condensed"/>
                <a:cs typeface="Barlow Condensed"/>
                <a:sym typeface="Barlow Condensed"/>
              </a:defRPr>
            </a:lvl8pPr>
            <a:lvl9pPr lvl="8" algn="ctr" rtl="0">
              <a:spcBef>
                <a:spcPts val="0"/>
              </a:spcBef>
              <a:spcAft>
                <a:spcPts val="0"/>
              </a:spcAft>
              <a:buSzPts val="2000"/>
              <a:buFont typeface="Barlow Condensed"/>
              <a:buNone/>
              <a:defRPr sz="2000">
                <a:latin typeface="Barlow Condensed"/>
                <a:ea typeface="Barlow Condensed"/>
                <a:cs typeface="Barlow Condensed"/>
                <a:sym typeface="Barlow Condensed"/>
              </a:defRPr>
            </a:lvl9pPr>
          </a:lstStyle>
          <a:p>
            <a:r>
              <a:t>xx%</a:t>
            </a:r>
          </a:p>
        </p:txBody>
      </p:sp>
      <p:sp>
        <p:nvSpPr>
          <p:cNvPr id="100" name="Google Shape;100;p13"/>
          <p:cNvSpPr txBox="1">
            <a:spLocks noGrp="1"/>
          </p:cNvSpPr>
          <p:nvPr>
            <p:ph type="title" idx="5"/>
          </p:nvPr>
        </p:nvSpPr>
        <p:spPr>
          <a:xfrm>
            <a:off x="5086498" y="2732375"/>
            <a:ext cx="2217900" cy="3252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101" name="Google Shape;101;p13"/>
          <p:cNvSpPr txBox="1">
            <a:spLocks noGrp="1"/>
          </p:cNvSpPr>
          <p:nvPr>
            <p:ph type="title" idx="6"/>
          </p:nvPr>
        </p:nvSpPr>
        <p:spPr>
          <a:xfrm>
            <a:off x="1812158" y="1641675"/>
            <a:ext cx="2290200" cy="3252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102" name="Google Shape;102;p13"/>
          <p:cNvSpPr txBox="1">
            <a:spLocks noGrp="1"/>
          </p:cNvSpPr>
          <p:nvPr>
            <p:ph type="title" idx="7"/>
          </p:nvPr>
        </p:nvSpPr>
        <p:spPr>
          <a:xfrm>
            <a:off x="1812158" y="3823250"/>
            <a:ext cx="2290200" cy="3252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103" name="Google Shape;103;p13"/>
          <p:cNvSpPr txBox="1">
            <a:spLocks noGrp="1"/>
          </p:cNvSpPr>
          <p:nvPr>
            <p:ph type="title" idx="8"/>
          </p:nvPr>
        </p:nvSpPr>
        <p:spPr>
          <a:xfrm>
            <a:off x="5086498" y="1641675"/>
            <a:ext cx="2217900" cy="3252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104" name="Google Shape;104;p13"/>
          <p:cNvSpPr txBox="1">
            <a:spLocks noGrp="1"/>
          </p:cNvSpPr>
          <p:nvPr>
            <p:ph type="title" idx="9"/>
          </p:nvPr>
        </p:nvSpPr>
        <p:spPr>
          <a:xfrm>
            <a:off x="5086498" y="3823250"/>
            <a:ext cx="2217900" cy="3252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105" name="Google Shape;105;p13"/>
          <p:cNvSpPr txBox="1">
            <a:spLocks noGrp="1"/>
          </p:cNvSpPr>
          <p:nvPr>
            <p:ph type="title" idx="13" hasCustomPrompt="1"/>
          </p:nvPr>
        </p:nvSpPr>
        <p:spPr>
          <a:xfrm>
            <a:off x="5086498" y="1291131"/>
            <a:ext cx="454200" cy="2904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2000"/>
              <a:buFont typeface="Barlow Condensed"/>
              <a:buNone/>
              <a:defRPr sz="2000">
                <a:latin typeface="Barlow Condensed"/>
                <a:ea typeface="Barlow Condensed"/>
                <a:cs typeface="Barlow Condensed"/>
                <a:sym typeface="Barlow Condensed"/>
              </a:defRPr>
            </a:lvl2pPr>
            <a:lvl3pPr lvl="2" algn="ctr" rtl="0">
              <a:spcBef>
                <a:spcPts val="0"/>
              </a:spcBef>
              <a:spcAft>
                <a:spcPts val="0"/>
              </a:spcAft>
              <a:buSzPts val="2000"/>
              <a:buFont typeface="Barlow Condensed"/>
              <a:buNone/>
              <a:defRPr sz="2000">
                <a:latin typeface="Barlow Condensed"/>
                <a:ea typeface="Barlow Condensed"/>
                <a:cs typeface="Barlow Condensed"/>
                <a:sym typeface="Barlow Condensed"/>
              </a:defRPr>
            </a:lvl3pPr>
            <a:lvl4pPr lvl="3" algn="ctr" rtl="0">
              <a:spcBef>
                <a:spcPts val="0"/>
              </a:spcBef>
              <a:spcAft>
                <a:spcPts val="0"/>
              </a:spcAft>
              <a:buSzPts val="2000"/>
              <a:buFont typeface="Barlow Condensed"/>
              <a:buNone/>
              <a:defRPr sz="2000">
                <a:latin typeface="Barlow Condensed"/>
                <a:ea typeface="Barlow Condensed"/>
                <a:cs typeface="Barlow Condensed"/>
                <a:sym typeface="Barlow Condensed"/>
              </a:defRPr>
            </a:lvl4pPr>
            <a:lvl5pPr lvl="4" algn="ctr" rtl="0">
              <a:spcBef>
                <a:spcPts val="0"/>
              </a:spcBef>
              <a:spcAft>
                <a:spcPts val="0"/>
              </a:spcAft>
              <a:buSzPts val="2000"/>
              <a:buFont typeface="Barlow Condensed"/>
              <a:buNone/>
              <a:defRPr sz="2000">
                <a:latin typeface="Barlow Condensed"/>
                <a:ea typeface="Barlow Condensed"/>
                <a:cs typeface="Barlow Condensed"/>
                <a:sym typeface="Barlow Condensed"/>
              </a:defRPr>
            </a:lvl5pPr>
            <a:lvl6pPr lvl="5" algn="ctr" rtl="0">
              <a:spcBef>
                <a:spcPts val="0"/>
              </a:spcBef>
              <a:spcAft>
                <a:spcPts val="0"/>
              </a:spcAft>
              <a:buSzPts val="2000"/>
              <a:buFont typeface="Barlow Condensed"/>
              <a:buNone/>
              <a:defRPr sz="2000">
                <a:latin typeface="Barlow Condensed"/>
                <a:ea typeface="Barlow Condensed"/>
                <a:cs typeface="Barlow Condensed"/>
                <a:sym typeface="Barlow Condensed"/>
              </a:defRPr>
            </a:lvl6pPr>
            <a:lvl7pPr lvl="6" algn="ctr" rtl="0">
              <a:spcBef>
                <a:spcPts val="0"/>
              </a:spcBef>
              <a:spcAft>
                <a:spcPts val="0"/>
              </a:spcAft>
              <a:buSzPts val="2000"/>
              <a:buFont typeface="Barlow Condensed"/>
              <a:buNone/>
              <a:defRPr sz="2000">
                <a:latin typeface="Barlow Condensed"/>
                <a:ea typeface="Barlow Condensed"/>
                <a:cs typeface="Barlow Condensed"/>
                <a:sym typeface="Barlow Condensed"/>
              </a:defRPr>
            </a:lvl7pPr>
            <a:lvl8pPr lvl="7" algn="ctr" rtl="0">
              <a:spcBef>
                <a:spcPts val="0"/>
              </a:spcBef>
              <a:spcAft>
                <a:spcPts val="0"/>
              </a:spcAft>
              <a:buSzPts val="2000"/>
              <a:buFont typeface="Barlow Condensed"/>
              <a:buNone/>
              <a:defRPr sz="2000">
                <a:latin typeface="Barlow Condensed"/>
                <a:ea typeface="Barlow Condensed"/>
                <a:cs typeface="Barlow Condensed"/>
                <a:sym typeface="Barlow Condensed"/>
              </a:defRPr>
            </a:lvl8pPr>
            <a:lvl9pPr lvl="8" algn="ctr" rtl="0">
              <a:spcBef>
                <a:spcPts val="0"/>
              </a:spcBef>
              <a:spcAft>
                <a:spcPts val="0"/>
              </a:spcAft>
              <a:buSzPts val="2000"/>
              <a:buFont typeface="Barlow Condensed"/>
              <a:buNone/>
              <a:defRPr sz="2000">
                <a:latin typeface="Barlow Condensed"/>
                <a:ea typeface="Barlow Condensed"/>
                <a:cs typeface="Barlow Condensed"/>
                <a:sym typeface="Barlow Condensed"/>
              </a:defRPr>
            </a:lvl9pPr>
          </a:lstStyle>
          <a:p>
            <a:r>
              <a:t>xx%</a:t>
            </a:r>
          </a:p>
        </p:txBody>
      </p:sp>
      <p:sp>
        <p:nvSpPr>
          <p:cNvPr id="106" name="Google Shape;106;p13"/>
          <p:cNvSpPr txBox="1">
            <a:spLocks noGrp="1"/>
          </p:cNvSpPr>
          <p:nvPr>
            <p:ph type="title" idx="14" hasCustomPrompt="1"/>
          </p:nvPr>
        </p:nvSpPr>
        <p:spPr>
          <a:xfrm>
            <a:off x="5086498" y="2380070"/>
            <a:ext cx="454200" cy="2904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2000"/>
              <a:buFont typeface="Barlow Condensed"/>
              <a:buNone/>
              <a:defRPr sz="2000">
                <a:latin typeface="Barlow Condensed"/>
                <a:ea typeface="Barlow Condensed"/>
                <a:cs typeface="Barlow Condensed"/>
                <a:sym typeface="Barlow Condensed"/>
              </a:defRPr>
            </a:lvl2pPr>
            <a:lvl3pPr lvl="2" algn="ctr" rtl="0">
              <a:spcBef>
                <a:spcPts val="0"/>
              </a:spcBef>
              <a:spcAft>
                <a:spcPts val="0"/>
              </a:spcAft>
              <a:buSzPts val="2000"/>
              <a:buFont typeface="Barlow Condensed"/>
              <a:buNone/>
              <a:defRPr sz="2000">
                <a:latin typeface="Barlow Condensed"/>
                <a:ea typeface="Barlow Condensed"/>
                <a:cs typeface="Barlow Condensed"/>
                <a:sym typeface="Barlow Condensed"/>
              </a:defRPr>
            </a:lvl3pPr>
            <a:lvl4pPr lvl="3" algn="ctr" rtl="0">
              <a:spcBef>
                <a:spcPts val="0"/>
              </a:spcBef>
              <a:spcAft>
                <a:spcPts val="0"/>
              </a:spcAft>
              <a:buSzPts val="2000"/>
              <a:buFont typeface="Barlow Condensed"/>
              <a:buNone/>
              <a:defRPr sz="2000">
                <a:latin typeface="Barlow Condensed"/>
                <a:ea typeface="Barlow Condensed"/>
                <a:cs typeface="Barlow Condensed"/>
                <a:sym typeface="Barlow Condensed"/>
              </a:defRPr>
            </a:lvl4pPr>
            <a:lvl5pPr lvl="4" algn="ctr" rtl="0">
              <a:spcBef>
                <a:spcPts val="0"/>
              </a:spcBef>
              <a:spcAft>
                <a:spcPts val="0"/>
              </a:spcAft>
              <a:buSzPts val="2000"/>
              <a:buFont typeface="Barlow Condensed"/>
              <a:buNone/>
              <a:defRPr sz="2000">
                <a:latin typeface="Barlow Condensed"/>
                <a:ea typeface="Barlow Condensed"/>
                <a:cs typeface="Barlow Condensed"/>
                <a:sym typeface="Barlow Condensed"/>
              </a:defRPr>
            </a:lvl5pPr>
            <a:lvl6pPr lvl="5" algn="ctr" rtl="0">
              <a:spcBef>
                <a:spcPts val="0"/>
              </a:spcBef>
              <a:spcAft>
                <a:spcPts val="0"/>
              </a:spcAft>
              <a:buSzPts val="2000"/>
              <a:buFont typeface="Barlow Condensed"/>
              <a:buNone/>
              <a:defRPr sz="2000">
                <a:latin typeface="Barlow Condensed"/>
                <a:ea typeface="Barlow Condensed"/>
                <a:cs typeface="Barlow Condensed"/>
                <a:sym typeface="Barlow Condensed"/>
              </a:defRPr>
            </a:lvl6pPr>
            <a:lvl7pPr lvl="6" algn="ctr" rtl="0">
              <a:spcBef>
                <a:spcPts val="0"/>
              </a:spcBef>
              <a:spcAft>
                <a:spcPts val="0"/>
              </a:spcAft>
              <a:buSzPts val="2000"/>
              <a:buFont typeface="Barlow Condensed"/>
              <a:buNone/>
              <a:defRPr sz="2000">
                <a:latin typeface="Barlow Condensed"/>
                <a:ea typeface="Barlow Condensed"/>
                <a:cs typeface="Barlow Condensed"/>
                <a:sym typeface="Barlow Condensed"/>
              </a:defRPr>
            </a:lvl7pPr>
            <a:lvl8pPr lvl="7" algn="ctr" rtl="0">
              <a:spcBef>
                <a:spcPts val="0"/>
              </a:spcBef>
              <a:spcAft>
                <a:spcPts val="0"/>
              </a:spcAft>
              <a:buSzPts val="2000"/>
              <a:buFont typeface="Barlow Condensed"/>
              <a:buNone/>
              <a:defRPr sz="2000">
                <a:latin typeface="Barlow Condensed"/>
                <a:ea typeface="Barlow Condensed"/>
                <a:cs typeface="Barlow Condensed"/>
                <a:sym typeface="Barlow Condensed"/>
              </a:defRPr>
            </a:lvl8pPr>
            <a:lvl9pPr lvl="8" algn="ctr" rtl="0">
              <a:spcBef>
                <a:spcPts val="0"/>
              </a:spcBef>
              <a:spcAft>
                <a:spcPts val="0"/>
              </a:spcAft>
              <a:buSzPts val="2000"/>
              <a:buFont typeface="Barlow Condensed"/>
              <a:buNone/>
              <a:defRPr sz="2000">
                <a:latin typeface="Barlow Condensed"/>
                <a:ea typeface="Barlow Condensed"/>
                <a:cs typeface="Barlow Condensed"/>
                <a:sym typeface="Barlow Condensed"/>
              </a:defRPr>
            </a:lvl9pPr>
          </a:lstStyle>
          <a:p>
            <a:r>
              <a:t>xx%</a:t>
            </a:r>
          </a:p>
        </p:txBody>
      </p:sp>
      <p:sp>
        <p:nvSpPr>
          <p:cNvPr id="107" name="Google Shape;107;p13"/>
          <p:cNvSpPr txBox="1">
            <a:spLocks noGrp="1"/>
          </p:cNvSpPr>
          <p:nvPr>
            <p:ph type="title" idx="15" hasCustomPrompt="1"/>
          </p:nvPr>
        </p:nvSpPr>
        <p:spPr>
          <a:xfrm>
            <a:off x="5086498" y="3470290"/>
            <a:ext cx="454200" cy="2904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2000"/>
              <a:buFont typeface="Barlow Condensed"/>
              <a:buNone/>
              <a:defRPr sz="2000">
                <a:latin typeface="Barlow Condensed"/>
                <a:ea typeface="Barlow Condensed"/>
                <a:cs typeface="Barlow Condensed"/>
                <a:sym typeface="Barlow Condensed"/>
              </a:defRPr>
            </a:lvl2pPr>
            <a:lvl3pPr lvl="2" algn="ctr" rtl="0">
              <a:spcBef>
                <a:spcPts val="0"/>
              </a:spcBef>
              <a:spcAft>
                <a:spcPts val="0"/>
              </a:spcAft>
              <a:buSzPts val="2000"/>
              <a:buFont typeface="Barlow Condensed"/>
              <a:buNone/>
              <a:defRPr sz="2000">
                <a:latin typeface="Barlow Condensed"/>
                <a:ea typeface="Barlow Condensed"/>
                <a:cs typeface="Barlow Condensed"/>
                <a:sym typeface="Barlow Condensed"/>
              </a:defRPr>
            </a:lvl3pPr>
            <a:lvl4pPr lvl="3" algn="ctr" rtl="0">
              <a:spcBef>
                <a:spcPts val="0"/>
              </a:spcBef>
              <a:spcAft>
                <a:spcPts val="0"/>
              </a:spcAft>
              <a:buSzPts val="2000"/>
              <a:buFont typeface="Barlow Condensed"/>
              <a:buNone/>
              <a:defRPr sz="2000">
                <a:latin typeface="Barlow Condensed"/>
                <a:ea typeface="Barlow Condensed"/>
                <a:cs typeface="Barlow Condensed"/>
                <a:sym typeface="Barlow Condensed"/>
              </a:defRPr>
            </a:lvl4pPr>
            <a:lvl5pPr lvl="4" algn="ctr" rtl="0">
              <a:spcBef>
                <a:spcPts val="0"/>
              </a:spcBef>
              <a:spcAft>
                <a:spcPts val="0"/>
              </a:spcAft>
              <a:buSzPts val="2000"/>
              <a:buFont typeface="Barlow Condensed"/>
              <a:buNone/>
              <a:defRPr sz="2000">
                <a:latin typeface="Barlow Condensed"/>
                <a:ea typeface="Barlow Condensed"/>
                <a:cs typeface="Barlow Condensed"/>
                <a:sym typeface="Barlow Condensed"/>
              </a:defRPr>
            </a:lvl5pPr>
            <a:lvl6pPr lvl="5" algn="ctr" rtl="0">
              <a:spcBef>
                <a:spcPts val="0"/>
              </a:spcBef>
              <a:spcAft>
                <a:spcPts val="0"/>
              </a:spcAft>
              <a:buSzPts val="2000"/>
              <a:buFont typeface="Barlow Condensed"/>
              <a:buNone/>
              <a:defRPr sz="2000">
                <a:latin typeface="Barlow Condensed"/>
                <a:ea typeface="Barlow Condensed"/>
                <a:cs typeface="Barlow Condensed"/>
                <a:sym typeface="Barlow Condensed"/>
              </a:defRPr>
            </a:lvl6pPr>
            <a:lvl7pPr lvl="6" algn="ctr" rtl="0">
              <a:spcBef>
                <a:spcPts val="0"/>
              </a:spcBef>
              <a:spcAft>
                <a:spcPts val="0"/>
              </a:spcAft>
              <a:buSzPts val="2000"/>
              <a:buFont typeface="Barlow Condensed"/>
              <a:buNone/>
              <a:defRPr sz="2000">
                <a:latin typeface="Barlow Condensed"/>
                <a:ea typeface="Barlow Condensed"/>
                <a:cs typeface="Barlow Condensed"/>
                <a:sym typeface="Barlow Condensed"/>
              </a:defRPr>
            </a:lvl7pPr>
            <a:lvl8pPr lvl="7" algn="ctr" rtl="0">
              <a:spcBef>
                <a:spcPts val="0"/>
              </a:spcBef>
              <a:spcAft>
                <a:spcPts val="0"/>
              </a:spcAft>
              <a:buSzPts val="2000"/>
              <a:buFont typeface="Barlow Condensed"/>
              <a:buNone/>
              <a:defRPr sz="2000">
                <a:latin typeface="Barlow Condensed"/>
                <a:ea typeface="Barlow Condensed"/>
                <a:cs typeface="Barlow Condensed"/>
                <a:sym typeface="Barlow Condensed"/>
              </a:defRPr>
            </a:lvl8pPr>
            <a:lvl9pPr lvl="8" algn="ctr" rtl="0">
              <a:spcBef>
                <a:spcPts val="0"/>
              </a:spcBef>
              <a:spcAft>
                <a:spcPts val="0"/>
              </a:spcAft>
              <a:buSzPts val="2000"/>
              <a:buFont typeface="Barlow Condensed"/>
              <a:buNone/>
              <a:defRPr sz="2000">
                <a:latin typeface="Barlow Condensed"/>
                <a:ea typeface="Barlow Condensed"/>
                <a:cs typeface="Barlow Condensed"/>
                <a:sym typeface="Barlow Condensed"/>
              </a:defRPr>
            </a:lvl9pPr>
          </a:lstStyle>
          <a:p>
            <a:r>
              <a:t>xx%</a:t>
            </a:r>
          </a:p>
        </p:txBody>
      </p:sp>
      <p:sp>
        <p:nvSpPr>
          <p:cNvPr id="108" name="Google Shape;108;p13"/>
          <p:cNvSpPr txBox="1">
            <a:spLocks noGrp="1"/>
          </p:cNvSpPr>
          <p:nvPr>
            <p:ph type="subTitle" idx="1"/>
          </p:nvPr>
        </p:nvSpPr>
        <p:spPr>
          <a:xfrm>
            <a:off x="1812158" y="1987720"/>
            <a:ext cx="2454000" cy="236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800"/>
              <a:buNone/>
              <a:defRPr sz="140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09" name="Google Shape;109;p13"/>
          <p:cNvSpPr txBox="1">
            <a:spLocks noGrp="1"/>
          </p:cNvSpPr>
          <p:nvPr>
            <p:ph type="subTitle" idx="16"/>
          </p:nvPr>
        </p:nvSpPr>
        <p:spPr>
          <a:xfrm>
            <a:off x="1812158" y="4169397"/>
            <a:ext cx="2454000" cy="236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800"/>
              <a:buNone/>
              <a:defRPr sz="140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0" name="Google Shape;110;p13"/>
          <p:cNvSpPr txBox="1">
            <a:spLocks noGrp="1"/>
          </p:cNvSpPr>
          <p:nvPr>
            <p:ph type="subTitle" idx="17"/>
          </p:nvPr>
        </p:nvSpPr>
        <p:spPr>
          <a:xfrm>
            <a:off x="5086498" y="1987720"/>
            <a:ext cx="2454000" cy="236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800"/>
              <a:buNone/>
              <a:defRPr sz="140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1" name="Google Shape;111;p13"/>
          <p:cNvSpPr txBox="1">
            <a:spLocks noGrp="1"/>
          </p:cNvSpPr>
          <p:nvPr>
            <p:ph type="subTitle" idx="18"/>
          </p:nvPr>
        </p:nvSpPr>
        <p:spPr>
          <a:xfrm>
            <a:off x="5086498" y="4169397"/>
            <a:ext cx="2454000" cy="236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800"/>
              <a:buNone/>
              <a:defRPr sz="140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2" name="Google Shape;112;p13"/>
          <p:cNvSpPr txBox="1">
            <a:spLocks noGrp="1"/>
          </p:cNvSpPr>
          <p:nvPr>
            <p:ph type="subTitle" idx="19"/>
          </p:nvPr>
        </p:nvSpPr>
        <p:spPr>
          <a:xfrm>
            <a:off x="1812158" y="3078523"/>
            <a:ext cx="2454000" cy="236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800"/>
              <a:buNone/>
              <a:defRPr sz="140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3" name="Google Shape;113;p13"/>
          <p:cNvSpPr txBox="1">
            <a:spLocks noGrp="1"/>
          </p:cNvSpPr>
          <p:nvPr>
            <p:ph type="subTitle" idx="20"/>
          </p:nvPr>
        </p:nvSpPr>
        <p:spPr>
          <a:xfrm>
            <a:off x="5086498" y="3078523"/>
            <a:ext cx="2454000" cy="236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800"/>
              <a:buNone/>
              <a:defRPr sz="140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cxnSp>
        <p:nvCxnSpPr>
          <p:cNvPr id="114" name="Google Shape;114;p13"/>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
        <p:nvSpPr>
          <p:cNvPr id="115" name="Google Shape;115;p13"/>
          <p:cNvSpPr txBox="1">
            <a:spLocks noGrp="1"/>
          </p:cNvSpPr>
          <p:nvPr>
            <p:ph type="title" idx="21"/>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one column 1">
  <p:cSld name="CUSTOM_21">
    <p:bg>
      <p:bgPr>
        <a:blipFill>
          <a:blip r:embed="rId2">
            <a:alphaModFix/>
          </a:blip>
          <a:stretch>
            <a:fillRect/>
          </a:stretch>
        </a:blipFill>
        <a:effectLst/>
      </p:bgPr>
    </p:bg>
    <p:spTree>
      <p:nvGrpSpPr>
        <p:cNvPr id="1" name="Shape 116"/>
        <p:cNvGrpSpPr/>
        <p:nvPr/>
      </p:nvGrpSpPr>
      <p:grpSpPr>
        <a:xfrm>
          <a:off x="0" y="0"/>
          <a:ext cx="0" cy="0"/>
          <a:chOff x="0" y="0"/>
          <a:chExt cx="0" cy="0"/>
        </a:xfrm>
      </p:grpSpPr>
      <p:sp>
        <p:nvSpPr>
          <p:cNvPr id="117" name="Google Shape;117;p14"/>
          <p:cNvSpPr/>
          <p:nvPr/>
        </p:nvSpPr>
        <p:spPr>
          <a:xfrm>
            <a:off x="-124850" y="-137325"/>
            <a:ext cx="4244650" cy="5405675"/>
          </a:xfrm>
          <a:custGeom>
            <a:avLst/>
            <a:gdLst/>
            <a:ahLst/>
            <a:cxnLst/>
            <a:rect l="l" t="t" r="r" b="b"/>
            <a:pathLst>
              <a:path w="169786" h="216227" extrusionOk="0">
                <a:moveTo>
                  <a:pt x="57428" y="0"/>
                </a:moveTo>
                <a:lnTo>
                  <a:pt x="0" y="0"/>
                </a:lnTo>
                <a:lnTo>
                  <a:pt x="0" y="216227"/>
                </a:lnTo>
                <a:lnTo>
                  <a:pt x="169786" y="216227"/>
                </a:lnTo>
                <a:lnTo>
                  <a:pt x="53433" y="60424"/>
                </a:lnTo>
                <a:close/>
              </a:path>
            </a:pathLst>
          </a:custGeom>
          <a:solidFill>
            <a:srgbClr val="F7E5B7">
              <a:alpha val="52679"/>
            </a:srgbClr>
          </a:solidFill>
          <a:ln>
            <a:noFill/>
          </a:ln>
        </p:spPr>
      </p:sp>
      <p:sp>
        <p:nvSpPr>
          <p:cNvPr id="118" name="Google Shape;118;p14"/>
          <p:cNvSpPr/>
          <p:nvPr/>
        </p:nvSpPr>
        <p:spPr>
          <a:xfrm>
            <a:off x="1186000" y="1323316"/>
            <a:ext cx="8239600" cy="3957500"/>
          </a:xfrm>
          <a:custGeom>
            <a:avLst/>
            <a:gdLst/>
            <a:ahLst/>
            <a:cxnLst/>
            <a:rect l="l" t="t" r="r" b="b"/>
            <a:pathLst>
              <a:path w="329584" h="158300" extrusionOk="0">
                <a:moveTo>
                  <a:pt x="0" y="0"/>
                </a:moveTo>
                <a:lnTo>
                  <a:pt x="117851" y="158300"/>
                </a:lnTo>
                <a:lnTo>
                  <a:pt x="329584" y="154305"/>
                </a:lnTo>
                <a:lnTo>
                  <a:pt x="320595" y="56929"/>
                </a:lnTo>
                <a:lnTo>
                  <a:pt x="145316" y="60923"/>
                </a:lnTo>
                <a:close/>
              </a:path>
            </a:pathLst>
          </a:custGeom>
          <a:solidFill>
            <a:srgbClr val="96B3C1">
              <a:alpha val="38840"/>
            </a:srgbClr>
          </a:solidFill>
          <a:ln>
            <a:noFill/>
          </a:ln>
        </p:spPr>
      </p:sp>
      <p:sp>
        <p:nvSpPr>
          <p:cNvPr id="119" name="Google Shape;119;p14"/>
          <p:cNvSpPr/>
          <p:nvPr/>
        </p:nvSpPr>
        <p:spPr>
          <a:xfrm>
            <a:off x="4793950" y="-112350"/>
            <a:ext cx="4419400" cy="2958750"/>
          </a:xfrm>
          <a:custGeom>
            <a:avLst/>
            <a:gdLst/>
            <a:ahLst/>
            <a:cxnLst/>
            <a:rect l="l" t="t" r="r" b="b"/>
            <a:pathLst>
              <a:path w="176776" h="118350" extrusionOk="0">
                <a:moveTo>
                  <a:pt x="33957" y="0"/>
                </a:moveTo>
                <a:lnTo>
                  <a:pt x="176776" y="0"/>
                </a:lnTo>
                <a:lnTo>
                  <a:pt x="176776" y="114355"/>
                </a:lnTo>
                <a:lnTo>
                  <a:pt x="0" y="118350"/>
                </a:lnTo>
                <a:close/>
              </a:path>
            </a:pathLst>
          </a:custGeom>
          <a:solidFill>
            <a:srgbClr val="9EDDEF">
              <a:alpha val="29460"/>
            </a:srgbClr>
          </a:solidFill>
          <a:ln>
            <a:noFill/>
          </a:ln>
        </p:spPr>
      </p:sp>
      <p:sp>
        <p:nvSpPr>
          <p:cNvPr id="120" name="Google Shape;120;p14"/>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 name="Google Shape;121;p14"/>
          <p:cNvSpPr txBox="1">
            <a:spLocks noGrp="1"/>
          </p:cNvSpPr>
          <p:nvPr>
            <p:ph type="body" idx="1"/>
          </p:nvPr>
        </p:nvSpPr>
        <p:spPr>
          <a:xfrm>
            <a:off x="4968035" y="2381425"/>
            <a:ext cx="2547000" cy="798900"/>
          </a:xfrm>
          <a:prstGeom prst="rect">
            <a:avLst/>
          </a:prstGeom>
        </p:spPr>
        <p:txBody>
          <a:bodyPr spcFirstLastPara="1" wrap="square" lIns="91425" tIns="91425" rIns="91425" bIns="91425" anchor="t" anchorCtr="0">
            <a:noAutofit/>
          </a:bodyPr>
          <a:lstStyle>
            <a:lvl1pPr marL="457200" lvl="0" indent="-304800" algn="ctr" rtl="0">
              <a:lnSpc>
                <a:spcPct val="100000"/>
              </a:lnSpc>
              <a:spcBef>
                <a:spcPts val="0"/>
              </a:spcBef>
              <a:spcAft>
                <a:spcPts val="0"/>
              </a:spcAft>
              <a:buSzPts val="12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cxnSp>
        <p:nvCxnSpPr>
          <p:cNvPr id="122" name="Google Shape;122;p14"/>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
        <p:nvSpPr>
          <p:cNvPr id="123" name="Google Shape;123;p14"/>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1">
  <p:cSld name="CUSTOM_4">
    <p:bg>
      <p:bgPr>
        <a:blipFill>
          <a:blip r:embed="rId2">
            <a:alphaModFix/>
          </a:blip>
          <a:stretch>
            <a:fillRect/>
          </a:stretch>
        </a:blipFill>
        <a:effectLst/>
      </p:bgPr>
    </p:bg>
    <p:spTree>
      <p:nvGrpSpPr>
        <p:cNvPr id="1" name="Shape 124"/>
        <p:cNvGrpSpPr/>
        <p:nvPr/>
      </p:nvGrpSpPr>
      <p:grpSpPr>
        <a:xfrm>
          <a:off x="0" y="0"/>
          <a:ext cx="0" cy="0"/>
          <a:chOff x="0" y="0"/>
          <a:chExt cx="0" cy="0"/>
        </a:xfrm>
      </p:grpSpPr>
      <p:grpSp>
        <p:nvGrpSpPr>
          <p:cNvPr id="125" name="Google Shape;125;p15"/>
          <p:cNvGrpSpPr/>
          <p:nvPr/>
        </p:nvGrpSpPr>
        <p:grpSpPr>
          <a:xfrm>
            <a:off x="-299629" y="-137325"/>
            <a:ext cx="9550450" cy="5418141"/>
            <a:chOff x="-124850" y="-137325"/>
            <a:chExt cx="9550450" cy="5418141"/>
          </a:xfrm>
        </p:grpSpPr>
        <p:sp>
          <p:nvSpPr>
            <p:cNvPr id="126" name="Google Shape;126;p15"/>
            <p:cNvSpPr/>
            <p:nvPr/>
          </p:nvSpPr>
          <p:spPr>
            <a:xfrm flipH="1">
              <a:off x="5180950" y="-137325"/>
              <a:ext cx="4244650" cy="5405675"/>
            </a:xfrm>
            <a:custGeom>
              <a:avLst/>
              <a:gdLst/>
              <a:ahLst/>
              <a:cxnLst/>
              <a:rect l="l" t="t" r="r" b="b"/>
              <a:pathLst>
                <a:path w="169786" h="216227" extrusionOk="0">
                  <a:moveTo>
                    <a:pt x="57428" y="0"/>
                  </a:moveTo>
                  <a:lnTo>
                    <a:pt x="0" y="0"/>
                  </a:lnTo>
                  <a:lnTo>
                    <a:pt x="0" y="216227"/>
                  </a:lnTo>
                  <a:lnTo>
                    <a:pt x="169786" y="216227"/>
                  </a:lnTo>
                  <a:lnTo>
                    <a:pt x="53433" y="60424"/>
                  </a:lnTo>
                  <a:close/>
                </a:path>
              </a:pathLst>
            </a:custGeom>
            <a:solidFill>
              <a:srgbClr val="F7E5B7">
                <a:alpha val="52679"/>
              </a:srgbClr>
            </a:solidFill>
            <a:ln>
              <a:noFill/>
            </a:ln>
          </p:spPr>
        </p:sp>
        <p:sp>
          <p:nvSpPr>
            <p:cNvPr id="127" name="Google Shape;127;p15"/>
            <p:cNvSpPr/>
            <p:nvPr/>
          </p:nvSpPr>
          <p:spPr>
            <a:xfrm flipH="1">
              <a:off x="-124850" y="1323316"/>
              <a:ext cx="8239600" cy="3957500"/>
            </a:xfrm>
            <a:custGeom>
              <a:avLst/>
              <a:gdLst/>
              <a:ahLst/>
              <a:cxnLst/>
              <a:rect l="l" t="t" r="r" b="b"/>
              <a:pathLst>
                <a:path w="329584" h="158300" extrusionOk="0">
                  <a:moveTo>
                    <a:pt x="0" y="0"/>
                  </a:moveTo>
                  <a:lnTo>
                    <a:pt x="117851" y="158300"/>
                  </a:lnTo>
                  <a:lnTo>
                    <a:pt x="329584" y="154305"/>
                  </a:lnTo>
                  <a:lnTo>
                    <a:pt x="320595" y="56929"/>
                  </a:lnTo>
                  <a:lnTo>
                    <a:pt x="145316" y="60923"/>
                  </a:lnTo>
                  <a:close/>
                </a:path>
              </a:pathLst>
            </a:custGeom>
            <a:solidFill>
              <a:srgbClr val="96B3C1">
                <a:alpha val="38840"/>
              </a:srgbClr>
            </a:solidFill>
            <a:ln>
              <a:noFill/>
            </a:ln>
          </p:spPr>
        </p:sp>
        <p:sp>
          <p:nvSpPr>
            <p:cNvPr id="128" name="Google Shape;128;p15"/>
            <p:cNvSpPr/>
            <p:nvPr/>
          </p:nvSpPr>
          <p:spPr>
            <a:xfrm flipH="1">
              <a:off x="87400" y="-112350"/>
              <a:ext cx="4419400" cy="2958750"/>
            </a:xfrm>
            <a:custGeom>
              <a:avLst/>
              <a:gdLst/>
              <a:ahLst/>
              <a:cxnLst/>
              <a:rect l="l" t="t" r="r" b="b"/>
              <a:pathLst>
                <a:path w="176776" h="118350" extrusionOk="0">
                  <a:moveTo>
                    <a:pt x="33957" y="0"/>
                  </a:moveTo>
                  <a:lnTo>
                    <a:pt x="176776" y="0"/>
                  </a:lnTo>
                  <a:lnTo>
                    <a:pt x="176776" y="114355"/>
                  </a:lnTo>
                  <a:lnTo>
                    <a:pt x="0" y="118350"/>
                  </a:lnTo>
                  <a:close/>
                </a:path>
              </a:pathLst>
            </a:custGeom>
            <a:solidFill>
              <a:srgbClr val="9EDDEF">
                <a:alpha val="29460"/>
              </a:srgbClr>
            </a:solidFill>
            <a:ln>
              <a:noFill/>
            </a:ln>
          </p:spPr>
        </p:sp>
      </p:grpSp>
      <p:sp>
        <p:nvSpPr>
          <p:cNvPr id="129" name="Google Shape;129;p15"/>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 name="Google Shape;130;p15"/>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131" name="Google Shape;131;p15"/>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hree columns 1">
  <p:cSld name="CUSTOM_5">
    <p:bg>
      <p:bgPr>
        <a:blipFill>
          <a:blip r:embed="rId2">
            <a:alphaModFix/>
          </a:blip>
          <a:stretch>
            <a:fillRect/>
          </a:stretch>
        </a:blipFill>
        <a:effectLst/>
      </p:bgPr>
    </p:bg>
    <p:spTree>
      <p:nvGrpSpPr>
        <p:cNvPr id="1" name="Shape 132"/>
        <p:cNvGrpSpPr/>
        <p:nvPr/>
      </p:nvGrpSpPr>
      <p:grpSpPr>
        <a:xfrm>
          <a:off x="0" y="0"/>
          <a:ext cx="0" cy="0"/>
          <a:chOff x="0" y="0"/>
          <a:chExt cx="0" cy="0"/>
        </a:xfrm>
      </p:grpSpPr>
      <p:sp>
        <p:nvSpPr>
          <p:cNvPr id="133" name="Google Shape;133;p16"/>
          <p:cNvSpPr/>
          <p:nvPr/>
        </p:nvSpPr>
        <p:spPr>
          <a:xfrm>
            <a:off x="-74900" y="-74900"/>
            <a:ext cx="4144750" cy="3620425"/>
          </a:xfrm>
          <a:custGeom>
            <a:avLst/>
            <a:gdLst/>
            <a:ahLst/>
            <a:cxnLst/>
            <a:rect l="l" t="t" r="r" b="b"/>
            <a:pathLst>
              <a:path w="165790" h="144817" extrusionOk="0">
                <a:moveTo>
                  <a:pt x="0" y="0"/>
                </a:moveTo>
                <a:lnTo>
                  <a:pt x="0" y="144817"/>
                </a:lnTo>
                <a:lnTo>
                  <a:pt x="165790" y="98375"/>
                </a:lnTo>
                <a:lnTo>
                  <a:pt x="69911" y="0"/>
                </a:lnTo>
                <a:close/>
              </a:path>
            </a:pathLst>
          </a:custGeom>
          <a:solidFill>
            <a:srgbClr val="F7E5B7">
              <a:alpha val="52679"/>
            </a:srgbClr>
          </a:solidFill>
          <a:ln>
            <a:noFill/>
          </a:ln>
        </p:spPr>
      </p:sp>
      <p:sp>
        <p:nvSpPr>
          <p:cNvPr id="134" name="Google Shape;134;p16"/>
          <p:cNvSpPr/>
          <p:nvPr/>
        </p:nvSpPr>
        <p:spPr>
          <a:xfrm>
            <a:off x="-74909" y="2384491"/>
            <a:ext cx="9388150" cy="2871375"/>
          </a:xfrm>
          <a:custGeom>
            <a:avLst/>
            <a:gdLst/>
            <a:ahLst/>
            <a:cxnLst/>
            <a:rect l="l" t="t" r="r" b="b"/>
            <a:pathLst>
              <a:path w="375526" h="114855" extrusionOk="0">
                <a:moveTo>
                  <a:pt x="0" y="46441"/>
                </a:moveTo>
                <a:lnTo>
                  <a:pt x="0" y="114855"/>
                </a:lnTo>
                <a:lnTo>
                  <a:pt x="375526" y="114855"/>
                </a:lnTo>
                <a:lnTo>
                  <a:pt x="165791" y="0"/>
                </a:lnTo>
                <a:close/>
              </a:path>
            </a:pathLst>
          </a:custGeom>
          <a:solidFill>
            <a:srgbClr val="96B3C1">
              <a:alpha val="38840"/>
            </a:srgbClr>
          </a:solidFill>
          <a:ln>
            <a:noFill/>
          </a:ln>
        </p:spPr>
      </p:sp>
      <p:sp>
        <p:nvSpPr>
          <p:cNvPr id="135" name="Google Shape;135;p16"/>
          <p:cNvSpPr/>
          <p:nvPr/>
        </p:nvSpPr>
        <p:spPr>
          <a:xfrm>
            <a:off x="1672891" y="-62416"/>
            <a:ext cx="7602875" cy="3857625"/>
          </a:xfrm>
          <a:custGeom>
            <a:avLst/>
            <a:gdLst/>
            <a:ahLst/>
            <a:cxnLst/>
            <a:rect l="l" t="t" r="r" b="b"/>
            <a:pathLst>
              <a:path w="304115" h="154305" extrusionOk="0">
                <a:moveTo>
                  <a:pt x="0" y="0"/>
                </a:moveTo>
                <a:lnTo>
                  <a:pt x="304115" y="0"/>
                </a:lnTo>
                <a:lnTo>
                  <a:pt x="198249" y="154305"/>
                </a:lnTo>
                <a:lnTo>
                  <a:pt x="96378" y="98375"/>
                </a:lnTo>
                <a:close/>
              </a:path>
            </a:pathLst>
          </a:custGeom>
          <a:solidFill>
            <a:srgbClr val="9EDDEF">
              <a:alpha val="29460"/>
            </a:srgbClr>
          </a:solidFill>
          <a:ln>
            <a:noFill/>
          </a:ln>
        </p:spPr>
      </p:sp>
      <p:sp>
        <p:nvSpPr>
          <p:cNvPr id="136" name="Google Shape;136;p16"/>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 name="Google Shape;137;p16"/>
          <p:cNvSpPr txBox="1">
            <a:spLocks noGrp="1"/>
          </p:cNvSpPr>
          <p:nvPr>
            <p:ph type="title"/>
          </p:nvPr>
        </p:nvSpPr>
        <p:spPr>
          <a:xfrm>
            <a:off x="2048424" y="1571859"/>
            <a:ext cx="16587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138" name="Google Shape;138;p16"/>
          <p:cNvSpPr txBox="1">
            <a:spLocks noGrp="1"/>
          </p:cNvSpPr>
          <p:nvPr>
            <p:ph type="subTitle" idx="1"/>
          </p:nvPr>
        </p:nvSpPr>
        <p:spPr>
          <a:xfrm>
            <a:off x="1557925" y="1849645"/>
            <a:ext cx="2639700" cy="30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39" name="Google Shape;139;p16"/>
          <p:cNvSpPr txBox="1">
            <a:spLocks noGrp="1"/>
          </p:cNvSpPr>
          <p:nvPr>
            <p:ph type="title" idx="2"/>
          </p:nvPr>
        </p:nvSpPr>
        <p:spPr>
          <a:xfrm>
            <a:off x="5663855" y="1571859"/>
            <a:ext cx="16587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140" name="Google Shape;140;p16"/>
          <p:cNvSpPr txBox="1">
            <a:spLocks noGrp="1"/>
          </p:cNvSpPr>
          <p:nvPr>
            <p:ph type="subTitle" idx="3"/>
          </p:nvPr>
        </p:nvSpPr>
        <p:spPr>
          <a:xfrm>
            <a:off x="5173355" y="1849643"/>
            <a:ext cx="2639700" cy="30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41" name="Google Shape;141;p16"/>
          <p:cNvSpPr txBox="1">
            <a:spLocks noGrp="1"/>
          </p:cNvSpPr>
          <p:nvPr>
            <p:ph type="title" idx="4"/>
          </p:nvPr>
        </p:nvSpPr>
        <p:spPr>
          <a:xfrm>
            <a:off x="3742650" y="2940969"/>
            <a:ext cx="16587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142" name="Google Shape;142;p16"/>
          <p:cNvSpPr txBox="1">
            <a:spLocks noGrp="1"/>
          </p:cNvSpPr>
          <p:nvPr>
            <p:ph type="subTitle" idx="5"/>
          </p:nvPr>
        </p:nvSpPr>
        <p:spPr>
          <a:xfrm>
            <a:off x="3252150" y="3219943"/>
            <a:ext cx="2639700" cy="308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cxnSp>
        <p:nvCxnSpPr>
          <p:cNvPr id="143" name="Google Shape;143;p16"/>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
        <p:nvSpPr>
          <p:cNvPr id="144" name="Google Shape;144;p16"/>
          <p:cNvSpPr txBox="1">
            <a:spLocks noGrp="1"/>
          </p:cNvSpPr>
          <p:nvPr>
            <p:ph type="title" idx="6"/>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four columns 1">
  <p:cSld name="CUSTOM_1_1">
    <p:bg>
      <p:bgPr>
        <a:blipFill>
          <a:blip r:embed="rId2">
            <a:alphaModFix/>
          </a:blip>
          <a:stretch>
            <a:fillRect/>
          </a:stretch>
        </a:blipFill>
        <a:effectLst/>
      </p:bgPr>
    </p:bg>
    <p:spTree>
      <p:nvGrpSpPr>
        <p:cNvPr id="1" name="Shape 145"/>
        <p:cNvGrpSpPr/>
        <p:nvPr/>
      </p:nvGrpSpPr>
      <p:grpSpPr>
        <a:xfrm>
          <a:off x="0" y="0"/>
          <a:ext cx="0" cy="0"/>
          <a:chOff x="0" y="0"/>
          <a:chExt cx="0" cy="0"/>
        </a:xfrm>
      </p:grpSpPr>
      <p:sp>
        <p:nvSpPr>
          <p:cNvPr id="146" name="Google Shape;146;p17"/>
          <p:cNvSpPr/>
          <p:nvPr/>
        </p:nvSpPr>
        <p:spPr>
          <a:xfrm flipH="1">
            <a:off x="5168482" y="-74900"/>
            <a:ext cx="4144750" cy="3620425"/>
          </a:xfrm>
          <a:custGeom>
            <a:avLst/>
            <a:gdLst/>
            <a:ahLst/>
            <a:cxnLst/>
            <a:rect l="l" t="t" r="r" b="b"/>
            <a:pathLst>
              <a:path w="165790" h="144817" extrusionOk="0">
                <a:moveTo>
                  <a:pt x="0" y="0"/>
                </a:moveTo>
                <a:lnTo>
                  <a:pt x="0" y="144817"/>
                </a:lnTo>
                <a:lnTo>
                  <a:pt x="165790" y="98375"/>
                </a:lnTo>
                <a:lnTo>
                  <a:pt x="69911" y="0"/>
                </a:lnTo>
                <a:close/>
              </a:path>
            </a:pathLst>
          </a:custGeom>
          <a:solidFill>
            <a:srgbClr val="F7E5B7">
              <a:alpha val="52679"/>
            </a:srgbClr>
          </a:solidFill>
          <a:ln>
            <a:noFill/>
          </a:ln>
        </p:spPr>
      </p:sp>
      <p:sp>
        <p:nvSpPr>
          <p:cNvPr id="147" name="Google Shape;147;p17"/>
          <p:cNvSpPr/>
          <p:nvPr/>
        </p:nvSpPr>
        <p:spPr>
          <a:xfrm flipH="1">
            <a:off x="-74909" y="2384491"/>
            <a:ext cx="9388150" cy="2871375"/>
          </a:xfrm>
          <a:custGeom>
            <a:avLst/>
            <a:gdLst/>
            <a:ahLst/>
            <a:cxnLst/>
            <a:rect l="l" t="t" r="r" b="b"/>
            <a:pathLst>
              <a:path w="375526" h="114855" extrusionOk="0">
                <a:moveTo>
                  <a:pt x="0" y="46441"/>
                </a:moveTo>
                <a:lnTo>
                  <a:pt x="0" y="114855"/>
                </a:lnTo>
                <a:lnTo>
                  <a:pt x="375526" y="114855"/>
                </a:lnTo>
                <a:lnTo>
                  <a:pt x="165791" y="0"/>
                </a:lnTo>
                <a:close/>
              </a:path>
            </a:pathLst>
          </a:custGeom>
          <a:solidFill>
            <a:srgbClr val="96B3C1">
              <a:alpha val="38840"/>
            </a:srgbClr>
          </a:solidFill>
          <a:ln>
            <a:noFill/>
          </a:ln>
        </p:spPr>
      </p:sp>
      <p:sp>
        <p:nvSpPr>
          <p:cNvPr id="148" name="Google Shape;148;p17"/>
          <p:cNvSpPr/>
          <p:nvPr/>
        </p:nvSpPr>
        <p:spPr>
          <a:xfrm flipH="1">
            <a:off x="-37434" y="-62416"/>
            <a:ext cx="7602875" cy="3857625"/>
          </a:xfrm>
          <a:custGeom>
            <a:avLst/>
            <a:gdLst/>
            <a:ahLst/>
            <a:cxnLst/>
            <a:rect l="l" t="t" r="r" b="b"/>
            <a:pathLst>
              <a:path w="304115" h="154305" extrusionOk="0">
                <a:moveTo>
                  <a:pt x="0" y="0"/>
                </a:moveTo>
                <a:lnTo>
                  <a:pt x="304115" y="0"/>
                </a:lnTo>
                <a:lnTo>
                  <a:pt x="198249" y="154305"/>
                </a:lnTo>
                <a:lnTo>
                  <a:pt x="96378" y="98375"/>
                </a:lnTo>
                <a:close/>
              </a:path>
            </a:pathLst>
          </a:custGeom>
          <a:solidFill>
            <a:srgbClr val="9EDDEF">
              <a:alpha val="29460"/>
            </a:srgbClr>
          </a:solidFill>
          <a:ln>
            <a:noFill/>
          </a:ln>
        </p:spPr>
      </p:sp>
      <p:sp>
        <p:nvSpPr>
          <p:cNvPr id="149" name="Google Shape;149;p17"/>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 name="Google Shape;150;p17"/>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51" name="Google Shape;151;p17"/>
          <p:cNvSpPr txBox="1">
            <a:spLocks noGrp="1"/>
          </p:cNvSpPr>
          <p:nvPr>
            <p:ph type="title" idx="2"/>
          </p:nvPr>
        </p:nvSpPr>
        <p:spPr>
          <a:xfrm>
            <a:off x="2271525" y="1585263"/>
            <a:ext cx="1182000" cy="333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152" name="Google Shape;152;p17"/>
          <p:cNvSpPr txBox="1">
            <a:spLocks noGrp="1"/>
          </p:cNvSpPr>
          <p:nvPr>
            <p:ph type="subTitle" idx="1"/>
          </p:nvPr>
        </p:nvSpPr>
        <p:spPr>
          <a:xfrm>
            <a:off x="1496175" y="1871761"/>
            <a:ext cx="2732700" cy="208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53" name="Google Shape;153;p17"/>
          <p:cNvSpPr txBox="1">
            <a:spLocks noGrp="1"/>
          </p:cNvSpPr>
          <p:nvPr>
            <p:ph type="title" idx="3"/>
          </p:nvPr>
        </p:nvSpPr>
        <p:spPr>
          <a:xfrm>
            <a:off x="2271525" y="3096963"/>
            <a:ext cx="1182000" cy="333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154" name="Google Shape;154;p17"/>
          <p:cNvSpPr txBox="1">
            <a:spLocks noGrp="1"/>
          </p:cNvSpPr>
          <p:nvPr>
            <p:ph type="subTitle" idx="4"/>
          </p:nvPr>
        </p:nvSpPr>
        <p:spPr>
          <a:xfrm>
            <a:off x="1496175" y="3390397"/>
            <a:ext cx="2732700" cy="208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55" name="Google Shape;155;p17"/>
          <p:cNvSpPr txBox="1">
            <a:spLocks noGrp="1"/>
          </p:cNvSpPr>
          <p:nvPr>
            <p:ph type="title" idx="5"/>
          </p:nvPr>
        </p:nvSpPr>
        <p:spPr>
          <a:xfrm>
            <a:off x="5690475" y="1585263"/>
            <a:ext cx="1182000" cy="333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156" name="Google Shape;156;p17"/>
          <p:cNvSpPr txBox="1">
            <a:spLocks noGrp="1"/>
          </p:cNvSpPr>
          <p:nvPr>
            <p:ph type="subTitle" idx="6"/>
          </p:nvPr>
        </p:nvSpPr>
        <p:spPr>
          <a:xfrm>
            <a:off x="4915125" y="1871761"/>
            <a:ext cx="2732700" cy="208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57" name="Google Shape;157;p17"/>
          <p:cNvSpPr txBox="1">
            <a:spLocks noGrp="1"/>
          </p:cNvSpPr>
          <p:nvPr>
            <p:ph type="title" idx="7"/>
          </p:nvPr>
        </p:nvSpPr>
        <p:spPr>
          <a:xfrm>
            <a:off x="5690475" y="3097113"/>
            <a:ext cx="1182000" cy="333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158" name="Google Shape;158;p17"/>
          <p:cNvSpPr txBox="1">
            <a:spLocks noGrp="1"/>
          </p:cNvSpPr>
          <p:nvPr>
            <p:ph type="subTitle" idx="8"/>
          </p:nvPr>
        </p:nvSpPr>
        <p:spPr>
          <a:xfrm>
            <a:off x="4915125" y="3389952"/>
            <a:ext cx="2732700" cy="208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cxnSp>
        <p:nvCxnSpPr>
          <p:cNvPr id="159" name="Google Shape;159;p17"/>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Quote">
  <p:cSld name="CUSTOM_6">
    <p:bg>
      <p:bgPr>
        <a:blipFill>
          <a:blip r:embed="rId2">
            <a:alphaModFix/>
          </a:blip>
          <a:stretch>
            <a:fillRect/>
          </a:stretch>
        </a:blipFill>
        <a:effectLst/>
      </p:bgPr>
    </p:bg>
    <p:spTree>
      <p:nvGrpSpPr>
        <p:cNvPr id="1" name="Shape 160"/>
        <p:cNvGrpSpPr/>
        <p:nvPr/>
      </p:nvGrpSpPr>
      <p:grpSpPr>
        <a:xfrm>
          <a:off x="0" y="0"/>
          <a:ext cx="0" cy="0"/>
          <a:chOff x="0" y="0"/>
          <a:chExt cx="0" cy="0"/>
        </a:xfrm>
      </p:grpSpPr>
      <p:sp>
        <p:nvSpPr>
          <p:cNvPr id="161" name="Google Shape;161;p18"/>
          <p:cNvSpPr/>
          <p:nvPr/>
        </p:nvSpPr>
        <p:spPr>
          <a:xfrm rot="10800000" flipH="1">
            <a:off x="-74900" y="1635441"/>
            <a:ext cx="4144750" cy="3620425"/>
          </a:xfrm>
          <a:custGeom>
            <a:avLst/>
            <a:gdLst/>
            <a:ahLst/>
            <a:cxnLst/>
            <a:rect l="l" t="t" r="r" b="b"/>
            <a:pathLst>
              <a:path w="165790" h="144817" extrusionOk="0">
                <a:moveTo>
                  <a:pt x="0" y="0"/>
                </a:moveTo>
                <a:lnTo>
                  <a:pt x="0" y="144817"/>
                </a:lnTo>
                <a:lnTo>
                  <a:pt x="165790" y="98375"/>
                </a:lnTo>
                <a:lnTo>
                  <a:pt x="69911" y="0"/>
                </a:lnTo>
                <a:close/>
              </a:path>
            </a:pathLst>
          </a:custGeom>
          <a:solidFill>
            <a:srgbClr val="F7E5B7">
              <a:alpha val="52679"/>
            </a:srgbClr>
          </a:solidFill>
          <a:ln>
            <a:noFill/>
          </a:ln>
        </p:spPr>
      </p:sp>
      <p:sp>
        <p:nvSpPr>
          <p:cNvPr id="162" name="Google Shape;162;p18"/>
          <p:cNvSpPr/>
          <p:nvPr/>
        </p:nvSpPr>
        <p:spPr>
          <a:xfrm rot="10800000" flipH="1">
            <a:off x="-74909" y="-74900"/>
            <a:ext cx="9388150" cy="2871375"/>
          </a:xfrm>
          <a:custGeom>
            <a:avLst/>
            <a:gdLst/>
            <a:ahLst/>
            <a:cxnLst/>
            <a:rect l="l" t="t" r="r" b="b"/>
            <a:pathLst>
              <a:path w="375526" h="114855" extrusionOk="0">
                <a:moveTo>
                  <a:pt x="0" y="46441"/>
                </a:moveTo>
                <a:lnTo>
                  <a:pt x="0" y="114855"/>
                </a:lnTo>
                <a:lnTo>
                  <a:pt x="375526" y="114855"/>
                </a:lnTo>
                <a:lnTo>
                  <a:pt x="165791" y="0"/>
                </a:lnTo>
                <a:close/>
              </a:path>
            </a:pathLst>
          </a:custGeom>
          <a:solidFill>
            <a:srgbClr val="96B3C1">
              <a:alpha val="38840"/>
            </a:srgbClr>
          </a:solidFill>
          <a:ln>
            <a:noFill/>
          </a:ln>
        </p:spPr>
      </p:sp>
      <p:sp>
        <p:nvSpPr>
          <p:cNvPr id="163" name="Google Shape;163;p18"/>
          <p:cNvSpPr/>
          <p:nvPr/>
        </p:nvSpPr>
        <p:spPr>
          <a:xfrm rot="10800000" flipH="1">
            <a:off x="1672891" y="1385757"/>
            <a:ext cx="7602875" cy="3857625"/>
          </a:xfrm>
          <a:custGeom>
            <a:avLst/>
            <a:gdLst/>
            <a:ahLst/>
            <a:cxnLst/>
            <a:rect l="l" t="t" r="r" b="b"/>
            <a:pathLst>
              <a:path w="304115" h="154305" extrusionOk="0">
                <a:moveTo>
                  <a:pt x="0" y="0"/>
                </a:moveTo>
                <a:lnTo>
                  <a:pt x="304115" y="0"/>
                </a:lnTo>
                <a:lnTo>
                  <a:pt x="198249" y="154305"/>
                </a:lnTo>
                <a:lnTo>
                  <a:pt x="96378" y="98375"/>
                </a:lnTo>
                <a:close/>
              </a:path>
            </a:pathLst>
          </a:custGeom>
          <a:solidFill>
            <a:srgbClr val="9EDDEF">
              <a:alpha val="29460"/>
            </a:srgbClr>
          </a:solidFill>
          <a:ln>
            <a:noFill/>
          </a:ln>
        </p:spPr>
      </p:sp>
      <p:sp>
        <p:nvSpPr>
          <p:cNvPr id="164" name="Google Shape;164;p18"/>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5" name="Google Shape;165;p18"/>
          <p:cNvSpPr txBox="1">
            <a:spLocks noGrp="1"/>
          </p:cNvSpPr>
          <p:nvPr>
            <p:ph type="title"/>
          </p:nvPr>
        </p:nvSpPr>
        <p:spPr>
          <a:xfrm>
            <a:off x="1974300" y="1897400"/>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000"/>
              <a:buNone/>
              <a:defRPr sz="20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a:endParaRPr/>
          </a:p>
        </p:txBody>
      </p:sp>
      <p:cxnSp>
        <p:nvCxnSpPr>
          <p:cNvPr id="166" name="Google Shape;166;p18"/>
          <p:cNvCxnSpPr/>
          <p:nvPr/>
        </p:nvCxnSpPr>
        <p:spPr>
          <a:xfrm>
            <a:off x="4426663" y="1897400"/>
            <a:ext cx="290700" cy="0"/>
          </a:xfrm>
          <a:prstGeom prst="straightConnector1">
            <a:avLst/>
          </a:prstGeom>
          <a:noFill/>
          <a:ln w="19050" cap="flat" cmpd="sng">
            <a:solidFill>
              <a:schemeClr val="accent2"/>
            </a:solidFill>
            <a:prstDash val="solid"/>
            <a:round/>
            <a:headEnd type="none" w="med" len="med"/>
            <a:tailEnd type="none" w="med" len="med"/>
          </a:ln>
        </p:spPr>
      </p:cxnSp>
      <p:sp>
        <p:nvSpPr>
          <p:cNvPr id="167" name="Google Shape;167;p18"/>
          <p:cNvSpPr txBox="1">
            <a:spLocks noGrp="1"/>
          </p:cNvSpPr>
          <p:nvPr>
            <p:ph type="subTitle" idx="1"/>
          </p:nvPr>
        </p:nvSpPr>
        <p:spPr>
          <a:xfrm>
            <a:off x="2607250" y="2777775"/>
            <a:ext cx="3699300" cy="258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2">
  <p:cSld name="CUSTOM_7">
    <p:bg>
      <p:bgPr>
        <a:blipFill>
          <a:blip r:embed="rId2">
            <a:alphaModFix/>
          </a:blip>
          <a:stretch>
            <a:fillRect/>
          </a:stretch>
        </a:blipFill>
        <a:effectLst/>
      </p:bgPr>
    </p:bg>
    <p:spTree>
      <p:nvGrpSpPr>
        <p:cNvPr id="1" name="Shape 168"/>
        <p:cNvGrpSpPr/>
        <p:nvPr/>
      </p:nvGrpSpPr>
      <p:grpSpPr>
        <a:xfrm>
          <a:off x="0" y="0"/>
          <a:ext cx="0" cy="0"/>
          <a:chOff x="0" y="0"/>
          <a:chExt cx="0" cy="0"/>
        </a:xfrm>
      </p:grpSpPr>
      <p:sp>
        <p:nvSpPr>
          <p:cNvPr id="169" name="Google Shape;169;p19"/>
          <p:cNvSpPr/>
          <p:nvPr/>
        </p:nvSpPr>
        <p:spPr>
          <a:xfrm>
            <a:off x="-112366" y="-74900"/>
            <a:ext cx="4455825" cy="3945000"/>
          </a:xfrm>
          <a:custGeom>
            <a:avLst/>
            <a:gdLst/>
            <a:ahLst/>
            <a:cxnLst/>
            <a:rect l="l" t="t" r="r" b="b"/>
            <a:pathLst>
              <a:path w="178233" h="157800" extrusionOk="0">
                <a:moveTo>
                  <a:pt x="128338" y="0"/>
                </a:moveTo>
                <a:lnTo>
                  <a:pt x="0" y="0"/>
                </a:lnTo>
                <a:lnTo>
                  <a:pt x="0" y="157800"/>
                </a:lnTo>
                <a:lnTo>
                  <a:pt x="178233" y="110043"/>
                </a:lnTo>
                <a:close/>
              </a:path>
            </a:pathLst>
          </a:custGeom>
          <a:solidFill>
            <a:srgbClr val="9EDDEF">
              <a:alpha val="29460"/>
            </a:srgbClr>
          </a:solidFill>
          <a:ln>
            <a:noFill/>
          </a:ln>
        </p:spPr>
      </p:sp>
      <p:sp>
        <p:nvSpPr>
          <p:cNvPr id="170" name="Google Shape;170;p19"/>
          <p:cNvSpPr/>
          <p:nvPr/>
        </p:nvSpPr>
        <p:spPr>
          <a:xfrm>
            <a:off x="3096091" y="-74900"/>
            <a:ext cx="6204650" cy="4232150"/>
          </a:xfrm>
          <a:custGeom>
            <a:avLst/>
            <a:gdLst/>
            <a:ahLst/>
            <a:cxnLst/>
            <a:rect l="l" t="t" r="r" b="b"/>
            <a:pathLst>
              <a:path w="248186" h="169286" extrusionOk="0">
                <a:moveTo>
                  <a:pt x="0" y="0"/>
                </a:moveTo>
                <a:lnTo>
                  <a:pt x="248186" y="0"/>
                </a:lnTo>
                <a:lnTo>
                  <a:pt x="247687" y="169286"/>
                </a:lnTo>
                <a:lnTo>
                  <a:pt x="48938" y="111359"/>
                </a:lnTo>
                <a:close/>
              </a:path>
            </a:pathLst>
          </a:custGeom>
          <a:solidFill>
            <a:srgbClr val="F7E5B7">
              <a:alpha val="52679"/>
            </a:srgbClr>
          </a:solidFill>
          <a:ln>
            <a:noFill/>
          </a:ln>
        </p:spPr>
      </p:sp>
      <p:sp>
        <p:nvSpPr>
          <p:cNvPr id="171" name="Google Shape;171;p19"/>
          <p:cNvSpPr/>
          <p:nvPr/>
        </p:nvSpPr>
        <p:spPr>
          <a:xfrm>
            <a:off x="-124825" y="2696600"/>
            <a:ext cx="6564300" cy="2559275"/>
          </a:xfrm>
          <a:custGeom>
            <a:avLst/>
            <a:gdLst/>
            <a:ahLst/>
            <a:cxnLst/>
            <a:rect l="l" t="t" r="r" b="b"/>
            <a:pathLst>
              <a:path w="262572" h="102371" extrusionOk="0">
                <a:moveTo>
                  <a:pt x="0" y="46941"/>
                </a:moveTo>
                <a:lnTo>
                  <a:pt x="0" y="102371"/>
                </a:lnTo>
                <a:lnTo>
                  <a:pt x="262572" y="102362"/>
                </a:lnTo>
                <a:lnTo>
                  <a:pt x="242678" y="19120"/>
                </a:lnTo>
                <a:lnTo>
                  <a:pt x="177276" y="0"/>
                </a:lnTo>
                <a:close/>
              </a:path>
            </a:pathLst>
          </a:custGeom>
          <a:solidFill>
            <a:srgbClr val="96B3C1">
              <a:alpha val="38840"/>
            </a:srgbClr>
          </a:solidFill>
          <a:ln>
            <a:noFill/>
          </a:ln>
        </p:spPr>
      </p:sp>
      <p:sp>
        <p:nvSpPr>
          <p:cNvPr id="172" name="Google Shape;172;p19"/>
          <p:cNvSpPr/>
          <p:nvPr/>
        </p:nvSpPr>
        <p:spPr>
          <a:xfrm>
            <a:off x="5930009" y="3160026"/>
            <a:ext cx="3395700" cy="2134800"/>
          </a:xfrm>
          <a:custGeom>
            <a:avLst/>
            <a:gdLst/>
            <a:ahLst/>
            <a:cxnLst/>
            <a:rect l="l" t="t" r="r" b="b"/>
            <a:pathLst>
              <a:path w="135828" h="85392" extrusionOk="0">
                <a:moveTo>
                  <a:pt x="0" y="0"/>
                </a:moveTo>
                <a:lnTo>
                  <a:pt x="135828" y="40449"/>
                </a:lnTo>
                <a:lnTo>
                  <a:pt x="135828" y="85392"/>
                </a:lnTo>
                <a:lnTo>
                  <a:pt x="20973" y="85392"/>
                </a:lnTo>
                <a:close/>
              </a:path>
            </a:pathLst>
          </a:custGeom>
          <a:solidFill>
            <a:srgbClr val="595959">
              <a:alpha val="16960"/>
            </a:srgbClr>
          </a:solidFill>
          <a:ln>
            <a:noFill/>
          </a:ln>
        </p:spPr>
      </p:sp>
      <p:sp>
        <p:nvSpPr>
          <p:cNvPr id="173" name="Google Shape;173;p19"/>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174" name="Google Shape;174;p19"/>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
        <p:nvSpPr>
          <p:cNvPr id="175" name="Google Shape;175;p19"/>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3">
  <p:cSld name="CUSTOM_8">
    <p:bg>
      <p:bgPr>
        <a:blipFill>
          <a:blip r:embed="rId2">
            <a:alphaModFix/>
          </a:blip>
          <a:stretch>
            <a:fillRect/>
          </a:stretch>
        </a:blipFill>
        <a:effectLst/>
      </p:bgPr>
    </p:bg>
    <p:spTree>
      <p:nvGrpSpPr>
        <p:cNvPr id="1" name="Shape 176"/>
        <p:cNvGrpSpPr/>
        <p:nvPr/>
      </p:nvGrpSpPr>
      <p:grpSpPr>
        <a:xfrm>
          <a:off x="0" y="0"/>
          <a:ext cx="0" cy="0"/>
          <a:chOff x="0" y="0"/>
          <a:chExt cx="0" cy="0"/>
        </a:xfrm>
      </p:grpSpPr>
      <p:grpSp>
        <p:nvGrpSpPr>
          <p:cNvPr id="177" name="Google Shape;177;p20"/>
          <p:cNvGrpSpPr/>
          <p:nvPr/>
        </p:nvGrpSpPr>
        <p:grpSpPr>
          <a:xfrm flipH="1">
            <a:off x="-136250" y="-74900"/>
            <a:ext cx="9461959" cy="5380700"/>
            <a:chOff x="-124834" y="-74900"/>
            <a:chExt cx="9461959" cy="5380700"/>
          </a:xfrm>
        </p:grpSpPr>
        <p:sp>
          <p:nvSpPr>
            <p:cNvPr id="178" name="Google Shape;178;p20"/>
            <p:cNvSpPr/>
            <p:nvPr/>
          </p:nvSpPr>
          <p:spPr>
            <a:xfrm>
              <a:off x="-112366" y="-74900"/>
              <a:ext cx="4455825" cy="3945000"/>
            </a:xfrm>
            <a:custGeom>
              <a:avLst/>
              <a:gdLst/>
              <a:ahLst/>
              <a:cxnLst/>
              <a:rect l="l" t="t" r="r" b="b"/>
              <a:pathLst>
                <a:path w="178233" h="157800" extrusionOk="0">
                  <a:moveTo>
                    <a:pt x="128338" y="0"/>
                  </a:moveTo>
                  <a:lnTo>
                    <a:pt x="0" y="0"/>
                  </a:lnTo>
                  <a:lnTo>
                    <a:pt x="0" y="157800"/>
                  </a:lnTo>
                  <a:lnTo>
                    <a:pt x="178233" y="110043"/>
                  </a:lnTo>
                  <a:close/>
                </a:path>
              </a:pathLst>
            </a:custGeom>
            <a:solidFill>
              <a:srgbClr val="9EDDEF">
                <a:alpha val="29460"/>
              </a:srgbClr>
            </a:solidFill>
            <a:ln>
              <a:noFill/>
            </a:ln>
          </p:spPr>
        </p:sp>
        <p:sp>
          <p:nvSpPr>
            <p:cNvPr id="179" name="Google Shape;179;p20"/>
            <p:cNvSpPr/>
            <p:nvPr/>
          </p:nvSpPr>
          <p:spPr>
            <a:xfrm>
              <a:off x="3096091" y="-74900"/>
              <a:ext cx="6204650" cy="4232150"/>
            </a:xfrm>
            <a:custGeom>
              <a:avLst/>
              <a:gdLst/>
              <a:ahLst/>
              <a:cxnLst/>
              <a:rect l="l" t="t" r="r" b="b"/>
              <a:pathLst>
                <a:path w="248186" h="169286" extrusionOk="0">
                  <a:moveTo>
                    <a:pt x="0" y="0"/>
                  </a:moveTo>
                  <a:lnTo>
                    <a:pt x="248186" y="0"/>
                  </a:lnTo>
                  <a:lnTo>
                    <a:pt x="247687" y="169286"/>
                  </a:lnTo>
                  <a:lnTo>
                    <a:pt x="48938" y="111359"/>
                  </a:lnTo>
                  <a:close/>
                </a:path>
              </a:pathLst>
            </a:custGeom>
            <a:solidFill>
              <a:srgbClr val="F7E5B7">
                <a:alpha val="52679"/>
              </a:srgbClr>
            </a:solidFill>
            <a:ln>
              <a:noFill/>
            </a:ln>
          </p:spPr>
        </p:sp>
        <p:sp>
          <p:nvSpPr>
            <p:cNvPr id="180" name="Google Shape;180;p20"/>
            <p:cNvSpPr/>
            <p:nvPr/>
          </p:nvSpPr>
          <p:spPr>
            <a:xfrm>
              <a:off x="-124834" y="2696591"/>
              <a:ext cx="6579175" cy="2559275"/>
            </a:xfrm>
            <a:custGeom>
              <a:avLst/>
              <a:gdLst/>
              <a:ahLst/>
              <a:cxnLst/>
              <a:rect l="l" t="t" r="r" b="b"/>
              <a:pathLst>
                <a:path w="263167" h="102371" extrusionOk="0">
                  <a:moveTo>
                    <a:pt x="0" y="46941"/>
                  </a:moveTo>
                  <a:lnTo>
                    <a:pt x="0" y="102371"/>
                  </a:lnTo>
                  <a:lnTo>
                    <a:pt x="263167" y="102371"/>
                  </a:lnTo>
                  <a:lnTo>
                    <a:pt x="241195" y="18976"/>
                  </a:lnTo>
                  <a:lnTo>
                    <a:pt x="177276" y="0"/>
                  </a:lnTo>
                  <a:close/>
                </a:path>
              </a:pathLst>
            </a:custGeom>
            <a:solidFill>
              <a:srgbClr val="96B3C1">
                <a:alpha val="38840"/>
              </a:srgbClr>
            </a:solidFill>
            <a:ln>
              <a:noFill/>
            </a:ln>
          </p:spPr>
        </p:sp>
        <p:sp>
          <p:nvSpPr>
            <p:cNvPr id="181" name="Google Shape;181;p20"/>
            <p:cNvSpPr/>
            <p:nvPr/>
          </p:nvSpPr>
          <p:spPr>
            <a:xfrm>
              <a:off x="5887625" y="3176625"/>
              <a:ext cx="3449500" cy="2129175"/>
            </a:xfrm>
            <a:custGeom>
              <a:avLst/>
              <a:gdLst/>
              <a:ahLst/>
              <a:cxnLst/>
              <a:rect l="l" t="t" r="r" b="b"/>
              <a:pathLst>
                <a:path w="137980" h="85167" extrusionOk="0">
                  <a:moveTo>
                    <a:pt x="0" y="0"/>
                  </a:moveTo>
                  <a:lnTo>
                    <a:pt x="137980" y="39627"/>
                  </a:lnTo>
                  <a:lnTo>
                    <a:pt x="137523" y="85167"/>
                  </a:lnTo>
                  <a:lnTo>
                    <a:pt x="22885" y="83685"/>
                  </a:lnTo>
                  <a:close/>
                </a:path>
              </a:pathLst>
            </a:custGeom>
            <a:solidFill>
              <a:srgbClr val="595959">
                <a:alpha val="16960"/>
              </a:srgbClr>
            </a:solidFill>
            <a:ln>
              <a:noFill/>
            </a:ln>
          </p:spPr>
        </p:sp>
      </p:grpSp>
      <p:sp>
        <p:nvSpPr>
          <p:cNvPr id="182" name="Google Shape;182;p20"/>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183" name="Google Shape;183;p20"/>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
        <p:nvSpPr>
          <p:cNvPr id="184" name="Google Shape;184;p20"/>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16"/>
        <p:cNvGrpSpPr/>
        <p:nvPr/>
      </p:nvGrpSpPr>
      <p:grpSpPr>
        <a:xfrm>
          <a:off x="0" y="0"/>
          <a:ext cx="0" cy="0"/>
          <a:chOff x="0" y="0"/>
          <a:chExt cx="0" cy="0"/>
        </a:xfrm>
      </p:grpSpPr>
      <p:sp>
        <p:nvSpPr>
          <p:cNvPr id="17" name="Google Shape;17;p3"/>
          <p:cNvSpPr/>
          <p:nvPr/>
        </p:nvSpPr>
        <p:spPr>
          <a:xfrm rot="10800000">
            <a:off x="4919006" y="2057835"/>
            <a:ext cx="4346950" cy="3402450"/>
          </a:xfrm>
          <a:custGeom>
            <a:avLst/>
            <a:gdLst/>
            <a:ahLst/>
            <a:cxnLst/>
            <a:rect l="l" t="t" r="r" b="b"/>
            <a:pathLst>
              <a:path w="173878" h="136098" extrusionOk="0">
                <a:moveTo>
                  <a:pt x="0" y="0"/>
                </a:moveTo>
                <a:lnTo>
                  <a:pt x="0" y="136098"/>
                </a:lnTo>
                <a:lnTo>
                  <a:pt x="173878" y="98319"/>
                </a:lnTo>
                <a:lnTo>
                  <a:pt x="130636" y="911"/>
                </a:lnTo>
                <a:close/>
              </a:path>
            </a:pathLst>
          </a:custGeom>
          <a:solidFill>
            <a:srgbClr val="96B3C1">
              <a:alpha val="38840"/>
            </a:srgbClr>
          </a:solidFill>
          <a:ln>
            <a:noFill/>
          </a:ln>
        </p:spPr>
      </p:sp>
      <p:sp>
        <p:nvSpPr>
          <p:cNvPr id="18" name="Google Shape;18;p3"/>
          <p:cNvSpPr/>
          <p:nvPr/>
        </p:nvSpPr>
        <p:spPr>
          <a:xfrm rot="10800000">
            <a:off x="2472431" y="-70150"/>
            <a:ext cx="6793525" cy="3072450"/>
          </a:xfrm>
          <a:custGeom>
            <a:avLst/>
            <a:gdLst/>
            <a:ahLst/>
            <a:cxnLst/>
            <a:rect l="l" t="t" r="r" b="b"/>
            <a:pathLst>
              <a:path w="271741" h="122898" extrusionOk="0">
                <a:moveTo>
                  <a:pt x="0" y="37780"/>
                </a:moveTo>
                <a:lnTo>
                  <a:pt x="0" y="122898"/>
                </a:lnTo>
                <a:lnTo>
                  <a:pt x="271741" y="122898"/>
                </a:lnTo>
                <a:lnTo>
                  <a:pt x="174333" y="0"/>
                </a:lnTo>
                <a:close/>
              </a:path>
            </a:pathLst>
          </a:custGeom>
          <a:solidFill>
            <a:srgbClr val="F7E5B7">
              <a:alpha val="52679"/>
            </a:srgbClr>
          </a:solidFill>
          <a:ln>
            <a:noFill/>
          </a:ln>
        </p:spPr>
      </p:sp>
      <p:sp>
        <p:nvSpPr>
          <p:cNvPr id="19" name="Google Shape;19;p3"/>
          <p:cNvSpPr/>
          <p:nvPr/>
        </p:nvSpPr>
        <p:spPr>
          <a:xfrm rot="10800000">
            <a:off x="-48100" y="2154550"/>
            <a:ext cx="6065225" cy="3322800"/>
          </a:xfrm>
          <a:custGeom>
            <a:avLst/>
            <a:gdLst/>
            <a:ahLst/>
            <a:cxnLst/>
            <a:rect l="l" t="t" r="r" b="b"/>
            <a:pathLst>
              <a:path w="242609" h="132912" extrusionOk="0">
                <a:moveTo>
                  <a:pt x="0" y="455"/>
                </a:moveTo>
                <a:lnTo>
                  <a:pt x="44607" y="100594"/>
                </a:lnTo>
                <a:lnTo>
                  <a:pt x="242609" y="132912"/>
                </a:lnTo>
                <a:lnTo>
                  <a:pt x="242609" y="0"/>
                </a:lnTo>
                <a:close/>
              </a:path>
            </a:pathLst>
          </a:custGeom>
          <a:solidFill>
            <a:srgbClr val="9EDDEF">
              <a:alpha val="29460"/>
            </a:srgbClr>
          </a:solidFill>
          <a:ln>
            <a:noFill/>
          </a:ln>
        </p:spPr>
      </p:sp>
      <p:sp>
        <p:nvSpPr>
          <p:cNvPr id="20" name="Google Shape;20;p3"/>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21;p3"/>
          <p:cNvSpPr txBox="1">
            <a:spLocks noGrp="1"/>
          </p:cNvSpPr>
          <p:nvPr>
            <p:ph type="title"/>
          </p:nvPr>
        </p:nvSpPr>
        <p:spPr>
          <a:xfrm>
            <a:off x="2860200" y="2746192"/>
            <a:ext cx="3423600" cy="6291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solidFill>
                  <a:schemeClr val="dk1"/>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2" name="Google Shape;22;p3"/>
          <p:cNvSpPr txBox="1">
            <a:spLocks noGrp="1"/>
          </p:cNvSpPr>
          <p:nvPr>
            <p:ph type="title" idx="2" hasCustomPrompt="1"/>
          </p:nvPr>
        </p:nvSpPr>
        <p:spPr>
          <a:xfrm>
            <a:off x="3850375" y="1276877"/>
            <a:ext cx="1443300" cy="1382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600">
                <a:solidFill>
                  <a:schemeClr val="dk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3" name="Google Shape;23;p3"/>
          <p:cNvSpPr txBox="1">
            <a:spLocks noGrp="1"/>
          </p:cNvSpPr>
          <p:nvPr>
            <p:ph type="subTitle" idx="1"/>
          </p:nvPr>
        </p:nvSpPr>
        <p:spPr>
          <a:xfrm>
            <a:off x="2948550" y="3462208"/>
            <a:ext cx="3246900" cy="40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solidFill>
                  <a:schemeClr val="dk1"/>
                </a:solidFill>
                <a:latin typeface="Barlow"/>
                <a:ea typeface="Barlow"/>
                <a:cs typeface="Barlow"/>
                <a:sym typeface="Barlow"/>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4" name="Google Shape;24;p3"/>
          <p:cNvSpPr txBox="1">
            <a:spLocks noGrp="1"/>
          </p:cNvSpPr>
          <p:nvPr>
            <p:ph type="subTitle" idx="3"/>
          </p:nvPr>
        </p:nvSpPr>
        <p:spPr>
          <a:xfrm>
            <a:off x="713225" y="539500"/>
            <a:ext cx="9465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2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4">
  <p:cSld name="CUSTOM_9">
    <p:bg>
      <p:bgPr>
        <a:blipFill>
          <a:blip r:embed="rId2">
            <a:alphaModFix/>
          </a:blip>
          <a:stretch>
            <a:fillRect/>
          </a:stretch>
        </a:blipFill>
        <a:effectLst/>
      </p:bgPr>
    </p:bg>
    <p:spTree>
      <p:nvGrpSpPr>
        <p:cNvPr id="1" name="Shape 185"/>
        <p:cNvGrpSpPr/>
        <p:nvPr/>
      </p:nvGrpSpPr>
      <p:grpSpPr>
        <a:xfrm>
          <a:off x="0" y="0"/>
          <a:ext cx="0" cy="0"/>
          <a:chOff x="0" y="0"/>
          <a:chExt cx="0" cy="0"/>
        </a:xfrm>
      </p:grpSpPr>
      <p:sp>
        <p:nvSpPr>
          <p:cNvPr id="186" name="Google Shape;186;p21"/>
          <p:cNvSpPr/>
          <p:nvPr/>
        </p:nvSpPr>
        <p:spPr>
          <a:xfrm>
            <a:off x="-62425" y="-87400"/>
            <a:ext cx="4162700" cy="5280825"/>
          </a:xfrm>
          <a:custGeom>
            <a:avLst/>
            <a:gdLst/>
            <a:ahLst/>
            <a:cxnLst/>
            <a:rect l="l" t="t" r="r" b="b"/>
            <a:pathLst>
              <a:path w="166508" h="211233" extrusionOk="0">
                <a:moveTo>
                  <a:pt x="146814" y="0"/>
                </a:moveTo>
                <a:lnTo>
                  <a:pt x="0" y="0"/>
                </a:lnTo>
                <a:lnTo>
                  <a:pt x="0" y="211233"/>
                </a:lnTo>
                <a:lnTo>
                  <a:pt x="166508" y="209407"/>
                </a:lnTo>
                <a:lnTo>
                  <a:pt x="46844" y="115418"/>
                </a:lnTo>
                <a:close/>
              </a:path>
            </a:pathLst>
          </a:custGeom>
          <a:solidFill>
            <a:srgbClr val="9EDDEF">
              <a:alpha val="29460"/>
            </a:srgbClr>
          </a:solidFill>
          <a:ln>
            <a:noFill/>
          </a:ln>
        </p:spPr>
      </p:sp>
      <p:sp>
        <p:nvSpPr>
          <p:cNvPr id="187" name="Google Shape;187;p21"/>
          <p:cNvSpPr/>
          <p:nvPr/>
        </p:nvSpPr>
        <p:spPr>
          <a:xfrm>
            <a:off x="1036191" y="-62416"/>
            <a:ext cx="7041100" cy="4656600"/>
          </a:xfrm>
          <a:custGeom>
            <a:avLst/>
            <a:gdLst/>
            <a:ahLst/>
            <a:cxnLst/>
            <a:rect l="l" t="t" r="r" b="b"/>
            <a:pathLst>
              <a:path w="281644" h="186264" extrusionOk="0">
                <a:moveTo>
                  <a:pt x="101871" y="0"/>
                </a:moveTo>
                <a:lnTo>
                  <a:pt x="281644" y="0"/>
                </a:lnTo>
                <a:lnTo>
                  <a:pt x="96378" y="186264"/>
                </a:lnTo>
                <a:lnTo>
                  <a:pt x="0" y="115853"/>
                </a:lnTo>
                <a:close/>
              </a:path>
            </a:pathLst>
          </a:custGeom>
          <a:solidFill>
            <a:srgbClr val="F7E5B7">
              <a:alpha val="52679"/>
            </a:srgbClr>
          </a:solidFill>
          <a:ln>
            <a:noFill/>
          </a:ln>
        </p:spPr>
      </p:sp>
      <p:sp>
        <p:nvSpPr>
          <p:cNvPr id="188" name="Google Shape;188;p21"/>
          <p:cNvSpPr/>
          <p:nvPr/>
        </p:nvSpPr>
        <p:spPr>
          <a:xfrm>
            <a:off x="3387250" y="-62425"/>
            <a:ext cx="5826100" cy="5343250"/>
          </a:xfrm>
          <a:custGeom>
            <a:avLst/>
            <a:gdLst/>
            <a:ahLst/>
            <a:cxnLst/>
            <a:rect l="l" t="t" r="r" b="b"/>
            <a:pathLst>
              <a:path w="233044" h="213730" extrusionOk="0">
                <a:moveTo>
                  <a:pt x="187102" y="0"/>
                </a:moveTo>
                <a:lnTo>
                  <a:pt x="233044" y="0"/>
                </a:lnTo>
                <a:lnTo>
                  <a:pt x="233044" y="213730"/>
                </a:lnTo>
                <a:lnTo>
                  <a:pt x="28920" y="208579"/>
                </a:lnTo>
                <a:lnTo>
                  <a:pt x="0" y="186035"/>
                </a:lnTo>
                <a:close/>
              </a:path>
            </a:pathLst>
          </a:custGeom>
          <a:solidFill>
            <a:srgbClr val="96B3C1">
              <a:alpha val="38840"/>
            </a:srgbClr>
          </a:solidFill>
          <a:ln>
            <a:noFill/>
          </a:ln>
        </p:spPr>
      </p:sp>
      <p:sp>
        <p:nvSpPr>
          <p:cNvPr id="189" name="Google Shape;189;p21"/>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190" name="Google Shape;190;p21"/>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
        <p:nvSpPr>
          <p:cNvPr id="191" name="Google Shape;191;p21"/>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only 5">
  <p:cSld name="CUSTOM_10">
    <p:bg>
      <p:bgPr>
        <a:blipFill>
          <a:blip r:embed="rId2">
            <a:alphaModFix/>
          </a:blip>
          <a:stretch>
            <a:fillRect/>
          </a:stretch>
        </a:blipFill>
        <a:effectLst/>
      </p:bgPr>
    </p:bg>
    <p:spTree>
      <p:nvGrpSpPr>
        <p:cNvPr id="1" name="Shape 192"/>
        <p:cNvGrpSpPr/>
        <p:nvPr/>
      </p:nvGrpSpPr>
      <p:grpSpPr>
        <a:xfrm>
          <a:off x="0" y="0"/>
          <a:ext cx="0" cy="0"/>
          <a:chOff x="0" y="0"/>
          <a:chExt cx="0" cy="0"/>
        </a:xfrm>
      </p:grpSpPr>
      <p:sp>
        <p:nvSpPr>
          <p:cNvPr id="193" name="Google Shape;193;p22"/>
          <p:cNvSpPr/>
          <p:nvPr/>
        </p:nvSpPr>
        <p:spPr>
          <a:xfrm>
            <a:off x="4919975" y="-87400"/>
            <a:ext cx="4293375" cy="5280825"/>
          </a:xfrm>
          <a:custGeom>
            <a:avLst/>
            <a:gdLst/>
            <a:ahLst/>
            <a:cxnLst/>
            <a:rect l="l" t="t" r="r" b="b"/>
            <a:pathLst>
              <a:path w="171735" h="211233" extrusionOk="0">
                <a:moveTo>
                  <a:pt x="24921" y="0"/>
                </a:moveTo>
                <a:lnTo>
                  <a:pt x="171735" y="0"/>
                </a:lnTo>
                <a:lnTo>
                  <a:pt x="171735" y="211233"/>
                </a:lnTo>
                <a:lnTo>
                  <a:pt x="0" y="209809"/>
                </a:lnTo>
                <a:lnTo>
                  <a:pt x="127791" y="115854"/>
                </a:lnTo>
                <a:close/>
              </a:path>
            </a:pathLst>
          </a:custGeom>
          <a:solidFill>
            <a:srgbClr val="9EDDEF">
              <a:alpha val="29460"/>
            </a:srgbClr>
          </a:solidFill>
          <a:ln>
            <a:noFill/>
          </a:ln>
        </p:spPr>
      </p:sp>
      <p:sp>
        <p:nvSpPr>
          <p:cNvPr id="194" name="Google Shape;194;p22"/>
          <p:cNvSpPr/>
          <p:nvPr/>
        </p:nvSpPr>
        <p:spPr>
          <a:xfrm flipH="1">
            <a:off x="1073641" y="-62416"/>
            <a:ext cx="7041100" cy="4656600"/>
          </a:xfrm>
          <a:custGeom>
            <a:avLst/>
            <a:gdLst/>
            <a:ahLst/>
            <a:cxnLst/>
            <a:rect l="l" t="t" r="r" b="b"/>
            <a:pathLst>
              <a:path w="281644" h="186264" extrusionOk="0">
                <a:moveTo>
                  <a:pt x="101871" y="0"/>
                </a:moveTo>
                <a:lnTo>
                  <a:pt x="281644" y="0"/>
                </a:lnTo>
                <a:lnTo>
                  <a:pt x="96378" y="186264"/>
                </a:lnTo>
                <a:lnTo>
                  <a:pt x="0" y="115853"/>
                </a:lnTo>
                <a:close/>
              </a:path>
            </a:pathLst>
          </a:custGeom>
          <a:solidFill>
            <a:srgbClr val="F7E5B7">
              <a:alpha val="52679"/>
            </a:srgbClr>
          </a:solidFill>
          <a:ln>
            <a:noFill/>
          </a:ln>
        </p:spPr>
      </p:sp>
      <p:sp>
        <p:nvSpPr>
          <p:cNvPr id="195" name="Google Shape;195;p22"/>
          <p:cNvSpPr/>
          <p:nvPr/>
        </p:nvSpPr>
        <p:spPr>
          <a:xfrm>
            <a:off x="-62425" y="-62425"/>
            <a:ext cx="5755225" cy="5343250"/>
          </a:xfrm>
          <a:custGeom>
            <a:avLst/>
            <a:gdLst/>
            <a:ahLst/>
            <a:cxnLst/>
            <a:rect l="l" t="t" r="r" b="b"/>
            <a:pathLst>
              <a:path w="230209" h="213730" extrusionOk="0">
                <a:moveTo>
                  <a:pt x="45942" y="0"/>
                </a:moveTo>
                <a:lnTo>
                  <a:pt x="0" y="0"/>
                </a:lnTo>
                <a:lnTo>
                  <a:pt x="0" y="213730"/>
                </a:lnTo>
                <a:lnTo>
                  <a:pt x="199078" y="209028"/>
                </a:lnTo>
                <a:lnTo>
                  <a:pt x="230209" y="185765"/>
                </a:lnTo>
                <a:close/>
              </a:path>
            </a:pathLst>
          </a:custGeom>
          <a:solidFill>
            <a:srgbClr val="96B3C1">
              <a:alpha val="38840"/>
            </a:srgbClr>
          </a:solidFill>
          <a:ln>
            <a:noFill/>
          </a:ln>
        </p:spPr>
      </p:sp>
      <p:sp>
        <p:nvSpPr>
          <p:cNvPr id="196" name="Google Shape;196;p22"/>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197" name="Google Shape;197;p22"/>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
        <p:nvSpPr>
          <p:cNvPr id="198" name="Google Shape;198;p22"/>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six columns">
  <p:cSld name="CUSTOM_11">
    <p:bg>
      <p:bgPr>
        <a:blipFill>
          <a:blip r:embed="rId2">
            <a:alphaModFix/>
          </a:blip>
          <a:stretch>
            <a:fillRect/>
          </a:stretch>
        </a:blipFill>
        <a:effectLst/>
      </p:bgPr>
    </p:bg>
    <p:spTree>
      <p:nvGrpSpPr>
        <p:cNvPr id="1" name="Shape 199"/>
        <p:cNvGrpSpPr/>
        <p:nvPr/>
      </p:nvGrpSpPr>
      <p:grpSpPr>
        <a:xfrm>
          <a:off x="0" y="0"/>
          <a:ext cx="0" cy="0"/>
          <a:chOff x="0" y="0"/>
          <a:chExt cx="0" cy="0"/>
        </a:xfrm>
      </p:grpSpPr>
      <p:sp>
        <p:nvSpPr>
          <p:cNvPr id="200" name="Google Shape;200;p23"/>
          <p:cNvSpPr/>
          <p:nvPr/>
        </p:nvSpPr>
        <p:spPr>
          <a:xfrm>
            <a:off x="-62416" y="-87400"/>
            <a:ext cx="4332025" cy="5280825"/>
          </a:xfrm>
          <a:custGeom>
            <a:avLst/>
            <a:gdLst/>
            <a:ahLst/>
            <a:cxnLst/>
            <a:rect l="l" t="t" r="r" b="b"/>
            <a:pathLst>
              <a:path w="173281" h="211233" extrusionOk="0">
                <a:moveTo>
                  <a:pt x="146814" y="0"/>
                </a:moveTo>
                <a:lnTo>
                  <a:pt x="0" y="0"/>
                </a:lnTo>
                <a:lnTo>
                  <a:pt x="0" y="211233"/>
                </a:lnTo>
                <a:lnTo>
                  <a:pt x="173281" y="211233"/>
                </a:lnTo>
                <a:lnTo>
                  <a:pt x="43944" y="115854"/>
                </a:lnTo>
                <a:close/>
              </a:path>
            </a:pathLst>
          </a:custGeom>
          <a:solidFill>
            <a:srgbClr val="F7E5B7">
              <a:alpha val="52679"/>
            </a:srgbClr>
          </a:solidFill>
          <a:ln>
            <a:noFill/>
          </a:ln>
        </p:spPr>
      </p:sp>
      <p:sp>
        <p:nvSpPr>
          <p:cNvPr id="201" name="Google Shape;201;p23"/>
          <p:cNvSpPr/>
          <p:nvPr/>
        </p:nvSpPr>
        <p:spPr>
          <a:xfrm>
            <a:off x="1036191" y="-62416"/>
            <a:ext cx="7041100" cy="4656600"/>
          </a:xfrm>
          <a:custGeom>
            <a:avLst/>
            <a:gdLst/>
            <a:ahLst/>
            <a:cxnLst/>
            <a:rect l="l" t="t" r="r" b="b"/>
            <a:pathLst>
              <a:path w="281644" h="186264" extrusionOk="0">
                <a:moveTo>
                  <a:pt x="101871" y="0"/>
                </a:moveTo>
                <a:lnTo>
                  <a:pt x="281644" y="0"/>
                </a:lnTo>
                <a:lnTo>
                  <a:pt x="96378" y="186264"/>
                </a:lnTo>
                <a:lnTo>
                  <a:pt x="0" y="115853"/>
                </a:lnTo>
                <a:close/>
              </a:path>
            </a:pathLst>
          </a:custGeom>
          <a:solidFill>
            <a:srgbClr val="595959">
              <a:alpha val="16960"/>
            </a:srgbClr>
          </a:solidFill>
          <a:ln>
            <a:noFill/>
          </a:ln>
        </p:spPr>
      </p:sp>
      <p:sp>
        <p:nvSpPr>
          <p:cNvPr id="202" name="Google Shape;202;p23"/>
          <p:cNvSpPr/>
          <p:nvPr/>
        </p:nvSpPr>
        <p:spPr>
          <a:xfrm>
            <a:off x="3447275" y="-62425"/>
            <a:ext cx="5766075" cy="5343250"/>
          </a:xfrm>
          <a:custGeom>
            <a:avLst/>
            <a:gdLst/>
            <a:ahLst/>
            <a:cxnLst/>
            <a:rect l="l" t="t" r="r" b="b"/>
            <a:pathLst>
              <a:path w="230643" h="213730" extrusionOk="0">
                <a:moveTo>
                  <a:pt x="184701" y="0"/>
                </a:moveTo>
                <a:lnTo>
                  <a:pt x="230643" y="0"/>
                </a:lnTo>
                <a:lnTo>
                  <a:pt x="230643" y="213730"/>
                </a:lnTo>
                <a:lnTo>
                  <a:pt x="33163" y="210250"/>
                </a:lnTo>
                <a:lnTo>
                  <a:pt x="0" y="185989"/>
                </a:lnTo>
                <a:close/>
              </a:path>
            </a:pathLst>
          </a:custGeom>
          <a:solidFill>
            <a:srgbClr val="9EDDEF">
              <a:alpha val="29460"/>
            </a:srgbClr>
          </a:solidFill>
          <a:ln>
            <a:noFill/>
          </a:ln>
        </p:spPr>
      </p:sp>
      <p:sp>
        <p:nvSpPr>
          <p:cNvPr id="203" name="Google Shape;203;p23"/>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204" name="Google Shape;204;p23"/>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
        <p:nvSpPr>
          <p:cNvPr id="205" name="Google Shape;205;p23"/>
          <p:cNvSpPr txBox="1">
            <a:spLocks noGrp="1"/>
          </p:cNvSpPr>
          <p:nvPr>
            <p:ph type="title"/>
          </p:nvPr>
        </p:nvSpPr>
        <p:spPr>
          <a:xfrm>
            <a:off x="1415507" y="1754375"/>
            <a:ext cx="1602600" cy="401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206" name="Google Shape;206;p23"/>
          <p:cNvSpPr txBox="1">
            <a:spLocks noGrp="1"/>
          </p:cNvSpPr>
          <p:nvPr>
            <p:ph type="subTitle" idx="1"/>
          </p:nvPr>
        </p:nvSpPr>
        <p:spPr>
          <a:xfrm>
            <a:off x="1283507" y="2121233"/>
            <a:ext cx="1866600" cy="52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07" name="Google Shape;207;p23"/>
          <p:cNvSpPr txBox="1">
            <a:spLocks noGrp="1"/>
          </p:cNvSpPr>
          <p:nvPr>
            <p:ph type="title" idx="2"/>
          </p:nvPr>
        </p:nvSpPr>
        <p:spPr>
          <a:xfrm>
            <a:off x="1415507" y="3204653"/>
            <a:ext cx="1602600" cy="401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208" name="Google Shape;208;p23"/>
          <p:cNvSpPr txBox="1">
            <a:spLocks noGrp="1"/>
          </p:cNvSpPr>
          <p:nvPr>
            <p:ph type="subTitle" idx="3"/>
          </p:nvPr>
        </p:nvSpPr>
        <p:spPr>
          <a:xfrm>
            <a:off x="1283507" y="3595392"/>
            <a:ext cx="1866600" cy="52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09" name="Google Shape;209;p23"/>
          <p:cNvSpPr txBox="1">
            <a:spLocks noGrp="1"/>
          </p:cNvSpPr>
          <p:nvPr>
            <p:ph type="title" idx="4"/>
          </p:nvPr>
        </p:nvSpPr>
        <p:spPr>
          <a:xfrm>
            <a:off x="3777300" y="1754375"/>
            <a:ext cx="1589400" cy="401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210" name="Google Shape;210;p23"/>
          <p:cNvSpPr txBox="1">
            <a:spLocks noGrp="1"/>
          </p:cNvSpPr>
          <p:nvPr>
            <p:ph type="subTitle" idx="5"/>
          </p:nvPr>
        </p:nvSpPr>
        <p:spPr>
          <a:xfrm>
            <a:off x="3638700" y="2121226"/>
            <a:ext cx="1866600" cy="52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11" name="Google Shape;211;p23"/>
          <p:cNvSpPr txBox="1">
            <a:spLocks noGrp="1"/>
          </p:cNvSpPr>
          <p:nvPr>
            <p:ph type="title" idx="6"/>
          </p:nvPr>
        </p:nvSpPr>
        <p:spPr>
          <a:xfrm>
            <a:off x="3777300" y="3204653"/>
            <a:ext cx="1589400" cy="401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212" name="Google Shape;212;p23"/>
          <p:cNvSpPr txBox="1">
            <a:spLocks noGrp="1"/>
          </p:cNvSpPr>
          <p:nvPr>
            <p:ph type="subTitle" idx="7"/>
          </p:nvPr>
        </p:nvSpPr>
        <p:spPr>
          <a:xfrm>
            <a:off x="3638700" y="3595392"/>
            <a:ext cx="1866600" cy="52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13" name="Google Shape;213;p23"/>
          <p:cNvSpPr txBox="1">
            <a:spLocks noGrp="1"/>
          </p:cNvSpPr>
          <p:nvPr>
            <p:ph type="title" idx="8"/>
          </p:nvPr>
        </p:nvSpPr>
        <p:spPr>
          <a:xfrm>
            <a:off x="6141241" y="1754375"/>
            <a:ext cx="1584000" cy="401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214" name="Google Shape;214;p23"/>
          <p:cNvSpPr txBox="1">
            <a:spLocks noGrp="1"/>
          </p:cNvSpPr>
          <p:nvPr>
            <p:ph type="subTitle" idx="9"/>
          </p:nvPr>
        </p:nvSpPr>
        <p:spPr>
          <a:xfrm>
            <a:off x="5999941" y="2121226"/>
            <a:ext cx="1866600" cy="52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15" name="Google Shape;215;p23"/>
          <p:cNvSpPr txBox="1">
            <a:spLocks noGrp="1"/>
          </p:cNvSpPr>
          <p:nvPr>
            <p:ph type="title" idx="13"/>
          </p:nvPr>
        </p:nvSpPr>
        <p:spPr>
          <a:xfrm>
            <a:off x="6141241" y="3204653"/>
            <a:ext cx="1584000" cy="401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216" name="Google Shape;216;p23"/>
          <p:cNvSpPr txBox="1">
            <a:spLocks noGrp="1"/>
          </p:cNvSpPr>
          <p:nvPr>
            <p:ph type="subTitle" idx="14"/>
          </p:nvPr>
        </p:nvSpPr>
        <p:spPr>
          <a:xfrm>
            <a:off x="5999941" y="3595392"/>
            <a:ext cx="1866600" cy="52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17" name="Google Shape;217;p23"/>
          <p:cNvSpPr txBox="1">
            <a:spLocks noGrp="1"/>
          </p:cNvSpPr>
          <p:nvPr>
            <p:ph type="title" idx="15"/>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four columns 2">
  <p:cSld name="CUSTOM_1_1_2">
    <p:bg>
      <p:bgPr>
        <a:blipFill>
          <a:blip r:embed="rId2">
            <a:alphaModFix/>
          </a:blip>
          <a:stretch>
            <a:fillRect/>
          </a:stretch>
        </a:blipFill>
        <a:effectLst/>
      </p:bgPr>
    </p:bg>
    <p:spTree>
      <p:nvGrpSpPr>
        <p:cNvPr id="1" name="Shape 218"/>
        <p:cNvGrpSpPr/>
        <p:nvPr/>
      </p:nvGrpSpPr>
      <p:grpSpPr>
        <a:xfrm>
          <a:off x="0" y="0"/>
          <a:ext cx="0" cy="0"/>
          <a:chOff x="0" y="0"/>
          <a:chExt cx="0" cy="0"/>
        </a:xfrm>
      </p:grpSpPr>
      <p:sp>
        <p:nvSpPr>
          <p:cNvPr id="219" name="Google Shape;219;p24"/>
          <p:cNvSpPr/>
          <p:nvPr/>
        </p:nvSpPr>
        <p:spPr>
          <a:xfrm>
            <a:off x="-55980" y="-27995"/>
            <a:ext cx="5691450" cy="5224950"/>
          </a:xfrm>
          <a:custGeom>
            <a:avLst/>
            <a:gdLst/>
            <a:ahLst/>
            <a:cxnLst/>
            <a:rect l="l" t="t" r="r" b="b"/>
            <a:pathLst>
              <a:path w="227658" h="208998" extrusionOk="0">
                <a:moveTo>
                  <a:pt x="197428" y="208998"/>
                </a:moveTo>
                <a:lnTo>
                  <a:pt x="0" y="208998"/>
                </a:lnTo>
                <a:lnTo>
                  <a:pt x="0" y="0"/>
                </a:lnTo>
                <a:lnTo>
                  <a:pt x="46651" y="0"/>
                </a:lnTo>
                <a:lnTo>
                  <a:pt x="69417" y="22393"/>
                </a:lnTo>
                <a:lnTo>
                  <a:pt x="226165" y="180261"/>
                </a:lnTo>
                <a:lnTo>
                  <a:pt x="227658" y="187725"/>
                </a:lnTo>
                <a:close/>
              </a:path>
            </a:pathLst>
          </a:custGeom>
          <a:solidFill>
            <a:srgbClr val="9EDDEF">
              <a:alpha val="29460"/>
            </a:srgbClr>
          </a:solidFill>
          <a:ln>
            <a:noFill/>
          </a:ln>
        </p:spPr>
      </p:sp>
      <p:sp>
        <p:nvSpPr>
          <p:cNvPr id="220" name="Google Shape;220;p24"/>
          <p:cNvSpPr/>
          <p:nvPr/>
        </p:nvSpPr>
        <p:spPr>
          <a:xfrm flipH="1">
            <a:off x="4881322" y="-87400"/>
            <a:ext cx="4332025" cy="5280825"/>
          </a:xfrm>
          <a:custGeom>
            <a:avLst/>
            <a:gdLst/>
            <a:ahLst/>
            <a:cxnLst/>
            <a:rect l="l" t="t" r="r" b="b"/>
            <a:pathLst>
              <a:path w="173281" h="211233" extrusionOk="0">
                <a:moveTo>
                  <a:pt x="146814" y="0"/>
                </a:moveTo>
                <a:lnTo>
                  <a:pt x="0" y="0"/>
                </a:lnTo>
                <a:lnTo>
                  <a:pt x="0" y="211233"/>
                </a:lnTo>
                <a:lnTo>
                  <a:pt x="173281" y="211233"/>
                </a:lnTo>
                <a:lnTo>
                  <a:pt x="43944" y="115854"/>
                </a:lnTo>
                <a:close/>
              </a:path>
            </a:pathLst>
          </a:custGeom>
          <a:solidFill>
            <a:srgbClr val="F7E5B7">
              <a:alpha val="52679"/>
            </a:srgbClr>
          </a:solidFill>
          <a:ln>
            <a:noFill/>
          </a:ln>
        </p:spPr>
      </p:sp>
      <p:sp>
        <p:nvSpPr>
          <p:cNvPr id="221" name="Google Shape;221;p24"/>
          <p:cNvSpPr/>
          <p:nvPr/>
        </p:nvSpPr>
        <p:spPr>
          <a:xfrm flipH="1">
            <a:off x="1073641" y="-62416"/>
            <a:ext cx="7041100" cy="4656600"/>
          </a:xfrm>
          <a:custGeom>
            <a:avLst/>
            <a:gdLst/>
            <a:ahLst/>
            <a:cxnLst/>
            <a:rect l="l" t="t" r="r" b="b"/>
            <a:pathLst>
              <a:path w="281644" h="186264" extrusionOk="0">
                <a:moveTo>
                  <a:pt x="101871" y="0"/>
                </a:moveTo>
                <a:lnTo>
                  <a:pt x="281644" y="0"/>
                </a:lnTo>
                <a:lnTo>
                  <a:pt x="96378" y="186264"/>
                </a:lnTo>
                <a:lnTo>
                  <a:pt x="0" y="115853"/>
                </a:lnTo>
                <a:close/>
              </a:path>
            </a:pathLst>
          </a:custGeom>
          <a:solidFill>
            <a:srgbClr val="595959">
              <a:alpha val="16960"/>
            </a:srgbClr>
          </a:solidFill>
          <a:ln>
            <a:noFill/>
          </a:ln>
        </p:spPr>
      </p:sp>
      <p:sp>
        <p:nvSpPr>
          <p:cNvPr id="222" name="Google Shape;222;p24"/>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3" name="Google Shape;223;p24"/>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24" name="Google Shape;224;p24"/>
          <p:cNvSpPr txBox="1">
            <a:spLocks noGrp="1"/>
          </p:cNvSpPr>
          <p:nvPr>
            <p:ph type="title" idx="2"/>
          </p:nvPr>
        </p:nvSpPr>
        <p:spPr>
          <a:xfrm>
            <a:off x="1603221" y="1509075"/>
            <a:ext cx="1511100" cy="3339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225" name="Google Shape;225;p24"/>
          <p:cNvSpPr txBox="1">
            <a:spLocks noGrp="1"/>
          </p:cNvSpPr>
          <p:nvPr>
            <p:ph type="subTitle" idx="1"/>
          </p:nvPr>
        </p:nvSpPr>
        <p:spPr>
          <a:xfrm>
            <a:off x="1613925" y="1799405"/>
            <a:ext cx="2732700" cy="208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26" name="Google Shape;226;p24"/>
          <p:cNvSpPr txBox="1">
            <a:spLocks noGrp="1"/>
          </p:cNvSpPr>
          <p:nvPr>
            <p:ph type="title" idx="3"/>
          </p:nvPr>
        </p:nvSpPr>
        <p:spPr>
          <a:xfrm>
            <a:off x="1603125" y="3096975"/>
            <a:ext cx="1511100" cy="3339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227" name="Google Shape;227;p24"/>
          <p:cNvSpPr txBox="1">
            <a:spLocks noGrp="1"/>
          </p:cNvSpPr>
          <p:nvPr>
            <p:ph type="subTitle" idx="4"/>
          </p:nvPr>
        </p:nvSpPr>
        <p:spPr>
          <a:xfrm>
            <a:off x="1613330" y="3483426"/>
            <a:ext cx="2732700" cy="208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28" name="Google Shape;228;p24"/>
          <p:cNvSpPr txBox="1">
            <a:spLocks noGrp="1"/>
          </p:cNvSpPr>
          <p:nvPr>
            <p:ph type="title" idx="5"/>
          </p:nvPr>
        </p:nvSpPr>
        <p:spPr>
          <a:xfrm>
            <a:off x="5032000" y="1509075"/>
            <a:ext cx="1511100" cy="3339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229" name="Google Shape;229;p24"/>
          <p:cNvSpPr txBox="1">
            <a:spLocks noGrp="1"/>
          </p:cNvSpPr>
          <p:nvPr>
            <p:ph type="subTitle" idx="6"/>
          </p:nvPr>
        </p:nvSpPr>
        <p:spPr>
          <a:xfrm>
            <a:off x="5032825" y="1799405"/>
            <a:ext cx="2732700" cy="208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30" name="Google Shape;230;p24"/>
          <p:cNvSpPr txBox="1">
            <a:spLocks noGrp="1"/>
          </p:cNvSpPr>
          <p:nvPr>
            <p:ph type="title" idx="7"/>
          </p:nvPr>
        </p:nvSpPr>
        <p:spPr>
          <a:xfrm>
            <a:off x="5022125" y="3097125"/>
            <a:ext cx="1511100" cy="3339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231" name="Google Shape;231;p24"/>
          <p:cNvSpPr txBox="1">
            <a:spLocks noGrp="1"/>
          </p:cNvSpPr>
          <p:nvPr>
            <p:ph type="subTitle" idx="8"/>
          </p:nvPr>
        </p:nvSpPr>
        <p:spPr>
          <a:xfrm>
            <a:off x="5032825" y="3482981"/>
            <a:ext cx="2732700" cy="208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800"/>
              <a:buNone/>
              <a:defRPr sz="14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cxnSp>
        <p:nvCxnSpPr>
          <p:cNvPr id="232" name="Google Shape;232;p24"/>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6">
  <p:cSld name="CUSTOM_12">
    <p:bg>
      <p:bgPr>
        <a:blipFill>
          <a:blip r:embed="rId2">
            <a:alphaModFix/>
          </a:blip>
          <a:stretch>
            <a:fillRect/>
          </a:stretch>
        </a:blipFill>
        <a:effectLst/>
      </p:bgPr>
    </p:bg>
    <p:spTree>
      <p:nvGrpSpPr>
        <p:cNvPr id="1" name="Shape 233"/>
        <p:cNvGrpSpPr/>
        <p:nvPr/>
      </p:nvGrpSpPr>
      <p:grpSpPr>
        <a:xfrm>
          <a:off x="0" y="0"/>
          <a:ext cx="0" cy="0"/>
          <a:chOff x="0" y="0"/>
          <a:chExt cx="0" cy="0"/>
        </a:xfrm>
      </p:grpSpPr>
      <p:sp>
        <p:nvSpPr>
          <p:cNvPr id="234" name="Google Shape;234;p25"/>
          <p:cNvSpPr/>
          <p:nvPr/>
        </p:nvSpPr>
        <p:spPr>
          <a:xfrm>
            <a:off x="-218375" y="2550050"/>
            <a:ext cx="4311125" cy="2803650"/>
          </a:xfrm>
          <a:custGeom>
            <a:avLst/>
            <a:gdLst/>
            <a:ahLst/>
            <a:cxnLst/>
            <a:rect l="l" t="t" r="r" b="b"/>
            <a:pathLst>
              <a:path w="172445" h="112146" extrusionOk="0">
                <a:moveTo>
                  <a:pt x="0" y="7890"/>
                </a:moveTo>
                <a:lnTo>
                  <a:pt x="0" y="112146"/>
                </a:lnTo>
                <a:lnTo>
                  <a:pt x="172445" y="34658"/>
                </a:lnTo>
                <a:lnTo>
                  <a:pt x="172445" y="0"/>
                </a:lnTo>
                <a:close/>
              </a:path>
            </a:pathLst>
          </a:custGeom>
          <a:solidFill>
            <a:srgbClr val="96B3C1">
              <a:alpha val="38840"/>
            </a:srgbClr>
          </a:solidFill>
          <a:ln>
            <a:noFill/>
          </a:ln>
        </p:spPr>
      </p:sp>
      <p:sp>
        <p:nvSpPr>
          <p:cNvPr id="235" name="Google Shape;235;p25"/>
          <p:cNvSpPr/>
          <p:nvPr/>
        </p:nvSpPr>
        <p:spPr>
          <a:xfrm>
            <a:off x="4278625" y="3457200"/>
            <a:ext cx="4110775" cy="1867125"/>
          </a:xfrm>
          <a:custGeom>
            <a:avLst/>
            <a:gdLst/>
            <a:ahLst/>
            <a:cxnLst/>
            <a:rect l="l" t="t" r="r" b="b"/>
            <a:pathLst>
              <a:path w="164431" h="74685" extrusionOk="0">
                <a:moveTo>
                  <a:pt x="164431" y="74685"/>
                </a:moveTo>
                <a:lnTo>
                  <a:pt x="0" y="74685"/>
                </a:lnTo>
                <a:lnTo>
                  <a:pt x="43119" y="0"/>
                </a:lnTo>
                <a:lnTo>
                  <a:pt x="74588" y="8432"/>
                </a:lnTo>
                <a:lnTo>
                  <a:pt x="130278" y="51660"/>
                </a:lnTo>
                <a:close/>
              </a:path>
            </a:pathLst>
          </a:custGeom>
          <a:solidFill>
            <a:srgbClr val="9EDDEF">
              <a:alpha val="29460"/>
            </a:srgbClr>
          </a:solidFill>
          <a:ln>
            <a:noFill/>
          </a:ln>
        </p:spPr>
      </p:sp>
      <p:sp>
        <p:nvSpPr>
          <p:cNvPr id="236" name="Google Shape;236;p25"/>
          <p:cNvSpPr/>
          <p:nvPr/>
        </p:nvSpPr>
        <p:spPr>
          <a:xfrm>
            <a:off x="-227861" y="-212225"/>
            <a:ext cx="8614100" cy="5530500"/>
          </a:xfrm>
          <a:custGeom>
            <a:avLst/>
            <a:gdLst/>
            <a:ahLst/>
            <a:cxnLst/>
            <a:rect l="l" t="t" r="r" b="b"/>
            <a:pathLst>
              <a:path w="344564" h="221220" extrusionOk="0">
                <a:moveTo>
                  <a:pt x="128837" y="0"/>
                </a:moveTo>
                <a:lnTo>
                  <a:pt x="0" y="0"/>
                </a:lnTo>
                <a:lnTo>
                  <a:pt x="0" y="118350"/>
                </a:lnTo>
                <a:lnTo>
                  <a:pt x="178774" y="112358"/>
                </a:lnTo>
                <a:lnTo>
                  <a:pt x="344564" y="221220"/>
                </a:lnTo>
                <a:lnTo>
                  <a:pt x="243692" y="56428"/>
                </a:lnTo>
                <a:close/>
              </a:path>
            </a:pathLst>
          </a:custGeom>
          <a:solidFill>
            <a:srgbClr val="F7E5B7">
              <a:alpha val="52679"/>
            </a:srgbClr>
          </a:solidFill>
          <a:ln>
            <a:noFill/>
          </a:ln>
        </p:spPr>
      </p:sp>
      <p:sp>
        <p:nvSpPr>
          <p:cNvPr id="237" name="Google Shape;237;p25"/>
          <p:cNvSpPr/>
          <p:nvPr/>
        </p:nvSpPr>
        <p:spPr>
          <a:xfrm>
            <a:off x="5867575" y="-212225"/>
            <a:ext cx="3383225" cy="5580450"/>
          </a:xfrm>
          <a:custGeom>
            <a:avLst/>
            <a:gdLst/>
            <a:ahLst/>
            <a:cxnLst/>
            <a:rect l="l" t="t" r="r" b="b"/>
            <a:pathLst>
              <a:path w="135329" h="223218" extrusionOk="0">
                <a:moveTo>
                  <a:pt x="53433" y="0"/>
                </a:moveTo>
                <a:lnTo>
                  <a:pt x="135329" y="0"/>
                </a:lnTo>
                <a:lnTo>
                  <a:pt x="135329" y="223218"/>
                </a:lnTo>
                <a:lnTo>
                  <a:pt x="101872" y="223218"/>
                </a:lnTo>
                <a:lnTo>
                  <a:pt x="0" y="57927"/>
                </a:lnTo>
                <a:close/>
              </a:path>
            </a:pathLst>
          </a:custGeom>
          <a:solidFill>
            <a:srgbClr val="595959">
              <a:alpha val="16960"/>
            </a:srgbClr>
          </a:solidFill>
          <a:ln>
            <a:noFill/>
          </a:ln>
        </p:spPr>
      </p:sp>
      <p:sp>
        <p:nvSpPr>
          <p:cNvPr id="238" name="Google Shape;238;p25"/>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239" name="Google Shape;239;p25"/>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
        <p:nvSpPr>
          <p:cNvPr id="240" name="Google Shape;240;p25"/>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7">
  <p:cSld name="CUSTOM_13">
    <p:bg>
      <p:bgPr>
        <a:blipFill>
          <a:blip r:embed="rId2">
            <a:alphaModFix/>
          </a:blip>
          <a:stretch>
            <a:fillRect/>
          </a:stretch>
        </a:blipFill>
        <a:effectLst/>
      </p:bgPr>
    </p:bg>
    <p:spTree>
      <p:nvGrpSpPr>
        <p:cNvPr id="1" name="Shape 241"/>
        <p:cNvGrpSpPr/>
        <p:nvPr/>
      </p:nvGrpSpPr>
      <p:grpSpPr>
        <a:xfrm>
          <a:off x="0" y="0"/>
          <a:ext cx="0" cy="0"/>
          <a:chOff x="0" y="0"/>
          <a:chExt cx="0" cy="0"/>
        </a:xfrm>
      </p:grpSpPr>
      <p:sp>
        <p:nvSpPr>
          <p:cNvPr id="242" name="Google Shape;242;p26"/>
          <p:cNvSpPr/>
          <p:nvPr/>
        </p:nvSpPr>
        <p:spPr>
          <a:xfrm>
            <a:off x="636700" y="-162275"/>
            <a:ext cx="8614100" cy="5530500"/>
          </a:xfrm>
          <a:custGeom>
            <a:avLst/>
            <a:gdLst/>
            <a:ahLst/>
            <a:cxnLst/>
            <a:rect l="l" t="t" r="r" b="b"/>
            <a:pathLst>
              <a:path w="344564" h="221220" extrusionOk="0">
                <a:moveTo>
                  <a:pt x="215727" y="221220"/>
                </a:moveTo>
                <a:lnTo>
                  <a:pt x="344564" y="221220"/>
                </a:lnTo>
                <a:lnTo>
                  <a:pt x="343908" y="103150"/>
                </a:lnTo>
                <a:lnTo>
                  <a:pt x="165790" y="108862"/>
                </a:lnTo>
                <a:lnTo>
                  <a:pt x="0" y="0"/>
                </a:lnTo>
                <a:lnTo>
                  <a:pt x="100872" y="164792"/>
                </a:lnTo>
                <a:close/>
              </a:path>
            </a:pathLst>
          </a:custGeom>
          <a:solidFill>
            <a:srgbClr val="F7E5B7">
              <a:alpha val="52679"/>
            </a:srgbClr>
          </a:solidFill>
          <a:ln>
            <a:noFill/>
          </a:ln>
        </p:spPr>
      </p:sp>
      <p:sp>
        <p:nvSpPr>
          <p:cNvPr id="243" name="Google Shape;243;p26"/>
          <p:cNvSpPr/>
          <p:nvPr/>
        </p:nvSpPr>
        <p:spPr>
          <a:xfrm>
            <a:off x="600075" y="-199725"/>
            <a:ext cx="8638250" cy="2759025"/>
          </a:xfrm>
          <a:custGeom>
            <a:avLst/>
            <a:gdLst/>
            <a:ahLst/>
            <a:cxnLst/>
            <a:rect l="l" t="t" r="r" b="b"/>
            <a:pathLst>
              <a:path w="345530" h="110361" extrusionOk="0">
                <a:moveTo>
                  <a:pt x="345373" y="104648"/>
                </a:moveTo>
                <a:lnTo>
                  <a:pt x="345530" y="0"/>
                </a:lnTo>
                <a:lnTo>
                  <a:pt x="0" y="534"/>
                </a:lnTo>
                <a:lnTo>
                  <a:pt x="166756" y="110361"/>
                </a:lnTo>
                <a:close/>
              </a:path>
            </a:pathLst>
          </a:custGeom>
          <a:solidFill>
            <a:srgbClr val="9EDDEF">
              <a:alpha val="29460"/>
            </a:srgbClr>
          </a:solidFill>
          <a:ln>
            <a:noFill/>
          </a:ln>
        </p:spPr>
      </p:sp>
      <p:sp>
        <p:nvSpPr>
          <p:cNvPr id="244" name="Google Shape;244;p26"/>
          <p:cNvSpPr/>
          <p:nvPr/>
        </p:nvSpPr>
        <p:spPr>
          <a:xfrm>
            <a:off x="1974642" y="3927350"/>
            <a:ext cx="4028750" cy="1428400"/>
          </a:xfrm>
          <a:custGeom>
            <a:avLst/>
            <a:gdLst/>
            <a:ahLst/>
            <a:cxnLst/>
            <a:rect l="l" t="t" r="r" b="b"/>
            <a:pathLst>
              <a:path w="161150" h="57136" extrusionOk="0">
                <a:moveTo>
                  <a:pt x="161150" y="57136"/>
                </a:moveTo>
                <a:lnTo>
                  <a:pt x="0" y="50398"/>
                </a:lnTo>
                <a:lnTo>
                  <a:pt x="46254" y="0"/>
                </a:lnTo>
                <a:close/>
              </a:path>
            </a:pathLst>
          </a:custGeom>
          <a:solidFill>
            <a:srgbClr val="96B3C1">
              <a:alpha val="38840"/>
            </a:srgbClr>
          </a:solidFill>
          <a:ln>
            <a:noFill/>
          </a:ln>
        </p:spPr>
      </p:sp>
      <p:sp>
        <p:nvSpPr>
          <p:cNvPr id="245" name="Google Shape;245;p26"/>
          <p:cNvSpPr/>
          <p:nvPr/>
        </p:nvSpPr>
        <p:spPr>
          <a:xfrm>
            <a:off x="-237200" y="-212225"/>
            <a:ext cx="3422675" cy="5580450"/>
          </a:xfrm>
          <a:custGeom>
            <a:avLst/>
            <a:gdLst/>
            <a:ahLst/>
            <a:cxnLst/>
            <a:rect l="l" t="t" r="r" b="b"/>
            <a:pathLst>
              <a:path w="136907" h="223218" extrusionOk="0">
                <a:moveTo>
                  <a:pt x="81896" y="223218"/>
                </a:moveTo>
                <a:lnTo>
                  <a:pt x="0" y="223218"/>
                </a:lnTo>
                <a:lnTo>
                  <a:pt x="0" y="0"/>
                </a:lnTo>
                <a:lnTo>
                  <a:pt x="33457" y="0"/>
                </a:lnTo>
                <a:lnTo>
                  <a:pt x="136907" y="163139"/>
                </a:lnTo>
                <a:close/>
              </a:path>
            </a:pathLst>
          </a:custGeom>
          <a:solidFill>
            <a:srgbClr val="595959">
              <a:alpha val="16960"/>
            </a:srgbClr>
          </a:solidFill>
          <a:ln>
            <a:noFill/>
          </a:ln>
        </p:spPr>
      </p:sp>
      <p:sp>
        <p:nvSpPr>
          <p:cNvPr id="246" name="Google Shape;246;p26"/>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7" name="Google Shape;247;p26"/>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248" name="Google Shape;248;p26"/>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ly 8">
  <p:cSld name="CUSTOM_14">
    <p:bg>
      <p:bgPr>
        <a:blipFill>
          <a:blip r:embed="rId2">
            <a:alphaModFix/>
          </a:blip>
          <a:stretch>
            <a:fillRect/>
          </a:stretch>
        </a:blipFill>
        <a:effectLst/>
      </p:bgPr>
    </p:bg>
    <p:spTree>
      <p:nvGrpSpPr>
        <p:cNvPr id="1" name="Shape 249"/>
        <p:cNvGrpSpPr/>
        <p:nvPr/>
      </p:nvGrpSpPr>
      <p:grpSpPr>
        <a:xfrm>
          <a:off x="0" y="0"/>
          <a:ext cx="0" cy="0"/>
          <a:chOff x="0" y="0"/>
          <a:chExt cx="0" cy="0"/>
        </a:xfrm>
      </p:grpSpPr>
      <p:sp>
        <p:nvSpPr>
          <p:cNvPr id="250" name="Google Shape;250;p27"/>
          <p:cNvSpPr/>
          <p:nvPr/>
        </p:nvSpPr>
        <p:spPr>
          <a:xfrm flipH="1">
            <a:off x="636700" y="-212225"/>
            <a:ext cx="8614100" cy="5530500"/>
          </a:xfrm>
          <a:custGeom>
            <a:avLst/>
            <a:gdLst/>
            <a:ahLst/>
            <a:cxnLst/>
            <a:rect l="l" t="t" r="r" b="b"/>
            <a:pathLst>
              <a:path w="344564" h="221220" extrusionOk="0">
                <a:moveTo>
                  <a:pt x="128837" y="0"/>
                </a:moveTo>
                <a:lnTo>
                  <a:pt x="0" y="0"/>
                </a:lnTo>
                <a:lnTo>
                  <a:pt x="0" y="118350"/>
                </a:lnTo>
                <a:lnTo>
                  <a:pt x="178774" y="112358"/>
                </a:lnTo>
                <a:lnTo>
                  <a:pt x="344564" y="221220"/>
                </a:lnTo>
                <a:lnTo>
                  <a:pt x="243692" y="56428"/>
                </a:lnTo>
                <a:close/>
              </a:path>
            </a:pathLst>
          </a:custGeom>
          <a:solidFill>
            <a:srgbClr val="F7E5B7">
              <a:alpha val="52679"/>
            </a:srgbClr>
          </a:solidFill>
          <a:ln>
            <a:noFill/>
          </a:ln>
        </p:spPr>
      </p:sp>
      <p:sp>
        <p:nvSpPr>
          <p:cNvPr id="251" name="Google Shape;251;p27"/>
          <p:cNvSpPr/>
          <p:nvPr/>
        </p:nvSpPr>
        <p:spPr>
          <a:xfrm>
            <a:off x="632825" y="2596700"/>
            <a:ext cx="8605500" cy="2759025"/>
          </a:xfrm>
          <a:custGeom>
            <a:avLst/>
            <a:gdLst/>
            <a:ahLst/>
            <a:cxnLst/>
            <a:rect l="l" t="t" r="r" b="b"/>
            <a:pathLst>
              <a:path w="344220" h="110361" extrusionOk="0">
                <a:moveTo>
                  <a:pt x="344220" y="4994"/>
                </a:moveTo>
                <a:lnTo>
                  <a:pt x="344220" y="110361"/>
                </a:lnTo>
                <a:lnTo>
                  <a:pt x="0" y="109035"/>
                </a:lnTo>
                <a:lnTo>
                  <a:pt x="165446" y="0"/>
                </a:lnTo>
                <a:close/>
              </a:path>
            </a:pathLst>
          </a:custGeom>
          <a:solidFill>
            <a:srgbClr val="9EDDEF">
              <a:alpha val="29460"/>
            </a:srgbClr>
          </a:solidFill>
          <a:ln>
            <a:noFill/>
          </a:ln>
        </p:spPr>
      </p:sp>
      <p:sp>
        <p:nvSpPr>
          <p:cNvPr id="252" name="Google Shape;252;p27"/>
          <p:cNvSpPr/>
          <p:nvPr/>
        </p:nvSpPr>
        <p:spPr>
          <a:xfrm flipH="1">
            <a:off x="-237191" y="-212225"/>
            <a:ext cx="3383225" cy="5580450"/>
          </a:xfrm>
          <a:custGeom>
            <a:avLst/>
            <a:gdLst/>
            <a:ahLst/>
            <a:cxnLst/>
            <a:rect l="l" t="t" r="r" b="b"/>
            <a:pathLst>
              <a:path w="135329" h="223218" extrusionOk="0">
                <a:moveTo>
                  <a:pt x="53433" y="0"/>
                </a:moveTo>
                <a:lnTo>
                  <a:pt x="135329" y="0"/>
                </a:lnTo>
                <a:lnTo>
                  <a:pt x="135329" y="223218"/>
                </a:lnTo>
                <a:lnTo>
                  <a:pt x="101872" y="223218"/>
                </a:lnTo>
                <a:lnTo>
                  <a:pt x="0" y="57927"/>
                </a:lnTo>
                <a:close/>
              </a:path>
            </a:pathLst>
          </a:custGeom>
          <a:solidFill>
            <a:srgbClr val="595959">
              <a:alpha val="16960"/>
            </a:srgbClr>
          </a:solidFill>
          <a:ln>
            <a:noFill/>
          </a:ln>
        </p:spPr>
      </p:sp>
      <p:sp>
        <p:nvSpPr>
          <p:cNvPr id="253" name="Google Shape;253;p27"/>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4" name="Google Shape;254;p27"/>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255" name="Google Shape;255;p27"/>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9">
  <p:cSld name="CUSTOM_15">
    <p:bg>
      <p:bgPr>
        <a:blipFill>
          <a:blip r:embed="rId2">
            <a:alphaModFix/>
          </a:blip>
          <a:stretch>
            <a:fillRect/>
          </a:stretch>
        </a:blipFill>
        <a:effectLst/>
      </p:bgPr>
    </p:bg>
    <p:spTree>
      <p:nvGrpSpPr>
        <p:cNvPr id="1" name="Shape 256"/>
        <p:cNvGrpSpPr/>
        <p:nvPr/>
      </p:nvGrpSpPr>
      <p:grpSpPr>
        <a:xfrm>
          <a:off x="0" y="0"/>
          <a:ext cx="0" cy="0"/>
          <a:chOff x="0" y="0"/>
          <a:chExt cx="0" cy="0"/>
        </a:xfrm>
      </p:grpSpPr>
      <p:sp>
        <p:nvSpPr>
          <p:cNvPr id="257" name="Google Shape;257;p28"/>
          <p:cNvSpPr/>
          <p:nvPr/>
        </p:nvSpPr>
        <p:spPr>
          <a:xfrm>
            <a:off x="-74900" y="-74900"/>
            <a:ext cx="4144750" cy="3620425"/>
          </a:xfrm>
          <a:custGeom>
            <a:avLst/>
            <a:gdLst/>
            <a:ahLst/>
            <a:cxnLst/>
            <a:rect l="l" t="t" r="r" b="b"/>
            <a:pathLst>
              <a:path w="165790" h="144817" extrusionOk="0">
                <a:moveTo>
                  <a:pt x="0" y="0"/>
                </a:moveTo>
                <a:lnTo>
                  <a:pt x="0" y="144817"/>
                </a:lnTo>
                <a:lnTo>
                  <a:pt x="165790" y="98375"/>
                </a:lnTo>
                <a:lnTo>
                  <a:pt x="69911" y="0"/>
                </a:lnTo>
                <a:close/>
              </a:path>
            </a:pathLst>
          </a:custGeom>
          <a:solidFill>
            <a:srgbClr val="595959">
              <a:alpha val="16960"/>
            </a:srgbClr>
          </a:solidFill>
          <a:ln>
            <a:noFill/>
          </a:ln>
        </p:spPr>
      </p:sp>
      <p:sp>
        <p:nvSpPr>
          <p:cNvPr id="258" name="Google Shape;258;p28"/>
          <p:cNvSpPr/>
          <p:nvPr/>
        </p:nvSpPr>
        <p:spPr>
          <a:xfrm>
            <a:off x="-74909" y="2384491"/>
            <a:ext cx="9388150" cy="2871375"/>
          </a:xfrm>
          <a:custGeom>
            <a:avLst/>
            <a:gdLst/>
            <a:ahLst/>
            <a:cxnLst/>
            <a:rect l="l" t="t" r="r" b="b"/>
            <a:pathLst>
              <a:path w="375526" h="114855" extrusionOk="0">
                <a:moveTo>
                  <a:pt x="0" y="46441"/>
                </a:moveTo>
                <a:lnTo>
                  <a:pt x="0" y="114855"/>
                </a:lnTo>
                <a:lnTo>
                  <a:pt x="375526" y="114855"/>
                </a:lnTo>
                <a:lnTo>
                  <a:pt x="165791" y="0"/>
                </a:lnTo>
                <a:close/>
              </a:path>
            </a:pathLst>
          </a:custGeom>
          <a:solidFill>
            <a:srgbClr val="F7E5B7">
              <a:alpha val="52679"/>
            </a:srgbClr>
          </a:solidFill>
          <a:ln>
            <a:noFill/>
          </a:ln>
        </p:spPr>
      </p:sp>
      <p:sp>
        <p:nvSpPr>
          <p:cNvPr id="259" name="Google Shape;259;p28"/>
          <p:cNvSpPr/>
          <p:nvPr/>
        </p:nvSpPr>
        <p:spPr>
          <a:xfrm>
            <a:off x="1672891" y="-62416"/>
            <a:ext cx="7602875" cy="3857625"/>
          </a:xfrm>
          <a:custGeom>
            <a:avLst/>
            <a:gdLst/>
            <a:ahLst/>
            <a:cxnLst/>
            <a:rect l="l" t="t" r="r" b="b"/>
            <a:pathLst>
              <a:path w="304115" h="154305" extrusionOk="0">
                <a:moveTo>
                  <a:pt x="0" y="0"/>
                </a:moveTo>
                <a:lnTo>
                  <a:pt x="304115" y="0"/>
                </a:lnTo>
                <a:lnTo>
                  <a:pt x="198249" y="154305"/>
                </a:lnTo>
                <a:lnTo>
                  <a:pt x="96378" y="98375"/>
                </a:lnTo>
                <a:close/>
              </a:path>
            </a:pathLst>
          </a:custGeom>
          <a:solidFill>
            <a:srgbClr val="9EDDEF">
              <a:alpha val="29460"/>
            </a:srgbClr>
          </a:solidFill>
          <a:ln>
            <a:noFill/>
          </a:ln>
        </p:spPr>
      </p:sp>
      <p:sp>
        <p:nvSpPr>
          <p:cNvPr id="260" name="Google Shape;260;p28"/>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1" name="Google Shape;261;p28"/>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262" name="Google Shape;262;p28"/>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10">
  <p:cSld name="CUSTOM_16">
    <p:bg>
      <p:bgPr>
        <a:blipFill>
          <a:blip r:embed="rId2">
            <a:alphaModFix/>
          </a:blip>
          <a:stretch>
            <a:fillRect/>
          </a:stretch>
        </a:blipFill>
        <a:effectLst/>
      </p:bgPr>
    </p:bg>
    <p:spTree>
      <p:nvGrpSpPr>
        <p:cNvPr id="1" name="Shape 263"/>
        <p:cNvGrpSpPr/>
        <p:nvPr/>
      </p:nvGrpSpPr>
      <p:grpSpPr>
        <a:xfrm>
          <a:off x="0" y="0"/>
          <a:ext cx="0" cy="0"/>
          <a:chOff x="0" y="0"/>
          <a:chExt cx="0" cy="0"/>
        </a:xfrm>
      </p:grpSpPr>
      <p:sp>
        <p:nvSpPr>
          <p:cNvPr id="264" name="Google Shape;264;p29"/>
          <p:cNvSpPr/>
          <p:nvPr/>
        </p:nvSpPr>
        <p:spPr>
          <a:xfrm flipH="1">
            <a:off x="5168482" y="-74900"/>
            <a:ext cx="4144750" cy="3620425"/>
          </a:xfrm>
          <a:custGeom>
            <a:avLst/>
            <a:gdLst/>
            <a:ahLst/>
            <a:cxnLst/>
            <a:rect l="l" t="t" r="r" b="b"/>
            <a:pathLst>
              <a:path w="165790" h="144817" extrusionOk="0">
                <a:moveTo>
                  <a:pt x="0" y="0"/>
                </a:moveTo>
                <a:lnTo>
                  <a:pt x="0" y="144817"/>
                </a:lnTo>
                <a:lnTo>
                  <a:pt x="165790" y="98375"/>
                </a:lnTo>
                <a:lnTo>
                  <a:pt x="69911" y="0"/>
                </a:lnTo>
                <a:close/>
              </a:path>
            </a:pathLst>
          </a:custGeom>
          <a:solidFill>
            <a:srgbClr val="595959">
              <a:alpha val="16960"/>
            </a:srgbClr>
          </a:solidFill>
          <a:ln>
            <a:noFill/>
          </a:ln>
        </p:spPr>
      </p:sp>
      <p:sp>
        <p:nvSpPr>
          <p:cNvPr id="265" name="Google Shape;265;p29"/>
          <p:cNvSpPr/>
          <p:nvPr/>
        </p:nvSpPr>
        <p:spPr>
          <a:xfrm flipH="1">
            <a:off x="-74909" y="2384491"/>
            <a:ext cx="9388150" cy="2871375"/>
          </a:xfrm>
          <a:custGeom>
            <a:avLst/>
            <a:gdLst/>
            <a:ahLst/>
            <a:cxnLst/>
            <a:rect l="l" t="t" r="r" b="b"/>
            <a:pathLst>
              <a:path w="375526" h="114855" extrusionOk="0">
                <a:moveTo>
                  <a:pt x="0" y="46441"/>
                </a:moveTo>
                <a:lnTo>
                  <a:pt x="0" y="114855"/>
                </a:lnTo>
                <a:lnTo>
                  <a:pt x="375526" y="114855"/>
                </a:lnTo>
                <a:lnTo>
                  <a:pt x="165791" y="0"/>
                </a:lnTo>
                <a:close/>
              </a:path>
            </a:pathLst>
          </a:custGeom>
          <a:solidFill>
            <a:srgbClr val="F7E5B7">
              <a:alpha val="52679"/>
            </a:srgbClr>
          </a:solidFill>
          <a:ln>
            <a:noFill/>
          </a:ln>
        </p:spPr>
      </p:sp>
      <p:sp>
        <p:nvSpPr>
          <p:cNvPr id="266" name="Google Shape;266;p29"/>
          <p:cNvSpPr/>
          <p:nvPr/>
        </p:nvSpPr>
        <p:spPr>
          <a:xfrm flipH="1">
            <a:off x="-37434" y="-62416"/>
            <a:ext cx="7602875" cy="3857625"/>
          </a:xfrm>
          <a:custGeom>
            <a:avLst/>
            <a:gdLst/>
            <a:ahLst/>
            <a:cxnLst/>
            <a:rect l="l" t="t" r="r" b="b"/>
            <a:pathLst>
              <a:path w="304115" h="154305" extrusionOk="0">
                <a:moveTo>
                  <a:pt x="0" y="0"/>
                </a:moveTo>
                <a:lnTo>
                  <a:pt x="304115" y="0"/>
                </a:lnTo>
                <a:lnTo>
                  <a:pt x="198249" y="154305"/>
                </a:lnTo>
                <a:lnTo>
                  <a:pt x="96378" y="98375"/>
                </a:lnTo>
                <a:close/>
              </a:path>
            </a:pathLst>
          </a:custGeom>
          <a:solidFill>
            <a:srgbClr val="9EDDEF">
              <a:alpha val="29460"/>
            </a:srgbClr>
          </a:solidFill>
          <a:ln>
            <a:noFill/>
          </a:ln>
        </p:spPr>
      </p:sp>
      <p:sp>
        <p:nvSpPr>
          <p:cNvPr id="267" name="Google Shape;267;p29"/>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8" name="Google Shape;268;p29"/>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269" name="Google Shape;269;p29"/>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11">
  <p:cSld name="CUSTOM_1_1_1_1_1_1_2_1_1_1_1_1_1_1_1">
    <p:bg>
      <p:bgPr>
        <a:blipFill>
          <a:blip r:embed="rId2">
            <a:alphaModFix/>
          </a:blip>
          <a:stretch>
            <a:fillRect/>
          </a:stretch>
        </a:blipFill>
        <a:effectLst/>
      </p:bgPr>
    </p:bg>
    <p:spTree>
      <p:nvGrpSpPr>
        <p:cNvPr id="1" name="Shape 270"/>
        <p:cNvGrpSpPr/>
        <p:nvPr/>
      </p:nvGrpSpPr>
      <p:grpSpPr>
        <a:xfrm>
          <a:off x="0" y="0"/>
          <a:ext cx="0" cy="0"/>
          <a:chOff x="0" y="0"/>
          <a:chExt cx="0" cy="0"/>
        </a:xfrm>
      </p:grpSpPr>
      <p:sp>
        <p:nvSpPr>
          <p:cNvPr id="271" name="Google Shape;271;p30"/>
          <p:cNvSpPr/>
          <p:nvPr/>
        </p:nvSpPr>
        <p:spPr>
          <a:xfrm flipH="1">
            <a:off x="636700" y="-212225"/>
            <a:ext cx="8614100" cy="5530500"/>
          </a:xfrm>
          <a:custGeom>
            <a:avLst/>
            <a:gdLst/>
            <a:ahLst/>
            <a:cxnLst/>
            <a:rect l="l" t="t" r="r" b="b"/>
            <a:pathLst>
              <a:path w="344564" h="221220" extrusionOk="0">
                <a:moveTo>
                  <a:pt x="128837" y="0"/>
                </a:moveTo>
                <a:lnTo>
                  <a:pt x="0" y="0"/>
                </a:lnTo>
                <a:lnTo>
                  <a:pt x="0" y="118350"/>
                </a:lnTo>
                <a:lnTo>
                  <a:pt x="178774" y="112358"/>
                </a:lnTo>
                <a:lnTo>
                  <a:pt x="344564" y="221220"/>
                </a:lnTo>
                <a:lnTo>
                  <a:pt x="243692" y="56428"/>
                </a:lnTo>
                <a:close/>
              </a:path>
            </a:pathLst>
          </a:custGeom>
          <a:solidFill>
            <a:srgbClr val="F7E5B7">
              <a:alpha val="52679"/>
            </a:srgbClr>
          </a:solidFill>
          <a:ln>
            <a:noFill/>
          </a:ln>
        </p:spPr>
      </p:sp>
      <p:sp>
        <p:nvSpPr>
          <p:cNvPr id="272" name="Google Shape;272;p30"/>
          <p:cNvSpPr/>
          <p:nvPr/>
        </p:nvSpPr>
        <p:spPr>
          <a:xfrm>
            <a:off x="545550" y="2596700"/>
            <a:ext cx="8694300" cy="2781500"/>
          </a:xfrm>
          <a:custGeom>
            <a:avLst/>
            <a:gdLst/>
            <a:ahLst/>
            <a:cxnLst/>
            <a:rect l="l" t="t" r="r" b="b"/>
            <a:pathLst>
              <a:path w="347772" h="111260" extrusionOk="0">
                <a:moveTo>
                  <a:pt x="347772" y="6056"/>
                </a:moveTo>
                <a:lnTo>
                  <a:pt x="347711" y="110361"/>
                </a:lnTo>
                <a:lnTo>
                  <a:pt x="0" y="111260"/>
                </a:lnTo>
                <a:lnTo>
                  <a:pt x="168937" y="0"/>
                </a:lnTo>
                <a:close/>
              </a:path>
            </a:pathLst>
          </a:custGeom>
          <a:solidFill>
            <a:srgbClr val="9EDDEF">
              <a:alpha val="29460"/>
            </a:srgbClr>
          </a:solidFill>
          <a:ln>
            <a:noFill/>
          </a:ln>
        </p:spPr>
      </p:sp>
      <p:sp>
        <p:nvSpPr>
          <p:cNvPr id="273" name="Google Shape;273;p30"/>
          <p:cNvSpPr/>
          <p:nvPr/>
        </p:nvSpPr>
        <p:spPr>
          <a:xfrm flipH="1">
            <a:off x="1816614" y="-199750"/>
            <a:ext cx="4203083" cy="1398225"/>
          </a:xfrm>
          <a:custGeom>
            <a:avLst/>
            <a:gdLst/>
            <a:ahLst/>
            <a:cxnLst/>
            <a:rect l="l" t="t" r="r" b="b"/>
            <a:pathLst>
              <a:path w="166789" h="55929" extrusionOk="0">
                <a:moveTo>
                  <a:pt x="0" y="0"/>
                </a:moveTo>
                <a:lnTo>
                  <a:pt x="166789" y="0"/>
                </a:lnTo>
                <a:lnTo>
                  <a:pt x="114355" y="55929"/>
                </a:lnTo>
                <a:close/>
              </a:path>
            </a:pathLst>
          </a:custGeom>
          <a:solidFill>
            <a:srgbClr val="96B3C1">
              <a:alpha val="38840"/>
            </a:srgbClr>
          </a:solidFill>
          <a:ln>
            <a:noFill/>
          </a:ln>
        </p:spPr>
      </p:sp>
      <p:sp>
        <p:nvSpPr>
          <p:cNvPr id="274" name="Google Shape;274;p30"/>
          <p:cNvSpPr/>
          <p:nvPr/>
        </p:nvSpPr>
        <p:spPr>
          <a:xfrm>
            <a:off x="-226275" y="-287950"/>
            <a:ext cx="3383225" cy="5656175"/>
          </a:xfrm>
          <a:custGeom>
            <a:avLst/>
            <a:gdLst/>
            <a:ahLst/>
            <a:cxnLst/>
            <a:rect l="l" t="t" r="r" b="b"/>
            <a:pathLst>
              <a:path w="135329" h="226247" extrusionOk="0">
                <a:moveTo>
                  <a:pt x="78639" y="0"/>
                </a:moveTo>
                <a:lnTo>
                  <a:pt x="0" y="3029"/>
                </a:lnTo>
                <a:lnTo>
                  <a:pt x="0" y="226247"/>
                </a:lnTo>
                <a:lnTo>
                  <a:pt x="33457" y="226247"/>
                </a:lnTo>
                <a:lnTo>
                  <a:pt x="135329" y="60956"/>
                </a:lnTo>
                <a:close/>
              </a:path>
            </a:pathLst>
          </a:custGeom>
          <a:solidFill>
            <a:srgbClr val="595959">
              <a:alpha val="16960"/>
            </a:srgbClr>
          </a:solidFill>
          <a:ln>
            <a:noFill/>
          </a:ln>
        </p:spPr>
      </p:sp>
      <p:sp>
        <p:nvSpPr>
          <p:cNvPr id="275" name="Google Shape;275;p30"/>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6" name="Google Shape;276;p30"/>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277" name="Google Shape;277;p30"/>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blipFill>
          <a:blip r:embed="rId2">
            <a:alphaModFix/>
          </a:blip>
          <a:stretch>
            <a:fillRect/>
          </a:stretch>
        </a:blipFill>
        <a:effectLst/>
      </p:bgPr>
    </p:bg>
    <p:spTree>
      <p:nvGrpSpPr>
        <p:cNvPr id="1" name="Shape 25"/>
        <p:cNvGrpSpPr/>
        <p:nvPr/>
      </p:nvGrpSpPr>
      <p:grpSpPr>
        <a:xfrm>
          <a:off x="0" y="0"/>
          <a:ext cx="0" cy="0"/>
          <a:chOff x="0" y="0"/>
          <a:chExt cx="0" cy="0"/>
        </a:xfrm>
      </p:grpSpPr>
      <p:sp>
        <p:nvSpPr>
          <p:cNvPr id="26" name="Google Shape;26;p4"/>
          <p:cNvSpPr/>
          <p:nvPr/>
        </p:nvSpPr>
        <p:spPr>
          <a:xfrm>
            <a:off x="-48100" y="-53085"/>
            <a:ext cx="4346950" cy="3402450"/>
          </a:xfrm>
          <a:custGeom>
            <a:avLst/>
            <a:gdLst/>
            <a:ahLst/>
            <a:cxnLst/>
            <a:rect l="l" t="t" r="r" b="b"/>
            <a:pathLst>
              <a:path w="173878" h="136098" extrusionOk="0">
                <a:moveTo>
                  <a:pt x="0" y="0"/>
                </a:moveTo>
                <a:lnTo>
                  <a:pt x="0" y="136098"/>
                </a:lnTo>
                <a:lnTo>
                  <a:pt x="173878" y="98319"/>
                </a:lnTo>
                <a:lnTo>
                  <a:pt x="130636" y="911"/>
                </a:lnTo>
                <a:close/>
              </a:path>
            </a:pathLst>
          </a:custGeom>
          <a:solidFill>
            <a:srgbClr val="EEEEEE">
              <a:alpha val="71880"/>
            </a:srgbClr>
          </a:solidFill>
          <a:ln>
            <a:noFill/>
          </a:ln>
        </p:spPr>
      </p:sp>
      <p:sp>
        <p:nvSpPr>
          <p:cNvPr id="27" name="Google Shape;27;p4"/>
          <p:cNvSpPr/>
          <p:nvPr/>
        </p:nvSpPr>
        <p:spPr>
          <a:xfrm>
            <a:off x="-48100" y="2404900"/>
            <a:ext cx="6793525" cy="3072450"/>
          </a:xfrm>
          <a:custGeom>
            <a:avLst/>
            <a:gdLst/>
            <a:ahLst/>
            <a:cxnLst/>
            <a:rect l="l" t="t" r="r" b="b"/>
            <a:pathLst>
              <a:path w="271741" h="122898" extrusionOk="0">
                <a:moveTo>
                  <a:pt x="0" y="37780"/>
                </a:moveTo>
                <a:lnTo>
                  <a:pt x="0" y="122898"/>
                </a:lnTo>
                <a:lnTo>
                  <a:pt x="271741" y="122898"/>
                </a:lnTo>
                <a:lnTo>
                  <a:pt x="174333" y="0"/>
                </a:lnTo>
                <a:close/>
              </a:path>
            </a:pathLst>
          </a:custGeom>
          <a:solidFill>
            <a:srgbClr val="F7E5B7">
              <a:alpha val="52679"/>
            </a:srgbClr>
          </a:solidFill>
          <a:ln>
            <a:noFill/>
          </a:ln>
        </p:spPr>
      </p:sp>
      <p:sp>
        <p:nvSpPr>
          <p:cNvPr id="28" name="Google Shape;28;p4"/>
          <p:cNvSpPr/>
          <p:nvPr/>
        </p:nvSpPr>
        <p:spPr>
          <a:xfrm>
            <a:off x="3200731" y="-70150"/>
            <a:ext cx="6065225" cy="3322800"/>
          </a:xfrm>
          <a:custGeom>
            <a:avLst/>
            <a:gdLst/>
            <a:ahLst/>
            <a:cxnLst/>
            <a:rect l="l" t="t" r="r" b="b"/>
            <a:pathLst>
              <a:path w="242609" h="132912" extrusionOk="0">
                <a:moveTo>
                  <a:pt x="0" y="455"/>
                </a:moveTo>
                <a:lnTo>
                  <a:pt x="44607" y="100594"/>
                </a:lnTo>
                <a:lnTo>
                  <a:pt x="242609" y="132912"/>
                </a:lnTo>
                <a:lnTo>
                  <a:pt x="242609" y="0"/>
                </a:lnTo>
                <a:close/>
              </a:path>
            </a:pathLst>
          </a:custGeom>
          <a:solidFill>
            <a:srgbClr val="9EDDEF">
              <a:alpha val="39730"/>
            </a:srgbClr>
          </a:solidFill>
          <a:ln>
            <a:noFill/>
          </a:ln>
        </p:spPr>
      </p:sp>
      <p:sp>
        <p:nvSpPr>
          <p:cNvPr id="29" name="Google Shape;29;p4"/>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30;p4"/>
          <p:cNvSpPr txBox="1">
            <a:spLocks noGrp="1"/>
          </p:cNvSpPr>
          <p:nvPr>
            <p:ph type="body" idx="1"/>
          </p:nvPr>
        </p:nvSpPr>
        <p:spPr>
          <a:xfrm>
            <a:off x="713225" y="1348475"/>
            <a:ext cx="7717500" cy="3255300"/>
          </a:xfrm>
          <a:prstGeom prst="rect">
            <a:avLst/>
          </a:prstGeom>
        </p:spPr>
        <p:txBody>
          <a:bodyPr spcFirstLastPara="1" wrap="square" lIns="91425" tIns="91425" rIns="91425" bIns="91425" anchor="t" anchorCtr="0">
            <a:noAutofit/>
          </a:bodyPr>
          <a:lstStyle>
            <a:lvl1pPr marL="457200" lvl="0" indent="-342900">
              <a:lnSpc>
                <a:spcPct val="100000"/>
              </a:lnSpc>
              <a:spcBef>
                <a:spcPts val="0"/>
              </a:spcBef>
              <a:spcAft>
                <a:spcPts val="0"/>
              </a:spcAft>
              <a:buSzPts val="1800"/>
              <a:buFont typeface="Barlow"/>
              <a:buAutoNum type="arabicPeriod"/>
              <a:defRPr sz="1100">
                <a:latin typeface="Barlow"/>
                <a:ea typeface="Barlow"/>
                <a:cs typeface="Barlow"/>
                <a:sym typeface="Barlow"/>
              </a:defRPr>
            </a:lvl1pPr>
            <a:lvl2pPr marL="914400" lvl="1" indent="-317500">
              <a:lnSpc>
                <a:spcPct val="100000"/>
              </a:lnSpc>
              <a:spcBef>
                <a:spcPts val="1600"/>
              </a:spcBef>
              <a:spcAft>
                <a:spcPts val="0"/>
              </a:spcAft>
              <a:buSzPts val="1400"/>
              <a:buChar char="○"/>
              <a:defRPr sz="1100">
                <a:latin typeface="Barlow"/>
                <a:ea typeface="Barlow"/>
                <a:cs typeface="Barlow"/>
                <a:sym typeface="Barlow"/>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cxnSp>
        <p:nvCxnSpPr>
          <p:cNvPr id="31" name="Google Shape;31;p4"/>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
        <p:nvSpPr>
          <p:cNvPr id="32" name="Google Shape;32;p4"/>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two columns 1">
  <p:cSld name="CUSTOM_3">
    <p:bg>
      <p:bgPr>
        <a:blipFill>
          <a:blip r:embed="rId2">
            <a:alphaModFix/>
          </a:blip>
          <a:stretch>
            <a:fillRect/>
          </a:stretch>
        </a:blipFill>
        <a:effectLst/>
      </p:bgPr>
    </p:bg>
    <p:spTree>
      <p:nvGrpSpPr>
        <p:cNvPr id="1" name="Shape 278"/>
        <p:cNvGrpSpPr/>
        <p:nvPr/>
      </p:nvGrpSpPr>
      <p:grpSpPr>
        <a:xfrm>
          <a:off x="0" y="0"/>
          <a:ext cx="0" cy="0"/>
          <a:chOff x="0" y="0"/>
          <a:chExt cx="0" cy="0"/>
        </a:xfrm>
      </p:grpSpPr>
      <p:grpSp>
        <p:nvGrpSpPr>
          <p:cNvPr id="279" name="Google Shape;279;p31"/>
          <p:cNvGrpSpPr/>
          <p:nvPr/>
        </p:nvGrpSpPr>
        <p:grpSpPr>
          <a:xfrm>
            <a:off x="-149800" y="-124843"/>
            <a:ext cx="9363150" cy="5430643"/>
            <a:chOff x="-149800" y="-124843"/>
            <a:chExt cx="9363150" cy="5430643"/>
          </a:xfrm>
        </p:grpSpPr>
        <p:sp>
          <p:nvSpPr>
            <p:cNvPr id="280" name="Google Shape;280;p31"/>
            <p:cNvSpPr/>
            <p:nvPr/>
          </p:nvSpPr>
          <p:spPr>
            <a:xfrm>
              <a:off x="-149800" y="-112350"/>
              <a:ext cx="7428100" cy="2272125"/>
            </a:xfrm>
            <a:custGeom>
              <a:avLst/>
              <a:gdLst/>
              <a:ahLst/>
              <a:cxnLst/>
              <a:rect l="l" t="t" r="r" b="b"/>
              <a:pathLst>
                <a:path w="297124" h="90885" extrusionOk="0">
                  <a:moveTo>
                    <a:pt x="0" y="90885"/>
                  </a:moveTo>
                  <a:lnTo>
                    <a:pt x="0" y="80897"/>
                  </a:lnTo>
                  <a:lnTo>
                    <a:pt x="0" y="0"/>
                  </a:lnTo>
                  <a:lnTo>
                    <a:pt x="297124" y="0"/>
                  </a:lnTo>
                  <a:close/>
                </a:path>
              </a:pathLst>
            </a:custGeom>
            <a:solidFill>
              <a:srgbClr val="595959">
                <a:alpha val="16960"/>
              </a:srgbClr>
            </a:solidFill>
            <a:ln>
              <a:noFill/>
            </a:ln>
          </p:spPr>
        </p:sp>
        <p:sp>
          <p:nvSpPr>
            <p:cNvPr id="281" name="Google Shape;281;p31"/>
            <p:cNvSpPr/>
            <p:nvPr/>
          </p:nvSpPr>
          <p:spPr>
            <a:xfrm>
              <a:off x="-149800" y="1164482"/>
              <a:ext cx="5480575" cy="4128825"/>
            </a:xfrm>
            <a:custGeom>
              <a:avLst/>
              <a:gdLst/>
              <a:ahLst/>
              <a:cxnLst/>
              <a:rect l="l" t="t" r="r" b="b"/>
              <a:pathLst>
                <a:path w="219223" h="165153" extrusionOk="0">
                  <a:moveTo>
                    <a:pt x="0" y="40311"/>
                  </a:moveTo>
                  <a:lnTo>
                    <a:pt x="0" y="165153"/>
                  </a:lnTo>
                  <a:lnTo>
                    <a:pt x="219223" y="165153"/>
                  </a:lnTo>
                  <a:lnTo>
                    <a:pt x="123872" y="0"/>
                  </a:lnTo>
                  <a:close/>
                </a:path>
              </a:pathLst>
            </a:custGeom>
            <a:solidFill>
              <a:srgbClr val="F7E5B7">
                <a:alpha val="52679"/>
              </a:srgbClr>
            </a:solidFill>
            <a:ln>
              <a:noFill/>
            </a:ln>
          </p:spPr>
        </p:sp>
        <p:sp>
          <p:nvSpPr>
            <p:cNvPr id="282" name="Google Shape;282;p31"/>
            <p:cNvSpPr/>
            <p:nvPr/>
          </p:nvSpPr>
          <p:spPr>
            <a:xfrm>
              <a:off x="5480566" y="-124843"/>
              <a:ext cx="3720300" cy="4344500"/>
            </a:xfrm>
            <a:custGeom>
              <a:avLst/>
              <a:gdLst/>
              <a:ahLst/>
              <a:cxnLst/>
              <a:rect l="l" t="t" r="r" b="b"/>
              <a:pathLst>
                <a:path w="148812" h="173780" extrusionOk="0">
                  <a:moveTo>
                    <a:pt x="70911" y="0"/>
                  </a:moveTo>
                  <a:lnTo>
                    <a:pt x="148812" y="0"/>
                  </a:lnTo>
                  <a:lnTo>
                    <a:pt x="148812" y="173780"/>
                  </a:lnTo>
                  <a:lnTo>
                    <a:pt x="0" y="22971"/>
                  </a:lnTo>
                  <a:close/>
                </a:path>
              </a:pathLst>
            </a:custGeom>
            <a:solidFill>
              <a:srgbClr val="9EDDEF">
                <a:alpha val="29460"/>
              </a:srgbClr>
            </a:solidFill>
            <a:ln>
              <a:noFill/>
            </a:ln>
          </p:spPr>
        </p:sp>
        <p:sp>
          <p:nvSpPr>
            <p:cNvPr id="283" name="Google Shape;283;p31"/>
            <p:cNvSpPr/>
            <p:nvPr/>
          </p:nvSpPr>
          <p:spPr>
            <a:xfrm>
              <a:off x="2983725" y="411975"/>
              <a:ext cx="6229625" cy="4893825"/>
            </a:xfrm>
            <a:custGeom>
              <a:avLst/>
              <a:gdLst/>
              <a:ahLst/>
              <a:cxnLst/>
              <a:rect l="l" t="t" r="r" b="b"/>
              <a:pathLst>
                <a:path w="249185" h="195753" extrusionOk="0">
                  <a:moveTo>
                    <a:pt x="0" y="32459"/>
                  </a:moveTo>
                  <a:lnTo>
                    <a:pt x="94381" y="195753"/>
                  </a:lnTo>
                  <a:lnTo>
                    <a:pt x="249185" y="195753"/>
                  </a:lnTo>
                  <a:lnTo>
                    <a:pt x="249185" y="152308"/>
                  </a:lnTo>
                  <a:lnTo>
                    <a:pt x="98875" y="0"/>
                  </a:lnTo>
                  <a:close/>
                </a:path>
              </a:pathLst>
            </a:custGeom>
            <a:solidFill>
              <a:srgbClr val="96B3C1">
                <a:alpha val="38840"/>
              </a:srgbClr>
            </a:solidFill>
            <a:ln>
              <a:noFill/>
            </a:ln>
          </p:spPr>
        </p:sp>
      </p:grpSp>
      <p:sp>
        <p:nvSpPr>
          <p:cNvPr id="284" name="Google Shape;284;p31"/>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5" name="Google Shape;285;p31"/>
          <p:cNvSpPr txBox="1">
            <a:spLocks noGrp="1"/>
          </p:cNvSpPr>
          <p:nvPr>
            <p:ph type="subTitle" idx="1"/>
          </p:nvPr>
        </p:nvSpPr>
        <p:spPr>
          <a:xfrm>
            <a:off x="1367327" y="3680303"/>
            <a:ext cx="3100800" cy="990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86" name="Google Shape;286;p31"/>
          <p:cNvSpPr txBox="1">
            <a:spLocks noGrp="1"/>
          </p:cNvSpPr>
          <p:nvPr>
            <p:ph type="subTitle" idx="2"/>
          </p:nvPr>
        </p:nvSpPr>
        <p:spPr>
          <a:xfrm>
            <a:off x="4675873" y="3680303"/>
            <a:ext cx="3100800" cy="990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cxnSp>
        <p:nvCxnSpPr>
          <p:cNvPr id="287" name="Google Shape;287;p31"/>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
        <p:nvSpPr>
          <p:cNvPr id="288" name="Google Shape;288;p31"/>
          <p:cNvSpPr txBox="1">
            <a:spLocks noGrp="1"/>
          </p:cNvSpPr>
          <p:nvPr>
            <p:ph type="title"/>
          </p:nvPr>
        </p:nvSpPr>
        <p:spPr>
          <a:xfrm>
            <a:off x="1850627" y="3400650"/>
            <a:ext cx="21342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289" name="Google Shape;289;p31"/>
          <p:cNvSpPr txBox="1">
            <a:spLocks noGrp="1"/>
          </p:cNvSpPr>
          <p:nvPr>
            <p:ph type="title" idx="3"/>
          </p:nvPr>
        </p:nvSpPr>
        <p:spPr>
          <a:xfrm>
            <a:off x="5159173" y="3400650"/>
            <a:ext cx="2134200" cy="308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290" name="Google Shape;290;p31"/>
          <p:cNvSpPr txBox="1">
            <a:spLocks noGrp="1"/>
          </p:cNvSpPr>
          <p:nvPr>
            <p:ph type="title" idx="4"/>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one column 2">
  <p:cSld name="CUSTOM_19">
    <p:bg>
      <p:bgPr>
        <a:blipFill>
          <a:blip r:embed="rId2">
            <a:alphaModFix/>
          </a:blip>
          <a:stretch>
            <a:fillRect/>
          </a:stretch>
        </a:blipFill>
        <a:effectLst/>
      </p:bgPr>
    </p:bg>
    <p:spTree>
      <p:nvGrpSpPr>
        <p:cNvPr id="1" name="Shape 291"/>
        <p:cNvGrpSpPr/>
        <p:nvPr/>
      </p:nvGrpSpPr>
      <p:grpSpPr>
        <a:xfrm>
          <a:off x="0" y="0"/>
          <a:ext cx="0" cy="0"/>
          <a:chOff x="0" y="0"/>
          <a:chExt cx="0" cy="0"/>
        </a:xfrm>
      </p:grpSpPr>
      <p:sp>
        <p:nvSpPr>
          <p:cNvPr id="292" name="Google Shape;292;p32"/>
          <p:cNvSpPr/>
          <p:nvPr/>
        </p:nvSpPr>
        <p:spPr>
          <a:xfrm rot="10800000">
            <a:off x="1791252" y="3021182"/>
            <a:ext cx="7428100" cy="2272125"/>
          </a:xfrm>
          <a:custGeom>
            <a:avLst/>
            <a:gdLst/>
            <a:ahLst/>
            <a:cxnLst/>
            <a:rect l="l" t="t" r="r" b="b"/>
            <a:pathLst>
              <a:path w="297124" h="90885" extrusionOk="0">
                <a:moveTo>
                  <a:pt x="0" y="90885"/>
                </a:moveTo>
                <a:lnTo>
                  <a:pt x="0" y="80897"/>
                </a:lnTo>
                <a:lnTo>
                  <a:pt x="0" y="0"/>
                </a:lnTo>
                <a:lnTo>
                  <a:pt x="297124" y="0"/>
                </a:lnTo>
                <a:close/>
              </a:path>
            </a:pathLst>
          </a:custGeom>
          <a:solidFill>
            <a:srgbClr val="595959">
              <a:alpha val="16960"/>
            </a:srgbClr>
          </a:solidFill>
          <a:ln>
            <a:noFill/>
          </a:ln>
        </p:spPr>
      </p:sp>
      <p:sp>
        <p:nvSpPr>
          <p:cNvPr id="293" name="Google Shape;293;p32"/>
          <p:cNvSpPr/>
          <p:nvPr/>
        </p:nvSpPr>
        <p:spPr>
          <a:xfrm rot="10800000">
            <a:off x="3710841" y="-90416"/>
            <a:ext cx="5480575" cy="4128825"/>
          </a:xfrm>
          <a:custGeom>
            <a:avLst/>
            <a:gdLst/>
            <a:ahLst/>
            <a:cxnLst/>
            <a:rect l="l" t="t" r="r" b="b"/>
            <a:pathLst>
              <a:path w="219223" h="165153" extrusionOk="0">
                <a:moveTo>
                  <a:pt x="0" y="40311"/>
                </a:moveTo>
                <a:lnTo>
                  <a:pt x="0" y="165153"/>
                </a:lnTo>
                <a:lnTo>
                  <a:pt x="219223" y="165153"/>
                </a:lnTo>
                <a:lnTo>
                  <a:pt x="123872" y="0"/>
                </a:lnTo>
                <a:close/>
              </a:path>
            </a:pathLst>
          </a:custGeom>
          <a:solidFill>
            <a:srgbClr val="F7E5B7">
              <a:alpha val="52679"/>
            </a:srgbClr>
          </a:solidFill>
          <a:ln>
            <a:noFill/>
          </a:ln>
        </p:spPr>
      </p:sp>
      <p:sp>
        <p:nvSpPr>
          <p:cNvPr id="294" name="Google Shape;294;p32"/>
          <p:cNvSpPr/>
          <p:nvPr/>
        </p:nvSpPr>
        <p:spPr>
          <a:xfrm>
            <a:off x="-137325" y="961300"/>
            <a:ext cx="3731225" cy="4344500"/>
          </a:xfrm>
          <a:custGeom>
            <a:avLst/>
            <a:gdLst/>
            <a:ahLst/>
            <a:cxnLst/>
            <a:rect l="l" t="t" r="r" b="b"/>
            <a:pathLst>
              <a:path w="149249" h="173780" extrusionOk="0">
                <a:moveTo>
                  <a:pt x="96194" y="167653"/>
                </a:moveTo>
                <a:lnTo>
                  <a:pt x="0" y="173780"/>
                </a:lnTo>
                <a:lnTo>
                  <a:pt x="0" y="0"/>
                </a:lnTo>
                <a:lnTo>
                  <a:pt x="149249" y="151328"/>
                </a:lnTo>
                <a:close/>
              </a:path>
            </a:pathLst>
          </a:custGeom>
          <a:solidFill>
            <a:srgbClr val="9EDDEF">
              <a:alpha val="29460"/>
            </a:srgbClr>
          </a:solidFill>
          <a:ln>
            <a:noFill/>
          </a:ln>
        </p:spPr>
      </p:sp>
      <p:sp>
        <p:nvSpPr>
          <p:cNvPr id="295" name="Google Shape;295;p32"/>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6" name="Google Shape;296;p32"/>
          <p:cNvSpPr txBox="1">
            <a:spLocks noGrp="1"/>
          </p:cNvSpPr>
          <p:nvPr>
            <p:ph type="body" idx="1"/>
          </p:nvPr>
        </p:nvSpPr>
        <p:spPr>
          <a:xfrm>
            <a:off x="2078825" y="3802375"/>
            <a:ext cx="5229300" cy="669300"/>
          </a:xfrm>
          <a:prstGeom prst="rect">
            <a:avLst/>
          </a:prstGeom>
        </p:spPr>
        <p:txBody>
          <a:bodyPr spcFirstLastPara="1" wrap="square" lIns="91425" tIns="91425" rIns="91425" bIns="91425" anchor="t" anchorCtr="0">
            <a:noAutofit/>
          </a:bodyPr>
          <a:lstStyle>
            <a:lvl1pPr marL="457200" lvl="0" indent="-304800" algn="ctr" rtl="0">
              <a:lnSpc>
                <a:spcPct val="100000"/>
              </a:lnSpc>
              <a:spcBef>
                <a:spcPts val="0"/>
              </a:spcBef>
              <a:spcAft>
                <a:spcPts val="0"/>
              </a:spcAft>
              <a:buSzPts val="1200"/>
              <a:buChar char="●"/>
              <a:defRPr sz="1400">
                <a:latin typeface="Barlow"/>
                <a:ea typeface="Barlow"/>
                <a:cs typeface="Barlow"/>
                <a:sym typeface="Barlow"/>
              </a:defRPr>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cxnSp>
        <p:nvCxnSpPr>
          <p:cNvPr id="297" name="Google Shape;297;p32"/>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
        <p:nvSpPr>
          <p:cNvPr id="298" name="Google Shape;298;p32"/>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anks">
  <p:cSld name="CUSTOM_18">
    <p:bg>
      <p:bgPr>
        <a:blipFill>
          <a:blip r:embed="rId2">
            <a:alphaModFix/>
          </a:blip>
          <a:stretch>
            <a:fillRect/>
          </a:stretch>
        </a:blipFill>
        <a:effectLst/>
      </p:bgPr>
    </p:bg>
    <p:spTree>
      <p:nvGrpSpPr>
        <p:cNvPr id="1" name="Shape 299"/>
        <p:cNvGrpSpPr/>
        <p:nvPr/>
      </p:nvGrpSpPr>
      <p:grpSpPr>
        <a:xfrm>
          <a:off x="0" y="0"/>
          <a:ext cx="0" cy="0"/>
          <a:chOff x="0" y="0"/>
          <a:chExt cx="0" cy="0"/>
        </a:xfrm>
      </p:grpSpPr>
      <p:grpSp>
        <p:nvGrpSpPr>
          <p:cNvPr id="300" name="Google Shape;300;p33"/>
          <p:cNvGrpSpPr/>
          <p:nvPr/>
        </p:nvGrpSpPr>
        <p:grpSpPr>
          <a:xfrm>
            <a:off x="-152625" y="-124843"/>
            <a:ext cx="9355008" cy="5419676"/>
            <a:chOff x="-152625" y="-124843"/>
            <a:chExt cx="9355008" cy="5419676"/>
          </a:xfrm>
        </p:grpSpPr>
        <p:sp>
          <p:nvSpPr>
            <p:cNvPr id="301" name="Google Shape;301;p33"/>
            <p:cNvSpPr/>
            <p:nvPr/>
          </p:nvSpPr>
          <p:spPr>
            <a:xfrm>
              <a:off x="-149800" y="-112350"/>
              <a:ext cx="7428100" cy="2272125"/>
            </a:xfrm>
            <a:custGeom>
              <a:avLst/>
              <a:gdLst/>
              <a:ahLst/>
              <a:cxnLst/>
              <a:rect l="l" t="t" r="r" b="b"/>
              <a:pathLst>
                <a:path w="297124" h="90885" extrusionOk="0">
                  <a:moveTo>
                    <a:pt x="0" y="90885"/>
                  </a:moveTo>
                  <a:lnTo>
                    <a:pt x="0" y="80897"/>
                  </a:lnTo>
                  <a:lnTo>
                    <a:pt x="0" y="0"/>
                  </a:lnTo>
                  <a:lnTo>
                    <a:pt x="297124" y="0"/>
                  </a:lnTo>
                  <a:close/>
                </a:path>
              </a:pathLst>
            </a:custGeom>
            <a:solidFill>
              <a:srgbClr val="F7E5B7">
                <a:alpha val="52679"/>
              </a:srgbClr>
            </a:solidFill>
            <a:ln>
              <a:noFill/>
            </a:ln>
          </p:spPr>
        </p:sp>
        <p:sp>
          <p:nvSpPr>
            <p:cNvPr id="302" name="Google Shape;302;p33"/>
            <p:cNvSpPr/>
            <p:nvPr/>
          </p:nvSpPr>
          <p:spPr>
            <a:xfrm>
              <a:off x="-152625" y="1148825"/>
              <a:ext cx="5483400" cy="4144475"/>
            </a:xfrm>
            <a:custGeom>
              <a:avLst/>
              <a:gdLst/>
              <a:ahLst/>
              <a:cxnLst/>
              <a:rect l="l" t="t" r="r" b="b"/>
              <a:pathLst>
                <a:path w="219336" h="165779" extrusionOk="0">
                  <a:moveTo>
                    <a:pt x="0" y="40581"/>
                  </a:moveTo>
                  <a:lnTo>
                    <a:pt x="113" y="165779"/>
                  </a:lnTo>
                  <a:lnTo>
                    <a:pt x="219336" y="165779"/>
                  </a:lnTo>
                  <a:lnTo>
                    <a:pt x="125233" y="0"/>
                  </a:lnTo>
                  <a:close/>
                </a:path>
              </a:pathLst>
            </a:custGeom>
            <a:solidFill>
              <a:srgbClr val="96B3C1">
                <a:alpha val="38840"/>
              </a:srgbClr>
            </a:solidFill>
            <a:ln>
              <a:noFill/>
            </a:ln>
          </p:spPr>
        </p:sp>
        <p:sp>
          <p:nvSpPr>
            <p:cNvPr id="303" name="Google Shape;303;p33"/>
            <p:cNvSpPr/>
            <p:nvPr/>
          </p:nvSpPr>
          <p:spPr>
            <a:xfrm>
              <a:off x="5480566" y="-124843"/>
              <a:ext cx="3720300" cy="4344500"/>
            </a:xfrm>
            <a:custGeom>
              <a:avLst/>
              <a:gdLst/>
              <a:ahLst/>
              <a:cxnLst/>
              <a:rect l="l" t="t" r="r" b="b"/>
              <a:pathLst>
                <a:path w="148812" h="173780" extrusionOk="0">
                  <a:moveTo>
                    <a:pt x="70911" y="0"/>
                  </a:moveTo>
                  <a:lnTo>
                    <a:pt x="148812" y="0"/>
                  </a:lnTo>
                  <a:lnTo>
                    <a:pt x="148812" y="173780"/>
                  </a:lnTo>
                  <a:lnTo>
                    <a:pt x="0" y="22971"/>
                  </a:lnTo>
                  <a:close/>
                </a:path>
              </a:pathLst>
            </a:custGeom>
            <a:solidFill>
              <a:srgbClr val="595959">
                <a:alpha val="16960"/>
              </a:srgbClr>
            </a:solidFill>
            <a:ln>
              <a:noFill/>
            </a:ln>
          </p:spPr>
        </p:sp>
        <p:sp>
          <p:nvSpPr>
            <p:cNvPr id="304" name="Google Shape;304;p33"/>
            <p:cNvSpPr/>
            <p:nvPr/>
          </p:nvSpPr>
          <p:spPr>
            <a:xfrm>
              <a:off x="2972758" y="401008"/>
              <a:ext cx="6229625" cy="4893825"/>
            </a:xfrm>
            <a:custGeom>
              <a:avLst/>
              <a:gdLst/>
              <a:ahLst/>
              <a:cxnLst/>
              <a:rect l="l" t="t" r="r" b="b"/>
              <a:pathLst>
                <a:path w="249185" h="195753" extrusionOk="0">
                  <a:moveTo>
                    <a:pt x="0" y="32459"/>
                  </a:moveTo>
                  <a:lnTo>
                    <a:pt x="94381" y="195753"/>
                  </a:lnTo>
                  <a:lnTo>
                    <a:pt x="249185" y="195753"/>
                  </a:lnTo>
                  <a:lnTo>
                    <a:pt x="249185" y="152308"/>
                  </a:lnTo>
                  <a:lnTo>
                    <a:pt x="98875" y="0"/>
                  </a:lnTo>
                  <a:close/>
                </a:path>
              </a:pathLst>
            </a:custGeom>
            <a:solidFill>
              <a:srgbClr val="9EDDEF">
                <a:alpha val="29460"/>
              </a:srgbClr>
            </a:solidFill>
            <a:ln>
              <a:noFill/>
            </a:ln>
          </p:spPr>
        </p:sp>
      </p:grpSp>
      <p:sp>
        <p:nvSpPr>
          <p:cNvPr id="305" name="Google Shape;305;p33"/>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6" name="Google Shape;306;p33"/>
          <p:cNvSpPr txBox="1">
            <a:spLocks noGrp="1"/>
          </p:cNvSpPr>
          <p:nvPr>
            <p:ph type="title"/>
          </p:nvPr>
        </p:nvSpPr>
        <p:spPr>
          <a:xfrm>
            <a:off x="713250" y="748938"/>
            <a:ext cx="7717500" cy="1296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8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07" name="Google Shape;307;p33"/>
          <p:cNvSpPr txBox="1">
            <a:spLocks noGrp="1"/>
          </p:cNvSpPr>
          <p:nvPr>
            <p:ph type="body" idx="1"/>
          </p:nvPr>
        </p:nvSpPr>
        <p:spPr>
          <a:xfrm>
            <a:off x="3068250" y="1958371"/>
            <a:ext cx="3007500" cy="1224000"/>
          </a:xfrm>
          <a:prstGeom prst="rect">
            <a:avLst/>
          </a:prstGeom>
        </p:spPr>
        <p:txBody>
          <a:bodyPr spcFirstLastPara="1" wrap="square" lIns="91425" tIns="91425" rIns="91425" bIns="91425" anchor="t" anchorCtr="0">
            <a:noAutofit/>
          </a:bodyPr>
          <a:lstStyle>
            <a:lvl1pPr marL="457200" lvl="0" indent="-304800" algn="ctr" rtl="0">
              <a:lnSpc>
                <a:spcPct val="100000"/>
              </a:lnSpc>
              <a:spcBef>
                <a:spcPts val="0"/>
              </a:spcBef>
              <a:spcAft>
                <a:spcPts val="0"/>
              </a:spcAft>
              <a:buClr>
                <a:srgbClr val="1D262D"/>
              </a:buClr>
              <a:buSzPts val="1200"/>
              <a:buChar char="●"/>
              <a:defRPr sz="1400">
                <a:solidFill>
                  <a:srgbClr val="1D262D"/>
                </a:solidFill>
              </a:defRPr>
            </a:lvl1pPr>
            <a:lvl2pPr marL="914400" lvl="1" indent="-304800" rtl="0">
              <a:spcBef>
                <a:spcPts val="1600"/>
              </a:spcBef>
              <a:spcAft>
                <a:spcPts val="0"/>
              </a:spcAft>
              <a:buClr>
                <a:srgbClr val="1D262D"/>
              </a:buClr>
              <a:buSzPts val="1200"/>
              <a:buChar char="○"/>
              <a:defRPr sz="1200">
                <a:solidFill>
                  <a:srgbClr val="1D262D"/>
                </a:solidFill>
              </a:defRPr>
            </a:lvl2pPr>
            <a:lvl3pPr marL="1371600" lvl="2" indent="-304800" rtl="0">
              <a:spcBef>
                <a:spcPts val="1600"/>
              </a:spcBef>
              <a:spcAft>
                <a:spcPts val="0"/>
              </a:spcAft>
              <a:buClr>
                <a:srgbClr val="1D262D"/>
              </a:buClr>
              <a:buSzPts val="1200"/>
              <a:buChar char="■"/>
              <a:defRPr sz="1200">
                <a:solidFill>
                  <a:srgbClr val="1D262D"/>
                </a:solidFill>
              </a:defRPr>
            </a:lvl3pPr>
            <a:lvl4pPr marL="1828800" lvl="3" indent="-304800" rtl="0">
              <a:spcBef>
                <a:spcPts val="1600"/>
              </a:spcBef>
              <a:spcAft>
                <a:spcPts val="0"/>
              </a:spcAft>
              <a:buClr>
                <a:srgbClr val="1D262D"/>
              </a:buClr>
              <a:buSzPts val="1200"/>
              <a:buChar char="●"/>
              <a:defRPr sz="1200">
                <a:solidFill>
                  <a:srgbClr val="1D262D"/>
                </a:solidFill>
              </a:defRPr>
            </a:lvl4pPr>
            <a:lvl5pPr marL="2286000" lvl="4" indent="-304800" rtl="0">
              <a:spcBef>
                <a:spcPts val="1600"/>
              </a:spcBef>
              <a:spcAft>
                <a:spcPts val="0"/>
              </a:spcAft>
              <a:buClr>
                <a:srgbClr val="1D262D"/>
              </a:buClr>
              <a:buSzPts val="1200"/>
              <a:buChar char="○"/>
              <a:defRPr sz="1200">
                <a:solidFill>
                  <a:srgbClr val="1D262D"/>
                </a:solidFill>
              </a:defRPr>
            </a:lvl5pPr>
            <a:lvl6pPr marL="2743200" lvl="5" indent="-304800" rtl="0">
              <a:spcBef>
                <a:spcPts val="1600"/>
              </a:spcBef>
              <a:spcAft>
                <a:spcPts val="0"/>
              </a:spcAft>
              <a:buClr>
                <a:srgbClr val="1D262D"/>
              </a:buClr>
              <a:buSzPts val="1200"/>
              <a:buChar char="■"/>
              <a:defRPr sz="1200">
                <a:solidFill>
                  <a:srgbClr val="1D262D"/>
                </a:solidFill>
              </a:defRPr>
            </a:lvl6pPr>
            <a:lvl7pPr marL="3200400" lvl="6" indent="-304800" rtl="0">
              <a:spcBef>
                <a:spcPts val="1600"/>
              </a:spcBef>
              <a:spcAft>
                <a:spcPts val="0"/>
              </a:spcAft>
              <a:buClr>
                <a:srgbClr val="1D262D"/>
              </a:buClr>
              <a:buSzPts val="1200"/>
              <a:buChar char="●"/>
              <a:defRPr sz="1200">
                <a:solidFill>
                  <a:srgbClr val="1D262D"/>
                </a:solidFill>
              </a:defRPr>
            </a:lvl7pPr>
            <a:lvl8pPr marL="3657600" lvl="7" indent="-304800" rtl="0">
              <a:spcBef>
                <a:spcPts val="1600"/>
              </a:spcBef>
              <a:spcAft>
                <a:spcPts val="0"/>
              </a:spcAft>
              <a:buClr>
                <a:srgbClr val="1D262D"/>
              </a:buClr>
              <a:buSzPts val="1200"/>
              <a:buChar char="○"/>
              <a:defRPr sz="1200">
                <a:solidFill>
                  <a:srgbClr val="1D262D"/>
                </a:solidFill>
              </a:defRPr>
            </a:lvl8pPr>
            <a:lvl9pPr marL="4114800" lvl="8" indent="-304800" rtl="0">
              <a:spcBef>
                <a:spcPts val="1600"/>
              </a:spcBef>
              <a:spcAft>
                <a:spcPts val="1600"/>
              </a:spcAft>
              <a:buClr>
                <a:srgbClr val="1D262D"/>
              </a:buClr>
              <a:buSzPts val="1200"/>
              <a:buChar char="■"/>
              <a:defRPr sz="1200">
                <a:solidFill>
                  <a:srgbClr val="1D262D"/>
                </a:solidFill>
              </a:defRPr>
            </a:lvl9pPr>
          </a:lstStyle>
          <a:p>
            <a:endParaRPr/>
          </a:p>
        </p:txBody>
      </p:sp>
      <p:sp>
        <p:nvSpPr>
          <p:cNvPr id="308" name="Google Shape;308;p33"/>
          <p:cNvSpPr txBox="1"/>
          <p:nvPr/>
        </p:nvSpPr>
        <p:spPr>
          <a:xfrm>
            <a:off x="2483550" y="3221200"/>
            <a:ext cx="4176900" cy="690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1100">
                <a:solidFill>
                  <a:schemeClr val="dk1"/>
                </a:solidFill>
                <a:latin typeface="Barlow"/>
                <a:ea typeface="Barlow"/>
                <a:cs typeface="Barlow"/>
                <a:sym typeface="Barlow"/>
              </a:rPr>
              <a:t>CREDITS: This presentation template was created by </a:t>
            </a:r>
            <a:r>
              <a:rPr lang="en" sz="1100" b="1">
                <a:solidFill>
                  <a:schemeClr val="dk1"/>
                </a:solidFill>
                <a:uFill>
                  <a:noFill/>
                </a:uFill>
                <a:latin typeface="Barlow"/>
                <a:ea typeface="Barlow"/>
                <a:cs typeface="Barlow"/>
                <a:sym typeface="Barlow"/>
                <a:hlinkClick r:id="rId3">
                  <a:extLst>
                    <a:ext uri="{A12FA001-AC4F-418D-AE19-62706E023703}">
                      <ahyp:hlinkClr xmlns:ahyp="http://schemas.microsoft.com/office/drawing/2018/hyperlinkcolor" xmlns="" val="tx"/>
                    </a:ext>
                  </a:extLst>
                </a:hlinkClick>
              </a:rPr>
              <a:t>Slidesgo</a:t>
            </a:r>
            <a:r>
              <a:rPr lang="en" sz="1100">
                <a:solidFill>
                  <a:schemeClr val="dk1"/>
                </a:solidFill>
                <a:latin typeface="Barlow"/>
                <a:ea typeface="Barlow"/>
                <a:cs typeface="Barlow"/>
                <a:sym typeface="Barlow"/>
              </a:rPr>
              <a:t>, including icons by </a:t>
            </a:r>
            <a:r>
              <a:rPr lang="en" sz="1100" b="1">
                <a:solidFill>
                  <a:schemeClr val="dk1"/>
                </a:solidFill>
                <a:uFill>
                  <a:noFill/>
                </a:uFill>
                <a:latin typeface="Barlow"/>
                <a:ea typeface="Barlow"/>
                <a:cs typeface="Barlow"/>
                <a:sym typeface="Barlow"/>
                <a:hlinkClick r:id="rId4">
                  <a:extLst>
                    <a:ext uri="{A12FA001-AC4F-418D-AE19-62706E023703}">
                      <ahyp:hlinkClr xmlns:ahyp="http://schemas.microsoft.com/office/drawing/2018/hyperlinkcolor" xmlns="" val="tx"/>
                    </a:ext>
                  </a:extLst>
                </a:hlinkClick>
              </a:rPr>
              <a:t>Flaticon</a:t>
            </a:r>
            <a:r>
              <a:rPr lang="en" sz="1100">
                <a:solidFill>
                  <a:schemeClr val="dk1"/>
                </a:solidFill>
                <a:latin typeface="Barlow"/>
                <a:ea typeface="Barlow"/>
                <a:cs typeface="Barlow"/>
                <a:sym typeface="Barlow"/>
              </a:rPr>
              <a:t>, infographics &amp; images by </a:t>
            </a:r>
            <a:r>
              <a:rPr lang="en" sz="1100" b="1">
                <a:solidFill>
                  <a:schemeClr val="dk1"/>
                </a:solidFill>
                <a:uFill>
                  <a:noFill/>
                </a:uFill>
                <a:latin typeface="Barlow"/>
                <a:ea typeface="Barlow"/>
                <a:cs typeface="Barlow"/>
                <a:sym typeface="Barlow"/>
                <a:hlinkClick r:id="rId5">
                  <a:extLst>
                    <a:ext uri="{A12FA001-AC4F-418D-AE19-62706E023703}">
                      <ahyp:hlinkClr xmlns:ahyp="http://schemas.microsoft.com/office/drawing/2018/hyperlinkcolor" xmlns="" val="tx"/>
                    </a:ext>
                  </a:extLst>
                </a:hlinkClick>
              </a:rPr>
              <a:t>Freepik</a:t>
            </a:r>
            <a:r>
              <a:rPr lang="en" sz="1100">
                <a:solidFill>
                  <a:schemeClr val="dk1"/>
                </a:solidFill>
                <a:latin typeface="Barlow"/>
                <a:ea typeface="Barlow"/>
                <a:cs typeface="Barlow"/>
                <a:sym typeface="Barlow"/>
              </a:rPr>
              <a:t> </a:t>
            </a:r>
            <a:endParaRPr sz="1100" dirty="0">
              <a:solidFill>
                <a:schemeClr val="dk1"/>
              </a:solidFill>
              <a:latin typeface="Barlow"/>
              <a:ea typeface="Barlow"/>
              <a:cs typeface="Barlow"/>
              <a:sym typeface="Barlow"/>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one column 3">
  <p:cSld name="CUSTOM_17">
    <p:bg>
      <p:bgPr>
        <a:blipFill>
          <a:blip r:embed="rId2">
            <a:alphaModFix/>
          </a:blip>
          <a:stretch>
            <a:fillRect/>
          </a:stretch>
        </a:blipFill>
        <a:effectLst/>
      </p:bgPr>
    </p:bg>
    <p:spTree>
      <p:nvGrpSpPr>
        <p:cNvPr id="1" name="Shape 309"/>
        <p:cNvGrpSpPr/>
        <p:nvPr/>
      </p:nvGrpSpPr>
      <p:grpSpPr>
        <a:xfrm>
          <a:off x="0" y="0"/>
          <a:ext cx="0" cy="0"/>
          <a:chOff x="0" y="0"/>
          <a:chExt cx="0" cy="0"/>
        </a:xfrm>
      </p:grpSpPr>
      <p:grpSp>
        <p:nvGrpSpPr>
          <p:cNvPr id="310" name="Google Shape;310;p34"/>
          <p:cNvGrpSpPr/>
          <p:nvPr/>
        </p:nvGrpSpPr>
        <p:grpSpPr>
          <a:xfrm rot="10800000" flipH="1">
            <a:off x="-138833" y="-124843"/>
            <a:ext cx="9352183" cy="5430643"/>
            <a:chOff x="-138833" y="-124843"/>
            <a:chExt cx="9352183" cy="5430643"/>
          </a:xfrm>
        </p:grpSpPr>
        <p:sp>
          <p:nvSpPr>
            <p:cNvPr id="311" name="Google Shape;311;p34"/>
            <p:cNvSpPr/>
            <p:nvPr/>
          </p:nvSpPr>
          <p:spPr>
            <a:xfrm>
              <a:off x="-138833" y="1175449"/>
              <a:ext cx="5480575" cy="4128825"/>
            </a:xfrm>
            <a:custGeom>
              <a:avLst/>
              <a:gdLst/>
              <a:ahLst/>
              <a:cxnLst/>
              <a:rect l="l" t="t" r="r" b="b"/>
              <a:pathLst>
                <a:path w="219223" h="165153" extrusionOk="0">
                  <a:moveTo>
                    <a:pt x="0" y="40311"/>
                  </a:moveTo>
                  <a:lnTo>
                    <a:pt x="0" y="165153"/>
                  </a:lnTo>
                  <a:lnTo>
                    <a:pt x="219223" y="165153"/>
                  </a:lnTo>
                  <a:lnTo>
                    <a:pt x="123872" y="0"/>
                  </a:lnTo>
                  <a:close/>
                </a:path>
              </a:pathLst>
            </a:custGeom>
            <a:solidFill>
              <a:srgbClr val="96B3C1">
                <a:alpha val="38840"/>
              </a:srgbClr>
            </a:solidFill>
            <a:ln>
              <a:noFill/>
            </a:ln>
          </p:spPr>
        </p:sp>
        <p:sp>
          <p:nvSpPr>
            <p:cNvPr id="312" name="Google Shape;312;p34"/>
            <p:cNvSpPr/>
            <p:nvPr/>
          </p:nvSpPr>
          <p:spPr>
            <a:xfrm>
              <a:off x="5480566" y="-124843"/>
              <a:ext cx="3720300" cy="4344500"/>
            </a:xfrm>
            <a:custGeom>
              <a:avLst/>
              <a:gdLst/>
              <a:ahLst/>
              <a:cxnLst/>
              <a:rect l="l" t="t" r="r" b="b"/>
              <a:pathLst>
                <a:path w="148812" h="173780" extrusionOk="0">
                  <a:moveTo>
                    <a:pt x="70911" y="0"/>
                  </a:moveTo>
                  <a:lnTo>
                    <a:pt x="148812" y="0"/>
                  </a:lnTo>
                  <a:lnTo>
                    <a:pt x="148812" y="173780"/>
                  </a:lnTo>
                  <a:lnTo>
                    <a:pt x="0" y="22971"/>
                  </a:lnTo>
                  <a:close/>
                </a:path>
              </a:pathLst>
            </a:custGeom>
            <a:solidFill>
              <a:srgbClr val="595959">
                <a:alpha val="16960"/>
              </a:srgbClr>
            </a:solidFill>
            <a:ln>
              <a:noFill/>
            </a:ln>
          </p:spPr>
        </p:sp>
        <p:sp>
          <p:nvSpPr>
            <p:cNvPr id="313" name="Google Shape;313;p34"/>
            <p:cNvSpPr/>
            <p:nvPr/>
          </p:nvSpPr>
          <p:spPr>
            <a:xfrm>
              <a:off x="2983725" y="411975"/>
              <a:ext cx="6229625" cy="4893825"/>
            </a:xfrm>
            <a:custGeom>
              <a:avLst/>
              <a:gdLst/>
              <a:ahLst/>
              <a:cxnLst/>
              <a:rect l="l" t="t" r="r" b="b"/>
              <a:pathLst>
                <a:path w="249185" h="195753" extrusionOk="0">
                  <a:moveTo>
                    <a:pt x="0" y="32459"/>
                  </a:moveTo>
                  <a:lnTo>
                    <a:pt x="94381" y="195753"/>
                  </a:lnTo>
                  <a:lnTo>
                    <a:pt x="249185" y="195753"/>
                  </a:lnTo>
                  <a:lnTo>
                    <a:pt x="249185" y="152308"/>
                  </a:lnTo>
                  <a:lnTo>
                    <a:pt x="98875" y="0"/>
                  </a:lnTo>
                  <a:close/>
                </a:path>
              </a:pathLst>
            </a:custGeom>
            <a:solidFill>
              <a:srgbClr val="9EDDEF">
                <a:alpha val="29460"/>
              </a:srgbClr>
            </a:solidFill>
            <a:ln>
              <a:noFill/>
            </a:ln>
          </p:spPr>
        </p:sp>
      </p:grpSp>
      <p:sp>
        <p:nvSpPr>
          <p:cNvPr id="314" name="Google Shape;314;p34"/>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5" name="Google Shape;315;p34"/>
          <p:cNvSpPr txBox="1">
            <a:spLocks noGrp="1"/>
          </p:cNvSpPr>
          <p:nvPr>
            <p:ph type="body" idx="1"/>
          </p:nvPr>
        </p:nvSpPr>
        <p:spPr>
          <a:xfrm>
            <a:off x="713225" y="1348475"/>
            <a:ext cx="7717500" cy="3255300"/>
          </a:xfrm>
          <a:prstGeom prst="rect">
            <a:avLst/>
          </a:prstGeom>
        </p:spPr>
        <p:txBody>
          <a:bodyPr spcFirstLastPara="1" wrap="square" lIns="91425" tIns="91425" rIns="91425" bIns="91425" anchor="t" anchorCtr="0">
            <a:noAutofit/>
          </a:bodyPr>
          <a:lstStyle>
            <a:lvl1pPr marL="457200" lvl="0" indent="-336550" rtl="0">
              <a:lnSpc>
                <a:spcPct val="100000"/>
              </a:lnSpc>
              <a:spcBef>
                <a:spcPts val="0"/>
              </a:spcBef>
              <a:spcAft>
                <a:spcPts val="0"/>
              </a:spcAft>
              <a:buSzPts val="1700"/>
              <a:buFont typeface="Barlow"/>
              <a:buChar char="●"/>
              <a:defRPr sz="1400">
                <a:latin typeface="Barlow"/>
                <a:ea typeface="Barlow"/>
                <a:cs typeface="Barlow"/>
                <a:sym typeface="Barlow"/>
              </a:defRPr>
            </a:lvl1pPr>
            <a:lvl2pPr marL="914400" lvl="1" indent="-317500" rtl="0">
              <a:lnSpc>
                <a:spcPct val="100000"/>
              </a:lnSpc>
              <a:spcBef>
                <a:spcPts val="1600"/>
              </a:spcBef>
              <a:spcAft>
                <a:spcPts val="0"/>
              </a:spcAft>
              <a:buSzPts val="1400"/>
              <a:buChar char="○"/>
              <a:defRPr sz="1100">
                <a:latin typeface="Barlow"/>
                <a:ea typeface="Barlow"/>
                <a:cs typeface="Barlow"/>
                <a:sym typeface="Barlow"/>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cxnSp>
        <p:nvCxnSpPr>
          <p:cNvPr id="316" name="Google Shape;316;p34"/>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
        <p:nvSpPr>
          <p:cNvPr id="317" name="Google Shape;317;p34"/>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ackground 1">
  <p:cSld name="CUSTOM_1_1_1_1_1_1_1_1">
    <p:bg>
      <p:bgPr>
        <a:blipFill>
          <a:blip r:embed="rId2">
            <a:alphaModFix/>
          </a:blip>
          <a:stretch>
            <a:fillRect/>
          </a:stretch>
        </a:blipFill>
        <a:effectLst/>
      </p:bgPr>
    </p:bg>
    <p:spTree>
      <p:nvGrpSpPr>
        <p:cNvPr id="1" name="Shape 318"/>
        <p:cNvGrpSpPr/>
        <p:nvPr/>
      </p:nvGrpSpPr>
      <p:grpSpPr>
        <a:xfrm>
          <a:off x="0" y="0"/>
          <a:ext cx="0" cy="0"/>
          <a:chOff x="0" y="0"/>
          <a:chExt cx="0" cy="0"/>
        </a:xfrm>
      </p:grpSpPr>
      <p:sp>
        <p:nvSpPr>
          <p:cNvPr id="319" name="Google Shape;319;p35"/>
          <p:cNvSpPr/>
          <p:nvPr/>
        </p:nvSpPr>
        <p:spPr>
          <a:xfrm>
            <a:off x="-124850" y="-126358"/>
            <a:ext cx="8626600" cy="3433150"/>
          </a:xfrm>
          <a:custGeom>
            <a:avLst/>
            <a:gdLst/>
            <a:ahLst/>
            <a:cxnLst/>
            <a:rect l="l" t="t" r="r" b="b"/>
            <a:pathLst>
              <a:path w="345064" h="137326" extrusionOk="0">
                <a:moveTo>
                  <a:pt x="0" y="0"/>
                </a:moveTo>
                <a:lnTo>
                  <a:pt x="215728" y="137326"/>
                </a:lnTo>
                <a:lnTo>
                  <a:pt x="345064" y="0"/>
                </a:lnTo>
                <a:close/>
              </a:path>
            </a:pathLst>
          </a:custGeom>
          <a:solidFill>
            <a:srgbClr val="9EDDEF">
              <a:alpha val="29460"/>
            </a:srgbClr>
          </a:solidFill>
          <a:ln>
            <a:noFill/>
          </a:ln>
        </p:spPr>
      </p:sp>
      <p:sp>
        <p:nvSpPr>
          <p:cNvPr id="320" name="Google Shape;320;p35"/>
          <p:cNvSpPr/>
          <p:nvPr/>
        </p:nvSpPr>
        <p:spPr>
          <a:xfrm>
            <a:off x="5836207" y="-82490"/>
            <a:ext cx="3445650" cy="5180950"/>
          </a:xfrm>
          <a:custGeom>
            <a:avLst/>
            <a:gdLst/>
            <a:ahLst/>
            <a:cxnLst/>
            <a:rect l="l" t="t" r="r" b="b"/>
            <a:pathLst>
              <a:path w="137826" h="207238" extrusionOk="0">
                <a:moveTo>
                  <a:pt x="104368" y="0"/>
                </a:moveTo>
                <a:lnTo>
                  <a:pt x="137826" y="0"/>
                </a:lnTo>
                <a:lnTo>
                  <a:pt x="137826" y="207238"/>
                </a:lnTo>
                <a:lnTo>
                  <a:pt x="0" y="111859"/>
                </a:lnTo>
                <a:close/>
              </a:path>
            </a:pathLst>
          </a:custGeom>
          <a:solidFill>
            <a:srgbClr val="595959">
              <a:alpha val="16960"/>
            </a:srgbClr>
          </a:solidFill>
          <a:ln>
            <a:noFill/>
          </a:ln>
        </p:spPr>
      </p:sp>
      <p:sp>
        <p:nvSpPr>
          <p:cNvPr id="321" name="Google Shape;321;p35"/>
          <p:cNvSpPr/>
          <p:nvPr/>
        </p:nvSpPr>
        <p:spPr>
          <a:xfrm>
            <a:off x="-137325" y="-124850"/>
            <a:ext cx="3770225" cy="3870125"/>
          </a:xfrm>
          <a:custGeom>
            <a:avLst/>
            <a:gdLst/>
            <a:ahLst/>
            <a:cxnLst/>
            <a:rect l="l" t="t" r="r" b="b"/>
            <a:pathLst>
              <a:path w="150809" h="154805" extrusionOk="0">
                <a:moveTo>
                  <a:pt x="1498" y="0"/>
                </a:moveTo>
                <a:lnTo>
                  <a:pt x="150809" y="95879"/>
                </a:lnTo>
                <a:lnTo>
                  <a:pt x="51435" y="154805"/>
                </a:lnTo>
                <a:lnTo>
                  <a:pt x="0" y="154805"/>
                </a:lnTo>
                <a:close/>
              </a:path>
            </a:pathLst>
          </a:custGeom>
          <a:solidFill>
            <a:srgbClr val="96B3C1">
              <a:alpha val="38840"/>
            </a:srgbClr>
          </a:solidFill>
          <a:ln>
            <a:noFill/>
          </a:ln>
        </p:spPr>
      </p:sp>
      <p:sp>
        <p:nvSpPr>
          <p:cNvPr id="322" name="Google Shape;322;p35"/>
          <p:cNvSpPr/>
          <p:nvPr/>
        </p:nvSpPr>
        <p:spPr>
          <a:xfrm>
            <a:off x="-65800" y="2281125"/>
            <a:ext cx="5351875" cy="2917200"/>
          </a:xfrm>
          <a:custGeom>
            <a:avLst/>
            <a:gdLst/>
            <a:ahLst/>
            <a:cxnLst/>
            <a:rect l="l" t="t" r="r" b="b"/>
            <a:pathLst>
              <a:path w="214075" h="116688" extrusionOk="0">
                <a:moveTo>
                  <a:pt x="211881" y="116688"/>
                </a:moveTo>
                <a:lnTo>
                  <a:pt x="0" y="116688"/>
                </a:lnTo>
                <a:lnTo>
                  <a:pt x="0" y="58783"/>
                </a:lnTo>
                <a:lnTo>
                  <a:pt x="48255" y="58783"/>
                </a:lnTo>
                <a:lnTo>
                  <a:pt x="147396" y="0"/>
                </a:lnTo>
                <a:lnTo>
                  <a:pt x="214075" y="41236"/>
                </a:lnTo>
                <a:close/>
              </a:path>
            </a:pathLst>
          </a:custGeom>
          <a:solidFill>
            <a:srgbClr val="F7E5B7">
              <a:alpha val="52679"/>
            </a:srgbClr>
          </a:solidFill>
          <a:ln>
            <a:noFill/>
          </a:ln>
        </p:spPr>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ackground 2">
  <p:cSld name="CUSTOM_1_1_1_1_1_1_1_1_1">
    <p:bg>
      <p:bgPr>
        <a:blipFill>
          <a:blip r:embed="rId2">
            <a:alphaModFix/>
          </a:blip>
          <a:stretch>
            <a:fillRect/>
          </a:stretch>
        </a:blipFill>
        <a:effectLst/>
      </p:bgPr>
    </p:bg>
    <p:spTree>
      <p:nvGrpSpPr>
        <p:cNvPr id="1" name="Shape 323"/>
        <p:cNvGrpSpPr/>
        <p:nvPr/>
      </p:nvGrpSpPr>
      <p:grpSpPr>
        <a:xfrm>
          <a:off x="0" y="0"/>
          <a:ext cx="0" cy="0"/>
          <a:chOff x="0" y="0"/>
          <a:chExt cx="0" cy="0"/>
        </a:xfrm>
      </p:grpSpPr>
      <p:sp>
        <p:nvSpPr>
          <p:cNvPr id="324" name="Google Shape;324;p36"/>
          <p:cNvSpPr/>
          <p:nvPr/>
        </p:nvSpPr>
        <p:spPr>
          <a:xfrm rot="10800000">
            <a:off x="2684116" y="-137325"/>
            <a:ext cx="6629125" cy="2933800"/>
          </a:xfrm>
          <a:custGeom>
            <a:avLst/>
            <a:gdLst/>
            <a:ahLst/>
            <a:cxnLst/>
            <a:rect l="l" t="t" r="r" b="b"/>
            <a:pathLst>
              <a:path w="265165" h="117352" extrusionOk="0">
                <a:moveTo>
                  <a:pt x="155803" y="0"/>
                </a:moveTo>
                <a:lnTo>
                  <a:pt x="218724" y="40948"/>
                </a:lnTo>
                <a:lnTo>
                  <a:pt x="265165" y="117352"/>
                </a:lnTo>
                <a:lnTo>
                  <a:pt x="0" y="117352"/>
                </a:lnTo>
                <a:lnTo>
                  <a:pt x="0" y="58426"/>
                </a:lnTo>
                <a:lnTo>
                  <a:pt x="57427" y="58426"/>
                </a:lnTo>
                <a:close/>
              </a:path>
            </a:pathLst>
          </a:custGeom>
          <a:solidFill>
            <a:srgbClr val="F7E5B7">
              <a:alpha val="52679"/>
            </a:srgbClr>
          </a:solidFill>
          <a:ln>
            <a:noFill/>
          </a:ln>
        </p:spPr>
      </p:sp>
      <p:sp>
        <p:nvSpPr>
          <p:cNvPr id="325" name="Google Shape;325;p36"/>
          <p:cNvSpPr/>
          <p:nvPr/>
        </p:nvSpPr>
        <p:spPr>
          <a:xfrm>
            <a:off x="2883850" y="3632900"/>
            <a:ext cx="6354475" cy="1598000"/>
          </a:xfrm>
          <a:custGeom>
            <a:avLst/>
            <a:gdLst/>
            <a:ahLst/>
            <a:cxnLst/>
            <a:rect l="l" t="t" r="r" b="b"/>
            <a:pathLst>
              <a:path w="254179" h="63920" extrusionOk="0">
                <a:moveTo>
                  <a:pt x="153806" y="0"/>
                </a:moveTo>
                <a:lnTo>
                  <a:pt x="0" y="63920"/>
                </a:lnTo>
                <a:lnTo>
                  <a:pt x="254179" y="63920"/>
                </a:lnTo>
                <a:close/>
              </a:path>
            </a:pathLst>
          </a:custGeom>
          <a:solidFill>
            <a:srgbClr val="96B3C1">
              <a:alpha val="38840"/>
            </a:srgbClr>
          </a:solidFill>
          <a:ln>
            <a:noFill/>
          </a:ln>
        </p:spPr>
      </p:sp>
      <p:sp>
        <p:nvSpPr>
          <p:cNvPr id="326" name="Google Shape;326;p36"/>
          <p:cNvSpPr/>
          <p:nvPr/>
        </p:nvSpPr>
        <p:spPr>
          <a:xfrm>
            <a:off x="-87400" y="-112350"/>
            <a:ext cx="3932550" cy="5318275"/>
          </a:xfrm>
          <a:custGeom>
            <a:avLst/>
            <a:gdLst/>
            <a:ahLst/>
            <a:cxnLst/>
            <a:rect l="l" t="t" r="r" b="b"/>
            <a:pathLst>
              <a:path w="157302" h="212731" extrusionOk="0">
                <a:moveTo>
                  <a:pt x="157302" y="75904"/>
                </a:moveTo>
                <a:lnTo>
                  <a:pt x="120848" y="212731"/>
                </a:lnTo>
                <a:lnTo>
                  <a:pt x="0" y="212731"/>
                </a:lnTo>
                <a:lnTo>
                  <a:pt x="0" y="0"/>
                </a:lnTo>
                <a:lnTo>
                  <a:pt x="111859" y="0"/>
                </a:lnTo>
                <a:close/>
              </a:path>
            </a:pathLst>
          </a:custGeom>
          <a:solidFill>
            <a:srgbClr val="595959">
              <a:alpha val="16960"/>
            </a:srgbClr>
          </a:solidFill>
          <a:ln>
            <a:noFill/>
          </a:ln>
        </p:spPr>
      </p:sp>
      <p:sp>
        <p:nvSpPr>
          <p:cNvPr id="327" name="Google Shape;327;p36"/>
          <p:cNvSpPr/>
          <p:nvPr/>
        </p:nvSpPr>
        <p:spPr>
          <a:xfrm>
            <a:off x="5425014" y="1345736"/>
            <a:ext cx="3751250" cy="3860600"/>
          </a:xfrm>
          <a:custGeom>
            <a:avLst/>
            <a:gdLst/>
            <a:ahLst/>
            <a:cxnLst/>
            <a:rect l="l" t="t" r="r" b="b"/>
            <a:pathLst>
              <a:path w="150050" h="154424" extrusionOk="0">
                <a:moveTo>
                  <a:pt x="97566" y="0"/>
                </a:moveTo>
                <a:lnTo>
                  <a:pt x="0" y="57867"/>
                </a:lnTo>
                <a:lnTo>
                  <a:pt x="150050" y="154424"/>
                </a:lnTo>
                <a:close/>
              </a:path>
            </a:pathLst>
          </a:custGeom>
          <a:solidFill>
            <a:srgbClr val="9EDDEF">
              <a:alpha val="29460"/>
            </a:srgbClr>
          </a:solidFill>
          <a:ln>
            <a:noFill/>
          </a:ln>
        </p:spPr>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ackground 3">
  <p:cSld name="CUSTOM_1_1_1_1_1_1_1_1_1_1">
    <p:bg>
      <p:bgPr>
        <a:blipFill>
          <a:blip r:embed="rId2">
            <a:alphaModFix/>
          </a:blip>
          <a:stretch>
            <a:fillRect/>
          </a:stretch>
        </a:blipFill>
        <a:effectLst/>
      </p:bgPr>
    </p:bg>
    <p:spTree>
      <p:nvGrpSpPr>
        <p:cNvPr id="1" name="Shape 328"/>
        <p:cNvGrpSpPr/>
        <p:nvPr/>
      </p:nvGrpSpPr>
      <p:grpSpPr>
        <a:xfrm>
          <a:off x="0" y="0"/>
          <a:ext cx="0" cy="0"/>
          <a:chOff x="0" y="0"/>
          <a:chExt cx="0" cy="0"/>
        </a:xfrm>
      </p:grpSpPr>
      <p:sp>
        <p:nvSpPr>
          <p:cNvPr id="329" name="Google Shape;329;p37"/>
          <p:cNvSpPr/>
          <p:nvPr/>
        </p:nvSpPr>
        <p:spPr>
          <a:xfrm>
            <a:off x="-239800" y="-124825"/>
            <a:ext cx="4422355" cy="5368200"/>
          </a:xfrm>
          <a:custGeom>
            <a:avLst/>
            <a:gdLst/>
            <a:ahLst/>
            <a:cxnLst/>
            <a:rect l="l" t="t" r="r" b="b"/>
            <a:pathLst>
              <a:path w="174280" h="214728" extrusionOk="0">
                <a:moveTo>
                  <a:pt x="2997" y="0"/>
                </a:moveTo>
                <a:lnTo>
                  <a:pt x="174280" y="125341"/>
                </a:lnTo>
                <a:lnTo>
                  <a:pt x="174280" y="214728"/>
                </a:lnTo>
                <a:lnTo>
                  <a:pt x="0" y="214728"/>
                </a:lnTo>
                <a:lnTo>
                  <a:pt x="0" y="4993"/>
                </a:lnTo>
                <a:close/>
              </a:path>
            </a:pathLst>
          </a:custGeom>
          <a:solidFill>
            <a:srgbClr val="F7E5B7">
              <a:alpha val="52679"/>
            </a:srgbClr>
          </a:solidFill>
          <a:ln>
            <a:noFill/>
          </a:ln>
        </p:spPr>
      </p:sp>
      <p:sp>
        <p:nvSpPr>
          <p:cNvPr id="330" name="Google Shape;330;p37"/>
          <p:cNvSpPr/>
          <p:nvPr/>
        </p:nvSpPr>
        <p:spPr>
          <a:xfrm>
            <a:off x="4182502" y="1960030"/>
            <a:ext cx="4219583" cy="3295825"/>
          </a:xfrm>
          <a:custGeom>
            <a:avLst/>
            <a:gdLst/>
            <a:ahLst/>
            <a:cxnLst/>
            <a:rect l="l" t="t" r="r" b="b"/>
            <a:pathLst>
              <a:path w="166289" h="131833" extrusionOk="0">
                <a:moveTo>
                  <a:pt x="0" y="131833"/>
                </a:moveTo>
                <a:lnTo>
                  <a:pt x="12484" y="131334"/>
                </a:lnTo>
                <a:lnTo>
                  <a:pt x="166289" y="131334"/>
                </a:lnTo>
                <a:lnTo>
                  <a:pt x="95878" y="0"/>
                </a:lnTo>
                <a:lnTo>
                  <a:pt x="0" y="42946"/>
                </a:lnTo>
                <a:close/>
              </a:path>
            </a:pathLst>
          </a:custGeom>
          <a:solidFill>
            <a:srgbClr val="9EDDEF">
              <a:alpha val="29460"/>
            </a:srgbClr>
          </a:solidFill>
          <a:ln>
            <a:noFill/>
          </a:ln>
        </p:spPr>
      </p:sp>
      <p:sp>
        <p:nvSpPr>
          <p:cNvPr id="331" name="Google Shape;331;p37"/>
          <p:cNvSpPr/>
          <p:nvPr/>
        </p:nvSpPr>
        <p:spPr>
          <a:xfrm>
            <a:off x="-151090" y="-99863"/>
            <a:ext cx="6918621" cy="3121050"/>
          </a:xfrm>
          <a:custGeom>
            <a:avLst/>
            <a:gdLst/>
            <a:ahLst/>
            <a:cxnLst/>
            <a:rect l="l" t="t" r="r" b="b"/>
            <a:pathLst>
              <a:path w="272655" h="124842" extrusionOk="0">
                <a:moveTo>
                  <a:pt x="0" y="0"/>
                </a:moveTo>
                <a:lnTo>
                  <a:pt x="272655" y="0"/>
                </a:lnTo>
                <a:lnTo>
                  <a:pt x="266164" y="82895"/>
                </a:lnTo>
                <a:lnTo>
                  <a:pt x="171284" y="124842"/>
                </a:lnTo>
                <a:close/>
              </a:path>
            </a:pathLst>
          </a:custGeom>
          <a:solidFill>
            <a:srgbClr val="96B3C1">
              <a:alpha val="38840"/>
            </a:srgbClr>
          </a:solidFill>
          <a:ln>
            <a:noFill/>
          </a:ln>
        </p:spPr>
      </p:sp>
      <p:sp>
        <p:nvSpPr>
          <p:cNvPr id="332" name="Google Shape;332;p37"/>
          <p:cNvSpPr/>
          <p:nvPr/>
        </p:nvSpPr>
        <p:spPr>
          <a:xfrm>
            <a:off x="6626802" y="1954877"/>
            <a:ext cx="2785600" cy="3323000"/>
          </a:xfrm>
          <a:custGeom>
            <a:avLst/>
            <a:gdLst/>
            <a:ahLst/>
            <a:cxnLst/>
            <a:rect l="l" t="t" r="r" b="b"/>
            <a:pathLst>
              <a:path w="111424" h="132920" extrusionOk="0">
                <a:moveTo>
                  <a:pt x="0" y="878"/>
                </a:moveTo>
                <a:lnTo>
                  <a:pt x="71505" y="132920"/>
                </a:lnTo>
                <a:lnTo>
                  <a:pt x="111424" y="132920"/>
                </a:lnTo>
                <a:lnTo>
                  <a:pt x="107038" y="0"/>
                </a:lnTo>
                <a:close/>
              </a:path>
            </a:pathLst>
          </a:custGeom>
          <a:solidFill>
            <a:srgbClr val="595959">
              <a:alpha val="16960"/>
            </a:srgbClr>
          </a:solidFill>
          <a:ln>
            <a:noFill/>
          </a:ln>
        </p:spPr>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ackground 4">
  <p:cSld name="CUSTOM_1_1_1_1_1_1_1_1_2">
    <p:spTree>
      <p:nvGrpSpPr>
        <p:cNvPr id="1" name="Shape 333"/>
        <p:cNvGrpSpPr/>
        <p:nvPr/>
      </p:nvGrpSpPr>
      <p:grpSpPr>
        <a:xfrm>
          <a:off x="0" y="0"/>
          <a:ext cx="0" cy="0"/>
          <a:chOff x="0" y="0"/>
          <a:chExt cx="0" cy="0"/>
        </a:xfrm>
      </p:grpSpPr>
      <p:pic>
        <p:nvPicPr>
          <p:cNvPr id="334" name="Google Shape;334;p38"/>
          <p:cNvPicPr preferRelativeResize="0"/>
          <p:nvPr/>
        </p:nvPicPr>
        <p:blipFill>
          <a:blip r:embed="rId2">
            <a:alphaModFix/>
          </a:blip>
          <a:stretch>
            <a:fillRect/>
          </a:stretch>
        </p:blipFill>
        <p:spPr>
          <a:xfrm rot="10800000">
            <a:off x="0" y="0"/>
            <a:ext cx="9144000" cy="5143500"/>
          </a:xfrm>
          <a:prstGeom prst="rect">
            <a:avLst/>
          </a:prstGeom>
          <a:noFill/>
          <a:ln>
            <a:noFill/>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338"/>
        <p:cNvGrpSpPr/>
        <p:nvPr/>
      </p:nvGrpSpPr>
      <p:grpSpPr>
        <a:xfrm>
          <a:off x="0" y="0"/>
          <a:ext cx="0" cy="0"/>
          <a:chOff x="0" y="0"/>
          <a:chExt cx="0" cy="0"/>
        </a:xfrm>
      </p:grpSpPr>
      <p:sp>
        <p:nvSpPr>
          <p:cNvPr id="339" name="Google Shape;339;p40"/>
          <p:cNvSpPr/>
          <p:nvPr/>
        </p:nvSpPr>
        <p:spPr>
          <a:xfrm>
            <a:off x="-48100" y="-53085"/>
            <a:ext cx="4346950" cy="3402450"/>
          </a:xfrm>
          <a:custGeom>
            <a:avLst/>
            <a:gdLst/>
            <a:ahLst/>
            <a:cxnLst/>
            <a:rect l="l" t="t" r="r" b="b"/>
            <a:pathLst>
              <a:path w="173878" h="136098" extrusionOk="0">
                <a:moveTo>
                  <a:pt x="0" y="0"/>
                </a:moveTo>
                <a:lnTo>
                  <a:pt x="0" y="136098"/>
                </a:lnTo>
                <a:lnTo>
                  <a:pt x="173878" y="98319"/>
                </a:lnTo>
                <a:lnTo>
                  <a:pt x="130636" y="911"/>
                </a:lnTo>
                <a:close/>
              </a:path>
            </a:pathLst>
          </a:custGeom>
          <a:solidFill>
            <a:srgbClr val="96B3C1">
              <a:alpha val="38840"/>
            </a:srgbClr>
          </a:solidFill>
          <a:ln>
            <a:noFill/>
          </a:ln>
        </p:spPr>
      </p:sp>
      <p:sp>
        <p:nvSpPr>
          <p:cNvPr id="340" name="Google Shape;340;p40"/>
          <p:cNvSpPr/>
          <p:nvPr/>
        </p:nvSpPr>
        <p:spPr>
          <a:xfrm>
            <a:off x="-48100" y="2404900"/>
            <a:ext cx="6793525" cy="3072450"/>
          </a:xfrm>
          <a:custGeom>
            <a:avLst/>
            <a:gdLst/>
            <a:ahLst/>
            <a:cxnLst/>
            <a:rect l="l" t="t" r="r" b="b"/>
            <a:pathLst>
              <a:path w="271741" h="122898" extrusionOk="0">
                <a:moveTo>
                  <a:pt x="0" y="37780"/>
                </a:moveTo>
                <a:lnTo>
                  <a:pt x="0" y="122898"/>
                </a:lnTo>
                <a:lnTo>
                  <a:pt x="271741" y="122898"/>
                </a:lnTo>
                <a:lnTo>
                  <a:pt x="174333" y="0"/>
                </a:lnTo>
                <a:close/>
              </a:path>
            </a:pathLst>
          </a:custGeom>
          <a:solidFill>
            <a:srgbClr val="F7E5B7">
              <a:alpha val="52679"/>
            </a:srgbClr>
          </a:solidFill>
          <a:ln>
            <a:noFill/>
          </a:ln>
        </p:spPr>
      </p:sp>
      <p:sp>
        <p:nvSpPr>
          <p:cNvPr id="341" name="Google Shape;341;p40"/>
          <p:cNvSpPr/>
          <p:nvPr/>
        </p:nvSpPr>
        <p:spPr>
          <a:xfrm>
            <a:off x="3200731" y="-70150"/>
            <a:ext cx="6065225" cy="3322800"/>
          </a:xfrm>
          <a:custGeom>
            <a:avLst/>
            <a:gdLst/>
            <a:ahLst/>
            <a:cxnLst/>
            <a:rect l="l" t="t" r="r" b="b"/>
            <a:pathLst>
              <a:path w="242609" h="132912" extrusionOk="0">
                <a:moveTo>
                  <a:pt x="0" y="455"/>
                </a:moveTo>
                <a:lnTo>
                  <a:pt x="44607" y="100594"/>
                </a:lnTo>
                <a:lnTo>
                  <a:pt x="242609" y="132912"/>
                </a:lnTo>
                <a:lnTo>
                  <a:pt x="242609" y="0"/>
                </a:lnTo>
                <a:close/>
              </a:path>
            </a:pathLst>
          </a:custGeom>
          <a:solidFill>
            <a:srgbClr val="9EDDEF">
              <a:alpha val="29460"/>
            </a:srgbClr>
          </a:solidFill>
          <a:ln>
            <a:noFill/>
          </a:ln>
        </p:spPr>
      </p:sp>
      <p:sp>
        <p:nvSpPr>
          <p:cNvPr id="342" name="Google Shape;342;p40"/>
          <p:cNvSpPr/>
          <p:nvPr/>
        </p:nvSpPr>
        <p:spPr>
          <a:xfrm>
            <a:off x="-24000" y="410550"/>
            <a:ext cx="9192000" cy="43224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3" name="Google Shape;343;p40"/>
          <p:cNvSpPr txBox="1">
            <a:spLocks noGrp="1"/>
          </p:cNvSpPr>
          <p:nvPr>
            <p:ph type="ctrTitle"/>
          </p:nvPr>
        </p:nvSpPr>
        <p:spPr>
          <a:xfrm>
            <a:off x="2218775" y="1512863"/>
            <a:ext cx="4706400" cy="150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5200"/>
              <a:buNone/>
              <a:defRPr sz="5800">
                <a:solidFill>
                  <a:schemeClr val="dk1"/>
                </a:solidFill>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344" name="Google Shape;344;p40"/>
          <p:cNvSpPr txBox="1">
            <a:spLocks noGrp="1"/>
          </p:cNvSpPr>
          <p:nvPr>
            <p:ph type="subTitle" idx="1"/>
          </p:nvPr>
        </p:nvSpPr>
        <p:spPr>
          <a:xfrm>
            <a:off x="2515500" y="3128650"/>
            <a:ext cx="4113000" cy="24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cxnSp>
        <p:nvCxnSpPr>
          <p:cNvPr id="345" name="Google Shape;345;p40"/>
          <p:cNvCxnSpPr/>
          <p:nvPr/>
        </p:nvCxnSpPr>
        <p:spPr>
          <a:xfrm>
            <a:off x="-111387" y="564550"/>
            <a:ext cx="9288300" cy="0"/>
          </a:xfrm>
          <a:prstGeom prst="straightConnector1">
            <a:avLst/>
          </a:prstGeom>
          <a:noFill/>
          <a:ln w="9525" cap="flat" cmpd="sng">
            <a:solidFill>
              <a:schemeClr val="dk1"/>
            </a:solidFill>
            <a:prstDash val="solid"/>
            <a:round/>
            <a:headEnd type="none" w="med" len="med"/>
            <a:tailEnd type="none" w="med" len="med"/>
          </a:ln>
        </p:spPr>
      </p:cxnSp>
      <p:cxnSp>
        <p:nvCxnSpPr>
          <p:cNvPr id="346" name="Google Shape;346;p40"/>
          <p:cNvCxnSpPr/>
          <p:nvPr/>
        </p:nvCxnSpPr>
        <p:spPr>
          <a:xfrm>
            <a:off x="-111387" y="4582625"/>
            <a:ext cx="92883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347"/>
        <p:cNvGrpSpPr/>
        <p:nvPr/>
      </p:nvGrpSpPr>
      <p:grpSpPr>
        <a:xfrm>
          <a:off x="0" y="0"/>
          <a:ext cx="0" cy="0"/>
          <a:chOff x="0" y="0"/>
          <a:chExt cx="0" cy="0"/>
        </a:xfrm>
      </p:grpSpPr>
      <p:sp>
        <p:nvSpPr>
          <p:cNvPr id="348" name="Google Shape;348;p41"/>
          <p:cNvSpPr/>
          <p:nvPr/>
        </p:nvSpPr>
        <p:spPr>
          <a:xfrm rot="10800000">
            <a:off x="4919006" y="2057835"/>
            <a:ext cx="4346950" cy="3402450"/>
          </a:xfrm>
          <a:custGeom>
            <a:avLst/>
            <a:gdLst/>
            <a:ahLst/>
            <a:cxnLst/>
            <a:rect l="l" t="t" r="r" b="b"/>
            <a:pathLst>
              <a:path w="173878" h="136098" extrusionOk="0">
                <a:moveTo>
                  <a:pt x="0" y="0"/>
                </a:moveTo>
                <a:lnTo>
                  <a:pt x="0" y="136098"/>
                </a:lnTo>
                <a:lnTo>
                  <a:pt x="173878" y="98319"/>
                </a:lnTo>
                <a:lnTo>
                  <a:pt x="130636" y="911"/>
                </a:lnTo>
                <a:close/>
              </a:path>
            </a:pathLst>
          </a:custGeom>
          <a:solidFill>
            <a:srgbClr val="96B3C1">
              <a:alpha val="38840"/>
            </a:srgbClr>
          </a:solidFill>
          <a:ln>
            <a:noFill/>
          </a:ln>
        </p:spPr>
      </p:sp>
      <p:sp>
        <p:nvSpPr>
          <p:cNvPr id="349" name="Google Shape;349;p41"/>
          <p:cNvSpPr/>
          <p:nvPr/>
        </p:nvSpPr>
        <p:spPr>
          <a:xfrm rot="10800000">
            <a:off x="2472431" y="-70150"/>
            <a:ext cx="6793525" cy="3072450"/>
          </a:xfrm>
          <a:custGeom>
            <a:avLst/>
            <a:gdLst/>
            <a:ahLst/>
            <a:cxnLst/>
            <a:rect l="l" t="t" r="r" b="b"/>
            <a:pathLst>
              <a:path w="271741" h="122898" extrusionOk="0">
                <a:moveTo>
                  <a:pt x="0" y="37780"/>
                </a:moveTo>
                <a:lnTo>
                  <a:pt x="0" y="122898"/>
                </a:lnTo>
                <a:lnTo>
                  <a:pt x="271741" y="122898"/>
                </a:lnTo>
                <a:lnTo>
                  <a:pt x="174333" y="0"/>
                </a:lnTo>
                <a:close/>
              </a:path>
            </a:pathLst>
          </a:custGeom>
          <a:solidFill>
            <a:srgbClr val="F7E5B7">
              <a:alpha val="52679"/>
            </a:srgbClr>
          </a:solidFill>
          <a:ln>
            <a:noFill/>
          </a:ln>
        </p:spPr>
      </p:sp>
      <p:sp>
        <p:nvSpPr>
          <p:cNvPr id="350" name="Google Shape;350;p41"/>
          <p:cNvSpPr/>
          <p:nvPr/>
        </p:nvSpPr>
        <p:spPr>
          <a:xfrm rot="10800000">
            <a:off x="-48100" y="2154550"/>
            <a:ext cx="6065225" cy="3322800"/>
          </a:xfrm>
          <a:custGeom>
            <a:avLst/>
            <a:gdLst/>
            <a:ahLst/>
            <a:cxnLst/>
            <a:rect l="l" t="t" r="r" b="b"/>
            <a:pathLst>
              <a:path w="242609" h="132912" extrusionOk="0">
                <a:moveTo>
                  <a:pt x="0" y="455"/>
                </a:moveTo>
                <a:lnTo>
                  <a:pt x="44607" y="100594"/>
                </a:lnTo>
                <a:lnTo>
                  <a:pt x="242609" y="132912"/>
                </a:lnTo>
                <a:lnTo>
                  <a:pt x="242609" y="0"/>
                </a:lnTo>
                <a:close/>
              </a:path>
            </a:pathLst>
          </a:custGeom>
          <a:solidFill>
            <a:srgbClr val="9EDDEF">
              <a:alpha val="29460"/>
            </a:srgbClr>
          </a:solidFill>
          <a:ln>
            <a:noFill/>
          </a:ln>
        </p:spPr>
      </p:sp>
      <p:sp>
        <p:nvSpPr>
          <p:cNvPr id="351" name="Google Shape;351;p41"/>
          <p:cNvSpPr/>
          <p:nvPr/>
        </p:nvSpPr>
        <p:spPr>
          <a:xfrm>
            <a:off x="-24000" y="410550"/>
            <a:ext cx="9192000" cy="43224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2" name="Google Shape;352;p41"/>
          <p:cNvSpPr txBox="1">
            <a:spLocks noGrp="1"/>
          </p:cNvSpPr>
          <p:nvPr>
            <p:ph type="title"/>
          </p:nvPr>
        </p:nvSpPr>
        <p:spPr>
          <a:xfrm>
            <a:off x="2860200" y="2746192"/>
            <a:ext cx="3423600" cy="629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solidFill>
                  <a:schemeClr val="dk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53" name="Google Shape;353;p41"/>
          <p:cNvSpPr txBox="1">
            <a:spLocks noGrp="1"/>
          </p:cNvSpPr>
          <p:nvPr>
            <p:ph type="title" idx="2" hasCustomPrompt="1"/>
          </p:nvPr>
        </p:nvSpPr>
        <p:spPr>
          <a:xfrm>
            <a:off x="3850375" y="1276877"/>
            <a:ext cx="1443300" cy="1382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600">
                <a:solidFill>
                  <a:schemeClr val="dk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54" name="Google Shape;354;p41"/>
          <p:cNvSpPr txBox="1">
            <a:spLocks noGrp="1"/>
          </p:cNvSpPr>
          <p:nvPr>
            <p:ph type="subTitle" idx="1"/>
          </p:nvPr>
        </p:nvSpPr>
        <p:spPr>
          <a:xfrm>
            <a:off x="2948550" y="3462208"/>
            <a:ext cx="3246900" cy="40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solidFill>
                  <a:schemeClr val="dk1"/>
                </a:solidFill>
                <a:latin typeface="Barlow"/>
                <a:ea typeface="Barlow"/>
                <a:cs typeface="Barlow"/>
                <a:sym typeface="Barlow"/>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55" name="Google Shape;355;p41"/>
          <p:cNvSpPr txBox="1">
            <a:spLocks noGrp="1"/>
          </p:cNvSpPr>
          <p:nvPr>
            <p:ph type="subTitle" idx="3"/>
          </p:nvPr>
        </p:nvSpPr>
        <p:spPr>
          <a:xfrm>
            <a:off x="713225" y="539500"/>
            <a:ext cx="9465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2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cxnSp>
        <p:nvCxnSpPr>
          <p:cNvPr id="356" name="Google Shape;356;p41"/>
          <p:cNvCxnSpPr/>
          <p:nvPr/>
        </p:nvCxnSpPr>
        <p:spPr>
          <a:xfrm>
            <a:off x="-111387" y="564550"/>
            <a:ext cx="9288300" cy="0"/>
          </a:xfrm>
          <a:prstGeom prst="straightConnector1">
            <a:avLst/>
          </a:prstGeom>
          <a:noFill/>
          <a:ln w="9525" cap="flat" cmpd="sng">
            <a:solidFill>
              <a:schemeClr val="dk1"/>
            </a:solidFill>
            <a:prstDash val="solid"/>
            <a:round/>
            <a:headEnd type="none" w="med" len="med"/>
            <a:tailEnd type="none" w="med" len="med"/>
          </a:ln>
        </p:spPr>
      </p:cxnSp>
      <p:cxnSp>
        <p:nvCxnSpPr>
          <p:cNvPr id="357" name="Google Shape;357;p41"/>
          <p:cNvCxnSpPr/>
          <p:nvPr/>
        </p:nvCxnSpPr>
        <p:spPr>
          <a:xfrm>
            <a:off x="-111387" y="4582625"/>
            <a:ext cx="92883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ítulo y dos columnas " type="twoColTx">
  <p:cSld name="TITLE_AND_TWO_COLUMNS">
    <p:bg>
      <p:bgPr>
        <a:blipFill>
          <a:blip r:embed="rId2">
            <a:alphaModFix/>
          </a:blip>
          <a:stretch>
            <a:fillRect/>
          </a:stretch>
        </a:blipFill>
        <a:effectLst/>
      </p:bgPr>
    </p:bg>
    <p:spTree>
      <p:nvGrpSpPr>
        <p:cNvPr id="1" name="Shape 33"/>
        <p:cNvGrpSpPr/>
        <p:nvPr/>
      </p:nvGrpSpPr>
      <p:grpSpPr>
        <a:xfrm>
          <a:off x="0" y="0"/>
          <a:ext cx="0" cy="0"/>
          <a:chOff x="0" y="0"/>
          <a:chExt cx="0" cy="0"/>
        </a:xfrm>
      </p:grpSpPr>
      <p:sp>
        <p:nvSpPr>
          <p:cNvPr id="34" name="Google Shape;34;p5"/>
          <p:cNvSpPr/>
          <p:nvPr/>
        </p:nvSpPr>
        <p:spPr>
          <a:xfrm>
            <a:off x="-77225" y="-142700"/>
            <a:ext cx="5097150" cy="4065975"/>
          </a:xfrm>
          <a:custGeom>
            <a:avLst/>
            <a:gdLst/>
            <a:ahLst/>
            <a:cxnLst/>
            <a:rect l="l" t="t" r="r" b="b"/>
            <a:pathLst>
              <a:path w="203886" h="162639" extrusionOk="0">
                <a:moveTo>
                  <a:pt x="0" y="1383"/>
                </a:moveTo>
                <a:lnTo>
                  <a:pt x="0" y="100855"/>
                </a:lnTo>
                <a:lnTo>
                  <a:pt x="203886" y="162639"/>
                </a:lnTo>
                <a:lnTo>
                  <a:pt x="80108" y="0"/>
                </a:lnTo>
                <a:close/>
              </a:path>
            </a:pathLst>
          </a:custGeom>
          <a:solidFill>
            <a:srgbClr val="96B3C1">
              <a:alpha val="38840"/>
            </a:srgbClr>
          </a:solidFill>
          <a:ln>
            <a:noFill/>
          </a:ln>
        </p:spPr>
      </p:sp>
      <p:sp>
        <p:nvSpPr>
          <p:cNvPr id="35" name="Google Shape;35;p5"/>
          <p:cNvSpPr/>
          <p:nvPr/>
        </p:nvSpPr>
        <p:spPr>
          <a:xfrm>
            <a:off x="1884466" y="-196909"/>
            <a:ext cx="4243962" cy="4121888"/>
          </a:xfrm>
          <a:custGeom>
            <a:avLst/>
            <a:gdLst/>
            <a:ahLst/>
            <a:cxnLst/>
            <a:rect l="l" t="t" r="r" b="b"/>
            <a:pathLst>
              <a:path w="169099" h="164530" extrusionOk="0">
                <a:moveTo>
                  <a:pt x="0" y="0"/>
                </a:moveTo>
                <a:lnTo>
                  <a:pt x="169099" y="4510"/>
                </a:lnTo>
                <a:lnTo>
                  <a:pt x="123379" y="164530"/>
                </a:lnTo>
                <a:close/>
              </a:path>
            </a:pathLst>
          </a:custGeom>
          <a:solidFill>
            <a:srgbClr val="9EDDEF">
              <a:alpha val="29460"/>
            </a:srgbClr>
          </a:solidFill>
          <a:ln>
            <a:noFill/>
          </a:ln>
        </p:spPr>
      </p:sp>
      <p:sp>
        <p:nvSpPr>
          <p:cNvPr id="36" name="Google Shape;36;p5"/>
          <p:cNvSpPr/>
          <p:nvPr/>
        </p:nvSpPr>
        <p:spPr>
          <a:xfrm>
            <a:off x="-61779" y="2378675"/>
            <a:ext cx="4927250" cy="3027400"/>
          </a:xfrm>
          <a:custGeom>
            <a:avLst/>
            <a:gdLst/>
            <a:ahLst/>
            <a:cxnLst/>
            <a:rect l="l" t="t" r="r" b="b"/>
            <a:pathLst>
              <a:path w="197090" h="121096" extrusionOk="0">
                <a:moveTo>
                  <a:pt x="0" y="0"/>
                </a:moveTo>
                <a:lnTo>
                  <a:pt x="0" y="121096"/>
                </a:lnTo>
                <a:lnTo>
                  <a:pt x="197090" y="121096"/>
                </a:lnTo>
                <a:lnTo>
                  <a:pt x="154459" y="48191"/>
                </a:lnTo>
                <a:close/>
              </a:path>
            </a:pathLst>
          </a:custGeom>
          <a:solidFill>
            <a:srgbClr val="9EDDEF">
              <a:alpha val="29460"/>
            </a:srgbClr>
          </a:solidFill>
          <a:ln>
            <a:noFill/>
          </a:ln>
        </p:spPr>
      </p:sp>
      <p:sp>
        <p:nvSpPr>
          <p:cNvPr id="37" name="Google Shape;37;p5"/>
          <p:cNvSpPr/>
          <p:nvPr/>
        </p:nvSpPr>
        <p:spPr>
          <a:xfrm>
            <a:off x="3799696" y="2286004"/>
            <a:ext cx="5483325" cy="3135525"/>
          </a:xfrm>
          <a:custGeom>
            <a:avLst/>
            <a:gdLst/>
            <a:ahLst/>
            <a:cxnLst/>
            <a:rect l="l" t="t" r="r" b="b"/>
            <a:pathLst>
              <a:path w="219333" h="125421" extrusionOk="0">
                <a:moveTo>
                  <a:pt x="0" y="51280"/>
                </a:moveTo>
                <a:lnTo>
                  <a:pt x="42631" y="125421"/>
                </a:lnTo>
                <a:lnTo>
                  <a:pt x="219333" y="125421"/>
                </a:lnTo>
                <a:lnTo>
                  <a:pt x="68580" y="0"/>
                </a:lnTo>
                <a:lnTo>
                  <a:pt x="47574" y="65491"/>
                </a:lnTo>
                <a:close/>
              </a:path>
            </a:pathLst>
          </a:custGeom>
          <a:solidFill>
            <a:srgbClr val="F7E5B7">
              <a:alpha val="52679"/>
            </a:srgbClr>
          </a:solidFill>
          <a:ln>
            <a:noFill/>
          </a:ln>
        </p:spPr>
      </p:sp>
      <p:sp>
        <p:nvSpPr>
          <p:cNvPr id="38" name="Google Shape;38;p5"/>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39;p5"/>
          <p:cNvSpPr txBox="1">
            <a:spLocks noGrp="1"/>
          </p:cNvSpPr>
          <p:nvPr>
            <p:ph type="subTitle" idx="1"/>
          </p:nvPr>
        </p:nvSpPr>
        <p:spPr>
          <a:xfrm>
            <a:off x="1422548" y="2343557"/>
            <a:ext cx="3100800" cy="990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500"/>
              <a:buChar char="●"/>
              <a:defRPr sz="1400">
                <a:latin typeface="Barlow"/>
                <a:ea typeface="Barlow"/>
                <a:cs typeface="Barlow"/>
                <a:sym typeface="Barlow"/>
              </a:defRPr>
            </a:lvl1pPr>
            <a:lvl2pPr lvl="1" algn="ctr" rtl="0">
              <a:lnSpc>
                <a:spcPct val="100000"/>
              </a:lnSpc>
              <a:spcBef>
                <a:spcPts val="0"/>
              </a:spcBef>
              <a:spcAft>
                <a:spcPts val="0"/>
              </a:spcAft>
              <a:buSzPts val="2800"/>
              <a:buChar char="○"/>
              <a:defRPr sz="2800"/>
            </a:lvl2pPr>
            <a:lvl3pPr lvl="2" algn="ctr" rtl="0">
              <a:lnSpc>
                <a:spcPct val="100000"/>
              </a:lnSpc>
              <a:spcBef>
                <a:spcPts val="0"/>
              </a:spcBef>
              <a:spcAft>
                <a:spcPts val="0"/>
              </a:spcAft>
              <a:buSzPts val="2800"/>
              <a:buChar char="■"/>
              <a:defRPr sz="2800"/>
            </a:lvl3pPr>
            <a:lvl4pPr lvl="3" algn="ctr" rtl="0">
              <a:lnSpc>
                <a:spcPct val="100000"/>
              </a:lnSpc>
              <a:spcBef>
                <a:spcPts val="0"/>
              </a:spcBef>
              <a:spcAft>
                <a:spcPts val="0"/>
              </a:spcAft>
              <a:buSzPts val="2800"/>
              <a:buChar char="●"/>
              <a:defRPr sz="2800"/>
            </a:lvl4pPr>
            <a:lvl5pPr lvl="4" algn="ctr" rtl="0">
              <a:lnSpc>
                <a:spcPct val="100000"/>
              </a:lnSpc>
              <a:spcBef>
                <a:spcPts val="0"/>
              </a:spcBef>
              <a:spcAft>
                <a:spcPts val="0"/>
              </a:spcAft>
              <a:buSzPts val="2800"/>
              <a:buChar char="○"/>
              <a:defRPr sz="2800"/>
            </a:lvl5pPr>
            <a:lvl6pPr lvl="5" algn="ctr" rtl="0">
              <a:lnSpc>
                <a:spcPct val="100000"/>
              </a:lnSpc>
              <a:spcBef>
                <a:spcPts val="0"/>
              </a:spcBef>
              <a:spcAft>
                <a:spcPts val="0"/>
              </a:spcAft>
              <a:buSzPts val="2800"/>
              <a:buChar char="■"/>
              <a:defRPr sz="2800"/>
            </a:lvl6pPr>
            <a:lvl7pPr lvl="6" algn="ctr" rtl="0">
              <a:lnSpc>
                <a:spcPct val="100000"/>
              </a:lnSpc>
              <a:spcBef>
                <a:spcPts val="0"/>
              </a:spcBef>
              <a:spcAft>
                <a:spcPts val="0"/>
              </a:spcAft>
              <a:buSzPts val="2800"/>
              <a:buChar char="●"/>
              <a:defRPr sz="2800"/>
            </a:lvl7pPr>
            <a:lvl8pPr lvl="7" algn="ctr" rtl="0">
              <a:lnSpc>
                <a:spcPct val="100000"/>
              </a:lnSpc>
              <a:spcBef>
                <a:spcPts val="0"/>
              </a:spcBef>
              <a:spcAft>
                <a:spcPts val="0"/>
              </a:spcAft>
              <a:buSzPts val="2800"/>
              <a:buChar char="○"/>
              <a:defRPr sz="2800"/>
            </a:lvl8pPr>
            <a:lvl9pPr lvl="8" algn="ctr" rtl="0">
              <a:lnSpc>
                <a:spcPct val="100000"/>
              </a:lnSpc>
              <a:spcBef>
                <a:spcPts val="0"/>
              </a:spcBef>
              <a:spcAft>
                <a:spcPts val="0"/>
              </a:spcAft>
              <a:buSzPts val="2800"/>
              <a:buChar char="■"/>
              <a:defRPr sz="2800"/>
            </a:lvl9pPr>
          </a:lstStyle>
          <a:p>
            <a:endParaRPr/>
          </a:p>
        </p:txBody>
      </p:sp>
      <p:sp>
        <p:nvSpPr>
          <p:cNvPr id="40" name="Google Shape;40;p5"/>
          <p:cNvSpPr txBox="1">
            <a:spLocks noGrp="1"/>
          </p:cNvSpPr>
          <p:nvPr>
            <p:ph type="subTitle" idx="2"/>
          </p:nvPr>
        </p:nvSpPr>
        <p:spPr>
          <a:xfrm>
            <a:off x="5035895" y="2343557"/>
            <a:ext cx="3100800" cy="990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500"/>
              <a:buChar char="●"/>
              <a:defRPr sz="1400">
                <a:latin typeface="Barlow"/>
                <a:ea typeface="Barlow"/>
                <a:cs typeface="Barlow"/>
                <a:sym typeface="Barlow"/>
              </a:defRPr>
            </a:lvl1pPr>
            <a:lvl2pPr lvl="1" algn="ctr" rtl="0">
              <a:lnSpc>
                <a:spcPct val="100000"/>
              </a:lnSpc>
              <a:spcBef>
                <a:spcPts val="0"/>
              </a:spcBef>
              <a:spcAft>
                <a:spcPts val="0"/>
              </a:spcAft>
              <a:buClr>
                <a:schemeClr val="dk1"/>
              </a:buClr>
              <a:buSzPts val="2800"/>
              <a:buChar char="○"/>
              <a:defRPr sz="2800"/>
            </a:lvl2pPr>
            <a:lvl3pPr lvl="2" algn="ctr" rtl="0">
              <a:lnSpc>
                <a:spcPct val="100000"/>
              </a:lnSpc>
              <a:spcBef>
                <a:spcPts val="0"/>
              </a:spcBef>
              <a:spcAft>
                <a:spcPts val="0"/>
              </a:spcAft>
              <a:buClr>
                <a:schemeClr val="dk1"/>
              </a:buClr>
              <a:buSzPts val="2800"/>
              <a:buChar char="■"/>
              <a:defRPr sz="2800"/>
            </a:lvl3pPr>
            <a:lvl4pPr lvl="3" algn="ctr" rtl="0">
              <a:lnSpc>
                <a:spcPct val="100000"/>
              </a:lnSpc>
              <a:spcBef>
                <a:spcPts val="0"/>
              </a:spcBef>
              <a:spcAft>
                <a:spcPts val="0"/>
              </a:spcAft>
              <a:buClr>
                <a:schemeClr val="dk1"/>
              </a:buClr>
              <a:buSzPts val="2800"/>
              <a:buChar char="●"/>
              <a:defRPr sz="2800"/>
            </a:lvl4pPr>
            <a:lvl5pPr lvl="4" algn="ctr" rtl="0">
              <a:lnSpc>
                <a:spcPct val="100000"/>
              </a:lnSpc>
              <a:spcBef>
                <a:spcPts val="0"/>
              </a:spcBef>
              <a:spcAft>
                <a:spcPts val="0"/>
              </a:spcAft>
              <a:buClr>
                <a:schemeClr val="dk1"/>
              </a:buClr>
              <a:buSzPts val="2800"/>
              <a:buChar char="○"/>
              <a:defRPr sz="2800"/>
            </a:lvl5pPr>
            <a:lvl6pPr lvl="5" algn="ctr" rtl="0">
              <a:lnSpc>
                <a:spcPct val="100000"/>
              </a:lnSpc>
              <a:spcBef>
                <a:spcPts val="0"/>
              </a:spcBef>
              <a:spcAft>
                <a:spcPts val="0"/>
              </a:spcAft>
              <a:buClr>
                <a:schemeClr val="dk1"/>
              </a:buClr>
              <a:buSzPts val="2800"/>
              <a:buChar char="■"/>
              <a:defRPr sz="2800"/>
            </a:lvl6pPr>
            <a:lvl7pPr lvl="6" algn="ctr" rtl="0">
              <a:lnSpc>
                <a:spcPct val="100000"/>
              </a:lnSpc>
              <a:spcBef>
                <a:spcPts val="0"/>
              </a:spcBef>
              <a:spcAft>
                <a:spcPts val="0"/>
              </a:spcAft>
              <a:buClr>
                <a:schemeClr val="dk1"/>
              </a:buClr>
              <a:buSzPts val="2800"/>
              <a:buChar char="●"/>
              <a:defRPr sz="2800"/>
            </a:lvl7pPr>
            <a:lvl8pPr lvl="7" algn="ctr" rtl="0">
              <a:lnSpc>
                <a:spcPct val="100000"/>
              </a:lnSpc>
              <a:spcBef>
                <a:spcPts val="0"/>
              </a:spcBef>
              <a:spcAft>
                <a:spcPts val="0"/>
              </a:spcAft>
              <a:buClr>
                <a:schemeClr val="dk1"/>
              </a:buClr>
              <a:buSzPts val="2800"/>
              <a:buChar char="○"/>
              <a:defRPr sz="2800"/>
            </a:lvl8pPr>
            <a:lvl9pPr lvl="8" algn="ctr" rtl="0">
              <a:lnSpc>
                <a:spcPct val="100000"/>
              </a:lnSpc>
              <a:spcBef>
                <a:spcPts val="0"/>
              </a:spcBef>
              <a:spcAft>
                <a:spcPts val="0"/>
              </a:spcAft>
              <a:buClr>
                <a:schemeClr val="dk1"/>
              </a:buClr>
              <a:buSzPts val="2800"/>
              <a:buChar char="■"/>
              <a:defRPr sz="2800"/>
            </a:lvl9pPr>
          </a:lstStyle>
          <a:p>
            <a:endParaRPr/>
          </a:p>
        </p:txBody>
      </p:sp>
      <p:cxnSp>
        <p:nvCxnSpPr>
          <p:cNvPr id="41" name="Google Shape;41;p5"/>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
        <p:nvSpPr>
          <p:cNvPr id="42" name="Google Shape;42;p5"/>
          <p:cNvSpPr txBox="1">
            <a:spLocks noGrp="1"/>
          </p:cNvSpPr>
          <p:nvPr>
            <p:ph type="title"/>
          </p:nvPr>
        </p:nvSpPr>
        <p:spPr>
          <a:xfrm>
            <a:off x="1416555" y="1876659"/>
            <a:ext cx="1658700" cy="3087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43" name="Google Shape;43;p5"/>
          <p:cNvSpPr txBox="1">
            <a:spLocks noGrp="1"/>
          </p:cNvSpPr>
          <p:nvPr>
            <p:ph type="title" idx="3"/>
          </p:nvPr>
        </p:nvSpPr>
        <p:spPr>
          <a:xfrm>
            <a:off x="5029902" y="1876659"/>
            <a:ext cx="1658700" cy="3087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Font typeface="Barlow Condensed"/>
              <a:buNone/>
              <a:defRPr sz="2000">
                <a:latin typeface="Barlow Condensed"/>
                <a:ea typeface="Barlow Condensed"/>
                <a:cs typeface="Barlow Condensed"/>
                <a:sym typeface="Barlow Condensed"/>
              </a:defRPr>
            </a:lvl1pPr>
            <a:lvl2pPr lvl="1" algn="ctr" rtl="0">
              <a:spcBef>
                <a:spcPts val="0"/>
              </a:spcBef>
              <a:spcAft>
                <a:spcPts val="0"/>
              </a:spcAft>
              <a:buSzPts val="3600"/>
              <a:buFont typeface="Barlow Condensed"/>
              <a:buNone/>
              <a:defRPr sz="3600">
                <a:latin typeface="Barlow Condensed"/>
                <a:ea typeface="Barlow Condensed"/>
                <a:cs typeface="Barlow Condensed"/>
                <a:sym typeface="Barlow Condensed"/>
              </a:defRPr>
            </a:lvl2pPr>
            <a:lvl3pPr lvl="2" algn="ctr" rtl="0">
              <a:spcBef>
                <a:spcPts val="0"/>
              </a:spcBef>
              <a:spcAft>
                <a:spcPts val="0"/>
              </a:spcAft>
              <a:buSzPts val="3600"/>
              <a:buFont typeface="Barlow Condensed"/>
              <a:buNone/>
              <a:defRPr sz="3600">
                <a:latin typeface="Barlow Condensed"/>
                <a:ea typeface="Barlow Condensed"/>
                <a:cs typeface="Barlow Condensed"/>
                <a:sym typeface="Barlow Condensed"/>
              </a:defRPr>
            </a:lvl3pPr>
            <a:lvl4pPr lvl="3" algn="ctr" rtl="0">
              <a:spcBef>
                <a:spcPts val="0"/>
              </a:spcBef>
              <a:spcAft>
                <a:spcPts val="0"/>
              </a:spcAft>
              <a:buSzPts val="3600"/>
              <a:buFont typeface="Barlow Condensed"/>
              <a:buNone/>
              <a:defRPr sz="3600">
                <a:latin typeface="Barlow Condensed"/>
                <a:ea typeface="Barlow Condensed"/>
                <a:cs typeface="Barlow Condensed"/>
                <a:sym typeface="Barlow Condensed"/>
              </a:defRPr>
            </a:lvl4pPr>
            <a:lvl5pPr lvl="4" algn="ctr" rtl="0">
              <a:spcBef>
                <a:spcPts val="0"/>
              </a:spcBef>
              <a:spcAft>
                <a:spcPts val="0"/>
              </a:spcAft>
              <a:buSzPts val="3600"/>
              <a:buFont typeface="Barlow Condensed"/>
              <a:buNone/>
              <a:defRPr sz="3600">
                <a:latin typeface="Barlow Condensed"/>
                <a:ea typeface="Barlow Condensed"/>
                <a:cs typeface="Barlow Condensed"/>
                <a:sym typeface="Barlow Condensed"/>
              </a:defRPr>
            </a:lvl5pPr>
            <a:lvl6pPr lvl="5" algn="ctr" rtl="0">
              <a:spcBef>
                <a:spcPts val="0"/>
              </a:spcBef>
              <a:spcAft>
                <a:spcPts val="0"/>
              </a:spcAft>
              <a:buSzPts val="3600"/>
              <a:buFont typeface="Barlow Condensed"/>
              <a:buNone/>
              <a:defRPr sz="3600">
                <a:latin typeface="Barlow Condensed"/>
                <a:ea typeface="Barlow Condensed"/>
                <a:cs typeface="Barlow Condensed"/>
                <a:sym typeface="Barlow Condensed"/>
              </a:defRPr>
            </a:lvl6pPr>
            <a:lvl7pPr lvl="6" algn="ctr" rtl="0">
              <a:spcBef>
                <a:spcPts val="0"/>
              </a:spcBef>
              <a:spcAft>
                <a:spcPts val="0"/>
              </a:spcAft>
              <a:buSzPts val="3600"/>
              <a:buFont typeface="Barlow Condensed"/>
              <a:buNone/>
              <a:defRPr sz="3600">
                <a:latin typeface="Barlow Condensed"/>
                <a:ea typeface="Barlow Condensed"/>
                <a:cs typeface="Barlow Condensed"/>
                <a:sym typeface="Barlow Condensed"/>
              </a:defRPr>
            </a:lvl7pPr>
            <a:lvl8pPr lvl="7" algn="ctr" rtl="0">
              <a:spcBef>
                <a:spcPts val="0"/>
              </a:spcBef>
              <a:spcAft>
                <a:spcPts val="0"/>
              </a:spcAft>
              <a:buSzPts val="3600"/>
              <a:buFont typeface="Barlow Condensed"/>
              <a:buNone/>
              <a:defRPr sz="3600">
                <a:latin typeface="Barlow Condensed"/>
                <a:ea typeface="Barlow Condensed"/>
                <a:cs typeface="Barlow Condensed"/>
                <a:sym typeface="Barlow Condensed"/>
              </a:defRPr>
            </a:lvl8pPr>
            <a:lvl9pPr lvl="8" algn="ctr" rtl="0">
              <a:spcBef>
                <a:spcPts val="0"/>
              </a:spcBef>
              <a:spcAft>
                <a:spcPts val="0"/>
              </a:spcAft>
              <a:buSzPts val="3600"/>
              <a:buFont typeface="Barlow Condensed"/>
              <a:buNone/>
              <a:defRPr sz="3600">
                <a:latin typeface="Barlow Condensed"/>
                <a:ea typeface="Barlow Condensed"/>
                <a:cs typeface="Barlow Condensed"/>
                <a:sym typeface="Barlow Condensed"/>
              </a:defRPr>
            </a:lvl9pPr>
          </a:lstStyle>
          <a:p>
            <a:endParaRPr/>
          </a:p>
        </p:txBody>
      </p:sp>
      <p:sp>
        <p:nvSpPr>
          <p:cNvPr id="44" name="Google Shape;44;p5"/>
          <p:cNvSpPr txBox="1">
            <a:spLocks noGrp="1"/>
          </p:cNvSpPr>
          <p:nvPr>
            <p:ph type="title" idx="4"/>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blipFill>
          <a:blip r:embed="rId2">
            <a:alphaModFix/>
          </a:blip>
          <a:stretch>
            <a:fillRect/>
          </a:stretch>
        </a:blipFill>
        <a:effectLst/>
      </p:bgPr>
    </p:bg>
    <p:spTree>
      <p:nvGrpSpPr>
        <p:cNvPr id="1" name="Shape 358"/>
        <p:cNvGrpSpPr/>
        <p:nvPr/>
      </p:nvGrpSpPr>
      <p:grpSpPr>
        <a:xfrm>
          <a:off x="0" y="0"/>
          <a:ext cx="0" cy="0"/>
          <a:chOff x="0" y="0"/>
          <a:chExt cx="0" cy="0"/>
        </a:xfrm>
      </p:grpSpPr>
      <p:sp>
        <p:nvSpPr>
          <p:cNvPr id="359" name="Google Shape;359;p42"/>
          <p:cNvSpPr/>
          <p:nvPr/>
        </p:nvSpPr>
        <p:spPr>
          <a:xfrm rot="10800000" flipH="1">
            <a:off x="2023421" y="1359233"/>
            <a:ext cx="4124075" cy="4000500"/>
          </a:xfrm>
          <a:custGeom>
            <a:avLst/>
            <a:gdLst/>
            <a:ahLst/>
            <a:cxnLst/>
            <a:rect l="l" t="t" r="r" b="b"/>
            <a:pathLst>
              <a:path w="164963" h="160020" extrusionOk="0">
                <a:moveTo>
                  <a:pt x="0" y="0"/>
                </a:moveTo>
                <a:lnTo>
                  <a:pt x="164963" y="0"/>
                </a:lnTo>
                <a:lnTo>
                  <a:pt x="119243" y="160020"/>
                </a:lnTo>
                <a:close/>
              </a:path>
            </a:pathLst>
          </a:custGeom>
          <a:solidFill>
            <a:srgbClr val="9EDDEF">
              <a:alpha val="29460"/>
            </a:srgbClr>
          </a:solidFill>
          <a:ln>
            <a:noFill/>
          </a:ln>
        </p:spPr>
      </p:sp>
      <p:sp>
        <p:nvSpPr>
          <p:cNvPr id="360" name="Google Shape;360;p42"/>
          <p:cNvSpPr/>
          <p:nvPr/>
        </p:nvSpPr>
        <p:spPr>
          <a:xfrm>
            <a:off x="3956575" y="-131581"/>
            <a:ext cx="5277925" cy="1600100"/>
          </a:xfrm>
          <a:custGeom>
            <a:avLst/>
            <a:gdLst/>
            <a:ahLst/>
            <a:cxnLst/>
            <a:rect l="l" t="t" r="r" b="b"/>
            <a:pathLst>
              <a:path w="211117" h="64004" extrusionOk="0">
                <a:moveTo>
                  <a:pt x="211117" y="4067"/>
                </a:moveTo>
                <a:lnTo>
                  <a:pt x="211117" y="0"/>
                </a:lnTo>
                <a:lnTo>
                  <a:pt x="36953" y="0"/>
                </a:lnTo>
                <a:lnTo>
                  <a:pt x="0" y="64004"/>
                </a:lnTo>
                <a:lnTo>
                  <a:pt x="177146" y="33493"/>
                </a:lnTo>
                <a:close/>
              </a:path>
            </a:pathLst>
          </a:custGeom>
          <a:solidFill>
            <a:srgbClr val="F7E5B7">
              <a:alpha val="52679"/>
            </a:srgbClr>
          </a:solidFill>
          <a:ln>
            <a:noFill/>
          </a:ln>
        </p:spPr>
      </p:sp>
      <p:sp>
        <p:nvSpPr>
          <p:cNvPr id="361" name="Google Shape;361;p42"/>
          <p:cNvSpPr/>
          <p:nvPr/>
        </p:nvSpPr>
        <p:spPr>
          <a:xfrm>
            <a:off x="-77225" y="1390125"/>
            <a:ext cx="5097150" cy="4083025"/>
          </a:xfrm>
          <a:custGeom>
            <a:avLst/>
            <a:gdLst/>
            <a:ahLst/>
            <a:cxnLst/>
            <a:rect l="l" t="t" r="r" b="b"/>
            <a:pathLst>
              <a:path w="203886" h="163321" extrusionOk="0">
                <a:moveTo>
                  <a:pt x="0" y="161256"/>
                </a:moveTo>
                <a:lnTo>
                  <a:pt x="0" y="61784"/>
                </a:lnTo>
                <a:lnTo>
                  <a:pt x="203886" y="0"/>
                </a:lnTo>
                <a:lnTo>
                  <a:pt x="80633" y="163321"/>
                </a:lnTo>
                <a:close/>
              </a:path>
            </a:pathLst>
          </a:custGeom>
          <a:solidFill>
            <a:srgbClr val="96B3C1">
              <a:alpha val="38840"/>
            </a:srgbClr>
          </a:solidFill>
          <a:ln>
            <a:noFill/>
          </a:ln>
        </p:spPr>
      </p:sp>
      <p:sp>
        <p:nvSpPr>
          <p:cNvPr id="362" name="Google Shape;362;p42"/>
          <p:cNvSpPr/>
          <p:nvPr/>
        </p:nvSpPr>
        <p:spPr>
          <a:xfrm rot="10800000" flipH="1">
            <a:off x="-61779" y="-92671"/>
            <a:ext cx="4927250" cy="3027400"/>
          </a:xfrm>
          <a:custGeom>
            <a:avLst/>
            <a:gdLst/>
            <a:ahLst/>
            <a:cxnLst/>
            <a:rect l="l" t="t" r="r" b="b"/>
            <a:pathLst>
              <a:path w="197090" h="121096" extrusionOk="0">
                <a:moveTo>
                  <a:pt x="0" y="0"/>
                </a:moveTo>
                <a:lnTo>
                  <a:pt x="0" y="121096"/>
                </a:lnTo>
                <a:lnTo>
                  <a:pt x="197090" y="121096"/>
                </a:lnTo>
                <a:lnTo>
                  <a:pt x="154459" y="48191"/>
                </a:lnTo>
                <a:close/>
              </a:path>
            </a:pathLst>
          </a:custGeom>
          <a:solidFill>
            <a:srgbClr val="9EDDEF">
              <a:alpha val="29460"/>
            </a:srgbClr>
          </a:solidFill>
          <a:ln>
            <a:noFill/>
          </a:ln>
        </p:spPr>
      </p:sp>
      <p:sp>
        <p:nvSpPr>
          <p:cNvPr id="363" name="Google Shape;363;p42"/>
          <p:cNvSpPr/>
          <p:nvPr/>
        </p:nvSpPr>
        <p:spPr>
          <a:xfrm rot="10800000" flipH="1">
            <a:off x="5483300" y="-30896"/>
            <a:ext cx="3753375" cy="5390650"/>
          </a:xfrm>
          <a:custGeom>
            <a:avLst/>
            <a:gdLst/>
            <a:ahLst/>
            <a:cxnLst/>
            <a:rect l="l" t="t" r="r" b="b"/>
            <a:pathLst>
              <a:path w="150135" h="215626" extrusionOk="0">
                <a:moveTo>
                  <a:pt x="26567" y="0"/>
                </a:moveTo>
                <a:lnTo>
                  <a:pt x="150135" y="0"/>
                </a:lnTo>
                <a:lnTo>
                  <a:pt x="150135" y="215626"/>
                </a:lnTo>
                <a:lnTo>
                  <a:pt x="0" y="92676"/>
                </a:lnTo>
                <a:close/>
              </a:path>
            </a:pathLst>
          </a:custGeom>
          <a:solidFill>
            <a:srgbClr val="EEEEEE">
              <a:alpha val="71880"/>
            </a:srgbClr>
          </a:solidFill>
          <a:ln>
            <a:noFill/>
          </a:ln>
        </p:spPr>
      </p:sp>
      <p:sp>
        <p:nvSpPr>
          <p:cNvPr id="364" name="Google Shape;364;p42"/>
          <p:cNvSpPr/>
          <p:nvPr/>
        </p:nvSpPr>
        <p:spPr>
          <a:xfrm>
            <a:off x="-24000" y="410550"/>
            <a:ext cx="9192000" cy="43224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5" name="Google Shape;365;p42"/>
          <p:cNvSpPr txBox="1">
            <a:spLocks noGrp="1"/>
          </p:cNvSpPr>
          <p:nvPr>
            <p:ph type="body" idx="1"/>
          </p:nvPr>
        </p:nvSpPr>
        <p:spPr>
          <a:xfrm>
            <a:off x="713225" y="1348475"/>
            <a:ext cx="7717500" cy="3255300"/>
          </a:xfrm>
          <a:prstGeom prst="rect">
            <a:avLst/>
          </a:prstGeom>
        </p:spPr>
        <p:txBody>
          <a:bodyPr spcFirstLastPara="1" wrap="square" lIns="91425" tIns="91425" rIns="91425" bIns="91425" anchor="t" anchorCtr="0">
            <a:noAutofit/>
          </a:bodyPr>
          <a:lstStyle>
            <a:lvl1pPr marL="457200" lvl="0" indent="-342900" rtl="0">
              <a:lnSpc>
                <a:spcPct val="100000"/>
              </a:lnSpc>
              <a:spcBef>
                <a:spcPts val="0"/>
              </a:spcBef>
              <a:spcAft>
                <a:spcPts val="0"/>
              </a:spcAft>
              <a:buSzPts val="1800"/>
              <a:buFont typeface="Barlow"/>
              <a:buAutoNum type="arabicPeriod"/>
              <a:defRPr sz="1100">
                <a:latin typeface="Barlow"/>
                <a:ea typeface="Barlow"/>
                <a:cs typeface="Barlow"/>
                <a:sym typeface="Barlow"/>
              </a:defRPr>
            </a:lvl1pPr>
            <a:lvl2pPr marL="914400" lvl="1" indent="-317500" rtl="0">
              <a:lnSpc>
                <a:spcPct val="100000"/>
              </a:lnSpc>
              <a:spcBef>
                <a:spcPts val="1600"/>
              </a:spcBef>
              <a:spcAft>
                <a:spcPts val="0"/>
              </a:spcAft>
              <a:buSzPts val="1400"/>
              <a:buChar char="○"/>
              <a:defRPr sz="1100">
                <a:latin typeface="Barlow"/>
                <a:ea typeface="Barlow"/>
                <a:cs typeface="Barlow"/>
                <a:sym typeface="Barlow"/>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366" name="Google Shape;366;p42"/>
          <p:cNvSpPr txBox="1">
            <a:spLocks noGrp="1"/>
          </p:cNvSpPr>
          <p:nvPr>
            <p:ph type="title"/>
          </p:nvPr>
        </p:nvSpPr>
        <p:spPr>
          <a:xfrm>
            <a:off x="1455750" y="683125"/>
            <a:ext cx="62325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700"/>
              <a:buNone/>
              <a:defRPr sz="27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367" name="Google Shape;367;p42"/>
          <p:cNvCxnSpPr/>
          <p:nvPr/>
        </p:nvCxnSpPr>
        <p:spPr>
          <a:xfrm>
            <a:off x="-111387" y="564550"/>
            <a:ext cx="9288300" cy="0"/>
          </a:xfrm>
          <a:prstGeom prst="straightConnector1">
            <a:avLst/>
          </a:prstGeom>
          <a:noFill/>
          <a:ln w="9525" cap="flat" cmpd="sng">
            <a:solidFill>
              <a:schemeClr val="dk1"/>
            </a:solidFill>
            <a:prstDash val="solid"/>
            <a:round/>
            <a:headEnd type="none" w="med" len="med"/>
            <a:tailEnd type="none" w="med" len="med"/>
          </a:ln>
        </p:spPr>
      </p:cxnSp>
      <p:cxnSp>
        <p:nvCxnSpPr>
          <p:cNvPr id="368" name="Google Shape;368;p42"/>
          <p:cNvCxnSpPr/>
          <p:nvPr/>
        </p:nvCxnSpPr>
        <p:spPr>
          <a:xfrm>
            <a:off x="-111387" y="4582625"/>
            <a:ext cx="92883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blipFill>
          <a:blip r:embed="rId2">
            <a:alphaModFix/>
          </a:blip>
          <a:stretch>
            <a:fillRect/>
          </a:stretch>
        </a:blipFill>
        <a:effectLst/>
      </p:bgPr>
    </p:bg>
    <p:spTree>
      <p:nvGrpSpPr>
        <p:cNvPr id="1" name="Shape 413"/>
        <p:cNvGrpSpPr/>
        <p:nvPr/>
      </p:nvGrpSpPr>
      <p:grpSpPr>
        <a:xfrm>
          <a:off x="0" y="0"/>
          <a:ext cx="0" cy="0"/>
          <a:chOff x="0" y="0"/>
          <a:chExt cx="0" cy="0"/>
        </a:xfrm>
      </p:grpSpPr>
      <p:grpSp>
        <p:nvGrpSpPr>
          <p:cNvPr id="414" name="Google Shape;414;p47"/>
          <p:cNvGrpSpPr/>
          <p:nvPr/>
        </p:nvGrpSpPr>
        <p:grpSpPr>
          <a:xfrm>
            <a:off x="-237175" y="-212225"/>
            <a:ext cx="9488144" cy="5536707"/>
            <a:chOff x="-237175" y="-212225"/>
            <a:chExt cx="9488144" cy="5536707"/>
          </a:xfrm>
        </p:grpSpPr>
        <p:sp>
          <p:nvSpPr>
            <p:cNvPr id="415" name="Google Shape;415;p47"/>
            <p:cNvSpPr/>
            <p:nvPr/>
          </p:nvSpPr>
          <p:spPr>
            <a:xfrm>
              <a:off x="-237175" y="2127600"/>
              <a:ext cx="8462695" cy="3196882"/>
            </a:xfrm>
            <a:custGeom>
              <a:avLst/>
              <a:gdLst/>
              <a:ahLst/>
              <a:cxnLst/>
              <a:rect l="l" t="t" r="r" b="b"/>
              <a:pathLst>
                <a:path w="345064" h="110361" extrusionOk="0">
                  <a:moveTo>
                    <a:pt x="0" y="4994"/>
                  </a:moveTo>
                  <a:lnTo>
                    <a:pt x="0" y="110361"/>
                  </a:lnTo>
                  <a:lnTo>
                    <a:pt x="345064" y="110361"/>
                  </a:lnTo>
                  <a:lnTo>
                    <a:pt x="178774" y="0"/>
                  </a:lnTo>
                  <a:close/>
                </a:path>
              </a:pathLst>
            </a:custGeom>
            <a:solidFill>
              <a:srgbClr val="96B3C1">
                <a:alpha val="38840"/>
              </a:srgbClr>
            </a:solidFill>
            <a:ln>
              <a:noFill/>
            </a:ln>
          </p:spPr>
        </p:sp>
        <p:sp>
          <p:nvSpPr>
            <p:cNvPr id="416" name="Google Shape;416;p47"/>
            <p:cNvSpPr/>
            <p:nvPr/>
          </p:nvSpPr>
          <p:spPr>
            <a:xfrm>
              <a:off x="1623100" y="-210720"/>
              <a:ext cx="5122507" cy="1387179"/>
            </a:xfrm>
            <a:custGeom>
              <a:avLst/>
              <a:gdLst/>
              <a:ahLst/>
              <a:cxnLst/>
              <a:rect l="l" t="t" r="r" b="b"/>
              <a:pathLst>
                <a:path w="166789" h="55929" extrusionOk="0">
                  <a:moveTo>
                    <a:pt x="0" y="0"/>
                  </a:moveTo>
                  <a:lnTo>
                    <a:pt x="166789" y="0"/>
                  </a:lnTo>
                  <a:lnTo>
                    <a:pt x="114355" y="55929"/>
                  </a:lnTo>
                  <a:close/>
                </a:path>
              </a:pathLst>
            </a:custGeom>
            <a:solidFill>
              <a:srgbClr val="F7E5B7">
                <a:alpha val="52679"/>
              </a:srgbClr>
            </a:solidFill>
            <a:ln>
              <a:noFill/>
            </a:ln>
          </p:spPr>
        </p:sp>
        <p:sp>
          <p:nvSpPr>
            <p:cNvPr id="417" name="Google Shape;417;p47"/>
            <p:cNvSpPr/>
            <p:nvPr/>
          </p:nvSpPr>
          <p:spPr>
            <a:xfrm>
              <a:off x="5094677" y="-212225"/>
              <a:ext cx="4156292" cy="5536364"/>
            </a:xfrm>
            <a:custGeom>
              <a:avLst/>
              <a:gdLst/>
              <a:ahLst/>
              <a:cxnLst/>
              <a:rect l="l" t="t" r="r" b="b"/>
              <a:pathLst>
                <a:path w="135329" h="223218" extrusionOk="0">
                  <a:moveTo>
                    <a:pt x="53433" y="0"/>
                  </a:moveTo>
                  <a:lnTo>
                    <a:pt x="135329" y="0"/>
                  </a:lnTo>
                  <a:lnTo>
                    <a:pt x="135329" y="223218"/>
                  </a:lnTo>
                  <a:lnTo>
                    <a:pt x="101872" y="223218"/>
                  </a:lnTo>
                  <a:lnTo>
                    <a:pt x="0" y="57927"/>
                  </a:lnTo>
                  <a:close/>
                </a:path>
              </a:pathLst>
            </a:custGeom>
            <a:solidFill>
              <a:srgbClr val="9EDDEF">
                <a:alpha val="29460"/>
              </a:srgbClr>
            </a:solidFill>
            <a:ln>
              <a:noFill/>
            </a:ln>
          </p:spPr>
        </p:sp>
      </p:grpSp>
      <p:sp>
        <p:nvSpPr>
          <p:cNvPr id="418" name="Google Shape;418;p47"/>
          <p:cNvSpPr/>
          <p:nvPr/>
        </p:nvSpPr>
        <p:spPr>
          <a:xfrm>
            <a:off x="-24000" y="410550"/>
            <a:ext cx="9192000" cy="43224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9" name="Google Shape;419;p47"/>
          <p:cNvSpPr txBox="1">
            <a:spLocks noGrp="1"/>
          </p:cNvSpPr>
          <p:nvPr>
            <p:ph type="ctrTitle"/>
          </p:nvPr>
        </p:nvSpPr>
        <p:spPr>
          <a:xfrm>
            <a:off x="3082050" y="1564604"/>
            <a:ext cx="2979900" cy="1139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100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420" name="Google Shape;420;p47"/>
          <p:cNvSpPr txBox="1">
            <a:spLocks noGrp="1"/>
          </p:cNvSpPr>
          <p:nvPr>
            <p:ph type="subTitle" idx="1"/>
          </p:nvPr>
        </p:nvSpPr>
        <p:spPr>
          <a:xfrm>
            <a:off x="2689650" y="2783829"/>
            <a:ext cx="3764700" cy="79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latin typeface="Barlow"/>
                <a:ea typeface="Barlow"/>
                <a:cs typeface="Barlow"/>
                <a:sym typeface="Barlow"/>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cxnSp>
        <p:nvCxnSpPr>
          <p:cNvPr id="421" name="Google Shape;421;p47"/>
          <p:cNvCxnSpPr/>
          <p:nvPr/>
        </p:nvCxnSpPr>
        <p:spPr>
          <a:xfrm>
            <a:off x="-111387" y="564550"/>
            <a:ext cx="9288300" cy="0"/>
          </a:xfrm>
          <a:prstGeom prst="straightConnector1">
            <a:avLst/>
          </a:prstGeom>
          <a:noFill/>
          <a:ln w="9525" cap="flat" cmpd="sng">
            <a:solidFill>
              <a:schemeClr val="dk1"/>
            </a:solidFill>
            <a:prstDash val="solid"/>
            <a:round/>
            <a:headEnd type="none" w="med" len="med"/>
            <a:tailEnd type="none" w="med" len="med"/>
          </a:ln>
        </p:spPr>
      </p:cxnSp>
      <p:cxnSp>
        <p:nvCxnSpPr>
          <p:cNvPr id="422" name="Google Shape;422;p47"/>
          <p:cNvCxnSpPr/>
          <p:nvPr/>
        </p:nvCxnSpPr>
        <p:spPr>
          <a:xfrm>
            <a:off x="-111387" y="4582625"/>
            <a:ext cx="92883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Blank" type="blank">
  <p:cSld name="BLANK">
    <p:bg>
      <p:bgPr>
        <a:blipFill>
          <a:blip r:embed="rId2">
            <a:alphaModFix/>
          </a:blip>
          <a:stretch>
            <a:fillRect/>
          </a:stretch>
        </a:blipFill>
        <a:effectLst/>
      </p:bgPr>
    </p:bg>
    <p:spTree>
      <p:nvGrpSpPr>
        <p:cNvPr id="1" name="Shape 436"/>
        <p:cNvGrpSpPr/>
        <p:nvPr/>
      </p:nvGrpSpPr>
      <p:grpSpPr>
        <a:xfrm>
          <a:off x="0" y="0"/>
          <a:ext cx="0" cy="0"/>
          <a:chOff x="0" y="0"/>
          <a:chExt cx="0" cy="0"/>
        </a:xfrm>
      </p:grpSpPr>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able of contents">
  <p:cSld name="CUSTOM_1">
    <p:bg>
      <p:bgPr>
        <a:blipFill>
          <a:blip r:embed="rId2">
            <a:alphaModFix/>
          </a:blip>
          <a:stretch>
            <a:fillRect/>
          </a:stretch>
        </a:blipFill>
        <a:effectLst/>
      </p:bgPr>
    </p:bg>
    <p:spTree>
      <p:nvGrpSpPr>
        <p:cNvPr id="1" name="Shape 437"/>
        <p:cNvGrpSpPr/>
        <p:nvPr/>
      </p:nvGrpSpPr>
      <p:grpSpPr>
        <a:xfrm>
          <a:off x="0" y="0"/>
          <a:ext cx="0" cy="0"/>
          <a:chOff x="0" y="0"/>
          <a:chExt cx="0" cy="0"/>
        </a:xfrm>
      </p:grpSpPr>
      <p:sp>
        <p:nvSpPr>
          <p:cNvPr id="438" name="Google Shape;438;p51"/>
          <p:cNvSpPr/>
          <p:nvPr/>
        </p:nvSpPr>
        <p:spPr>
          <a:xfrm rot="10800000" flipH="1">
            <a:off x="-245132" y="-54579"/>
            <a:ext cx="8614100" cy="5343569"/>
          </a:xfrm>
          <a:custGeom>
            <a:avLst/>
            <a:gdLst/>
            <a:ahLst/>
            <a:cxnLst/>
            <a:rect l="l" t="t" r="r" b="b"/>
            <a:pathLst>
              <a:path w="344564" h="221220" extrusionOk="0">
                <a:moveTo>
                  <a:pt x="128837" y="0"/>
                </a:moveTo>
                <a:lnTo>
                  <a:pt x="0" y="0"/>
                </a:lnTo>
                <a:lnTo>
                  <a:pt x="0" y="118350"/>
                </a:lnTo>
                <a:lnTo>
                  <a:pt x="178774" y="112358"/>
                </a:lnTo>
                <a:lnTo>
                  <a:pt x="344564" y="221220"/>
                </a:lnTo>
                <a:lnTo>
                  <a:pt x="243692" y="56428"/>
                </a:lnTo>
                <a:close/>
              </a:path>
            </a:pathLst>
          </a:custGeom>
          <a:solidFill>
            <a:srgbClr val="96B3C1">
              <a:alpha val="38840"/>
            </a:srgbClr>
          </a:solidFill>
          <a:ln>
            <a:noFill/>
          </a:ln>
        </p:spPr>
      </p:sp>
      <p:sp>
        <p:nvSpPr>
          <p:cNvPr id="439" name="Google Shape;439;p51"/>
          <p:cNvSpPr/>
          <p:nvPr/>
        </p:nvSpPr>
        <p:spPr>
          <a:xfrm rot="10800000" flipH="1">
            <a:off x="3008694" y="3916513"/>
            <a:ext cx="4169725" cy="1350965"/>
          </a:xfrm>
          <a:custGeom>
            <a:avLst/>
            <a:gdLst/>
            <a:ahLst/>
            <a:cxnLst/>
            <a:rect l="l" t="t" r="r" b="b"/>
            <a:pathLst>
              <a:path w="166789" h="55929" extrusionOk="0">
                <a:moveTo>
                  <a:pt x="0" y="0"/>
                </a:moveTo>
                <a:lnTo>
                  <a:pt x="166789" y="0"/>
                </a:lnTo>
                <a:lnTo>
                  <a:pt x="114355" y="55929"/>
                </a:lnTo>
                <a:close/>
              </a:path>
            </a:pathLst>
          </a:custGeom>
          <a:solidFill>
            <a:srgbClr val="F7E5B7">
              <a:alpha val="52679"/>
            </a:srgbClr>
          </a:solidFill>
          <a:ln>
            <a:noFill/>
          </a:ln>
        </p:spPr>
      </p:sp>
      <p:sp>
        <p:nvSpPr>
          <p:cNvPr id="440" name="Google Shape;440;p51"/>
          <p:cNvSpPr/>
          <p:nvPr/>
        </p:nvSpPr>
        <p:spPr>
          <a:xfrm rot="10800000" flipH="1">
            <a:off x="5842607" y="-87559"/>
            <a:ext cx="3383225" cy="5368393"/>
          </a:xfrm>
          <a:custGeom>
            <a:avLst/>
            <a:gdLst/>
            <a:ahLst/>
            <a:cxnLst/>
            <a:rect l="l" t="t" r="r" b="b"/>
            <a:pathLst>
              <a:path w="135329" h="223218" extrusionOk="0">
                <a:moveTo>
                  <a:pt x="53433" y="0"/>
                </a:moveTo>
                <a:lnTo>
                  <a:pt x="135329" y="0"/>
                </a:lnTo>
                <a:lnTo>
                  <a:pt x="135329" y="223218"/>
                </a:lnTo>
                <a:lnTo>
                  <a:pt x="101872" y="223218"/>
                </a:lnTo>
                <a:lnTo>
                  <a:pt x="0" y="57927"/>
                </a:lnTo>
                <a:close/>
              </a:path>
            </a:pathLst>
          </a:custGeom>
          <a:solidFill>
            <a:srgbClr val="9EDDEF">
              <a:alpha val="29460"/>
            </a:srgbClr>
          </a:solidFill>
          <a:ln>
            <a:noFill/>
          </a:ln>
        </p:spPr>
      </p:sp>
      <p:sp>
        <p:nvSpPr>
          <p:cNvPr id="441" name="Google Shape;441;p51"/>
          <p:cNvSpPr/>
          <p:nvPr/>
        </p:nvSpPr>
        <p:spPr>
          <a:xfrm>
            <a:off x="-24000" y="410550"/>
            <a:ext cx="9192000" cy="43224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2" name="Google Shape;442;p51"/>
          <p:cNvSpPr txBox="1">
            <a:spLocks noGrp="1"/>
          </p:cNvSpPr>
          <p:nvPr>
            <p:ph type="title"/>
          </p:nvPr>
        </p:nvSpPr>
        <p:spPr>
          <a:xfrm>
            <a:off x="1484927" y="3341975"/>
            <a:ext cx="2290200" cy="325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3600"/>
              <a:buNone/>
              <a:defRPr sz="2000">
                <a:solidFill>
                  <a:schemeClr val="dk1"/>
                </a:solidFill>
              </a:defRPr>
            </a:lvl1pPr>
            <a:lvl2pPr lvl="1"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2pPr>
            <a:lvl3pPr lvl="2"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3pPr>
            <a:lvl4pPr lvl="3"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4pPr>
            <a:lvl5pPr lvl="4"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5pPr>
            <a:lvl6pPr lvl="5"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6pPr>
            <a:lvl7pPr lvl="6"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7pPr>
            <a:lvl8pPr lvl="7"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8pPr>
            <a:lvl9pPr lvl="8"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9pPr>
          </a:lstStyle>
          <a:p>
            <a:endParaRPr/>
          </a:p>
        </p:txBody>
      </p:sp>
      <p:sp>
        <p:nvSpPr>
          <p:cNvPr id="443" name="Google Shape;443;p51"/>
          <p:cNvSpPr txBox="1">
            <a:spLocks noGrp="1"/>
          </p:cNvSpPr>
          <p:nvPr>
            <p:ph type="title" idx="2" hasCustomPrompt="1"/>
          </p:nvPr>
        </p:nvSpPr>
        <p:spPr>
          <a:xfrm>
            <a:off x="2309177" y="1672125"/>
            <a:ext cx="641700" cy="29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None/>
              <a:defRPr sz="2000"/>
            </a:lvl1pPr>
            <a:lvl2pPr lvl="1" algn="ctr" rtl="0">
              <a:spcBef>
                <a:spcPts val="0"/>
              </a:spcBef>
              <a:spcAft>
                <a:spcPts val="0"/>
              </a:spcAft>
              <a:buSzPts val="2000"/>
              <a:buFont typeface="Rozha One"/>
              <a:buNone/>
              <a:defRPr sz="2000">
                <a:latin typeface="Rozha One"/>
                <a:ea typeface="Rozha One"/>
                <a:cs typeface="Rozha One"/>
                <a:sym typeface="Rozha One"/>
              </a:defRPr>
            </a:lvl2pPr>
            <a:lvl3pPr lvl="2" algn="ctr" rtl="0">
              <a:spcBef>
                <a:spcPts val="0"/>
              </a:spcBef>
              <a:spcAft>
                <a:spcPts val="0"/>
              </a:spcAft>
              <a:buSzPts val="2000"/>
              <a:buFont typeface="Rozha One"/>
              <a:buNone/>
              <a:defRPr sz="2000">
                <a:latin typeface="Rozha One"/>
                <a:ea typeface="Rozha One"/>
                <a:cs typeface="Rozha One"/>
                <a:sym typeface="Rozha One"/>
              </a:defRPr>
            </a:lvl3pPr>
            <a:lvl4pPr lvl="3" algn="ctr" rtl="0">
              <a:spcBef>
                <a:spcPts val="0"/>
              </a:spcBef>
              <a:spcAft>
                <a:spcPts val="0"/>
              </a:spcAft>
              <a:buSzPts val="2000"/>
              <a:buFont typeface="Rozha One"/>
              <a:buNone/>
              <a:defRPr sz="2000">
                <a:latin typeface="Rozha One"/>
                <a:ea typeface="Rozha One"/>
                <a:cs typeface="Rozha One"/>
                <a:sym typeface="Rozha One"/>
              </a:defRPr>
            </a:lvl4pPr>
            <a:lvl5pPr lvl="4" algn="ctr" rtl="0">
              <a:spcBef>
                <a:spcPts val="0"/>
              </a:spcBef>
              <a:spcAft>
                <a:spcPts val="0"/>
              </a:spcAft>
              <a:buSzPts val="2000"/>
              <a:buFont typeface="Rozha One"/>
              <a:buNone/>
              <a:defRPr sz="2000">
                <a:latin typeface="Rozha One"/>
                <a:ea typeface="Rozha One"/>
                <a:cs typeface="Rozha One"/>
                <a:sym typeface="Rozha One"/>
              </a:defRPr>
            </a:lvl5pPr>
            <a:lvl6pPr lvl="5" algn="ctr" rtl="0">
              <a:spcBef>
                <a:spcPts val="0"/>
              </a:spcBef>
              <a:spcAft>
                <a:spcPts val="0"/>
              </a:spcAft>
              <a:buSzPts val="2000"/>
              <a:buFont typeface="Rozha One"/>
              <a:buNone/>
              <a:defRPr sz="2000">
                <a:latin typeface="Rozha One"/>
                <a:ea typeface="Rozha One"/>
                <a:cs typeface="Rozha One"/>
                <a:sym typeface="Rozha One"/>
              </a:defRPr>
            </a:lvl6pPr>
            <a:lvl7pPr lvl="6" algn="ctr" rtl="0">
              <a:spcBef>
                <a:spcPts val="0"/>
              </a:spcBef>
              <a:spcAft>
                <a:spcPts val="0"/>
              </a:spcAft>
              <a:buSzPts val="2000"/>
              <a:buFont typeface="Rozha One"/>
              <a:buNone/>
              <a:defRPr sz="2000">
                <a:latin typeface="Rozha One"/>
                <a:ea typeface="Rozha One"/>
                <a:cs typeface="Rozha One"/>
                <a:sym typeface="Rozha One"/>
              </a:defRPr>
            </a:lvl7pPr>
            <a:lvl8pPr lvl="7" algn="ctr" rtl="0">
              <a:spcBef>
                <a:spcPts val="0"/>
              </a:spcBef>
              <a:spcAft>
                <a:spcPts val="0"/>
              </a:spcAft>
              <a:buSzPts val="2000"/>
              <a:buFont typeface="Rozha One"/>
              <a:buNone/>
              <a:defRPr sz="2000">
                <a:latin typeface="Rozha One"/>
                <a:ea typeface="Rozha One"/>
                <a:cs typeface="Rozha One"/>
                <a:sym typeface="Rozha One"/>
              </a:defRPr>
            </a:lvl8pPr>
            <a:lvl9pPr lvl="8" algn="ctr" rtl="0">
              <a:spcBef>
                <a:spcPts val="0"/>
              </a:spcBef>
              <a:spcAft>
                <a:spcPts val="0"/>
              </a:spcAft>
              <a:buSzPts val="2000"/>
              <a:buFont typeface="Rozha One"/>
              <a:buNone/>
              <a:defRPr sz="2000">
                <a:latin typeface="Rozha One"/>
                <a:ea typeface="Rozha One"/>
                <a:cs typeface="Rozha One"/>
                <a:sym typeface="Rozha One"/>
              </a:defRPr>
            </a:lvl9pPr>
          </a:lstStyle>
          <a:p>
            <a:r>
              <a:t>xx%</a:t>
            </a:r>
          </a:p>
        </p:txBody>
      </p:sp>
      <p:sp>
        <p:nvSpPr>
          <p:cNvPr id="444" name="Google Shape;444;p51"/>
          <p:cNvSpPr txBox="1">
            <a:spLocks noGrp="1"/>
          </p:cNvSpPr>
          <p:nvPr>
            <p:ph type="title" idx="3" hasCustomPrompt="1"/>
          </p:nvPr>
        </p:nvSpPr>
        <p:spPr>
          <a:xfrm>
            <a:off x="2309177" y="2991451"/>
            <a:ext cx="641700" cy="290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a:solidFill>
                  <a:schemeClr val="dk1"/>
                </a:solidFill>
              </a:defRPr>
            </a:lvl1pPr>
            <a:lvl2pPr lvl="1" algn="ctr" rtl="0">
              <a:spcBef>
                <a:spcPts val="0"/>
              </a:spcBef>
              <a:spcAft>
                <a:spcPts val="0"/>
              </a:spcAft>
              <a:buClr>
                <a:schemeClr val="dk1"/>
              </a:buClr>
              <a:buSzPts val="2000"/>
              <a:buFont typeface="Rozha One"/>
              <a:buNone/>
              <a:defRPr sz="2000">
                <a:solidFill>
                  <a:schemeClr val="dk1"/>
                </a:solidFill>
                <a:latin typeface="Rozha One"/>
                <a:ea typeface="Rozha One"/>
                <a:cs typeface="Rozha One"/>
                <a:sym typeface="Rozha One"/>
              </a:defRPr>
            </a:lvl2pPr>
            <a:lvl3pPr lvl="2" algn="ctr" rtl="0">
              <a:spcBef>
                <a:spcPts val="0"/>
              </a:spcBef>
              <a:spcAft>
                <a:spcPts val="0"/>
              </a:spcAft>
              <a:buClr>
                <a:schemeClr val="dk1"/>
              </a:buClr>
              <a:buSzPts val="2000"/>
              <a:buFont typeface="Rozha One"/>
              <a:buNone/>
              <a:defRPr sz="2000">
                <a:solidFill>
                  <a:schemeClr val="dk1"/>
                </a:solidFill>
                <a:latin typeface="Rozha One"/>
                <a:ea typeface="Rozha One"/>
                <a:cs typeface="Rozha One"/>
                <a:sym typeface="Rozha One"/>
              </a:defRPr>
            </a:lvl3pPr>
            <a:lvl4pPr lvl="3" algn="ctr" rtl="0">
              <a:spcBef>
                <a:spcPts val="0"/>
              </a:spcBef>
              <a:spcAft>
                <a:spcPts val="0"/>
              </a:spcAft>
              <a:buClr>
                <a:schemeClr val="dk1"/>
              </a:buClr>
              <a:buSzPts val="2000"/>
              <a:buFont typeface="Rozha One"/>
              <a:buNone/>
              <a:defRPr sz="2000">
                <a:solidFill>
                  <a:schemeClr val="dk1"/>
                </a:solidFill>
                <a:latin typeface="Rozha One"/>
                <a:ea typeface="Rozha One"/>
                <a:cs typeface="Rozha One"/>
                <a:sym typeface="Rozha One"/>
              </a:defRPr>
            </a:lvl4pPr>
            <a:lvl5pPr lvl="4" algn="ctr" rtl="0">
              <a:spcBef>
                <a:spcPts val="0"/>
              </a:spcBef>
              <a:spcAft>
                <a:spcPts val="0"/>
              </a:spcAft>
              <a:buClr>
                <a:schemeClr val="dk1"/>
              </a:buClr>
              <a:buSzPts val="2000"/>
              <a:buFont typeface="Rozha One"/>
              <a:buNone/>
              <a:defRPr sz="2000">
                <a:solidFill>
                  <a:schemeClr val="dk1"/>
                </a:solidFill>
                <a:latin typeface="Rozha One"/>
                <a:ea typeface="Rozha One"/>
                <a:cs typeface="Rozha One"/>
                <a:sym typeface="Rozha One"/>
              </a:defRPr>
            </a:lvl5pPr>
            <a:lvl6pPr lvl="5" algn="ctr" rtl="0">
              <a:spcBef>
                <a:spcPts val="0"/>
              </a:spcBef>
              <a:spcAft>
                <a:spcPts val="0"/>
              </a:spcAft>
              <a:buClr>
                <a:schemeClr val="dk1"/>
              </a:buClr>
              <a:buSzPts val="2000"/>
              <a:buFont typeface="Rozha One"/>
              <a:buNone/>
              <a:defRPr sz="2000">
                <a:solidFill>
                  <a:schemeClr val="dk1"/>
                </a:solidFill>
                <a:latin typeface="Rozha One"/>
                <a:ea typeface="Rozha One"/>
                <a:cs typeface="Rozha One"/>
                <a:sym typeface="Rozha One"/>
              </a:defRPr>
            </a:lvl6pPr>
            <a:lvl7pPr lvl="6" algn="ctr" rtl="0">
              <a:spcBef>
                <a:spcPts val="0"/>
              </a:spcBef>
              <a:spcAft>
                <a:spcPts val="0"/>
              </a:spcAft>
              <a:buClr>
                <a:schemeClr val="dk1"/>
              </a:buClr>
              <a:buSzPts val="2000"/>
              <a:buFont typeface="Rozha One"/>
              <a:buNone/>
              <a:defRPr sz="2000">
                <a:solidFill>
                  <a:schemeClr val="dk1"/>
                </a:solidFill>
                <a:latin typeface="Rozha One"/>
                <a:ea typeface="Rozha One"/>
                <a:cs typeface="Rozha One"/>
                <a:sym typeface="Rozha One"/>
              </a:defRPr>
            </a:lvl7pPr>
            <a:lvl8pPr lvl="7" algn="ctr" rtl="0">
              <a:spcBef>
                <a:spcPts val="0"/>
              </a:spcBef>
              <a:spcAft>
                <a:spcPts val="0"/>
              </a:spcAft>
              <a:buClr>
                <a:schemeClr val="dk1"/>
              </a:buClr>
              <a:buSzPts val="2000"/>
              <a:buFont typeface="Rozha One"/>
              <a:buNone/>
              <a:defRPr sz="2000">
                <a:solidFill>
                  <a:schemeClr val="dk1"/>
                </a:solidFill>
                <a:latin typeface="Rozha One"/>
                <a:ea typeface="Rozha One"/>
                <a:cs typeface="Rozha One"/>
                <a:sym typeface="Rozha One"/>
              </a:defRPr>
            </a:lvl8pPr>
            <a:lvl9pPr lvl="8" algn="ctr" rtl="0">
              <a:spcBef>
                <a:spcPts val="0"/>
              </a:spcBef>
              <a:spcAft>
                <a:spcPts val="0"/>
              </a:spcAft>
              <a:buClr>
                <a:schemeClr val="dk1"/>
              </a:buClr>
              <a:buSzPts val="2000"/>
              <a:buFont typeface="Rozha One"/>
              <a:buNone/>
              <a:defRPr sz="2000">
                <a:solidFill>
                  <a:schemeClr val="dk1"/>
                </a:solidFill>
                <a:latin typeface="Rozha One"/>
                <a:ea typeface="Rozha One"/>
                <a:cs typeface="Rozha One"/>
                <a:sym typeface="Rozha One"/>
              </a:defRPr>
            </a:lvl9pPr>
          </a:lstStyle>
          <a:p>
            <a:r>
              <a:t>xx%</a:t>
            </a:r>
          </a:p>
        </p:txBody>
      </p:sp>
      <p:sp>
        <p:nvSpPr>
          <p:cNvPr id="445" name="Google Shape;445;p51"/>
          <p:cNvSpPr txBox="1">
            <a:spLocks noGrp="1"/>
          </p:cNvSpPr>
          <p:nvPr>
            <p:ph type="title" idx="4"/>
          </p:nvPr>
        </p:nvSpPr>
        <p:spPr>
          <a:xfrm>
            <a:off x="5405023" y="3341975"/>
            <a:ext cx="2217900" cy="325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3600"/>
              <a:buNone/>
              <a:defRPr sz="2000">
                <a:solidFill>
                  <a:schemeClr val="dk1"/>
                </a:solidFill>
              </a:defRPr>
            </a:lvl1pPr>
            <a:lvl2pPr lvl="1"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2pPr>
            <a:lvl3pPr lvl="2"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3pPr>
            <a:lvl4pPr lvl="3"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4pPr>
            <a:lvl5pPr lvl="4"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5pPr>
            <a:lvl6pPr lvl="5"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6pPr>
            <a:lvl7pPr lvl="6"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7pPr>
            <a:lvl8pPr lvl="7"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8pPr>
            <a:lvl9pPr lvl="8"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9pPr>
          </a:lstStyle>
          <a:p>
            <a:endParaRPr/>
          </a:p>
        </p:txBody>
      </p:sp>
      <p:sp>
        <p:nvSpPr>
          <p:cNvPr id="446" name="Google Shape;446;p51"/>
          <p:cNvSpPr txBox="1">
            <a:spLocks noGrp="1"/>
          </p:cNvSpPr>
          <p:nvPr>
            <p:ph type="title" idx="5"/>
          </p:nvPr>
        </p:nvSpPr>
        <p:spPr>
          <a:xfrm>
            <a:off x="1484927" y="2022675"/>
            <a:ext cx="2290200" cy="325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3600"/>
              <a:buNone/>
              <a:defRPr sz="2000">
                <a:solidFill>
                  <a:schemeClr val="dk1"/>
                </a:solidFill>
              </a:defRPr>
            </a:lvl1pPr>
            <a:lvl2pPr lvl="1"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2pPr>
            <a:lvl3pPr lvl="2"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3pPr>
            <a:lvl4pPr lvl="3"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4pPr>
            <a:lvl5pPr lvl="4"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5pPr>
            <a:lvl6pPr lvl="5"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6pPr>
            <a:lvl7pPr lvl="6"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7pPr>
            <a:lvl8pPr lvl="7"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8pPr>
            <a:lvl9pPr lvl="8"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9pPr>
          </a:lstStyle>
          <a:p>
            <a:endParaRPr/>
          </a:p>
        </p:txBody>
      </p:sp>
      <p:sp>
        <p:nvSpPr>
          <p:cNvPr id="447" name="Google Shape;447;p51"/>
          <p:cNvSpPr txBox="1">
            <a:spLocks noGrp="1"/>
          </p:cNvSpPr>
          <p:nvPr>
            <p:ph type="title" idx="6"/>
          </p:nvPr>
        </p:nvSpPr>
        <p:spPr>
          <a:xfrm>
            <a:off x="5405023" y="2022675"/>
            <a:ext cx="2217900" cy="325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3600"/>
              <a:buNone/>
              <a:defRPr sz="2000">
                <a:solidFill>
                  <a:schemeClr val="dk1"/>
                </a:solidFill>
              </a:defRPr>
            </a:lvl1pPr>
            <a:lvl2pPr lvl="1"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2pPr>
            <a:lvl3pPr lvl="2"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3pPr>
            <a:lvl4pPr lvl="3"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4pPr>
            <a:lvl5pPr lvl="4"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5pPr>
            <a:lvl6pPr lvl="5"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6pPr>
            <a:lvl7pPr lvl="6"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7pPr>
            <a:lvl8pPr lvl="7"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8pPr>
            <a:lvl9pPr lvl="8" algn="ctr" rtl="0">
              <a:spcBef>
                <a:spcPts val="0"/>
              </a:spcBef>
              <a:spcAft>
                <a:spcPts val="0"/>
              </a:spcAft>
              <a:buClr>
                <a:schemeClr val="dk1"/>
              </a:buClr>
              <a:buSzPts val="3600"/>
              <a:buFont typeface="Rozha One"/>
              <a:buNone/>
              <a:defRPr sz="3600">
                <a:solidFill>
                  <a:schemeClr val="dk1"/>
                </a:solidFill>
                <a:latin typeface="Rozha One"/>
                <a:ea typeface="Rozha One"/>
                <a:cs typeface="Rozha One"/>
                <a:sym typeface="Rozha One"/>
              </a:defRPr>
            </a:lvl9pPr>
          </a:lstStyle>
          <a:p>
            <a:endParaRPr/>
          </a:p>
        </p:txBody>
      </p:sp>
      <p:sp>
        <p:nvSpPr>
          <p:cNvPr id="448" name="Google Shape;448;p51"/>
          <p:cNvSpPr txBox="1">
            <a:spLocks noGrp="1"/>
          </p:cNvSpPr>
          <p:nvPr>
            <p:ph type="title" idx="7" hasCustomPrompt="1"/>
          </p:nvPr>
        </p:nvSpPr>
        <p:spPr>
          <a:xfrm>
            <a:off x="6193123" y="1672125"/>
            <a:ext cx="641700" cy="29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None/>
              <a:defRPr sz="2000"/>
            </a:lvl1pPr>
            <a:lvl2pPr lvl="1" algn="ctr" rtl="0">
              <a:spcBef>
                <a:spcPts val="0"/>
              </a:spcBef>
              <a:spcAft>
                <a:spcPts val="0"/>
              </a:spcAft>
              <a:buSzPts val="2000"/>
              <a:buFont typeface="Rozha One"/>
              <a:buNone/>
              <a:defRPr sz="2000">
                <a:latin typeface="Rozha One"/>
                <a:ea typeface="Rozha One"/>
                <a:cs typeface="Rozha One"/>
                <a:sym typeface="Rozha One"/>
              </a:defRPr>
            </a:lvl2pPr>
            <a:lvl3pPr lvl="2" algn="ctr" rtl="0">
              <a:spcBef>
                <a:spcPts val="0"/>
              </a:spcBef>
              <a:spcAft>
                <a:spcPts val="0"/>
              </a:spcAft>
              <a:buSzPts val="2000"/>
              <a:buFont typeface="Rozha One"/>
              <a:buNone/>
              <a:defRPr sz="2000">
                <a:latin typeface="Rozha One"/>
                <a:ea typeface="Rozha One"/>
                <a:cs typeface="Rozha One"/>
                <a:sym typeface="Rozha One"/>
              </a:defRPr>
            </a:lvl3pPr>
            <a:lvl4pPr lvl="3" algn="ctr" rtl="0">
              <a:spcBef>
                <a:spcPts val="0"/>
              </a:spcBef>
              <a:spcAft>
                <a:spcPts val="0"/>
              </a:spcAft>
              <a:buSzPts val="2000"/>
              <a:buFont typeface="Rozha One"/>
              <a:buNone/>
              <a:defRPr sz="2000">
                <a:latin typeface="Rozha One"/>
                <a:ea typeface="Rozha One"/>
                <a:cs typeface="Rozha One"/>
                <a:sym typeface="Rozha One"/>
              </a:defRPr>
            </a:lvl4pPr>
            <a:lvl5pPr lvl="4" algn="ctr" rtl="0">
              <a:spcBef>
                <a:spcPts val="0"/>
              </a:spcBef>
              <a:spcAft>
                <a:spcPts val="0"/>
              </a:spcAft>
              <a:buSzPts val="2000"/>
              <a:buFont typeface="Rozha One"/>
              <a:buNone/>
              <a:defRPr sz="2000">
                <a:latin typeface="Rozha One"/>
                <a:ea typeface="Rozha One"/>
                <a:cs typeface="Rozha One"/>
                <a:sym typeface="Rozha One"/>
              </a:defRPr>
            </a:lvl5pPr>
            <a:lvl6pPr lvl="5" algn="ctr" rtl="0">
              <a:spcBef>
                <a:spcPts val="0"/>
              </a:spcBef>
              <a:spcAft>
                <a:spcPts val="0"/>
              </a:spcAft>
              <a:buSzPts val="2000"/>
              <a:buFont typeface="Rozha One"/>
              <a:buNone/>
              <a:defRPr sz="2000">
                <a:latin typeface="Rozha One"/>
                <a:ea typeface="Rozha One"/>
                <a:cs typeface="Rozha One"/>
                <a:sym typeface="Rozha One"/>
              </a:defRPr>
            </a:lvl6pPr>
            <a:lvl7pPr lvl="6" algn="ctr" rtl="0">
              <a:spcBef>
                <a:spcPts val="0"/>
              </a:spcBef>
              <a:spcAft>
                <a:spcPts val="0"/>
              </a:spcAft>
              <a:buSzPts val="2000"/>
              <a:buFont typeface="Rozha One"/>
              <a:buNone/>
              <a:defRPr sz="2000">
                <a:latin typeface="Rozha One"/>
                <a:ea typeface="Rozha One"/>
                <a:cs typeface="Rozha One"/>
                <a:sym typeface="Rozha One"/>
              </a:defRPr>
            </a:lvl7pPr>
            <a:lvl8pPr lvl="7" algn="ctr" rtl="0">
              <a:spcBef>
                <a:spcPts val="0"/>
              </a:spcBef>
              <a:spcAft>
                <a:spcPts val="0"/>
              </a:spcAft>
              <a:buSzPts val="2000"/>
              <a:buFont typeface="Rozha One"/>
              <a:buNone/>
              <a:defRPr sz="2000">
                <a:latin typeface="Rozha One"/>
                <a:ea typeface="Rozha One"/>
                <a:cs typeface="Rozha One"/>
                <a:sym typeface="Rozha One"/>
              </a:defRPr>
            </a:lvl8pPr>
            <a:lvl9pPr lvl="8" algn="ctr" rtl="0">
              <a:spcBef>
                <a:spcPts val="0"/>
              </a:spcBef>
              <a:spcAft>
                <a:spcPts val="0"/>
              </a:spcAft>
              <a:buSzPts val="2000"/>
              <a:buFont typeface="Rozha One"/>
              <a:buNone/>
              <a:defRPr sz="2000">
                <a:latin typeface="Rozha One"/>
                <a:ea typeface="Rozha One"/>
                <a:cs typeface="Rozha One"/>
                <a:sym typeface="Rozha One"/>
              </a:defRPr>
            </a:lvl9pPr>
          </a:lstStyle>
          <a:p>
            <a:r>
              <a:t>xx%</a:t>
            </a:r>
          </a:p>
        </p:txBody>
      </p:sp>
      <p:sp>
        <p:nvSpPr>
          <p:cNvPr id="449" name="Google Shape;449;p51"/>
          <p:cNvSpPr txBox="1">
            <a:spLocks noGrp="1"/>
          </p:cNvSpPr>
          <p:nvPr>
            <p:ph type="title" idx="8" hasCustomPrompt="1"/>
          </p:nvPr>
        </p:nvSpPr>
        <p:spPr>
          <a:xfrm>
            <a:off x="6193123" y="2989672"/>
            <a:ext cx="641700" cy="290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2000"/>
              <a:buNone/>
              <a:defRPr sz="2000">
                <a:solidFill>
                  <a:schemeClr val="dk1"/>
                </a:solidFill>
              </a:defRPr>
            </a:lvl1pPr>
            <a:lvl2pPr lvl="1" algn="ctr" rtl="0">
              <a:spcBef>
                <a:spcPts val="0"/>
              </a:spcBef>
              <a:spcAft>
                <a:spcPts val="0"/>
              </a:spcAft>
              <a:buClr>
                <a:schemeClr val="dk1"/>
              </a:buClr>
              <a:buSzPts val="2000"/>
              <a:buFont typeface="Rozha One"/>
              <a:buNone/>
              <a:defRPr sz="2000">
                <a:solidFill>
                  <a:schemeClr val="dk1"/>
                </a:solidFill>
                <a:latin typeface="Rozha One"/>
                <a:ea typeface="Rozha One"/>
                <a:cs typeface="Rozha One"/>
                <a:sym typeface="Rozha One"/>
              </a:defRPr>
            </a:lvl2pPr>
            <a:lvl3pPr lvl="2" algn="ctr" rtl="0">
              <a:spcBef>
                <a:spcPts val="0"/>
              </a:spcBef>
              <a:spcAft>
                <a:spcPts val="0"/>
              </a:spcAft>
              <a:buClr>
                <a:schemeClr val="dk1"/>
              </a:buClr>
              <a:buSzPts val="2000"/>
              <a:buFont typeface="Rozha One"/>
              <a:buNone/>
              <a:defRPr sz="2000">
                <a:solidFill>
                  <a:schemeClr val="dk1"/>
                </a:solidFill>
                <a:latin typeface="Rozha One"/>
                <a:ea typeface="Rozha One"/>
                <a:cs typeface="Rozha One"/>
                <a:sym typeface="Rozha One"/>
              </a:defRPr>
            </a:lvl3pPr>
            <a:lvl4pPr lvl="3" algn="ctr" rtl="0">
              <a:spcBef>
                <a:spcPts val="0"/>
              </a:spcBef>
              <a:spcAft>
                <a:spcPts val="0"/>
              </a:spcAft>
              <a:buClr>
                <a:schemeClr val="dk1"/>
              </a:buClr>
              <a:buSzPts val="2000"/>
              <a:buFont typeface="Rozha One"/>
              <a:buNone/>
              <a:defRPr sz="2000">
                <a:solidFill>
                  <a:schemeClr val="dk1"/>
                </a:solidFill>
                <a:latin typeface="Rozha One"/>
                <a:ea typeface="Rozha One"/>
                <a:cs typeface="Rozha One"/>
                <a:sym typeface="Rozha One"/>
              </a:defRPr>
            </a:lvl4pPr>
            <a:lvl5pPr lvl="4" algn="ctr" rtl="0">
              <a:spcBef>
                <a:spcPts val="0"/>
              </a:spcBef>
              <a:spcAft>
                <a:spcPts val="0"/>
              </a:spcAft>
              <a:buClr>
                <a:schemeClr val="dk1"/>
              </a:buClr>
              <a:buSzPts val="2000"/>
              <a:buFont typeface="Rozha One"/>
              <a:buNone/>
              <a:defRPr sz="2000">
                <a:solidFill>
                  <a:schemeClr val="dk1"/>
                </a:solidFill>
                <a:latin typeface="Rozha One"/>
                <a:ea typeface="Rozha One"/>
                <a:cs typeface="Rozha One"/>
                <a:sym typeface="Rozha One"/>
              </a:defRPr>
            </a:lvl5pPr>
            <a:lvl6pPr lvl="5" algn="ctr" rtl="0">
              <a:spcBef>
                <a:spcPts val="0"/>
              </a:spcBef>
              <a:spcAft>
                <a:spcPts val="0"/>
              </a:spcAft>
              <a:buClr>
                <a:schemeClr val="dk1"/>
              </a:buClr>
              <a:buSzPts val="2000"/>
              <a:buFont typeface="Rozha One"/>
              <a:buNone/>
              <a:defRPr sz="2000">
                <a:solidFill>
                  <a:schemeClr val="dk1"/>
                </a:solidFill>
                <a:latin typeface="Rozha One"/>
                <a:ea typeface="Rozha One"/>
                <a:cs typeface="Rozha One"/>
                <a:sym typeface="Rozha One"/>
              </a:defRPr>
            </a:lvl6pPr>
            <a:lvl7pPr lvl="6" algn="ctr" rtl="0">
              <a:spcBef>
                <a:spcPts val="0"/>
              </a:spcBef>
              <a:spcAft>
                <a:spcPts val="0"/>
              </a:spcAft>
              <a:buClr>
                <a:schemeClr val="dk1"/>
              </a:buClr>
              <a:buSzPts val="2000"/>
              <a:buFont typeface="Rozha One"/>
              <a:buNone/>
              <a:defRPr sz="2000">
                <a:solidFill>
                  <a:schemeClr val="dk1"/>
                </a:solidFill>
                <a:latin typeface="Rozha One"/>
                <a:ea typeface="Rozha One"/>
                <a:cs typeface="Rozha One"/>
                <a:sym typeface="Rozha One"/>
              </a:defRPr>
            </a:lvl7pPr>
            <a:lvl8pPr lvl="7" algn="ctr" rtl="0">
              <a:spcBef>
                <a:spcPts val="0"/>
              </a:spcBef>
              <a:spcAft>
                <a:spcPts val="0"/>
              </a:spcAft>
              <a:buClr>
                <a:schemeClr val="dk1"/>
              </a:buClr>
              <a:buSzPts val="2000"/>
              <a:buFont typeface="Rozha One"/>
              <a:buNone/>
              <a:defRPr sz="2000">
                <a:solidFill>
                  <a:schemeClr val="dk1"/>
                </a:solidFill>
                <a:latin typeface="Rozha One"/>
                <a:ea typeface="Rozha One"/>
                <a:cs typeface="Rozha One"/>
                <a:sym typeface="Rozha One"/>
              </a:defRPr>
            </a:lvl8pPr>
            <a:lvl9pPr lvl="8" algn="ctr" rtl="0">
              <a:spcBef>
                <a:spcPts val="0"/>
              </a:spcBef>
              <a:spcAft>
                <a:spcPts val="0"/>
              </a:spcAft>
              <a:buClr>
                <a:schemeClr val="dk1"/>
              </a:buClr>
              <a:buSzPts val="2000"/>
              <a:buFont typeface="Rozha One"/>
              <a:buNone/>
              <a:defRPr sz="2000">
                <a:solidFill>
                  <a:schemeClr val="dk1"/>
                </a:solidFill>
                <a:latin typeface="Rozha One"/>
                <a:ea typeface="Rozha One"/>
                <a:cs typeface="Rozha One"/>
                <a:sym typeface="Rozha One"/>
              </a:defRPr>
            </a:lvl9pPr>
          </a:lstStyle>
          <a:p>
            <a:r>
              <a:t>xx%</a:t>
            </a:r>
          </a:p>
        </p:txBody>
      </p:sp>
      <p:sp>
        <p:nvSpPr>
          <p:cNvPr id="450" name="Google Shape;450;p51"/>
          <p:cNvSpPr txBox="1">
            <a:spLocks noGrp="1"/>
          </p:cNvSpPr>
          <p:nvPr>
            <p:ph type="subTitle" idx="1"/>
          </p:nvPr>
        </p:nvSpPr>
        <p:spPr>
          <a:xfrm>
            <a:off x="1403027" y="2368720"/>
            <a:ext cx="2454000" cy="236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800"/>
              <a:buNone/>
              <a:defRPr sz="1400">
                <a:solidFill>
                  <a:schemeClr val="dk1"/>
                </a:solidFill>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451" name="Google Shape;451;p51"/>
          <p:cNvSpPr txBox="1">
            <a:spLocks noGrp="1"/>
          </p:cNvSpPr>
          <p:nvPr>
            <p:ph type="subTitle" idx="9"/>
          </p:nvPr>
        </p:nvSpPr>
        <p:spPr>
          <a:xfrm>
            <a:off x="5286973" y="2368720"/>
            <a:ext cx="2454000" cy="236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800"/>
              <a:buNone/>
              <a:defRPr sz="1400">
                <a:solidFill>
                  <a:schemeClr val="dk1"/>
                </a:solidFill>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452" name="Google Shape;452;p51"/>
          <p:cNvSpPr txBox="1">
            <a:spLocks noGrp="1"/>
          </p:cNvSpPr>
          <p:nvPr>
            <p:ph type="subTitle" idx="13"/>
          </p:nvPr>
        </p:nvSpPr>
        <p:spPr>
          <a:xfrm>
            <a:off x="1403027" y="3688123"/>
            <a:ext cx="2454000" cy="236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800"/>
              <a:buNone/>
              <a:defRPr sz="1400">
                <a:solidFill>
                  <a:schemeClr val="dk1"/>
                </a:solidFill>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453" name="Google Shape;453;p51"/>
          <p:cNvSpPr txBox="1">
            <a:spLocks noGrp="1"/>
          </p:cNvSpPr>
          <p:nvPr>
            <p:ph type="subTitle" idx="14"/>
          </p:nvPr>
        </p:nvSpPr>
        <p:spPr>
          <a:xfrm>
            <a:off x="5286973" y="3688123"/>
            <a:ext cx="2454000" cy="236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800"/>
              <a:buNone/>
              <a:defRPr sz="1400">
                <a:solidFill>
                  <a:schemeClr val="dk1"/>
                </a:solidFill>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454" name="Google Shape;454;p51"/>
          <p:cNvSpPr txBox="1">
            <a:spLocks noGrp="1"/>
          </p:cNvSpPr>
          <p:nvPr>
            <p:ph type="title" idx="15"/>
          </p:nvPr>
        </p:nvSpPr>
        <p:spPr>
          <a:xfrm>
            <a:off x="1974300" y="6831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2700">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455" name="Google Shape;455;p51"/>
          <p:cNvCxnSpPr/>
          <p:nvPr/>
        </p:nvCxnSpPr>
        <p:spPr>
          <a:xfrm>
            <a:off x="-111387" y="564550"/>
            <a:ext cx="9288300" cy="0"/>
          </a:xfrm>
          <a:prstGeom prst="straightConnector1">
            <a:avLst/>
          </a:prstGeom>
          <a:noFill/>
          <a:ln w="9525" cap="flat" cmpd="sng">
            <a:solidFill>
              <a:schemeClr val="dk1"/>
            </a:solidFill>
            <a:prstDash val="solid"/>
            <a:round/>
            <a:headEnd type="none" w="med" len="med"/>
            <a:tailEnd type="none" w="med" len="med"/>
          </a:ln>
        </p:spPr>
      </p:cxnSp>
      <p:cxnSp>
        <p:nvCxnSpPr>
          <p:cNvPr id="456" name="Google Shape;456;p51"/>
          <p:cNvCxnSpPr/>
          <p:nvPr/>
        </p:nvCxnSpPr>
        <p:spPr>
          <a:xfrm>
            <a:off x="-111387" y="4582625"/>
            <a:ext cx="92883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one column 1">
  <p:cSld name="CUSTOM_21">
    <p:bg>
      <p:bgPr>
        <a:blipFill>
          <a:blip r:embed="rId2">
            <a:alphaModFix/>
          </a:blip>
          <a:stretch>
            <a:fillRect/>
          </a:stretch>
        </a:blipFill>
        <a:effectLst/>
      </p:bgPr>
    </p:bg>
    <p:spTree>
      <p:nvGrpSpPr>
        <p:cNvPr id="1" name="Shape 457"/>
        <p:cNvGrpSpPr/>
        <p:nvPr/>
      </p:nvGrpSpPr>
      <p:grpSpPr>
        <a:xfrm>
          <a:off x="0" y="0"/>
          <a:ext cx="0" cy="0"/>
          <a:chOff x="0" y="0"/>
          <a:chExt cx="0" cy="0"/>
        </a:xfrm>
      </p:grpSpPr>
      <p:sp>
        <p:nvSpPr>
          <p:cNvPr id="458" name="Google Shape;458;p52"/>
          <p:cNvSpPr/>
          <p:nvPr/>
        </p:nvSpPr>
        <p:spPr>
          <a:xfrm>
            <a:off x="4793950" y="-112350"/>
            <a:ext cx="4419400" cy="2958750"/>
          </a:xfrm>
          <a:custGeom>
            <a:avLst/>
            <a:gdLst/>
            <a:ahLst/>
            <a:cxnLst/>
            <a:rect l="l" t="t" r="r" b="b"/>
            <a:pathLst>
              <a:path w="176776" h="118350" extrusionOk="0">
                <a:moveTo>
                  <a:pt x="33957" y="0"/>
                </a:moveTo>
                <a:lnTo>
                  <a:pt x="176776" y="0"/>
                </a:lnTo>
                <a:lnTo>
                  <a:pt x="176776" y="114355"/>
                </a:lnTo>
                <a:lnTo>
                  <a:pt x="0" y="118350"/>
                </a:lnTo>
                <a:close/>
              </a:path>
            </a:pathLst>
          </a:custGeom>
          <a:solidFill>
            <a:srgbClr val="9EDDEF">
              <a:alpha val="29460"/>
            </a:srgbClr>
          </a:solidFill>
          <a:ln>
            <a:noFill/>
          </a:ln>
        </p:spPr>
      </p:sp>
      <p:sp>
        <p:nvSpPr>
          <p:cNvPr id="459" name="Google Shape;459;p52"/>
          <p:cNvSpPr/>
          <p:nvPr/>
        </p:nvSpPr>
        <p:spPr>
          <a:xfrm>
            <a:off x="-124850" y="-137325"/>
            <a:ext cx="4244650" cy="5405675"/>
          </a:xfrm>
          <a:custGeom>
            <a:avLst/>
            <a:gdLst/>
            <a:ahLst/>
            <a:cxnLst/>
            <a:rect l="l" t="t" r="r" b="b"/>
            <a:pathLst>
              <a:path w="169786" h="216227" extrusionOk="0">
                <a:moveTo>
                  <a:pt x="57428" y="0"/>
                </a:moveTo>
                <a:lnTo>
                  <a:pt x="0" y="0"/>
                </a:lnTo>
                <a:lnTo>
                  <a:pt x="0" y="216227"/>
                </a:lnTo>
                <a:lnTo>
                  <a:pt x="169786" y="216227"/>
                </a:lnTo>
                <a:lnTo>
                  <a:pt x="53433" y="60424"/>
                </a:lnTo>
                <a:close/>
              </a:path>
            </a:pathLst>
          </a:custGeom>
          <a:solidFill>
            <a:srgbClr val="F7E5B7">
              <a:alpha val="52679"/>
            </a:srgbClr>
          </a:solidFill>
          <a:ln>
            <a:noFill/>
          </a:ln>
        </p:spPr>
      </p:sp>
      <p:sp>
        <p:nvSpPr>
          <p:cNvPr id="460" name="Google Shape;460;p52"/>
          <p:cNvSpPr/>
          <p:nvPr/>
        </p:nvSpPr>
        <p:spPr>
          <a:xfrm>
            <a:off x="1186000" y="1323316"/>
            <a:ext cx="8239600" cy="3957500"/>
          </a:xfrm>
          <a:custGeom>
            <a:avLst/>
            <a:gdLst/>
            <a:ahLst/>
            <a:cxnLst/>
            <a:rect l="l" t="t" r="r" b="b"/>
            <a:pathLst>
              <a:path w="329584" h="158300" extrusionOk="0">
                <a:moveTo>
                  <a:pt x="0" y="0"/>
                </a:moveTo>
                <a:lnTo>
                  <a:pt x="117851" y="158300"/>
                </a:lnTo>
                <a:lnTo>
                  <a:pt x="329584" y="154305"/>
                </a:lnTo>
                <a:lnTo>
                  <a:pt x="320595" y="56929"/>
                </a:lnTo>
                <a:lnTo>
                  <a:pt x="145316" y="60923"/>
                </a:lnTo>
                <a:close/>
              </a:path>
            </a:pathLst>
          </a:custGeom>
          <a:solidFill>
            <a:srgbClr val="96B3C1">
              <a:alpha val="38840"/>
            </a:srgbClr>
          </a:solidFill>
          <a:ln>
            <a:noFill/>
          </a:ln>
        </p:spPr>
      </p:sp>
      <p:sp>
        <p:nvSpPr>
          <p:cNvPr id="461" name="Google Shape;461;p52"/>
          <p:cNvSpPr/>
          <p:nvPr/>
        </p:nvSpPr>
        <p:spPr>
          <a:xfrm>
            <a:off x="-24000" y="410550"/>
            <a:ext cx="9192000" cy="43224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2" name="Google Shape;462;p52"/>
          <p:cNvSpPr txBox="1">
            <a:spLocks noGrp="1"/>
          </p:cNvSpPr>
          <p:nvPr>
            <p:ph type="body" idx="1"/>
          </p:nvPr>
        </p:nvSpPr>
        <p:spPr>
          <a:xfrm>
            <a:off x="4968035" y="2381425"/>
            <a:ext cx="2547000" cy="798900"/>
          </a:xfrm>
          <a:prstGeom prst="rect">
            <a:avLst/>
          </a:prstGeom>
        </p:spPr>
        <p:txBody>
          <a:bodyPr spcFirstLastPara="1" wrap="square" lIns="91425" tIns="91425" rIns="91425" bIns="91425" anchor="t" anchorCtr="0">
            <a:noAutofit/>
          </a:bodyPr>
          <a:lstStyle>
            <a:lvl1pPr marL="457200" lvl="0" indent="-304800" algn="ctr" rtl="0">
              <a:lnSpc>
                <a:spcPct val="100000"/>
              </a:lnSpc>
              <a:spcBef>
                <a:spcPts val="0"/>
              </a:spcBef>
              <a:spcAft>
                <a:spcPts val="0"/>
              </a:spcAft>
              <a:buClr>
                <a:schemeClr val="dk1"/>
              </a:buClr>
              <a:buSzPts val="1200"/>
              <a:buChar char="●"/>
              <a:defRPr sz="1400">
                <a:solidFill>
                  <a:schemeClr val="dk1"/>
                </a:solidFill>
              </a:defRPr>
            </a:lvl1pPr>
            <a:lvl2pPr marL="914400" lvl="1" indent="-304800" rtl="0">
              <a:spcBef>
                <a:spcPts val="1600"/>
              </a:spcBef>
              <a:spcAft>
                <a:spcPts val="0"/>
              </a:spcAft>
              <a:buClr>
                <a:schemeClr val="dk1"/>
              </a:buClr>
              <a:buSzPts val="1200"/>
              <a:buChar char="○"/>
              <a:defRPr sz="1200">
                <a:solidFill>
                  <a:schemeClr val="dk1"/>
                </a:solidFill>
              </a:defRPr>
            </a:lvl2pPr>
            <a:lvl3pPr marL="1371600" lvl="2" indent="-304800" rtl="0">
              <a:spcBef>
                <a:spcPts val="1600"/>
              </a:spcBef>
              <a:spcAft>
                <a:spcPts val="0"/>
              </a:spcAft>
              <a:buClr>
                <a:schemeClr val="dk1"/>
              </a:buClr>
              <a:buSzPts val="1200"/>
              <a:buChar char="■"/>
              <a:defRPr sz="1200">
                <a:solidFill>
                  <a:schemeClr val="dk1"/>
                </a:solidFill>
              </a:defRPr>
            </a:lvl3pPr>
            <a:lvl4pPr marL="1828800" lvl="3" indent="-304800" rtl="0">
              <a:spcBef>
                <a:spcPts val="1600"/>
              </a:spcBef>
              <a:spcAft>
                <a:spcPts val="0"/>
              </a:spcAft>
              <a:buClr>
                <a:schemeClr val="dk1"/>
              </a:buClr>
              <a:buSzPts val="1200"/>
              <a:buChar char="●"/>
              <a:defRPr sz="1200">
                <a:solidFill>
                  <a:schemeClr val="dk1"/>
                </a:solidFill>
              </a:defRPr>
            </a:lvl4pPr>
            <a:lvl5pPr marL="2286000" lvl="4" indent="-304800" rtl="0">
              <a:spcBef>
                <a:spcPts val="1600"/>
              </a:spcBef>
              <a:spcAft>
                <a:spcPts val="0"/>
              </a:spcAft>
              <a:buClr>
                <a:schemeClr val="dk1"/>
              </a:buClr>
              <a:buSzPts val="1200"/>
              <a:buChar char="○"/>
              <a:defRPr sz="1200">
                <a:solidFill>
                  <a:schemeClr val="dk1"/>
                </a:solidFill>
              </a:defRPr>
            </a:lvl5pPr>
            <a:lvl6pPr marL="2743200" lvl="5" indent="-304800" rtl="0">
              <a:spcBef>
                <a:spcPts val="1600"/>
              </a:spcBef>
              <a:spcAft>
                <a:spcPts val="0"/>
              </a:spcAft>
              <a:buClr>
                <a:schemeClr val="dk1"/>
              </a:buClr>
              <a:buSzPts val="1200"/>
              <a:buChar char="■"/>
              <a:defRPr sz="1200">
                <a:solidFill>
                  <a:schemeClr val="dk1"/>
                </a:solidFill>
              </a:defRPr>
            </a:lvl6pPr>
            <a:lvl7pPr marL="3200400" lvl="6" indent="-304800" rtl="0">
              <a:spcBef>
                <a:spcPts val="1600"/>
              </a:spcBef>
              <a:spcAft>
                <a:spcPts val="0"/>
              </a:spcAft>
              <a:buClr>
                <a:schemeClr val="dk1"/>
              </a:buClr>
              <a:buSzPts val="1200"/>
              <a:buChar char="●"/>
              <a:defRPr sz="1200">
                <a:solidFill>
                  <a:schemeClr val="dk1"/>
                </a:solidFill>
              </a:defRPr>
            </a:lvl7pPr>
            <a:lvl8pPr marL="3657600" lvl="7" indent="-304800" rtl="0">
              <a:spcBef>
                <a:spcPts val="1600"/>
              </a:spcBef>
              <a:spcAft>
                <a:spcPts val="0"/>
              </a:spcAft>
              <a:buClr>
                <a:schemeClr val="dk1"/>
              </a:buClr>
              <a:buSzPts val="1200"/>
              <a:buChar char="○"/>
              <a:defRPr sz="1200">
                <a:solidFill>
                  <a:schemeClr val="dk1"/>
                </a:solidFill>
              </a:defRPr>
            </a:lvl8pPr>
            <a:lvl9pPr marL="4114800" lvl="8" indent="-304800" rtl="0">
              <a:spcBef>
                <a:spcPts val="1600"/>
              </a:spcBef>
              <a:spcAft>
                <a:spcPts val="1600"/>
              </a:spcAft>
              <a:buClr>
                <a:schemeClr val="dk1"/>
              </a:buClr>
              <a:buSzPts val="1200"/>
              <a:buChar char="■"/>
              <a:defRPr sz="1200">
                <a:solidFill>
                  <a:schemeClr val="dk1"/>
                </a:solidFill>
              </a:defRPr>
            </a:lvl9pPr>
          </a:lstStyle>
          <a:p>
            <a:endParaRPr/>
          </a:p>
        </p:txBody>
      </p:sp>
      <p:sp>
        <p:nvSpPr>
          <p:cNvPr id="463" name="Google Shape;463;p52"/>
          <p:cNvSpPr txBox="1">
            <a:spLocks noGrp="1"/>
          </p:cNvSpPr>
          <p:nvPr>
            <p:ph type="title"/>
          </p:nvPr>
        </p:nvSpPr>
        <p:spPr>
          <a:xfrm>
            <a:off x="1974300" y="6831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2700"/>
              <a:buNone/>
              <a:defRPr sz="2700">
                <a:solidFill>
                  <a:schemeClr val="dk1"/>
                </a:solidFill>
              </a:defRPr>
            </a:lvl1pPr>
            <a:lvl2pPr lvl="1" rtl="0">
              <a:spcBef>
                <a:spcPts val="0"/>
              </a:spcBef>
              <a:spcAft>
                <a:spcPts val="0"/>
              </a:spcAft>
              <a:buClr>
                <a:schemeClr val="dk1"/>
              </a:buClr>
              <a:buSzPts val="2700"/>
              <a:buNone/>
              <a:defRPr sz="2700">
                <a:solidFill>
                  <a:schemeClr val="dk1"/>
                </a:solidFill>
              </a:defRPr>
            </a:lvl2pPr>
            <a:lvl3pPr lvl="2" rtl="0">
              <a:spcBef>
                <a:spcPts val="0"/>
              </a:spcBef>
              <a:spcAft>
                <a:spcPts val="0"/>
              </a:spcAft>
              <a:buClr>
                <a:schemeClr val="dk1"/>
              </a:buClr>
              <a:buSzPts val="2700"/>
              <a:buNone/>
              <a:defRPr sz="2700">
                <a:solidFill>
                  <a:schemeClr val="dk1"/>
                </a:solidFill>
              </a:defRPr>
            </a:lvl3pPr>
            <a:lvl4pPr lvl="3" rtl="0">
              <a:spcBef>
                <a:spcPts val="0"/>
              </a:spcBef>
              <a:spcAft>
                <a:spcPts val="0"/>
              </a:spcAft>
              <a:buClr>
                <a:schemeClr val="dk1"/>
              </a:buClr>
              <a:buSzPts val="2700"/>
              <a:buNone/>
              <a:defRPr sz="2700">
                <a:solidFill>
                  <a:schemeClr val="dk1"/>
                </a:solidFill>
              </a:defRPr>
            </a:lvl4pPr>
            <a:lvl5pPr lvl="4" rtl="0">
              <a:spcBef>
                <a:spcPts val="0"/>
              </a:spcBef>
              <a:spcAft>
                <a:spcPts val="0"/>
              </a:spcAft>
              <a:buClr>
                <a:schemeClr val="dk1"/>
              </a:buClr>
              <a:buSzPts val="2700"/>
              <a:buNone/>
              <a:defRPr sz="2700">
                <a:solidFill>
                  <a:schemeClr val="dk1"/>
                </a:solidFill>
              </a:defRPr>
            </a:lvl5pPr>
            <a:lvl6pPr lvl="5" rtl="0">
              <a:spcBef>
                <a:spcPts val="0"/>
              </a:spcBef>
              <a:spcAft>
                <a:spcPts val="0"/>
              </a:spcAft>
              <a:buClr>
                <a:schemeClr val="dk1"/>
              </a:buClr>
              <a:buSzPts val="2700"/>
              <a:buNone/>
              <a:defRPr sz="2700">
                <a:solidFill>
                  <a:schemeClr val="dk1"/>
                </a:solidFill>
              </a:defRPr>
            </a:lvl6pPr>
            <a:lvl7pPr lvl="6" rtl="0">
              <a:spcBef>
                <a:spcPts val="0"/>
              </a:spcBef>
              <a:spcAft>
                <a:spcPts val="0"/>
              </a:spcAft>
              <a:buClr>
                <a:schemeClr val="dk1"/>
              </a:buClr>
              <a:buSzPts val="2700"/>
              <a:buNone/>
              <a:defRPr sz="2700">
                <a:solidFill>
                  <a:schemeClr val="dk1"/>
                </a:solidFill>
              </a:defRPr>
            </a:lvl7pPr>
            <a:lvl8pPr lvl="7" rtl="0">
              <a:spcBef>
                <a:spcPts val="0"/>
              </a:spcBef>
              <a:spcAft>
                <a:spcPts val="0"/>
              </a:spcAft>
              <a:buClr>
                <a:schemeClr val="dk1"/>
              </a:buClr>
              <a:buSzPts val="2700"/>
              <a:buNone/>
              <a:defRPr sz="2700">
                <a:solidFill>
                  <a:schemeClr val="dk1"/>
                </a:solidFill>
              </a:defRPr>
            </a:lvl8pPr>
            <a:lvl9pPr lvl="8" rtl="0">
              <a:spcBef>
                <a:spcPts val="0"/>
              </a:spcBef>
              <a:spcAft>
                <a:spcPts val="0"/>
              </a:spcAft>
              <a:buClr>
                <a:schemeClr val="dk1"/>
              </a:buClr>
              <a:buSzPts val="2700"/>
              <a:buNone/>
              <a:defRPr sz="2700">
                <a:solidFill>
                  <a:schemeClr val="dk1"/>
                </a:solidFill>
              </a:defRPr>
            </a:lvl9pPr>
          </a:lstStyle>
          <a:p>
            <a:endParaRPr/>
          </a:p>
        </p:txBody>
      </p:sp>
      <p:cxnSp>
        <p:nvCxnSpPr>
          <p:cNvPr id="464" name="Google Shape;464;p52"/>
          <p:cNvCxnSpPr/>
          <p:nvPr/>
        </p:nvCxnSpPr>
        <p:spPr>
          <a:xfrm>
            <a:off x="-111387" y="564550"/>
            <a:ext cx="9288300" cy="0"/>
          </a:xfrm>
          <a:prstGeom prst="straightConnector1">
            <a:avLst/>
          </a:prstGeom>
          <a:noFill/>
          <a:ln w="9525" cap="flat" cmpd="sng">
            <a:solidFill>
              <a:schemeClr val="dk1"/>
            </a:solidFill>
            <a:prstDash val="solid"/>
            <a:round/>
            <a:headEnd type="none" w="med" len="med"/>
            <a:tailEnd type="none" w="med" len="med"/>
          </a:ln>
        </p:spPr>
      </p:cxnSp>
      <p:cxnSp>
        <p:nvCxnSpPr>
          <p:cNvPr id="465" name="Google Shape;465;p52"/>
          <p:cNvCxnSpPr/>
          <p:nvPr/>
        </p:nvCxnSpPr>
        <p:spPr>
          <a:xfrm>
            <a:off x="-111387" y="4582625"/>
            <a:ext cx="9288300" cy="0"/>
          </a:xfrm>
          <a:prstGeom prst="straightConnector1">
            <a:avLst/>
          </a:prstGeom>
          <a:noFill/>
          <a:ln w="9525" cap="flat" cmpd="sng">
            <a:solidFill>
              <a:schemeClr val="dk1"/>
            </a:solidFill>
            <a:prstDash val="solid"/>
            <a:round/>
            <a:headEnd type="none" w="med" len="med"/>
            <a:tailEnd type="none" w="med" len="med"/>
          </a:ln>
        </p:spPr>
      </p:cxn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Background 1">
  <p:cSld name="CUSTOM_1_1_1_1_1_1_1_1">
    <p:bg>
      <p:bgPr>
        <a:blipFill>
          <a:blip r:embed="rId2">
            <a:alphaModFix/>
          </a:blip>
          <a:stretch>
            <a:fillRect/>
          </a:stretch>
        </a:blipFill>
        <a:effectLst/>
      </p:bgPr>
    </p:bg>
    <p:spTree>
      <p:nvGrpSpPr>
        <p:cNvPr id="1" name="Shape 682"/>
        <p:cNvGrpSpPr/>
        <p:nvPr/>
      </p:nvGrpSpPr>
      <p:grpSpPr>
        <a:xfrm>
          <a:off x="0" y="0"/>
          <a:ext cx="0" cy="0"/>
          <a:chOff x="0" y="0"/>
          <a:chExt cx="0" cy="0"/>
        </a:xfrm>
      </p:grpSpPr>
      <p:sp>
        <p:nvSpPr>
          <p:cNvPr id="683" name="Google Shape;683;p73"/>
          <p:cNvSpPr/>
          <p:nvPr/>
        </p:nvSpPr>
        <p:spPr>
          <a:xfrm>
            <a:off x="-124850" y="-126358"/>
            <a:ext cx="8626600" cy="3433150"/>
          </a:xfrm>
          <a:custGeom>
            <a:avLst/>
            <a:gdLst/>
            <a:ahLst/>
            <a:cxnLst/>
            <a:rect l="l" t="t" r="r" b="b"/>
            <a:pathLst>
              <a:path w="345064" h="137326" extrusionOk="0">
                <a:moveTo>
                  <a:pt x="0" y="0"/>
                </a:moveTo>
                <a:lnTo>
                  <a:pt x="215728" y="137326"/>
                </a:lnTo>
                <a:lnTo>
                  <a:pt x="345064" y="0"/>
                </a:lnTo>
                <a:close/>
              </a:path>
            </a:pathLst>
          </a:custGeom>
          <a:solidFill>
            <a:srgbClr val="9EDDEF">
              <a:alpha val="29460"/>
            </a:srgbClr>
          </a:solidFill>
          <a:ln>
            <a:noFill/>
          </a:ln>
        </p:spPr>
      </p:sp>
      <p:sp>
        <p:nvSpPr>
          <p:cNvPr id="684" name="Google Shape;684;p73"/>
          <p:cNvSpPr/>
          <p:nvPr/>
        </p:nvSpPr>
        <p:spPr>
          <a:xfrm>
            <a:off x="5836207" y="-82490"/>
            <a:ext cx="3445650" cy="5180950"/>
          </a:xfrm>
          <a:custGeom>
            <a:avLst/>
            <a:gdLst/>
            <a:ahLst/>
            <a:cxnLst/>
            <a:rect l="l" t="t" r="r" b="b"/>
            <a:pathLst>
              <a:path w="137826" h="207238" extrusionOk="0">
                <a:moveTo>
                  <a:pt x="104368" y="0"/>
                </a:moveTo>
                <a:lnTo>
                  <a:pt x="137826" y="0"/>
                </a:lnTo>
                <a:lnTo>
                  <a:pt x="137826" y="207238"/>
                </a:lnTo>
                <a:lnTo>
                  <a:pt x="0" y="111859"/>
                </a:lnTo>
                <a:close/>
              </a:path>
            </a:pathLst>
          </a:custGeom>
          <a:solidFill>
            <a:srgbClr val="595959">
              <a:alpha val="16960"/>
            </a:srgbClr>
          </a:solidFill>
          <a:ln>
            <a:noFill/>
          </a:ln>
        </p:spPr>
      </p:sp>
      <p:sp>
        <p:nvSpPr>
          <p:cNvPr id="685" name="Google Shape;685;p73"/>
          <p:cNvSpPr/>
          <p:nvPr/>
        </p:nvSpPr>
        <p:spPr>
          <a:xfrm>
            <a:off x="-137325" y="-124850"/>
            <a:ext cx="3770225" cy="3870125"/>
          </a:xfrm>
          <a:custGeom>
            <a:avLst/>
            <a:gdLst/>
            <a:ahLst/>
            <a:cxnLst/>
            <a:rect l="l" t="t" r="r" b="b"/>
            <a:pathLst>
              <a:path w="150809" h="154805" extrusionOk="0">
                <a:moveTo>
                  <a:pt x="1498" y="0"/>
                </a:moveTo>
                <a:lnTo>
                  <a:pt x="150809" y="95879"/>
                </a:lnTo>
                <a:lnTo>
                  <a:pt x="51435" y="154805"/>
                </a:lnTo>
                <a:lnTo>
                  <a:pt x="0" y="154805"/>
                </a:lnTo>
                <a:close/>
              </a:path>
            </a:pathLst>
          </a:custGeom>
          <a:solidFill>
            <a:srgbClr val="96B3C1">
              <a:alpha val="38840"/>
            </a:srgbClr>
          </a:solidFill>
          <a:ln>
            <a:noFill/>
          </a:ln>
        </p:spPr>
      </p:sp>
      <p:sp>
        <p:nvSpPr>
          <p:cNvPr id="686" name="Google Shape;686;p73"/>
          <p:cNvSpPr/>
          <p:nvPr/>
        </p:nvSpPr>
        <p:spPr>
          <a:xfrm>
            <a:off x="-65800" y="2281125"/>
            <a:ext cx="5351875" cy="2917200"/>
          </a:xfrm>
          <a:custGeom>
            <a:avLst/>
            <a:gdLst/>
            <a:ahLst/>
            <a:cxnLst/>
            <a:rect l="l" t="t" r="r" b="b"/>
            <a:pathLst>
              <a:path w="214075" h="116688" extrusionOk="0">
                <a:moveTo>
                  <a:pt x="211881" y="116688"/>
                </a:moveTo>
                <a:lnTo>
                  <a:pt x="0" y="116688"/>
                </a:lnTo>
                <a:lnTo>
                  <a:pt x="0" y="58783"/>
                </a:lnTo>
                <a:lnTo>
                  <a:pt x="48255" y="58783"/>
                </a:lnTo>
                <a:lnTo>
                  <a:pt x="147396" y="0"/>
                </a:lnTo>
                <a:lnTo>
                  <a:pt x="214075" y="41236"/>
                </a:lnTo>
                <a:close/>
              </a:path>
            </a:pathLst>
          </a:custGeom>
          <a:solidFill>
            <a:srgbClr val="F7E5B7">
              <a:alpha val="52679"/>
            </a:srgbClr>
          </a:solidFill>
          <a:ln>
            <a:noFill/>
          </a:ln>
        </p:spPr>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Background 2">
  <p:cSld name="CUSTOM_1_1_1_1_1_1_1_1_1">
    <p:bg>
      <p:bgPr>
        <a:blipFill>
          <a:blip r:embed="rId2">
            <a:alphaModFix/>
          </a:blip>
          <a:stretch>
            <a:fillRect/>
          </a:stretch>
        </a:blipFill>
        <a:effectLst/>
      </p:bgPr>
    </p:bg>
    <p:spTree>
      <p:nvGrpSpPr>
        <p:cNvPr id="1" name="Shape 687"/>
        <p:cNvGrpSpPr/>
        <p:nvPr/>
      </p:nvGrpSpPr>
      <p:grpSpPr>
        <a:xfrm>
          <a:off x="0" y="0"/>
          <a:ext cx="0" cy="0"/>
          <a:chOff x="0" y="0"/>
          <a:chExt cx="0" cy="0"/>
        </a:xfrm>
      </p:grpSpPr>
      <p:sp>
        <p:nvSpPr>
          <p:cNvPr id="688" name="Google Shape;688;p74"/>
          <p:cNvSpPr/>
          <p:nvPr/>
        </p:nvSpPr>
        <p:spPr>
          <a:xfrm rot="10800000">
            <a:off x="2684116" y="-137325"/>
            <a:ext cx="6629125" cy="2933800"/>
          </a:xfrm>
          <a:custGeom>
            <a:avLst/>
            <a:gdLst/>
            <a:ahLst/>
            <a:cxnLst/>
            <a:rect l="l" t="t" r="r" b="b"/>
            <a:pathLst>
              <a:path w="265165" h="117352" extrusionOk="0">
                <a:moveTo>
                  <a:pt x="155803" y="0"/>
                </a:moveTo>
                <a:lnTo>
                  <a:pt x="218724" y="40948"/>
                </a:lnTo>
                <a:lnTo>
                  <a:pt x="265165" y="117352"/>
                </a:lnTo>
                <a:lnTo>
                  <a:pt x="0" y="117352"/>
                </a:lnTo>
                <a:lnTo>
                  <a:pt x="0" y="58426"/>
                </a:lnTo>
                <a:lnTo>
                  <a:pt x="57427" y="58426"/>
                </a:lnTo>
                <a:close/>
              </a:path>
            </a:pathLst>
          </a:custGeom>
          <a:solidFill>
            <a:srgbClr val="F7E5B7">
              <a:alpha val="52679"/>
            </a:srgbClr>
          </a:solidFill>
          <a:ln>
            <a:noFill/>
          </a:ln>
        </p:spPr>
      </p:sp>
      <p:sp>
        <p:nvSpPr>
          <p:cNvPr id="689" name="Google Shape;689;p74"/>
          <p:cNvSpPr/>
          <p:nvPr/>
        </p:nvSpPr>
        <p:spPr>
          <a:xfrm>
            <a:off x="2883850" y="3632900"/>
            <a:ext cx="6354475" cy="1598000"/>
          </a:xfrm>
          <a:custGeom>
            <a:avLst/>
            <a:gdLst/>
            <a:ahLst/>
            <a:cxnLst/>
            <a:rect l="l" t="t" r="r" b="b"/>
            <a:pathLst>
              <a:path w="254179" h="63920" extrusionOk="0">
                <a:moveTo>
                  <a:pt x="153806" y="0"/>
                </a:moveTo>
                <a:lnTo>
                  <a:pt x="0" y="63920"/>
                </a:lnTo>
                <a:lnTo>
                  <a:pt x="254179" y="63920"/>
                </a:lnTo>
                <a:close/>
              </a:path>
            </a:pathLst>
          </a:custGeom>
          <a:solidFill>
            <a:srgbClr val="96B3C1">
              <a:alpha val="38840"/>
            </a:srgbClr>
          </a:solidFill>
          <a:ln>
            <a:noFill/>
          </a:ln>
        </p:spPr>
      </p:sp>
      <p:sp>
        <p:nvSpPr>
          <p:cNvPr id="690" name="Google Shape;690;p74"/>
          <p:cNvSpPr/>
          <p:nvPr/>
        </p:nvSpPr>
        <p:spPr>
          <a:xfrm>
            <a:off x="-87400" y="-112350"/>
            <a:ext cx="3932550" cy="5318275"/>
          </a:xfrm>
          <a:custGeom>
            <a:avLst/>
            <a:gdLst/>
            <a:ahLst/>
            <a:cxnLst/>
            <a:rect l="l" t="t" r="r" b="b"/>
            <a:pathLst>
              <a:path w="157302" h="212731" extrusionOk="0">
                <a:moveTo>
                  <a:pt x="157302" y="75904"/>
                </a:moveTo>
                <a:lnTo>
                  <a:pt x="120848" y="212731"/>
                </a:lnTo>
                <a:lnTo>
                  <a:pt x="0" y="212731"/>
                </a:lnTo>
                <a:lnTo>
                  <a:pt x="0" y="0"/>
                </a:lnTo>
                <a:lnTo>
                  <a:pt x="111859" y="0"/>
                </a:lnTo>
                <a:close/>
              </a:path>
            </a:pathLst>
          </a:custGeom>
          <a:solidFill>
            <a:srgbClr val="595959">
              <a:alpha val="16960"/>
            </a:srgbClr>
          </a:solidFill>
          <a:ln>
            <a:noFill/>
          </a:ln>
        </p:spPr>
      </p:sp>
      <p:sp>
        <p:nvSpPr>
          <p:cNvPr id="691" name="Google Shape;691;p74"/>
          <p:cNvSpPr/>
          <p:nvPr/>
        </p:nvSpPr>
        <p:spPr>
          <a:xfrm>
            <a:off x="5425014" y="1345736"/>
            <a:ext cx="3751250" cy="3860600"/>
          </a:xfrm>
          <a:custGeom>
            <a:avLst/>
            <a:gdLst/>
            <a:ahLst/>
            <a:cxnLst/>
            <a:rect l="l" t="t" r="r" b="b"/>
            <a:pathLst>
              <a:path w="150050" h="154424" extrusionOk="0">
                <a:moveTo>
                  <a:pt x="97566" y="0"/>
                </a:moveTo>
                <a:lnTo>
                  <a:pt x="0" y="57867"/>
                </a:lnTo>
                <a:lnTo>
                  <a:pt x="150050" y="154424"/>
                </a:lnTo>
                <a:close/>
              </a:path>
            </a:pathLst>
          </a:custGeom>
          <a:solidFill>
            <a:srgbClr val="9EDDEF">
              <a:alpha val="29460"/>
            </a:srgbClr>
          </a:solidFill>
          <a:ln>
            <a:noFill/>
          </a:ln>
        </p:spPr>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Background 3">
  <p:cSld name="CUSTOM_1_1_1_1_1_1_1_1_1_1">
    <p:bg>
      <p:bgPr>
        <a:blipFill>
          <a:blip r:embed="rId2">
            <a:alphaModFix/>
          </a:blip>
          <a:stretch>
            <a:fillRect/>
          </a:stretch>
        </a:blipFill>
        <a:effectLst/>
      </p:bgPr>
    </p:bg>
    <p:spTree>
      <p:nvGrpSpPr>
        <p:cNvPr id="1" name="Shape 692"/>
        <p:cNvGrpSpPr/>
        <p:nvPr/>
      </p:nvGrpSpPr>
      <p:grpSpPr>
        <a:xfrm>
          <a:off x="0" y="0"/>
          <a:ext cx="0" cy="0"/>
          <a:chOff x="0" y="0"/>
          <a:chExt cx="0" cy="0"/>
        </a:xfrm>
      </p:grpSpPr>
      <p:sp>
        <p:nvSpPr>
          <p:cNvPr id="693" name="Google Shape;693;p75"/>
          <p:cNvSpPr/>
          <p:nvPr/>
        </p:nvSpPr>
        <p:spPr>
          <a:xfrm>
            <a:off x="-239800" y="-124825"/>
            <a:ext cx="4422355" cy="5368200"/>
          </a:xfrm>
          <a:custGeom>
            <a:avLst/>
            <a:gdLst/>
            <a:ahLst/>
            <a:cxnLst/>
            <a:rect l="l" t="t" r="r" b="b"/>
            <a:pathLst>
              <a:path w="174280" h="214728" extrusionOk="0">
                <a:moveTo>
                  <a:pt x="2997" y="0"/>
                </a:moveTo>
                <a:lnTo>
                  <a:pt x="174280" y="125341"/>
                </a:lnTo>
                <a:lnTo>
                  <a:pt x="174280" y="214728"/>
                </a:lnTo>
                <a:lnTo>
                  <a:pt x="0" y="214728"/>
                </a:lnTo>
                <a:lnTo>
                  <a:pt x="0" y="4993"/>
                </a:lnTo>
                <a:close/>
              </a:path>
            </a:pathLst>
          </a:custGeom>
          <a:solidFill>
            <a:srgbClr val="F7E5B7">
              <a:alpha val="52679"/>
            </a:srgbClr>
          </a:solidFill>
          <a:ln>
            <a:noFill/>
          </a:ln>
        </p:spPr>
      </p:sp>
      <p:sp>
        <p:nvSpPr>
          <p:cNvPr id="694" name="Google Shape;694;p75"/>
          <p:cNvSpPr/>
          <p:nvPr/>
        </p:nvSpPr>
        <p:spPr>
          <a:xfrm>
            <a:off x="4182502" y="1960030"/>
            <a:ext cx="4219583" cy="3295825"/>
          </a:xfrm>
          <a:custGeom>
            <a:avLst/>
            <a:gdLst/>
            <a:ahLst/>
            <a:cxnLst/>
            <a:rect l="l" t="t" r="r" b="b"/>
            <a:pathLst>
              <a:path w="166289" h="131833" extrusionOk="0">
                <a:moveTo>
                  <a:pt x="0" y="131833"/>
                </a:moveTo>
                <a:lnTo>
                  <a:pt x="12484" y="131334"/>
                </a:lnTo>
                <a:lnTo>
                  <a:pt x="166289" y="131334"/>
                </a:lnTo>
                <a:lnTo>
                  <a:pt x="95878" y="0"/>
                </a:lnTo>
                <a:lnTo>
                  <a:pt x="0" y="42946"/>
                </a:lnTo>
                <a:close/>
              </a:path>
            </a:pathLst>
          </a:custGeom>
          <a:solidFill>
            <a:srgbClr val="9EDDEF">
              <a:alpha val="29460"/>
            </a:srgbClr>
          </a:solidFill>
          <a:ln>
            <a:noFill/>
          </a:ln>
        </p:spPr>
      </p:sp>
      <p:sp>
        <p:nvSpPr>
          <p:cNvPr id="695" name="Google Shape;695;p75"/>
          <p:cNvSpPr/>
          <p:nvPr/>
        </p:nvSpPr>
        <p:spPr>
          <a:xfrm>
            <a:off x="-151090" y="-99863"/>
            <a:ext cx="6918621" cy="3121050"/>
          </a:xfrm>
          <a:custGeom>
            <a:avLst/>
            <a:gdLst/>
            <a:ahLst/>
            <a:cxnLst/>
            <a:rect l="l" t="t" r="r" b="b"/>
            <a:pathLst>
              <a:path w="272655" h="124842" extrusionOk="0">
                <a:moveTo>
                  <a:pt x="0" y="0"/>
                </a:moveTo>
                <a:lnTo>
                  <a:pt x="272655" y="0"/>
                </a:lnTo>
                <a:lnTo>
                  <a:pt x="266164" y="82895"/>
                </a:lnTo>
                <a:lnTo>
                  <a:pt x="171284" y="124842"/>
                </a:lnTo>
                <a:close/>
              </a:path>
            </a:pathLst>
          </a:custGeom>
          <a:solidFill>
            <a:srgbClr val="96B3C1">
              <a:alpha val="38840"/>
            </a:srgbClr>
          </a:solidFill>
          <a:ln>
            <a:noFill/>
          </a:ln>
        </p:spPr>
      </p:sp>
      <p:sp>
        <p:nvSpPr>
          <p:cNvPr id="696" name="Google Shape;696;p75"/>
          <p:cNvSpPr/>
          <p:nvPr/>
        </p:nvSpPr>
        <p:spPr>
          <a:xfrm>
            <a:off x="6626802" y="1954877"/>
            <a:ext cx="2785600" cy="3323000"/>
          </a:xfrm>
          <a:custGeom>
            <a:avLst/>
            <a:gdLst/>
            <a:ahLst/>
            <a:cxnLst/>
            <a:rect l="l" t="t" r="r" b="b"/>
            <a:pathLst>
              <a:path w="111424" h="132920" extrusionOk="0">
                <a:moveTo>
                  <a:pt x="0" y="878"/>
                </a:moveTo>
                <a:lnTo>
                  <a:pt x="71505" y="132920"/>
                </a:lnTo>
                <a:lnTo>
                  <a:pt x="111424" y="132920"/>
                </a:lnTo>
                <a:lnTo>
                  <a:pt x="107038" y="0"/>
                </a:lnTo>
                <a:close/>
              </a:path>
            </a:pathLst>
          </a:custGeom>
          <a:solidFill>
            <a:srgbClr val="595959">
              <a:alpha val="16960"/>
            </a:srgbClr>
          </a:solidFill>
          <a:ln>
            <a:noFill/>
          </a:ln>
        </p:spPr>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Background 4">
  <p:cSld name="CUSTOM_1_1_1_1_1_1_1_1_2">
    <p:bg>
      <p:bgPr>
        <a:blipFill>
          <a:blip r:embed="rId2">
            <a:alphaModFix/>
          </a:blip>
          <a:stretch>
            <a:fillRect/>
          </a:stretch>
        </a:blipFill>
        <a:effectLst/>
      </p:bgPr>
    </p:bg>
    <p:spTree>
      <p:nvGrpSpPr>
        <p:cNvPr id="1" name="Shape 69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olo título " type="titleOnly">
  <p:cSld name="TITLE_ONLY">
    <p:bg>
      <p:bgPr>
        <a:blipFill>
          <a:blip r:embed="rId2">
            <a:alphaModFix/>
          </a:blip>
          <a:stretch>
            <a:fillRect/>
          </a:stretch>
        </a:blipFill>
        <a:effectLst/>
      </p:bgPr>
    </p:bg>
    <p:spTree>
      <p:nvGrpSpPr>
        <p:cNvPr id="1" name="Shape 45"/>
        <p:cNvGrpSpPr/>
        <p:nvPr/>
      </p:nvGrpSpPr>
      <p:grpSpPr>
        <a:xfrm>
          <a:off x="0" y="0"/>
          <a:ext cx="0" cy="0"/>
          <a:chOff x="0" y="0"/>
          <a:chExt cx="0" cy="0"/>
        </a:xfrm>
      </p:grpSpPr>
      <p:sp>
        <p:nvSpPr>
          <p:cNvPr id="46" name="Google Shape;46;p6"/>
          <p:cNvSpPr/>
          <p:nvPr/>
        </p:nvSpPr>
        <p:spPr>
          <a:xfrm rot="10800000">
            <a:off x="4185871" y="1390129"/>
            <a:ext cx="5097150" cy="4031400"/>
          </a:xfrm>
          <a:custGeom>
            <a:avLst/>
            <a:gdLst/>
            <a:ahLst/>
            <a:cxnLst/>
            <a:rect l="l" t="t" r="r" b="b"/>
            <a:pathLst>
              <a:path w="203886" h="161256" extrusionOk="0">
                <a:moveTo>
                  <a:pt x="0" y="0"/>
                </a:moveTo>
                <a:lnTo>
                  <a:pt x="0" y="99472"/>
                </a:lnTo>
                <a:lnTo>
                  <a:pt x="203886" y="161256"/>
                </a:lnTo>
                <a:lnTo>
                  <a:pt x="83408" y="2471"/>
                </a:lnTo>
                <a:close/>
              </a:path>
            </a:pathLst>
          </a:custGeom>
          <a:solidFill>
            <a:srgbClr val="96B3C1">
              <a:alpha val="38840"/>
            </a:srgbClr>
          </a:solidFill>
          <a:ln>
            <a:noFill/>
          </a:ln>
        </p:spPr>
      </p:sp>
      <p:sp>
        <p:nvSpPr>
          <p:cNvPr id="47" name="Google Shape;47;p6"/>
          <p:cNvSpPr/>
          <p:nvPr/>
        </p:nvSpPr>
        <p:spPr>
          <a:xfrm>
            <a:off x="3047333" y="1337291"/>
            <a:ext cx="4169975" cy="4047325"/>
          </a:xfrm>
          <a:custGeom>
            <a:avLst/>
            <a:gdLst/>
            <a:ahLst/>
            <a:cxnLst/>
            <a:rect l="l" t="t" r="r" b="b"/>
            <a:pathLst>
              <a:path w="166799" h="161893" extrusionOk="0">
                <a:moveTo>
                  <a:pt x="166799" y="161893"/>
                </a:moveTo>
                <a:lnTo>
                  <a:pt x="0" y="160020"/>
                </a:lnTo>
                <a:lnTo>
                  <a:pt x="45720" y="0"/>
                </a:lnTo>
                <a:close/>
              </a:path>
            </a:pathLst>
          </a:custGeom>
          <a:solidFill>
            <a:srgbClr val="9EDDEF">
              <a:alpha val="29460"/>
            </a:srgbClr>
          </a:solidFill>
          <a:ln>
            <a:noFill/>
          </a:ln>
        </p:spPr>
      </p:sp>
      <p:sp>
        <p:nvSpPr>
          <p:cNvPr id="48" name="Google Shape;48;p6"/>
          <p:cNvSpPr/>
          <p:nvPr/>
        </p:nvSpPr>
        <p:spPr>
          <a:xfrm rot="10800000">
            <a:off x="4340321" y="-92671"/>
            <a:ext cx="4927250" cy="3027400"/>
          </a:xfrm>
          <a:custGeom>
            <a:avLst/>
            <a:gdLst/>
            <a:ahLst/>
            <a:cxnLst/>
            <a:rect l="l" t="t" r="r" b="b"/>
            <a:pathLst>
              <a:path w="197090" h="121096" extrusionOk="0">
                <a:moveTo>
                  <a:pt x="0" y="0"/>
                </a:moveTo>
                <a:lnTo>
                  <a:pt x="0" y="121096"/>
                </a:lnTo>
                <a:lnTo>
                  <a:pt x="197090" y="121096"/>
                </a:lnTo>
                <a:lnTo>
                  <a:pt x="154459" y="48191"/>
                </a:lnTo>
                <a:close/>
              </a:path>
            </a:pathLst>
          </a:custGeom>
          <a:solidFill>
            <a:srgbClr val="9EDDEF">
              <a:alpha val="29460"/>
            </a:srgbClr>
          </a:solidFill>
          <a:ln>
            <a:noFill/>
          </a:ln>
        </p:spPr>
      </p:sp>
      <p:sp>
        <p:nvSpPr>
          <p:cNvPr id="49" name="Google Shape;49;p6"/>
          <p:cNvSpPr/>
          <p:nvPr/>
        </p:nvSpPr>
        <p:spPr>
          <a:xfrm rot="10800000">
            <a:off x="-77229" y="-108125"/>
            <a:ext cx="5483325" cy="3135525"/>
          </a:xfrm>
          <a:custGeom>
            <a:avLst/>
            <a:gdLst/>
            <a:ahLst/>
            <a:cxnLst/>
            <a:rect l="l" t="t" r="r" b="b"/>
            <a:pathLst>
              <a:path w="219333" h="125421" extrusionOk="0">
                <a:moveTo>
                  <a:pt x="0" y="51280"/>
                </a:moveTo>
                <a:lnTo>
                  <a:pt x="42631" y="125421"/>
                </a:lnTo>
                <a:lnTo>
                  <a:pt x="219333" y="125421"/>
                </a:lnTo>
                <a:lnTo>
                  <a:pt x="68580" y="0"/>
                </a:lnTo>
                <a:lnTo>
                  <a:pt x="47574" y="65491"/>
                </a:lnTo>
                <a:close/>
              </a:path>
            </a:pathLst>
          </a:custGeom>
          <a:solidFill>
            <a:srgbClr val="F7E5B7">
              <a:alpha val="52679"/>
            </a:srgbClr>
          </a:solidFill>
          <a:ln>
            <a:noFill/>
          </a:ln>
        </p:spPr>
      </p:sp>
      <p:sp>
        <p:nvSpPr>
          <p:cNvPr id="50" name="Google Shape;50;p6"/>
          <p:cNvSpPr/>
          <p:nvPr/>
        </p:nvSpPr>
        <p:spPr>
          <a:xfrm rot="10800000">
            <a:off x="-30883" y="-68915"/>
            <a:ext cx="3753375" cy="5390650"/>
          </a:xfrm>
          <a:custGeom>
            <a:avLst/>
            <a:gdLst/>
            <a:ahLst/>
            <a:cxnLst/>
            <a:rect l="l" t="t" r="r" b="b"/>
            <a:pathLst>
              <a:path w="150135" h="215626" extrusionOk="0">
                <a:moveTo>
                  <a:pt x="26567" y="0"/>
                </a:moveTo>
                <a:lnTo>
                  <a:pt x="150135" y="0"/>
                </a:lnTo>
                <a:lnTo>
                  <a:pt x="150135" y="215626"/>
                </a:lnTo>
                <a:lnTo>
                  <a:pt x="0" y="92676"/>
                </a:lnTo>
                <a:close/>
              </a:path>
            </a:pathLst>
          </a:custGeom>
          <a:solidFill>
            <a:srgbClr val="EEEEEE">
              <a:alpha val="71880"/>
            </a:srgbClr>
          </a:solidFill>
          <a:ln>
            <a:noFill/>
          </a:ln>
        </p:spPr>
      </p:sp>
      <p:sp>
        <p:nvSpPr>
          <p:cNvPr id="51" name="Google Shape;51;p6"/>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52" name="Google Shape;52;p6"/>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
        <p:nvSpPr>
          <p:cNvPr id="53" name="Google Shape;53;p6"/>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54"/>
        <p:cNvGrpSpPr/>
        <p:nvPr/>
      </p:nvGrpSpPr>
      <p:grpSpPr>
        <a:xfrm>
          <a:off x="0" y="0"/>
          <a:ext cx="0" cy="0"/>
          <a:chOff x="0" y="0"/>
          <a:chExt cx="0" cy="0"/>
        </a:xfrm>
      </p:grpSpPr>
      <p:sp>
        <p:nvSpPr>
          <p:cNvPr id="55" name="Google Shape;55;p7"/>
          <p:cNvSpPr/>
          <p:nvPr/>
        </p:nvSpPr>
        <p:spPr>
          <a:xfrm>
            <a:off x="3956575" y="-131581"/>
            <a:ext cx="5277925" cy="1600100"/>
          </a:xfrm>
          <a:custGeom>
            <a:avLst/>
            <a:gdLst/>
            <a:ahLst/>
            <a:cxnLst/>
            <a:rect l="l" t="t" r="r" b="b"/>
            <a:pathLst>
              <a:path w="211117" h="64004" extrusionOk="0">
                <a:moveTo>
                  <a:pt x="211117" y="4067"/>
                </a:moveTo>
                <a:lnTo>
                  <a:pt x="211117" y="0"/>
                </a:lnTo>
                <a:lnTo>
                  <a:pt x="36953" y="0"/>
                </a:lnTo>
                <a:lnTo>
                  <a:pt x="0" y="64004"/>
                </a:lnTo>
                <a:lnTo>
                  <a:pt x="177146" y="33493"/>
                </a:lnTo>
                <a:close/>
              </a:path>
            </a:pathLst>
          </a:custGeom>
          <a:solidFill>
            <a:srgbClr val="F7E5B7">
              <a:alpha val="52679"/>
            </a:srgbClr>
          </a:solidFill>
          <a:ln>
            <a:noFill/>
          </a:ln>
        </p:spPr>
      </p:sp>
      <p:sp>
        <p:nvSpPr>
          <p:cNvPr id="56" name="Google Shape;56;p7"/>
          <p:cNvSpPr/>
          <p:nvPr/>
        </p:nvSpPr>
        <p:spPr>
          <a:xfrm>
            <a:off x="-77225" y="1390125"/>
            <a:ext cx="5097150" cy="4083025"/>
          </a:xfrm>
          <a:custGeom>
            <a:avLst/>
            <a:gdLst/>
            <a:ahLst/>
            <a:cxnLst/>
            <a:rect l="l" t="t" r="r" b="b"/>
            <a:pathLst>
              <a:path w="203886" h="163321" extrusionOk="0">
                <a:moveTo>
                  <a:pt x="0" y="161256"/>
                </a:moveTo>
                <a:lnTo>
                  <a:pt x="0" y="61784"/>
                </a:lnTo>
                <a:lnTo>
                  <a:pt x="203886" y="0"/>
                </a:lnTo>
                <a:lnTo>
                  <a:pt x="80633" y="163321"/>
                </a:lnTo>
                <a:close/>
              </a:path>
            </a:pathLst>
          </a:custGeom>
          <a:solidFill>
            <a:srgbClr val="96B3C1">
              <a:alpha val="38840"/>
            </a:srgbClr>
          </a:solidFill>
          <a:ln>
            <a:noFill/>
          </a:ln>
        </p:spPr>
      </p:sp>
      <p:sp>
        <p:nvSpPr>
          <p:cNvPr id="57" name="Google Shape;57;p7"/>
          <p:cNvSpPr/>
          <p:nvPr/>
        </p:nvSpPr>
        <p:spPr>
          <a:xfrm rot="10800000" flipH="1">
            <a:off x="2023421" y="1359233"/>
            <a:ext cx="4124075" cy="4000500"/>
          </a:xfrm>
          <a:custGeom>
            <a:avLst/>
            <a:gdLst/>
            <a:ahLst/>
            <a:cxnLst/>
            <a:rect l="l" t="t" r="r" b="b"/>
            <a:pathLst>
              <a:path w="164963" h="160020" extrusionOk="0">
                <a:moveTo>
                  <a:pt x="0" y="0"/>
                </a:moveTo>
                <a:lnTo>
                  <a:pt x="164963" y="0"/>
                </a:lnTo>
                <a:lnTo>
                  <a:pt x="119243" y="160020"/>
                </a:lnTo>
                <a:close/>
              </a:path>
            </a:pathLst>
          </a:custGeom>
          <a:solidFill>
            <a:srgbClr val="9EDDEF">
              <a:alpha val="29460"/>
            </a:srgbClr>
          </a:solidFill>
          <a:ln>
            <a:noFill/>
          </a:ln>
        </p:spPr>
      </p:sp>
      <p:sp>
        <p:nvSpPr>
          <p:cNvPr id="58" name="Google Shape;58;p7"/>
          <p:cNvSpPr/>
          <p:nvPr/>
        </p:nvSpPr>
        <p:spPr>
          <a:xfrm rot="10800000" flipH="1">
            <a:off x="-61779" y="-92671"/>
            <a:ext cx="4927250" cy="3027400"/>
          </a:xfrm>
          <a:custGeom>
            <a:avLst/>
            <a:gdLst/>
            <a:ahLst/>
            <a:cxnLst/>
            <a:rect l="l" t="t" r="r" b="b"/>
            <a:pathLst>
              <a:path w="197090" h="121096" extrusionOk="0">
                <a:moveTo>
                  <a:pt x="0" y="0"/>
                </a:moveTo>
                <a:lnTo>
                  <a:pt x="0" y="121096"/>
                </a:lnTo>
                <a:lnTo>
                  <a:pt x="197090" y="121096"/>
                </a:lnTo>
                <a:lnTo>
                  <a:pt x="154459" y="48191"/>
                </a:lnTo>
                <a:close/>
              </a:path>
            </a:pathLst>
          </a:custGeom>
          <a:solidFill>
            <a:srgbClr val="9EDDEF">
              <a:alpha val="29460"/>
            </a:srgbClr>
          </a:solidFill>
          <a:ln>
            <a:noFill/>
          </a:ln>
        </p:spPr>
      </p:sp>
      <p:sp>
        <p:nvSpPr>
          <p:cNvPr id="59" name="Google Shape;59;p7"/>
          <p:cNvSpPr/>
          <p:nvPr/>
        </p:nvSpPr>
        <p:spPr>
          <a:xfrm rot="10800000" flipH="1">
            <a:off x="5483300" y="-30896"/>
            <a:ext cx="3753375" cy="5390650"/>
          </a:xfrm>
          <a:custGeom>
            <a:avLst/>
            <a:gdLst/>
            <a:ahLst/>
            <a:cxnLst/>
            <a:rect l="l" t="t" r="r" b="b"/>
            <a:pathLst>
              <a:path w="150135" h="215626" extrusionOk="0">
                <a:moveTo>
                  <a:pt x="26567" y="0"/>
                </a:moveTo>
                <a:lnTo>
                  <a:pt x="150135" y="0"/>
                </a:lnTo>
                <a:lnTo>
                  <a:pt x="150135" y="215626"/>
                </a:lnTo>
                <a:lnTo>
                  <a:pt x="0" y="92676"/>
                </a:lnTo>
                <a:close/>
              </a:path>
            </a:pathLst>
          </a:custGeom>
          <a:solidFill>
            <a:srgbClr val="EEEEEE">
              <a:alpha val="71880"/>
            </a:srgbClr>
          </a:solidFill>
          <a:ln>
            <a:noFill/>
          </a:ln>
        </p:spPr>
      </p:sp>
      <p:sp>
        <p:nvSpPr>
          <p:cNvPr id="60" name="Google Shape;60;p7"/>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1" name="Google Shape;61;p7"/>
          <p:cNvSpPr txBox="1">
            <a:spLocks noGrp="1"/>
          </p:cNvSpPr>
          <p:nvPr>
            <p:ph type="body" idx="1"/>
          </p:nvPr>
        </p:nvSpPr>
        <p:spPr>
          <a:xfrm>
            <a:off x="1195150" y="1660550"/>
            <a:ext cx="3468900" cy="2070900"/>
          </a:xfrm>
          <a:prstGeom prst="rect">
            <a:avLst/>
          </a:prstGeom>
        </p:spPr>
        <p:txBody>
          <a:bodyPr spcFirstLastPara="1" wrap="square" lIns="91425" tIns="91425" rIns="91425" bIns="91425" anchor="t" anchorCtr="0">
            <a:noAutofit/>
          </a:bodyPr>
          <a:lstStyle>
            <a:lvl1pPr marL="457200" lvl="0" indent="-304800">
              <a:lnSpc>
                <a:spcPct val="100000"/>
              </a:lnSpc>
              <a:spcBef>
                <a:spcPts val="0"/>
              </a:spcBef>
              <a:spcAft>
                <a:spcPts val="0"/>
              </a:spcAft>
              <a:buSzPts val="12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cxnSp>
        <p:nvCxnSpPr>
          <p:cNvPr id="62" name="Google Shape;62;p7"/>
          <p:cNvCxnSpPr/>
          <p:nvPr/>
        </p:nvCxnSpPr>
        <p:spPr>
          <a:xfrm>
            <a:off x="4426663" y="606925"/>
            <a:ext cx="290700" cy="0"/>
          </a:xfrm>
          <a:prstGeom prst="straightConnector1">
            <a:avLst/>
          </a:prstGeom>
          <a:noFill/>
          <a:ln w="19050" cap="flat" cmpd="sng">
            <a:solidFill>
              <a:schemeClr val="accent2"/>
            </a:solidFill>
            <a:prstDash val="solid"/>
            <a:round/>
            <a:headEnd type="none" w="med" len="med"/>
            <a:tailEnd type="none" w="med" len="med"/>
          </a:ln>
        </p:spPr>
      </p:cxnSp>
      <p:sp>
        <p:nvSpPr>
          <p:cNvPr id="63" name="Google Shape;63;p7"/>
          <p:cNvSpPr txBox="1">
            <a:spLocks noGrp="1"/>
          </p:cNvSpPr>
          <p:nvPr>
            <p:ph type="title"/>
          </p:nvPr>
        </p:nvSpPr>
        <p:spPr>
          <a:xfrm>
            <a:off x="1974300" y="606925"/>
            <a:ext cx="5195400" cy="528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blipFill>
          <a:blip r:embed="rId2">
            <a:alphaModFix/>
          </a:blip>
          <a:stretch>
            <a:fillRect/>
          </a:stretch>
        </a:blipFill>
        <a:effectLst/>
      </p:bgPr>
    </p:bg>
    <p:spTree>
      <p:nvGrpSpPr>
        <p:cNvPr id="1" name="Shape 64"/>
        <p:cNvGrpSpPr/>
        <p:nvPr/>
      </p:nvGrpSpPr>
      <p:grpSpPr>
        <a:xfrm>
          <a:off x="0" y="0"/>
          <a:ext cx="0" cy="0"/>
          <a:chOff x="0" y="0"/>
          <a:chExt cx="0" cy="0"/>
        </a:xfrm>
      </p:grpSpPr>
      <p:sp>
        <p:nvSpPr>
          <p:cNvPr id="65" name="Google Shape;65;p8"/>
          <p:cNvSpPr/>
          <p:nvPr/>
        </p:nvSpPr>
        <p:spPr>
          <a:xfrm>
            <a:off x="-77229" y="-108125"/>
            <a:ext cx="5097150" cy="4031400"/>
          </a:xfrm>
          <a:custGeom>
            <a:avLst/>
            <a:gdLst/>
            <a:ahLst/>
            <a:cxnLst/>
            <a:rect l="l" t="t" r="r" b="b"/>
            <a:pathLst>
              <a:path w="203886" h="161256" extrusionOk="0">
                <a:moveTo>
                  <a:pt x="0" y="0"/>
                </a:moveTo>
                <a:lnTo>
                  <a:pt x="0" y="99472"/>
                </a:lnTo>
                <a:lnTo>
                  <a:pt x="203886" y="161256"/>
                </a:lnTo>
                <a:lnTo>
                  <a:pt x="83408" y="2471"/>
                </a:lnTo>
                <a:close/>
              </a:path>
            </a:pathLst>
          </a:custGeom>
          <a:solidFill>
            <a:srgbClr val="96B3C1">
              <a:alpha val="38840"/>
            </a:srgbClr>
          </a:solidFill>
          <a:ln>
            <a:noFill/>
          </a:ln>
        </p:spPr>
      </p:sp>
      <p:sp>
        <p:nvSpPr>
          <p:cNvPr id="66" name="Google Shape;66;p8"/>
          <p:cNvSpPr/>
          <p:nvPr/>
        </p:nvSpPr>
        <p:spPr>
          <a:xfrm>
            <a:off x="2012454" y="-24395"/>
            <a:ext cx="4124075" cy="4000500"/>
          </a:xfrm>
          <a:custGeom>
            <a:avLst/>
            <a:gdLst/>
            <a:ahLst/>
            <a:cxnLst/>
            <a:rect l="l" t="t" r="r" b="b"/>
            <a:pathLst>
              <a:path w="164963" h="160020" extrusionOk="0">
                <a:moveTo>
                  <a:pt x="0" y="0"/>
                </a:moveTo>
                <a:lnTo>
                  <a:pt x="164963" y="0"/>
                </a:lnTo>
                <a:lnTo>
                  <a:pt x="119243" y="160020"/>
                </a:lnTo>
                <a:close/>
              </a:path>
            </a:pathLst>
          </a:custGeom>
          <a:solidFill>
            <a:srgbClr val="9EDDEF">
              <a:alpha val="29460"/>
            </a:srgbClr>
          </a:solidFill>
          <a:ln>
            <a:noFill/>
          </a:ln>
        </p:spPr>
      </p:sp>
      <p:sp>
        <p:nvSpPr>
          <p:cNvPr id="67" name="Google Shape;67;p8"/>
          <p:cNvSpPr/>
          <p:nvPr/>
        </p:nvSpPr>
        <p:spPr>
          <a:xfrm>
            <a:off x="-61779" y="2378675"/>
            <a:ext cx="4927250" cy="3027400"/>
          </a:xfrm>
          <a:custGeom>
            <a:avLst/>
            <a:gdLst/>
            <a:ahLst/>
            <a:cxnLst/>
            <a:rect l="l" t="t" r="r" b="b"/>
            <a:pathLst>
              <a:path w="197090" h="121096" extrusionOk="0">
                <a:moveTo>
                  <a:pt x="0" y="0"/>
                </a:moveTo>
                <a:lnTo>
                  <a:pt x="0" y="121096"/>
                </a:lnTo>
                <a:lnTo>
                  <a:pt x="197090" y="121096"/>
                </a:lnTo>
                <a:lnTo>
                  <a:pt x="154459" y="48191"/>
                </a:lnTo>
                <a:close/>
              </a:path>
            </a:pathLst>
          </a:custGeom>
          <a:solidFill>
            <a:srgbClr val="9EDDEF">
              <a:alpha val="29460"/>
            </a:srgbClr>
          </a:solidFill>
          <a:ln>
            <a:noFill/>
          </a:ln>
        </p:spPr>
      </p:sp>
      <p:sp>
        <p:nvSpPr>
          <p:cNvPr id="68" name="Google Shape;68;p8"/>
          <p:cNvSpPr/>
          <p:nvPr/>
        </p:nvSpPr>
        <p:spPr>
          <a:xfrm>
            <a:off x="3799696" y="2286004"/>
            <a:ext cx="5483325" cy="3135525"/>
          </a:xfrm>
          <a:custGeom>
            <a:avLst/>
            <a:gdLst/>
            <a:ahLst/>
            <a:cxnLst/>
            <a:rect l="l" t="t" r="r" b="b"/>
            <a:pathLst>
              <a:path w="219333" h="125421" extrusionOk="0">
                <a:moveTo>
                  <a:pt x="0" y="51280"/>
                </a:moveTo>
                <a:lnTo>
                  <a:pt x="42631" y="125421"/>
                </a:lnTo>
                <a:lnTo>
                  <a:pt x="219333" y="125421"/>
                </a:lnTo>
                <a:lnTo>
                  <a:pt x="68580" y="0"/>
                </a:lnTo>
                <a:lnTo>
                  <a:pt x="47574" y="65491"/>
                </a:lnTo>
                <a:close/>
              </a:path>
            </a:pathLst>
          </a:custGeom>
          <a:solidFill>
            <a:srgbClr val="F7E5B7">
              <a:alpha val="52679"/>
            </a:srgbClr>
          </a:solidFill>
          <a:ln>
            <a:noFill/>
          </a:ln>
        </p:spPr>
      </p:sp>
      <p:sp>
        <p:nvSpPr>
          <p:cNvPr id="69" name="Google Shape;69;p8"/>
          <p:cNvSpPr/>
          <p:nvPr/>
        </p:nvSpPr>
        <p:spPr>
          <a:xfrm>
            <a:off x="5472333" y="-13449"/>
            <a:ext cx="3753375" cy="5390650"/>
          </a:xfrm>
          <a:custGeom>
            <a:avLst/>
            <a:gdLst/>
            <a:ahLst/>
            <a:cxnLst/>
            <a:rect l="l" t="t" r="r" b="b"/>
            <a:pathLst>
              <a:path w="150135" h="215626" extrusionOk="0">
                <a:moveTo>
                  <a:pt x="26567" y="0"/>
                </a:moveTo>
                <a:lnTo>
                  <a:pt x="150135" y="0"/>
                </a:lnTo>
                <a:lnTo>
                  <a:pt x="150135" y="215626"/>
                </a:lnTo>
                <a:lnTo>
                  <a:pt x="0" y="92676"/>
                </a:lnTo>
                <a:close/>
              </a:path>
            </a:pathLst>
          </a:custGeom>
          <a:solidFill>
            <a:srgbClr val="EEEEEE">
              <a:alpha val="71880"/>
            </a:srgbClr>
          </a:solidFill>
          <a:ln>
            <a:noFill/>
          </a:ln>
        </p:spPr>
      </p:sp>
      <p:sp>
        <p:nvSpPr>
          <p:cNvPr id="70" name="Google Shape;70;p8"/>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 name="Google Shape;71;p8"/>
          <p:cNvSpPr txBox="1">
            <a:spLocks noGrp="1"/>
          </p:cNvSpPr>
          <p:nvPr>
            <p:ph type="title"/>
          </p:nvPr>
        </p:nvSpPr>
        <p:spPr>
          <a:xfrm>
            <a:off x="2257050" y="1103700"/>
            <a:ext cx="4629900" cy="29361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10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blipFill>
          <a:blip r:embed="rId2">
            <a:alphaModFix/>
          </a:blip>
          <a:stretch>
            <a:fillRect/>
          </a:stretch>
        </a:blipFill>
        <a:effectLst/>
      </p:bgPr>
    </p:bg>
    <p:spTree>
      <p:nvGrpSpPr>
        <p:cNvPr id="1" name="Shape 72"/>
        <p:cNvGrpSpPr/>
        <p:nvPr/>
      </p:nvGrpSpPr>
      <p:grpSpPr>
        <a:xfrm>
          <a:off x="0" y="0"/>
          <a:ext cx="0" cy="0"/>
          <a:chOff x="0" y="0"/>
          <a:chExt cx="0" cy="0"/>
        </a:xfrm>
      </p:grpSpPr>
      <p:sp>
        <p:nvSpPr>
          <p:cNvPr id="73" name="Google Shape;73;p9"/>
          <p:cNvSpPr/>
          <p:nvPr/>
        </p:nvSpPr>
        <p:spPr>
          <a:xfrm>
            <a:off x="-237175" y="2127600"/>
            <a:ext cx="8462695" cy="3196882"/>
          </a:xfrm>
          <a:custGeom>
            <a:avLst/>
            <a:gdLst/>
            <a:ahLst/>
            <a:cxnLst/>
            <a:rect l="l" t="t" r="r" b="b"/>
            <a:pathLst>
              <a:path w="345064" h="110361" extrusionOk="0">
                <a:moveTo>
                  <a:pt x="0" y="4994"/>
                </a:moveTo>
                <a:lnTo>
                  <a:pt x="0" y="110361"/>
                </a:lnTo>
                <a:lnTo>
                  <a:pt x="345064" y="110361"/>
                </a:lnTo>
                <a:lnTo>
                  <a:pt x="178774" y="0"/>
                </a:lnTo>
                <a:close/>
              </a:path>
            </a:pathLst>
          </a:custGeom>
          <a:solidFill>
            <a:srgbClr val="96B3C1">
              <a:alpha val="38840"/>
            </a:srgbClr>
          </a:solidFill>
          <a:ln>
            <a:noFill/>
          </a:ln>
        </p:spPr>
      </p:sp>
      <p:sp>
        <p:nvSpPr>
          <p:cNvPr id="74" name="Google Shape;74;p9"/>
          <p:cNvSpPr/>
          <p:nvPr/>
        </p:nvSpPr>
        <p:spPr>
          <a:xfrm>
            <a:off x="1623100" y="-210720"/>
            <a:ext cx="5122507" cy="1387179"/>
          </a:xfrm>
          <a:custGeom>
            <a:avLst/>
            <a:gdLst/>
            <a:ahLst/>
            <a:cxnLst/>
            <a:rect l="l" t="t" r="r" b="b"/>
            <a:pathLst>
              <a:path w="166789" h="55929" extrusionOk="0">
                <a:moveTo>
                  <a:pt x="0" y="0"/>
                </a:moveTo>
                <a:lnTo>
                  <a:pt x="166789" y="0"/>
                </a:lnTo>
                <a:lnTo>
                  <a:pt x="114355" y="55929"/>
                </a:lnTo>
                <a:close/>
              </a:path>
            </a:pathLst>
          </a:custGeom>
          <a:solidFill>
            <a:srgbClr val="F7E5B7">
              <a:alpha val="52679"/>
            </a:srgbClr>
          </a:solidFill>
          <a:ln>
            <a:noFill/>
          </a:ln>
        </p:spPr>
      </p:sp>
      <p:sp>
        <p:nvSpPr>
          <p:cNvPr id="75" name="Google Shape;75;p9"/>
          <p:cNvSpPr/>
          <p:nvPr/>
        </p:nvSpPr>
        <p:spPr>
          <a:xfrm>
            <a:off x="5094677" y="-212225"/>
            <a:ext cx="4156292" cy="5536364"/>
          </a:xfrm>
          <a:custGeom>
            <a:avLst/>
            <a:gdLst/>
            <a:ahLst/>
            <a:cxnLst/>
            <a:rect l="l" t="t" r="r" b="b"/>
            <a:pathLst>
              <a:path w="135329" h="223218" extrusionOk="0">
                <a:moveTo>
                  <a:pt x="53433" y="0"/>
                </a:moveTo>
                <a:lnTo>
                  <a:pt x="135329" y="0"/>
                </a:lnTo>
                <a:lnTo>
                  <a:pt x="135329" y="223218"/>
                </a:lnTo>
                <a:lnTo>
                  <a:pt x="101872" y="223218"/>
                </a:lnTo>
                <a:lnTo>
                  <a:pt x="0" y="57927"/>
                </a:lnTo>
                <a:close/>
              </a:path>
            </a:pathLst>
          </a:custGeom>
          <a:solidFill>
            <a:srgbClr val="9EDDEF">
              <a:alpha val="29460"/>
            </a:srgbClr>
          </a:solidFill>
          <a:ln>
            <a:noFill/>
          </a:ln>
        </p:spPr>
      </p:sp>
      <p:sp>
        <p:nvSpPr>
          <p:cNvPr id="76" name="Google Shape;76;p9"/>
          <p:cNvSpPr/>
          <p:nvPr/>
        </p:nvSpPr>
        <p:spPr>
          <a:xfrm>
            <a:off x="543050" y="361950"/>
            <a:ext cx="8057700" cy="4419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7" name="Google Shape;77;p9"/>
          <p:cNvSpPr txBox="1">
            <a:spLocks noGrp="1"/>
          </p:cNvSpPr>
          <p:nvPr>
            <p:ph type="ctrTitle"/>
          </p:nvPr>
        </p:nvSpPr>
        <p:spPr>
          <a:xfrm>
            <a:off x="3082050" y="1564604"/>
            <a:ext cx="2979900" cy="1139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100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78" name="Google Shape;78;p9"/>
          <p:cNvSpPr txBox="1">
            <a:spLocks noGrp="1"/>
          </p:cNvSpPr>
          <p:nvPr>
            <p:ph type="subTitle" idx="1"/>
          </p:nvPr>
        </p:nvSpPr>
        <p:spPr>
          <a:xfrm>
            <a:off x="2689650" y="2783829"/>
            <a:ext cx="3764700" cy="79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latin typeface="Barlow"/>
                <a:ea typeface="Barlow"/>
                <a:cs typeface="Barlow"/>
                <a:sym typeface="Barlow"/>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blipFill>
          <a:blip r:embed="rId2">
            <a:alphaModFix/>
          </a:blip>
          <a:stretch>
            <a:fillRect/>
          </a:stretch>
        </a:blipFill>
        <a:effectLst/>
      </p:bgPr>
    </p:bg>
    <p:spTree>
      <p:nvGrpSpPr>
        <p:cNvPr id="1" name="Shape 79"/>
        <p:cNvGrpSpPr/>
        <p:nvPr/>
      </p:nvGrpSpPr>
      <p:grpSpPr>
        <a:xfrm>
          <a:off x="0" y="0"/>
          <a:ext cx="0" cy="0"/>
          <a:chOff x="0" y="0"/>
          <a:chExt cx="0" cy="0"/>
        </a:xfrm>
      </p:grpSpPr>
      <p:sp>
        <p:nvSpPr>
          <p:cNvPr id="80" name="Google Shape;80;p10"/>
          <p:cNvSpPr txBox="1">
            <a:spLocks noGrp="1"/>
          </p:cNvSpPr>
          <p:nvPr>
            <p:ph type="title"/>
          </p:nvPr>
        </p:nvSpPr>
        <p:spPr>
          <a:xfrm>
            <a:off x="1886250" y="1105650"/>
            <a:ext cx="5371500" cy="14625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4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2.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17500" cy="11328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1pPr>
            <a:lvl2pPr lvl="1">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2pPr>
            <a:lvl3pPr lvl="2">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3pPr>
            <a:lvl4pPr lvl="3">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4pPr>
            <a:lvl5pPr lvl="4">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5pPr>
            <a:lvl6pPr lvl="5">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6pPr>
            <a:lvl7pPr lvl="6">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7pPr>
            <a:lvl8pPr lvl="7">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8pPr>
            <a:lvl9pPr lvl="8">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9pPr>
          </a:lstStyle>
          <a:p>
            <a:endParaRPr/>
          </a:p>
        </p:txBody>
      </p:sp>
      <p:sp>
        <p:nvSpPr>
          <p:cNvPr id="7" name="Google Shape;7;p1"/>
          <p:cNvSpPr txBox="1">
            <a:spLocks noGrp="1"/>
          </p:cNvSpPr>
          <p:nvPr>
            <p:ph type="body" idx="1"/>
          </p:nvPr>
        </p:nvSpPr>
        <p:spPr>
          <a:xfrm>
            <a:off x="713225" y="1152475"/>
            <a:ext cx="7717500" cy="34515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hlink"/>
              </a:buClr>
              <a:buSzPts val="1800"/>
              <a:buFont typeface="Barlow"/>
              <a:buChar char="●"/>
              <a:defRPr sz="1800">
                <a:solidFill>
                  <a:schemeClr val="hlink"/>
                </a:solidFill>
                <a:latin typeface="Barlow"/>
                <a:ea typeface="Barlow"/>
                <a:cs typeface="Barlow"/>
                <a:sym typeface="Barlow"/>
              </a:defRPr>
            </a:lvl1pPr>
            <a:lvl2pPr marL="914400" lvl="1" indent="-317500">
              <a:lnSpc>
                <a:spcPct val="115000"/>
              </a:lnSpc>
              <a:spcBef>
                <a:spcPts val="1600"/>
              </a:spcBef>
              <a:spcAft>
                <a:spcPts val="0"/>
              </a:spcAft>
              <a:buClr>
                <a:schemeClr val="hlink"/>
              </a:buClr>
              <a:buSzPts val="1400"/>
              <a:buFont typeface="Barlow"/>
              <a:buChar char="○"/>
              <a:defRPr>
                <a:solidFill>
                  <a:schemeClr val="hlink"/>
                </a:solidFill>
                <a:latin typeface="Barlow"/>
                <a:ea typeface="Barlow"/>
                <a:cs typeface="Barlow"/>
                <a:sym typeface="Barlow"/>
              </a:defRPr>
            </a:lvl2pPr>
            <a:lvl3pPr marL="1371600" lvl="2" indent="-317500">
              <a:lnSpc>
                <a:spcPct val="115000"/>
              </a:lnSpc>
              <a:spcBef>
                <a:spcPts val="1600"/>
              </a:spcBef>
              <a:spcAft>
                <a:spcPts val="0"/>
              </a:spcAft>
              <a:buClr>
                <a:schemeClr val="hlink"/>
              </a:buClr>
              <a:buSzPts val="1400"/>
              <a:buFont typeface="Barlow"/>
              <a:buChar char="■"/>
              <a:defRPr>
                <a:solidFill>
                  <a:schemeClr val="hlink"/>
                </a:solidFill>
                <a:latin typeface="Barlow"/>
                <a:ea typeface="Barlow"/>
                <a:cs typeface="Barlow"/>
                <a:sym typeface="Barlow"/>
              </a:defRPr>
            </a:lvl3pPr>
            <a:lvl4pPr marL="1828800" lvl="3" indent="-317500">
              <a:lnSpc>
                <a:spcPct val="115000"/>
              </a:lnSpc>
              <a:spcBef>
                <a:spcPts val="1600"/>
              </a:spcBef>
              <a:spcAft>
                <a:spcPts val="0"/>
              </a:spcAft>
              <a:buClr>
                <a:schemeClr val="hlink"/>
              </a:buClr>
              <a:buSzPts val="1400"/>
              <a:buFont typeface="Barlow"/>
              <a:buChar char="●"/>
              <a:defRPr>
                <a:solidFill>
                  <a:schemeClr val="hlink"/>
                </a:solidFill>
                <a:latin typeface="Barlow"/>
                <a:ea typeface="Barlow"/>
                <a:cs typeface="Barlow"/>
                <a:sym typeface="Barlow"/>
              </a:defRPr>
            </a:lvl4pPr>
            <a:lvl5pPr marL="2286000" lvl="4" indent="-317500">
              <a:lnSpc>
                <a:spcPct val="115000"/>
              </a:lnSpc>
              <a:spcBef>
                <a:spcPts val="1600"/>
              </a:spcBef>
              <a:spcAft>
                <a:spcPts val="0"/>
              </a:spcAft>
              <a:buClr>
                <a:schemeClr val="hlink"/>
              </a:buClr>
              <a:buSzPts val="1400"/>
              <a:buFont typeface="Barlow"/>
              <a:buChar char="○"/>
              <a:defRPr>
                <a:solidFill>
                  <a:schemeClr val="hlink"/>
                </a:solidFill>
                <a:latin typeface="Barlow"/>
                <a:ea typeface="Barlow"/>
                <a:cs typeface="Barlow"/>
                <a:sym typeface="Barlow"/>
              </a:defRPr>
            </a:lvl5pPr>
            <a:lvl6pPr marL="2743200" lvl="5" indent="-317500">
              <a:lnSpc>
                <a:spcPct val="115000"/>
              </a:lnSpc>
              <a:spcBef>
                <a:spcPts val="1600"/>
              </a:spcBef>
              <a:spcAft>
                <a:spcPts val="0"/>
              </a:spcAft>
              <a:buClr>
                <a:schemeClr val="hlink"/>
              </a:buClr>
              <a:buSzPts val="1400"/>
              <a:buFont typeface="Barlow"/>
              <a:buChar char="■"/>
              <a:defRPr>
                <a:solidFill>
                  <a:schemeClr val="hlink"/>
                </a:solidFill>
                <a:latin typeface="Barlow"/>
                <a:ea typeface="Barlow"/>
                <a:cs typeface="Barlow"/>
                <a:sym typeface="Barlow"/>
              </a:defRPr>
            </a:lvl6pPr>
            <a:lvl7pPr marL="3200400" lvl="6" indent="-317500">
              <a:lnSpc>
                <a:spcPct val="115000"/>
              </a:lnSpc>
              <a:spcBef>
                <a:spcPts val="1600"/>
              </a:spcBef>
              <a:spcAft>
                <a:spcPts val="0"/>
              </a:spcAft>
              <a:buClr>
                <a:schemeClr val="hlink"/>
              </a:buClr>
              <a:buSzPts val="1400"/>
              <a:buFont typeface="Barlow"/>
              <a:buChar char="●"/>
              <a:defRPr>
                <a:solidFill>
                  <a:schemeClr val="hlink"/>
                </a:solidFill>
                <a:latin typeface="Barlow"/>
                <a:ea typeface="Barlow"/>
                <a:cs typeface="Barlow"/>
                <a:sym typeface="Barlow"/>
              </a:defRPr>
            </a:lvl7pPr>
            <a:lvl8pPr marL="3657600" lvl="7" indent="-317500">
              <a:lnSpc>
                <a:spcPct val="115000"/>
              </a:lnSpc>
              <a:spcBef>
                <a:spcPts val="1600"/>
              </a:spcBef>
              <a:spcAft>
                <a:spcPts val="0"/>
              </a:spcAft>
              <a:buClr>
                <a:schemeClr val="hlink"/>
              </a:buClr>
              <a:buSzPts val="1400"/>
              <a:buFont typeface="Barlow"/>
              <a:buChar char="○"/>
              <a:defRPr>
                <a:solidFill>
                  <a:schemeClr val="hlink"/>
                </a:solidFill>
                <a:latin typeface="Barlow"/>
                <a:ea typeface="Barlow"/>
                <a:cs typeface="Barlow"/>
                <a:sym typeface="Barlow"/>
              </a:defRPr>
            </a:lvl8pPr>
            <a:lvl9pPr marL="4114800" lvl="8" indent="-317500">
              <a:lnSpc>
                <a:spcPct val="115000"/>
              </a:lnSpc>
              <a:spcBef>
                <a:spcPts val="1600"/>
              </a:spcBef>
              <a:spcAft>
                <a:spcPts val="1600"/>
              </a:spcAft>
              <a:buClr>
                <a:schemeClr val="hlink"/>
              </a:buClr>
              <a:buSzPts val="1400"/>
              <a:buFont typeface="Barlow"/>
              <a:buChar char="■"/>
              <a:defRPr>
                <a:solidFill>
                  <a:schemeClr val="hlink"/>
                </a:solidFill>
                <a:latin typeface="Barlow"/>
                <a:ea typeface="Barlow"/>
                <a:cs typeface="Barlow"/>
                <a:sym typeface="Barlow"/>
              </a:defRPr>
            </a:lvl9pPr>
          </a:lstStyle>
          <a:p>
            <a:endParaRPr/>
          </a:p>
        </p:txBody>
      </p:sp>
      <p:sp>
        <p:nvSpPr>
          <p:cNvPr id="4" name="Slide Number Placeholder 5">
            <a:extLst>
              <a:ext uri="{FF2B5EF4-FFF2-40B4-BE49-F238E27FC236}">
                <a16:creationId xmlns:a16="http://schemas.microsoft.com/office/drawing/2014/main" id="{A4D35B4B-BE80-4D23-9A31-118E888B0FAF}"/>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6E27BD7B-EA5F-4883-8880-C3EA53D294CD}" type="slidenum">
              <a:rPr lang="en-US" smtClean="0"/>
              <a:t>‹#›</a:t>
            </a:fld>
            <a:endParaRPr lang="en-US"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335"/>
        <p:cNvGrpSpPr/>
        <p:nvPr/>
      </p:nvGrpSpPr>
      <p:grpSpPr>
        <a:xfrm>
          <a:off x="0" y="0"/>
          <a:ext cx="0" cy="0"/>
          <a:chOff x="0" y="0"/>
          <a:chExt cx="0" cy="0"/>
        </a:xfrm>
      </p:grpSpPr>
      <p:sp>
        <p:nvSpPr>
          <p:cNvPr id="336" name="Google Shape;336;p39"/>
          <p:cNvSpPr txBox="1">
            <a:spLocks noGrp="1"/>
          </p:cNvSpPr>
          <p:nvPr>
            <p:ph type="title"/>
          </p:nvPr>
        </p:nvSpPr>
        <p:spPr>
          <a:xfrm>
            <a:off x="713225" y="539500"/>
            <a:ext cx="7717500" cy="11328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hlink"/>
              </a:buClr>
              <a:buSzPts val="2800"/>
              <a:buFont typeface="Rozha One"/>
              <a:buNone/>
              <a:defRPr sz="2800">
                <a:solidFill>
                  <a:schemeClr val="hlink"/>
                </a:solidFill>
                <a:latin typeface="Rozha One"/>
                <a:ea typeface="Rozha One"/>
                <a:cs typeface="Rozha One"/>
                <a:sym typeface="Rozha One"/>
              </a:defRPr>
            </a:lvl1pPr>
            <a:lvl2pPr lvl="1" rtl="0">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2pPr>
            <a:lvl3pPr lvl="2" rtl="0">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3pPr>
            <a:lvl4pPr lvl="3" rtl="0">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4pPr>
            <a:lvl5pPr lvl="4" rtl="0">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5pPr>
            <a:lvl6pPr lvl="5" rtl="0">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6pPr>
            <a:lvl7pPr lvl="6" rtl="0">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7pPr>
            <a:lvl8pPr lvl="7" rtl="0">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8pPr>
            <a:lvl9pPr lvl="8" rtl="0">
              <a:spcBef>
                <a:spcPts val="0"/>
              </a:spcBef>
              <a:spcAft>
                <a:spcPts val="0"/>
              </a:spcAft>
              <a:buClr>
                <a:schemeClr val="hlink"/>
              </a:buClr>
              <a:buSzPts val="3000"/>
              <a:buFont typeface="Barlow Condensed Light"/>
              <a:buNone/>
              <a:defRPr sz="3000">
                <a:solidFill>
                  <a:schemeClr val="hlink"/>
                </a:solidFill>
                <a:latin typeface="Barlow Condensed Light"/>
                <a:ea typeface="Barlow Condensed Light"/>
                <a:cs typeface="Barlow Condensed Light"/>
                <a:sym typeface="Barlow Condensed Light"/>
              </a:defRPr>
            </a:lvl9pPr>
          </a:lstStyle>
          <a:p>
            <a:endParaRPr/>
          </a:p>
        </p:txBody>
      </p:sp>
      <p:sp>
        <p:nvSpPr>
          <p:cNvPr id="337" name="Google Shape;337;p39"/>
          <p:cNvSpPr txBox="1">
            <a:spLocks noGrp="1"/>
          </p:cNvSpPr>
          <p:nvPr>
            <p:ph type="body" idx="1"/>
          </p:nvPr>
        </p:nvSpPr>
        <p:spPr>
          <a:xfrm>
            <a:off x="713225" y="1152475"/>
            <a:ext cx="7717500" cy="34515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hlink"/>
              </a:buClr>
              <a:buSzPts val="1800"/>
              <a:buFont typeface="Manjari"/>
              <a:buChar char="●"/>
              <a:defRPr sz="1800">
                <a:solidFill>
                  <a:schemeClr val="hlink"/>
                </a:solidFill>
                <a:latin typeface="Manjari"/>
                <a:ea typeface="Manjari"/>
                <a:cs typeface="Manjari"/>
                <a:sym typeface="Manjari"/>
              </a:defRPr>
            </a:lvl1pPr>
            <a:lvl2pPr marL="914400" lvl="1" indent="-317500" rtl="0">
              <a:lnSpc>
                <a:spcPct val="115000"/>
              </a:lnSpc>
              <a:spcBef>
                <a:spcPts val="1600"/>
              </a:spcBef>
              <a:spcAft>
                <a:spcPts val="0"/>
              </a:spcAft>
              <a:buClr>
                <a:schemeClr val="hlink"/>
              </a:buClr>
              <a:buSzPts val="1400"/>
              <a:buFont typeface="Manjari"/>
              <a:buChar char="○"/>
              <a:defRPr>
                <a:solidFill>
                  <a:schemeClr val="hlink"/>
                </a:solidFill>
                <a:latin typeface="Manjari"/>
                <a:ea typeface="Manjari"/>
                <a:cs typeface="Manjari"/>
                <a:sym typeface="Manjari"/>
              </a:defRPr>
            </a:lvl2pPr>
            <a:lvl3pPr marL="1371600" lvl="2" indent="-317500" rtl="0">
              <a:lnSpc>
                <a:spcPct val="115000"/>
              </a:lnSpc>
              <a:spcBef>
                <a:spcPts val="1600"/>
              </a:spcBef>
              <a:spcAft>
                <a:spcPts val="0"/>
              </a:spcAft>
              <a:buClr>
                <a:schemeClr val="hlink"/>
              </a:buClr>
              <a:buSzPts val="1400"/>
              <a:buFont typeface="Manjari"/>
              <a:buChar char="■"/>
              <a:defRPr>
                <a:solidFill>
                  <a:schemeClr val="hlink"/>
                </a:solidFill>
                <a:latin typeface="Manjari"/>
                <a:ea typeface="Manjari"/>
                <a:cs typeface="Manjari"/>
                <a:sym typeface="Manjari"/>
              </a:defRPr>
            </a:lvl3pPr>
            <a:lvl4pPr marL="1828800" lvl="3" indent="-317500" rtl="0">
              <a:lnSpc>
                <a:spcPct val="115000"/>
              </a:lnSpc>
              <a:spcBef>
                <a:spcPts val="1600"/>
              </a:spcBef>
              <a:spcAft>
                <a:spcPts val="0"/>
              </a:spcAft>
              <a:buClr>
                <a:schemeClr val="hlink"/>
              </a:buClr>
              <a:buSzPts val="1400"/>
              <a:buFont typeface="Manjari"/>
              <a:buChar char="●"/>
              <a:defRPr>
                <a:solidFill>
                  <a:schemeClr val="hlink"/>
                </a:solidFill>
                <a:latin typeface="Manjari"/>
                <a:ea typeface="Manjari"/>
                <a:cs typeface="Manjari"/>
                <a:sym typeface="Manjari"/>
              </a:defRPr>
            </a:lvl4pPr>
            <a:lvl5pPr marL="2286000" lvl="4" indent="-317500" rtl="0">
              <a:lnSpc>
                <a:spcPct val="115000"/>
              </a:lnSpc>
              <a:spcBef>
                <a:spcPts val="1600"/>
              </a:spcBef>
              <a:spcAft>
                <a:spcPts val="0"/>
              </a:spcAft>
              <a:buClr>
                <a:schemeClr val="hlink"/>
              </a:buClr>
              <a:buSzPts val="1400"/>
              <a:buFont typeface="Manjari"/>
              <a:buChar char="○"/>
              <a:defRPr>
                <a:solidFill>
                  <a:schemeClr val="hlink"/>
                </a:solidFill>
                <a:latin typeface="Manjari"/>
                <a:ea typeface="Manjari"/>
                <a:cs typeface="Manjari"/>
                <a:sym typeface="Manjari"/>
              </a:defRPr>
            </a:lvl5pPr>
            <a:lvl6pPr marL="2743200" lvl="5" indent="-317500" rtl="0">
              <a:lnSpc>
                <a:spcPct val="115000"/>
              </a:lnSpc>
              <a:spcBef>
                <a:spcPts val="1600"/>
              </a:spcBef>
              <a:spcAft>
                <a:spcPts val="0"/>
              </a:spcAft>
              <a:buClr>
                <a:schemeClr val="hlink"/>
              </a:buClr>
              <a:buSzPts val="1400"/>
              <a:buFont typeface="Manjari"/>
              <a:buChar char="■"/>
              <a:defRPr>
                <a:solidFill>
                  <a:schemeClr val="hlink"/>
                </a:solidFill>
                <a:latin typeface="Manjari"/>
                <a:ea typeface="Manjari"/>
                <a:cs typeface="Manjari"/>
                <a:sym typeface="Manjari"/>
              </a:defRPr>
            </a:lvl6pPr>
            <a:lvl7pPr marL="3200400" lvl="6" indent="-317500" rtl="0">
              <a:lnSpc>
                <a:spcPct val="115000"/>
              </a:lnSpc>
              <a:spcBef>
                <a:spcPts val="1600"/>
              </a:spcBef>
              <a:spcAft>
                <a:spcPts val="0"/>
              </a:spcAft>
              <a:buClr>
                <a:schemeClr val="hlink"/>
              </a:buClr>
              <a:buSzPts val="1400"/>
              <a:buFont typeface="Manjari"/>
              <a:buChar char="●"/>
              <a:defRPr>
                <a:solidFill>
                  <a:schemeClr val="hlink"/>
                </a:solidFill>
                <a:latin typeface="Manjari"/>
                <a:ea typeface="Manjari"/>
                <a:cs typeface="Manjari"/>
                <a:sym typeface="Manjari"/>
              </a:defRPr>
            </a:lvl7pPr>
            <a:lvl8pPr marL="3657600" lvl="7" indent="-317500" rtl="0">
              <a:lnSpc>
                <a:spcPct val="115000"/>
              </a:lnSpc>
              <a:spcBef>
                <a:spcPts val="1600"/>
              </a:spcBef>
              <a:spcAft>
                <a:spcPts val="0"/>
              </a:spcAft>
              <a:buClr>
                <a:schemeClr val="hlink"/>
              </a:buClr>
              <a:buSzPts val="1400"/>
              <a:buFont typeface="Manjari"/>
              <a:buChar char="○"/>
              <a:defRPr>
                <a:solidFill>
                  <a:schemeClr val="hlink"/>
                </a:solidFill>
                <a:latin typeface="Manjari"/>
                <a:ea typeface="Manjari"/>
                <a:cs typeface="Manjari"/>
                <a:sym typeface="Manjari"/>
              </a:defRPr>
            </a:lvl8pPr>
            <a:lvl9pPr marL="4114800" lvl="8" indent="-317500" rtl="0">
              <a:lnSpc>
                <a:spcPct val="115000"/>
              </a:lnSpc>
              <a:spcBef>
                <a:spcPts val="1600"/>
              </a:spcBef>
              <a:spcAft>
                <a:spcPts val="1600"/>
              </a:spcAft>
              <a:buClr>
                <a:schemeClr val="hlink"/>
              </a:buClr>
              <a:buSzPts val="1400"/>
              <a:buFont typeface="Manjari"/>
              <a:buChar char="■"/>
              <a:defRPr>
                <a:solidFill>
                  <a:schemeClr val="hlink"/>
                </a:solidFill>
                <a:latin typeface="Manjari"/>
                <a:ea typeface="Manjari"/>
                <a:cs typeface="Manjari"/>
                <a:sym typeface="Manjari"/>
              </a:defRPr>
            </a:lvl9pPr>
          </a:lstStyle>
          <a:p>
            <a:endParaRPr/>
          </a:p>
        </p:txBody>
      </p:sp>
    </p:spTree>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92" r:id="rId4"/>
    <p:sldLayoutId id="2147483695" r:id="rId5"/>
    <p:sldLayoutId id="2147483696" r:id="rId6"/>
    <p:sldLayoutId id="2147483697" r:id="rId7"/>
    <p:sldLayoutId id="2147483718" r:id="rId8"/>
    <p:sldLayoutId id="2147483719" r:id="rId9"/>
    <p:sldLayoutId id="2147483720" r:id="rId10"/>
    <p:sldLayoutId id="214748372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4.xml"/></Relationships>
</file>

<file path=ppt/slides/_rels/slide11.xml.rels><?xml version="1.0" encoding="UTF-8" standalone="yes"?>
<Relationships xmlns="http://schemas.openxmlformats.org/package/2006/relationships"><Relationship Id="rId3" Type="http://schemas.openxmlformats.org/officeDocument/2006/relationships/hyperlink" Target="https://www.indeed.com/career-advice/career-development/importance-of-interpersonal-communication" TargetMode="External"/><Relationship Id="rId2" Type="http://schemas.openxmlformats.org/officeDocument/2006/relationships/notesSlide" Target="../notesSlides/notesSlide11.xml"/><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5"/>
        <p:cNvGrpSpPr/>
        <p:nvPr/>
      </p:nvGrpSpPr>
      <p:grpSpPr>
        <a:xfrm>
          <a:off x="0" y="0"/>
          <a:ext cx="0" cy="0"/>
          <a:chOff x="0" y="0"/>
          <a:chExt cx="0" cy="0"/>
        </a:xfrm>
      </p:grpSpPr>
      <p:sp>
        <p:nvSpPr>
          <p:cNvPr id="706" name="Google Shape;706;p79"/>
          <p:cNvSpPr txBox="1">
            <a:spLocks noGrp="1"/>
          </p:cNvSpPr>
          <p:nvPr>
            <p:ph type="ctrTitle"/>
          </p:nvPr>
        </p:nvSpPr>
        <p:spPr>
          <a:xfrm>
            <a:off x="1109362" y="1473674"/>
            <a:ext cx="6925225" cy="150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dirty="0">
                <a:solidFill>
                  <a:schemeClr val="dk1"/>
                </a:solidFill>
                <a:latin typeface="Roboto Medium" panose="02000000000000000000" pitchFamily="2" charset="0"/>
                <a:ea typeface="Roboto Medium" panose="02000000000000000000" pitchFamily="2" charset="0"/>
              </a:rPr>
              <a:t>The </a:t>
            </a:r>
            <a:r>
              <a:rPr lang="en-US" sz="3600">
                <a:solidFill>
                  <a:schemeClr val="dk1"/>
                </a:solidFill>
                <a:latin typeface="Roboto Medium" panose="02000000000000000000" pitchFamily="2" charset="0"/>
                <a:ea typeface="Roboto Medium" panose="02000000000000000000" pitchFamily="2" charset="0"/>
              </a:rPr>
              <a:t>Importance </a:t>
            </a:r>
            <a:r>
              <a:rPr lang="en-US" sz="3600" smtClean="0">
                <a:solidFill>
                  <a:schemeClr val="dk1"/>
                </a:solidFill>
                <a:latin typeface="Roboto Medium" panose="02000000000000000000" pitchFamily="2" charset="0"/>
                <a:ea typeface="Roboto Medium" panose="02000000000000000000" pitchFamily="2" charset="0"/>
              </a:rPr>
              <a:t>of </a:t>
            </a:r>
            <a:r>
              <a:rPr lang="en-US" sz="3600" dirty="0">
                <a:solidFill>
                  <a:schemeClr val="dk1"/>
                </a:solidFill>
                <a:latin typeface="Roboto Medium" panose="02000000000000000000" pitchFamily="2" charset="0"/>
                <a:ea typeface="Roboto Medium" panose="02000000000000000000" pitchFamily="2" charset="0"/>
              </a:rPr>
              <a:t>Interpersonal Communication</a:t>
            </a:r>
            <a:endParaRPr sz="3600" dirty="0">
              <a:solidFill>
                <a:schemeClr val="dk1"/>
              </a:solidFill>
              <a:latin typeface="Roboto Medium" panose="02000000000000000000" pitchFamily="2" charset="0"/>
              <a:ea typeface="Roboto Medium" panose="02000000000000000000" pitchFamily="2" charset="0"/>
            </a:endParaRPr>
          </a:p>
        </p:txBody>
      </p:sp>
      <p:sp>
        <p:nvSpPr>
          <p:cNvPr id="707" name="Google Shape;707;p79"/>
          <p:cNvSpPr txBox="1">
            <a:spLocks noGrp="1"/>
          </p:cNvSpPr>
          <p:nvPr>
            <p:ph type="subTitle" idx="1"/>
          </p:nvPr>
        </p:nvSpPr>
        <p:spPr>
          <a:xfrm>
            <a:off x="2515500" y="3128650"/>
            <a:ext cx="4113000" cy="63130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i-FI" dirty="0"/>
              <a:t>Abdurrahman Alkilani / 3152</a:t>
            </a:r>
          </a:p>
          <a:p>
            <a:pPr marL="0" lvl="0" indent="0" algn="ctr" rtl="0">
              <a:spcBef>
                <a:spcPts val="0"/>
              </a:spcBef>
              <a:spcAft>
                <a:spcPts val="0"/>
              </a:spcAft>
              <a:buNone/>
            </a:pPr>
            <a:r>
              <a:rPr lang="fi-FI" dirty="0"/>
              <a:t>Abdurrahman_3152@limu.edu.ly</a:t>
            </a:r>
          </a:p>
        </p:txBody>
      </p:sp>
      <p:pic>
        <p:nvPicPr>
          <p:cNvPr id="3" name="Picture 2">
            <a:extLst>
              <a:ext uri="{FF2B5EF4-FFF2-40B4-BE49-F238E27FC236}">
                <a16:creationId xmlns:a16="http://schemas.microsoft.com/office/drawing/2014/main" id="{D2D1E610-1AB5-418D-9053-1EFA5A0AA404}"/>
              </a:ext>
            </a:extLst>
          </p:cNvPr>
          <p:cNvPicPr>
            <a:picLocks noChangeAspect="1"/>
          </p:cNvPicPr>
          <p:nvPr/>
        </p:nvPicPr>
        <p:blipFill>
          <a:blip r:embed="rId3"/>
          <a:stretch>
            <a:fillRect/>
          </a:stretch>
        </p:blipFill>
        <p:spPr>
          <a:xfrm>
            <a:off x="2529239" y="579027"/>
            <a:ext cx="4085472" cy="74807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01"/>
        <p:cNvGrpSpPr/>
        <p:nvPr/>
      </p:nvGrpSpPr>
      <p:grpSpPr>
        <a:xfrm>
          <a:off x="0" y="0"/>
          <a:ext cx="0" cy="0"/>
          <a:chOff x="0" y="0"/>
          <a:chExt cx="0" cy="0"/>
        </a:xfrm>
      </p:grpSpPr>
      <p:sp>
        <p:nvSpPr>
          <p:cNvPr id="802" name="Google Shape;802;p86"/>
          <p:cNvSpPr txBox="1">
            <a:spLocks noGrp="1"/>
          </p:cNvSpPr>
          <p:nvPr>
            <p:ph type="body" idx="1"/>
          </p:nvPr>
        </p:nvSpPr>
        <p:spPr>
          <a:xfrm>
            <a:off x="557213" y="1753624"/>
            <a:ext cx="8029574" cy="1751575"/>
          </a:xfrm>
          <a:prstGeom prst="rect">
            <a:avLst/>
          </a:prstGeom>
        </p:spPr>
        <p:txBody>
          <a:bodyPr spcFirstLastPara="1" wrap="square" lIns="91425" tIns="91425" rIns="91425" bIns="91425" anchor="t" anchorCtr="0">
            <a:noAutofit/>
          </a:bodyPr>
          <a:lstStyle/>
          <a:p>
            <a:pPr marL="0" lvl="0" indent="0" rtl="0">
              <a:spcBef>
                <a:spcPts val="0"/>
              </a:spcBef>
              <a:spcAft>
                <a:spcPts val="1600"/>
              </a:spcAft>
              <a:buNone/>
            </a:pPr>
            <a:r>
              <a:rPr lang="en-US" sz="1800" b="0" i="0" dirty="0">
                <a:solidFill>
                  <a:srgbClr val="595959"/>
                </a:solidFill>
                <a:effectLst/>
                <a:latin typeface="Roboto Medium" panose="02000000000000000000" pitchFamily="2" charset="0"/>
                <a:ea typeface="Roboto Medium" panose="02000000000000000000" pitchFamily="2" charset="0"/>
              </a:rPr>
              <a:t>Interpersonal communication skills can help you be productive in the workplace, build strong and positive relationships with your colleagues and complete team projects smoothly and effectively.</a:t>
            </a:r>
          </a:p>
          <a:p>
            <a:pPr marL="0" lvl="0" indent="0" rtl="0">
              <a:spcBef>
                <a:spcPts val="0"/>
              </a:spcBef>
              <a:spcAft>
                <a:spcPts val="1600"/>
              </a:spcAft>
              <a:buNone/>
            </a:pPr>
            <a:r>
              <a:rPr lang="en-US" sz="1800" b="0" i="0" dirty="0">
                <a:solidFill>
                  <a:srgbClr val="595959"/>
                </a:solidFill>
                <a:effectLst/>
                <a:latin typeface="Roboto Medium" panose="02000000000000000000" pitchFamily="2" charset="0"/>
                <a:ea typeface="Roboto Medium" panose="02000000000000000000" pitchFamily="2" charset="0"/>
              </a:rPr>
              <a:t>The benefits of good interpersonal skills can affect the morale and productivity of your entire team or department.</a:t>
            </a:r>
          </a:p>
        </p:txBody>
      </p:sp>
      <p:sp>
        <p:nvSpPr>
          <p:cNvPr id="809" name="Google Shape;809;p86"/>
          <p:cNvSpPr txBox="1">
            <a:spLocks noGrp="1"/>
          </p:cNvSpPr>
          <p:nvPr>
            <p:ph type="title"/>
          </p:nvPr>
        </p:nvSpPr>
        <p:spPr>
          <a:xfrm>
            <a:off x="1460362" y="683125"/>
            <a:ext cx="6223275" cy="52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dk1"/>
                </a:solidFill>
                <a:latin typeface="Roboto Medium" panose="02000000000000000000" pitchFamily="2" charset="0"/>
                <a:ea typeface="Roboto Medium" panose="02000000000000000000" pitchFamily="2" charset="0"/>
              </a:rPr>
              <a:t>Conclusion</a:t>
            </a:r>
            <a:endParaRPr dirty="0">
              <a:solidFill>
                <a:schemeClr val="dk1"/>
              </a:solidFill>
              <a:latin typeface="Roboto Medium" panose="02000000000000000000" pitchFamily="2" charset="0"/>
              <a:ea typeface="Roboto Medium" panose="02000000000000000000" pitchFamily="2" charset="0"/>
            </a:endParaRPr>
          </a:p>
        </p:txBody>
      </p:sp>
      <p:sp>
        <p:nvSpPr>
          <p:cNvPr id="4" name="TextBox 3">
            <a:extLst>
              <a:ext uri="{FF2B5EF4-FFF2-40B4-BE49-F238E27FC236}">
                <a16:creationId xmlns:a16="http://schemas.microsoft.com/office/drawing/2014/main" id="{2D3364C9-2AD0-408B-A239-ED02C4D5B09F}"/>
              </a:ext>
            </a:extLst>
          </p:cNvPr>
          <p:cNvSpPr txBox="1"/>
          <p:nvPr/>
        </p:nvSpPr>
        <p:spPr>
          <a:xfrm>
            <a:off x="8743950" y="4200525"/>
            <a:ext cx="284052" cy="307777"/>
          </a:xfrm>
          <a:prstGeom prst="rect">
            <a:avLst/>
          </a:prstGeom>
          <a:noFill/>
        </p:spPr>
        <p:txBody>
          <a:bodyPr wrap="none" rtlCol="0">
            <a:spAutoFit/>
          </a:bodyPr>
          <a:lstStyle/>
          <a:p>
            <a:r>
              <a:rPr lang="en-US" dirty="0"/>
              <a:t>9</a:t>
            </a:r>
          </a:p>
        </p:txBody>
      </p:sp>
    </p:spTree>
    <p:extLst>
      <p:ext uri="{BB962C8B-B14F-4D97-AF65-F5344CB8AC3E}">
        <p14:creationId xmlns:p14="http://schemas.microsoft.com/office/powerpoint/2010/main" val="4213635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sp>
        <p:nvSpPr>
          <p:cNvPr id="712" name="Google Shape;712;p80"/>
          <p:cNvSpPr txBox="1">
            <a:spLocks noGrp="1"/>
          </p:cNvSpPr>
          <p:nvPr>
            <p:ph type="title"/>
          </p:nvPr>
        </p:nvSpPr>
        <p:spPr>
          <a:xfrm>
            <a:off x="1455750" y="683125"/>
            <a:ext cx="6232500" cy="52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700" dirty="0">
                <a:solidFill>
                  <a:schemeClr val="dk1"/>
                </a:solidFill>
                <a:latin typeface="Roboto Medium" panose="02000000000000000000" pitchFamily="2" charset="0"/>
                <a:ea typeface="Roboto Medium" panose="02000000000000000000" pitchFamily="2" charset="0"/>
              </a:rPr>
              <a:t>References</a:t>
            </a:r>
            <a:endParaRPr sz="2700" dirty="0">
              <a:solidFill>
                <a:schemeClr val="dk1"/>
              </a:solidFill>
              <a:latin typeface="Roboto Medium" panose="02000000000000000000" pitchFamily="2" charset="0"/>
              <a:ea typeface="Roboto Medium" panose="02000000000000000000" pitchFamily="2" charset="0"/>
            </a:endParaRPr>
          </a:p>
        </p:txBody>
      </p:sp>
      <p:sp>
        <p:nvSpPr>
          <p:cNvPr id="713" name="Google Shape;713;p80"/>
          <p:cNvSpPr txBox="1">
            <a:spLocks noGrp="1"/>
          </p:cNvSpPr>
          <p:nvPr>
            <p:ph type="body" idx="1"/>
          </p:nvPr>
        </p:nvSpPr>
        <p:spPr>
          <a:xfrm>
            <a:off x="713225" y="1348475"/>
            <a:ext cx="7717500" cy="3255300"/>
          </a:xfrm>
          <a:prstGeom prst="rect">
            <a:avLst/>
          </a:prstGeom>
        </p:spPr>
        <p:txBody>
          <a:bodyPr spcFirstLastPara="1" wrap="square" lIns="91425" tIns="91425" rIns="91425" bIns="91425" anchor="t" anchorCtr="0">
            <a:noAutofit/>
          </a:bodyPr>
          <a:lstStyle/>
          <a:p>
            <a:pPr marL="114300" indent="0" algn="l">
              <a:buNone/>
            </a:pPr>
            <a:endParaRPr lang="en-US" sz="1600" b="1" i="0" dirty="0">
              <a:solidFill>
                <a:srgbClr val="212529"/>
              </a:solidFill>
              <a:effectLst/>
              <a:latin typeface="Helvetica Neue"/>
            </a:endParaRPr>
          </a:p>
          <a:p>
            <a:pPr marL="114300" indent="0" algn="l">
              <a:buNone/>
            </a:pPr>
            <a:endParaRPr lang="en-US" sz="1600" b="1" dirty="0">
              <a:solidFill>
                <a:srgbClr val="212529"/>
              </a:solidFill>
              <a:latin typeface="Helvetica Neue"/>
            </a:endParaRPr>
          </a:p>
          <a:p>
            <a:pPr marL="114300" indent="0" algn="l">
              <a:buNone/>
            </a:pPr>
            <a:endParaRPr lang="en-US" sz="1600" b="1" dirty="0">
              <a:solidFill>
                <a:srgbClr val="212529"/>
              </a:solidFill>
              <a:latin typeface="Helvetica Neue"/>
            </a:endParaRPr>
          </a:p>
          <a:p>
            <a:pPr marL="114300" indent="0" algn="l">
              <a:buNone/>
            </a:pPr>
            <a:r>
              <a:rPr lang="en-US" sz="1600" i="0" dirty="0">
                <a:solidFill>
                  <a:srgbClr val="212529"/>
                </a:solidFill>
                <a:effectLst/>
                <a:latin typeface="Roboto Medium" panose="02000000000000000000" pitchFamily="2" charset="0"/>
                <a:ea typeface="Roboto Medium" panose="02000000000000000000" pitchFamily="2" charset="0"/>
              </a:rPr>
              <a:t>Everything You Need To Know About the Importance of Interpersonal Communication at Work </a:t>
            </a:r>
            <a:r>
              <a:rPr lang="en-US" sz="1600" b="1" i="0" dirty="0">
                <a:solidFill>
                  <a:srgbClr val="212529"/>
                </a:solidFill>
                <a:effectLst/>
                <a:latin typeface="Roboto Medium" panose="02000000000000000000" pitchFamily="2" charset="0"/>
                <a:ea typeface="Roboto Medium" panose="02000000000000000000" pitchFamily="2" charset="0"/>
              </a:rPr>
              <a:t>Various Authors ( March 19, 2021 )</a:t>
            </a:r>
          </a:p>
          <a:p>
            <a:pPr marL="114300" indent="0" algn="l">
              <a:buNone/>
            </a:pPr>
            <a:r>
              <a:rPr lang="en-US" sz="1600" i="0" dirty="0">
                <a:solidFill>
                  <a:srgbClr val="212529"/>
                </a:solidFill>
                <a:effectLst/>
                <a:latin typeface="Roboto Medium" panose="02000000000000000000" pitchFamily="2" charset="0"/>
                <a:ea typeface="Roboto Medium" panose="02000000000000000000" pitchFamily="2" charset="0"/>
                <a:hlinkClick r:id="rId3"/>
              </a:rPr>
              <a:t>https://www.indeed.com/career-advice/career-development/importance-of-interpersonal-communication</a:t>
            </a:r>
            <a:endParaRPr lang="en-US" sz="1600" i="0" dirty="0">
              <a:solidFill>
                <a:srgbClr val="212529"/>
              </a:solidFill>
              <a:effectLst/>
              <a:latin typeface="Roboto Medium" panose="02000000000000000000" pitchFamily="2" charset="0"/>
              <a:ea typeface="Roboto Medium" panose="02000000000000000000" pitchFamily="2" charset="0"/>
            </a:endParaRPr>
          </a:p>
        </p:txBody>
      </p:sp>
      <p:sp>
        <p:nvSpPr>
          <p:cNvPr id="4" name="TextBox 3">
            <a:extLst>
              <a:ext uri="{FF2B5EF4-FFF2-40B4-BE49-F238E27FC236}">
                <a16:creationId xmlns:a16="http://schemas.microsoft.com/office/drawing/2014/main" id="{1218D2D0-33F2-4A9A-8D15-833F785C9CA0}"/>
              </a:ext>
            </a:extLst>
          </p:cNvPr>
          <p:cNvSpPr txBox="1"/>
          <p:nvPr/>
        </p:nvSpPr>
        <p:spPr>
          <a:xfrm>
            <a:off x="8667750" y="4210050"/>
            <a:ext cx="383438" cy="307777"/>
          </a:xfrm>
          <a:prstGeom prst="rect">
            <a:avLst/>
          </a:prstGeom>
          <a:noFill/>
        </p:spPr>
        <p:txBody>
          <a:bodyPr wrap="none" rtlCol="0">
            <a:spAutoFit/>
          </a:bodyPr>
          <a:lstStyle/>
          <a:p>
            <a:r>
              <a:rPr lang="en-US" dirty="0"/>
              <a:t>10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7"/>
        <p:cNvGrpSpPr/>
        <p:nvPr/>
      </p:nvGrpSpPr>
      <p:grpSpPr>
        <a:xfrm>
          <a:off x="0" y="0"/>
          <a:ext cx="0" cy="0"/>
          <a:chOff x="0" y="0"/>
          <a:chExt cx="0" cy="0"/>
        </a:xfrm>
      </p:grpSpPr>
      <p:sp>
        <p:nvSpPr>
          <p:cNvPr id="718" name="Google Shape;718;p81"/>
          <p:cNvSpPr txBox="1">
            <a:spLocks noGrp="1"/>
          </p:cNvSpPr>
          <p:nvPr>
            <p:ph type="title" idx="15"/>
          </p:nvPr>
        </p:nvSpPr>
        <p:spPr>
          <a:xfrm>
            <a:off x="1974300" y="683125"/>
            <a:ext cx="5195400" cy="52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dk1"/>
                </a:solidFill>
                <a:latin typeface="Roboto Medium" panose="02000000000000000000" pitchFamily="2" charset="0"/>
                <a:ea typeface="Roboto Medium" panose="02000000000000000000" pitchFamily="2" charset="0"/>
              </a:rPr>
              <a:t>Table Of Contents</a:t>
            </a:r>
            <a:endParaRPr dirty="0">
              <a:solidFill>
                <a:schemeClr val="dk1"/>
              </a:solidFill>
              <a:latin typeface="Roboto Medium" panose="02000000000000000000" pitchFamily="2" charset="0"/>
              <a:ea typeface="Roboto Medium" panose="02000000000000000000" pitchFamily="2" charset="0"/>
            </a:endParaRPr>
          </a:p>
        </p:txBody>
      </p:sp>
      <p:sp>
        <p:nvSpPr>
          <p:cNvPr id="720" name="Google Shape;720;p81"/>
          <p:cNvSpPr txBox="1">
            <a:spLocks noGrp="1"/>
          </p:cNvSpPr>
          <p:nvPr>
            <p:ph type="title" idx="5"/>
          </p:nvPr>
        </p:nvSpPr>
        <p:spPr>
          <a:xfrm>
            <a:off x="1484927" y="2022675"/>
            <a:ext cx="2290200" cy="325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600" dirty="0">
                <a:solidFill>
                  <a:schemeClr val="dk1"/>
                </a:solidFill>
                <a:latin typeface="Roboto Medium" panose="02000000000000000000" pitchFamily="2" charset="0"/>
                <a:ea typeface="Roboto Medium" panose="02000000000000000000" pitchFamily="2" charset="0"/>
                <a:sym typeface="Rozha One"/>
              </a:rPr>
              <a:t>Introduction</a:t>
            </a:r>
            <a:endParaRPr sz="1600" dirty="0">
              <a:solidFill>
                <a:schemeClr val="dk1"/>
              </a:solidFill>
              <a:latin typeface="Roboto Medium" panose="02000000000000000000" pitchFamily="2" charset="0"/>
              <a:ea typeface="Roboto Medium" panose="02000000000000000000" pitchFamily="2" charset="0"/>
              <a:sym typeface="Rozha One"/>
            </a:endParaRPr>
          </a:p>
        </p:txBody>
      </p:sp>
      <p:sp>
        <p:nvSpPr>
          <p:cNvPr id="721" name="Google Shape;721;p81"/>
          <p:cNvSpPr txBox="1">
            <a:spLocks noGrp="1"/>
          </p:cNvSpPr>
          <p:nvPr>
            <p:ph type="title"/>
          </p:nvPr>
        </p:nvSpPr>
        <p:spPr>
          <a:xfrm>
            <a:off x="1484927" y="2996225"/>
            <a:ext cx="2290200" cy="325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1600" dirty="0">
                <a:latin typeface="Roboto Medium" panose="02000000000000000000" pitchFamily="2" charset="0"/>
                <a:ea typeface="Roboto Medium" panose="02000000000000000000" pitchFamily="2" charset="0"/>
              </a:rPr>
              <a:t>Why Interpersonal Skills Are Important</a:t>
            </a:r>
            <a:endParaRPr lang="en-US" sz="1600" dirty="0">
              <a:solidFill>
                <a:schemeClr val="dk1"/>
              </a:solidFill>
              <a:latin typeface="Roboto Medium" panose="02000000000000000000" pitchFamily="2" charset="0"/>
              <a:ea typeface="Roboto Medium" panose="02000000000000000000" pitchFamily="2" charset="0"/>
              <a:sym typeface="Rozha One"/>
            </a:endParaRPr>
          </a:p>
        </p:txBody>
      </p:sp>
      <p:sp>
        <p:nvSpPr>
          <p:cNvPr id="723" name="Google Shape;723;p81"/>
          <p:cNvSpPr txBox="1">
            <a:spLocks noGrp="1"/>
          </p:cNvSpPr>
          <p:nvPr>
            <p:ph type="title" idx="2"/>
          </p:nvPr>
        </p:nvSpPr>
        <p:spPr>
          <a:xfrm>
            <a:off x="2309177" y="1672125"/>
            <a:ext cx="641700" cy="29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1"/>
                </a:solidFill>
                <a:latin typeface="Rozha One"/>
                <a:ea typeface="Rozha One"/>
                <a:cs typeface="Rozha One"/>
                <a:sym typeface="Rozha One"/>
              </a:rPr>
              <a:t>01</a:t>
            </a:r>
            <a:endParaRPr dirty="0">
              <a:solidFill>
                <a:schemeClr val="accent1"/>
              </a:solidFill>
              <a:latin typeface="Rozha One"/>
              <a:ea typeface="Rozha One"/>
              <a:cs typeface="Rozha One"/>
              <a:sym typeface="Rozha One"/>
            </a:endParaRPr>
          </a:p>
        </p:txBody>
      </p:sp>
      <p:sp>
        <p:nvSpPr>
          <p:cNvPr id="724" name="Google Shape;724;p81"/>
          <p:cNvSpPr txBox="1">
            <a:spLocks noGrp="1"/>
          </p:cNvSpPr>
          <p:nvPr>
            <p:ph type="title" idx="3"/>
          </p:nvPr>
        </p:nvSpPr>
        <p:spPr>
          <a:xfrm>
            <a:off x="2309177" y="2645701"/>
            <a:ext cx="641700" cy="29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accent1"/>
                </a:solidFill>
                <a:latin typeface="Rozha One"/>
                <a:ea typeface="Rozha One"/>
                <a:cs typeface="Rozha One"/>
                <a:sym typeface="Rozha One"/>
              </a:rPr>
              <a:t>03</a:t>
            </a:r>
            <a:endParaRPr dirty="0">
              <a:solidFill>
                <a:schemeClr val="accent1"/>
              </a:solidFill>
              <a:latin typeface="Rozha One"/>
              <a:ea typeface="Rozha One"/>
              <a:cs typeface="Rozha One"/>
              <a:sym typeface="Rozha One"/>
            </a:endParaRPr>
          </a:p>
        </p:txBody>
      </p:sp>
      <p:sp>
        <p:nvSpPr>
          <p:cNvPr id="725" name="Google Shape;725;p81"/>
          <p:cNvSpPr txBox="1">
            <a:spLocks noGrp="1"/>
          </p:cNvSpPr>
          <p:nvPr>
            <p:ph type="title" idx="6"/>
          </p:nvPr>
        </p:nvSpPr>
        <p:spPr>
          <a:xfrm>
            <a:off x="5405023" y="2022675"/>
            <a:ext cx="2217900" cy="325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600" dirty="0">
                <a:latin typeface="Roboto Medium" panose="02000000000000000000" pitchFamily="2" charset="0"/>
                <a:ea typeface="Roboto Medium" panose="02000000000000000000" pitchFamily="2" charset="0"/>
              </a:rPr>
              <a:t>What Are The Interpersonal Skills</a:t>
            </a:r>
            <a:endParaRPr sz="1600" dirty="0">
              <a:solidFill>
                <a:schemeClr val="dk1"/>
              </a:solidFill>
              <a:latin typeface="Roboto Medium" panose="02000000000000000000" pitchFamily="2" charset="0"/>
              <a:ea typeface="Roboto Medium" panose="02000000000000000000" pitchFamily="2" charset="0"/>
              <a:sym typeface="Rozha One"/>
            </a:endParaRPr>
          </a:p>
        </p:txBody>
      </p:sp>
      <p:sp>
        <p:nvSpPr>
          <p:cNvPr id="727" name="Google Shape;727;p81"/>
          <p:cNvSpPr txBox="1">
            <a:spLocks noGrp="1"/>
          </p:cNvSpPr>
          <p:nvPr>
            <p:ph type="title" idx="4"/>
          </p:nvPr>
        </p:nvSpPr>
        <p:spPr>
          <a:xfrm>
            <a:off x="5405023" y="2996225"/>
            <a:ext cx="2217900" cy="325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dk1"/>
                </a:solidFill>
                <a:latin typeface="Roboto Medium" panose="02000000000000000000" pitchFamily="2" charset="0"/>
                <a:ea typeface="Roboto Medium" panose="02000000000000000000" pitchFamily="2" charset="0"/>
                <a:sym typeface="Rozha One"/>
              </a:rPr>
              <a:t>Conclusion</a:t>
            </a:r>
            <a:endParaRPr dirty="0">
              <a:solidFill>
                <a:schemeClr val="dk1"/>
              </a:solidFill>
              <a:latin typeface="Roboto Medium" panose="02000000000000000000" pitchFamily="2" charset="0"/>
              <a:ea typeface="Roboto Medium" panose="02000000000000000000" pitchFamily="2" charset="0"/>
              <a:sym typeface="Rozha One"/>
            </a:endParaRPr>
          </a:p>
        </p:txBody>
      </p:sp>
      <p:sp>
        <p:nvSpPr>
          <p:cNvPr id="729" name="Google Shape;729;p81"/>
          <p:cNvSpPr txBox="1">
            <a:spLocks noGrp="1"/>
          </p:cNvSpPr>
          <p:nvPr>
            <p:ph type="title" idx="7"/>
          </p:nvPr>
        </p:nvSpPr>
        <p:spPr>
          <a:xfrm>
            <a:off x="6193123" y="1672125"/>
            <a:ext cx="641700" cy="29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accent1"/>
                </a:solidFill>
                <a:latin typeface="Rozha One"/>
                <a:ea typeface="Rozha One"/>
                <a:cs typeface="Rozha One"/>
                <a:sym typeface="Rozha One"/>
              </a:rPr>
              <a:t>02</a:t>
            </a:r>
            <a:endParaRPr dirty="0">
              <a:solidFill>
                <a:schemeClr val="accent1"/>
              </a:solidFill>
              <a:latin typeface="Rozha One"/>
              <a:ea typeface="Rozha One"/>
              <a:cs typeface="Rozha One"/>
              <a:sym typeface="Rozha One"/>
            </a:endParaRPr>
          </a:p>
        </p:txBody>
      </p:sp>
      <p:sp>
        <p:nvSpPr>
          <p:cNvPr id="730" name="Google Shape;730;p81"/>
          <p:cNvSpPr txBox="1">
            <a:spLocks noGrp="1"/>
          </p:cNvSpPr>
          <p:nvPr>
            <p:ph type="title" idx="8"/>
          </p:nvPr>
        </p:nvSpPr>
        <p:spPr>
          <a:xfrm>
            <a:off x="6193123" y="2643922"/>
            <a:ext cx="641700" cy="29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accent1"/>
                </a:solidFill>
                <a:latin typeface="Rozha One"/>
                <a:ea typeface="Rozha One"/>
                <a:cs typeface="Rozha One"/>
                <a:sym typeface="Rozha One"/>
              </a:rPr>
              <a:t>04</a:t>
            </a:r>
            <a:endParaRPr dirty="0">
              <a:solidFill>
                <a:schemeClr val="accent1"/>
              </a:solidFill>
              <a:latin typeface="Rozha One"/>
              <a:ea typeface="Rozha One"/>
              <a:cs typeface="Rozha One"/>
              <a:sym typeface="Rozha One"/>
            </a:endParaRPr>
          </a:p>
        </p:txBody>
      </p:sp>
      <p:sp>
        <p:nvSpPr>
          <p:cNvPr id="25" name="Google Shape;727;p81">
            <a:extLst>
              <a:ext uri="{FF2B5EF4-FFF2-40B4-BE49-F238E27FC236}">
                <a16:creationId xmlns:a16="http://schemas.microsoft.com/office/drawing/2014/main" id="{DEB9D9BB-87B3-49A7-A012-DA0939886E49}"/>
              </a:ext>
            </a:extLst>
          </p:cNvPr>
          <p:cNvSpPr txBox="1">
            <a:spLocks/>
          </p:cNvSpPr>
          <p:nvPr/>
        </p:nvSpPr>
        <p:spPr>
          <a:xfrm>
            <a:off x="3576223" y="3807175"/>
            <a:ext cx="2217900" cy="325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Rozha One"/>
              <a:buNone/>
              <a:defRPr sz="2000" b="0" i="0" u="none" strike="noStrike" cap="none">
                <a:solidFill>
                  <a:schemeClr val="dk1"/>
                </a:solidFill>
                <a:latin typeface="Rozha One"/>
                <a:ea typeface="Rozha One"/>
                <a:cs typeface="Rozha One"/>
                <a:sym typeface="Rozha One"/>
              </a:defRPr>
            </a:lvl1pPr>
            <a:lvl2pPr marR="0" lvl="1" algn="ctr" rtl="0">
              <a:lnSpc>
                <a:spcPct val="100000"/>
              </a:lnSpc>
              <a:spcBef>
                <a:spcPts val="0"/>
              </a:spcBef>
              <a:spcAft>
                <a:spcPts val="0"/>
              </a:spcAft>
              <a:buClr>
                <a:schemeClr val="dk1"/>
              </a:buClr>
              <a:buSzPts val="3600"/>
              <a:buFont typeface="Rozha One"/>
              <a:buNone/>
              <a:defRPr sz="3600" b="0" i="0" u="none" strike="noStrike" cap="none">
                <a:solidFill>
                  <a:schemeClr val="dk1"/>
                </a:solidFill>
                <a:latin typeface="Rozha One"/>
                <a:ea typeface="Rozha One"/>
                <a:cs typeface="Rozha One"/>
                <a:sym typeface="Rozha One"/>
              </a:defRPr>
            </a:lvl2pPr>
            <a:lvl3pPr marR="0" lvl="2" algn="ctr" rtl="0">
              <a:lnSpc>
                <a:spcPct val="100000"/>
              </a:lnSpc>
              <a:spcBef>
                <a:spcPts val="0"/>
              </a:spcBef>
              <a:spcAft>
                <a:spcPts val="0"/>
              </a:spcAft>
              <a:buClr>
                <a:schemeClr val="dk1"/>
              </a:buClr>
              <a:buSzPts val="3600"/>
              <a:buFont typeface="Rozha One"/>
              <a:buNone/>
              <a:defRPr sz="3600" b="0" i="0" u="none" strike="noStrike" cap="none">
                <a:solidFill>
                  <a:schemeClr val="dk1"/>
                </a:solidFill>
                <a:latin typeface="Rozha One"/>
                <a:ea typeface="Rozha One"/>
                <a:cs typeface="Rozha One"/>
                <a:sym typeface="Rozha One"/>
              </a:defRPr>
            </a:lvl3pPr>
            <a:lvl4pPr marR="0" lvl="3" algn="ctr" rtl="0">
              <a:lnSpc>
                <a:spcPct val="100000"/>
              </a:lnSpc>
              <a:spcBef>
                <a:spcPts val="0"/>
              </a:spcBef>
              <a:spcAft>
                <a:spcPts val="0"/>
              </a:spcAft>
              <a:buClr>
                <a:schemeClr val="dk1"/>
              </a:buClr>
              <a:buSzPts val="3600"/>
              <a:buFont typeface="Rozha One"/>
              <a:buNone/>
              <a:defRPr sz="3600" b="0" i="0" u="none" strike="noStrike" cap="none">
                <a:solidFill>
                  <a:schemeClr val="dk1"/>
                </a:solidFill>
                <a:latin typeface="Rozha One"/>
                <a:ea typeface="Rozha One"/>
                <a:cs typeface="Rozha One"/>
                <a:sym typeface="Rozha One"/>
              </a:defRPr>
            </a:lvl4pPr>
            <a:lvl5pPr marR="0" lvl="4" algn="ctr" rtl="0">
              <a:lnSpc>
                <a:spcPct val="100000"/>
              </a:lnSpc>
              <a:spcBef>
                <a:spcPts val="0"/>
              </a:spcBef>
              <a:spcAft>
                <a:spcPts val="0"/>
              </a:spcAft>
              <a:buClr>
                <a:schemeClr val="dk1"/>
              </a:buClr>
              <a:buSzPts val="3600"/>
              <a:buFont typeface="Rozha One"/>
              <a:buNone/>
              <a:defRPr sz="3600" b="0" i="0" u="none" strike="noStrike" cap="none">
                <a:solidFill>
                  <a:schemeClr val="dk1"/>
                </a:solidFill>
                <a:latin typeface="Rozha One"/>
                <a:ea typeface="Rozha One"/>
                <a:cs typeface="Rozha One"/>
                <a:sym typeface="Rozha One"/>
              </a:defRPr>
            </a:lvl5pPr>
            <a:lvl6pPr marR="0" lvl="5" algn="ctr" rtl="0">
              <a:lnSpc>
                <a:spcPct val="100000"/>
              </a:lnSpc>
              <a:spcBef>
                <a:spcPts val="0"/>
              </a:spcBef>
              <a:spcAft>
                <a:spcPts val="0"/>
              </a:spcAft>
              <a:buClr>
                <a:schemeClr val="dk1"/>
              </a:buClr>
              <a:buSzPts val="3600"/>
              <a:buFont typeface="Rozha One"/>
              <a:buNone/>
              <a:defRPr sz="3600" b="0" i="0" u="none" strike="noStrike" cap="none">
                <a:solidFill>
                  <a:schemeClr val="dk1"/>
                </a:solidFill>
                <a:latin typeface="Rozha One"/>
                <a:ea typeface="Rozha One"/>
                <a:cs typeface="Rozha One"/>
                <a:sym typeface="Rozha One"/>
              </a:defRPr>
            </a:lvl6pPr>
            <a:lvl7pPr marR="0" lvl="6" algn="ctr" rtl="0">
              <a:lnSpc>
                <a:spcPct val="100000"/>
              </a:lnSpc>
              <a:spcBef>
                <a:spcPts val="0"/>
              </a:spcBef>
              <a:spcAft>
                <a:spcPts val="0"/>
              </a:spcAft>
              <a:buClr>
                <a:schemeClr val="dk1"/>
              </a:buClr>
              <a:buSzPts val="3600"/>
              <a:buFont typeface="Rozha One"/>
              <a:buNone/>
              <a:defRPr sz="3600" b="0" i="0" u="none" strike="noStrike" cap="none">
                <a:solidFill>
                  <a:schemeClr val="dk1"/>
                </a:solidFill>
                <a:latin typeface="Rozha One"/>
                <a:ea typeface="Rozha One"/>
                <a:cs typeface="Rozha One"/>
                <a:sym typeface="Rozha One"/>
              </a:defRPr>
            </a:lvl7pPr>
            <a:lvl8pPr marR="0" lvl="7" algn="ctr" rtl="0">
              <a:lnSpc>
                <a:spcPct val="100000"/>
              </a:lnSpc>
              <a:spcBef>
                <a:spcPts val="0"/>
              </a:spcBef>
              <a:spcAft>
                <a:spcPts val="0"/>
              </a:spcAft>
              <a:buClr>
                <a:schemeClr val="dk1"/>
              </a:buClr>
              <a:buSzPts val="3600"/>
              <a:buFont typeface="Rozha One"/>
              <a:buNone/>
              <a:defRPr sz="3600" b="0" i="0" u="none" strike="noStrike" cap="none">
                <a:solidFill>
                  <a:schemeClr val="dk1"/>
                </a:solidFill>
                <a:latin typeface="Rozha One"/>
                <a:ea typeface="Rozha One"/>
                <a:cs typeface="Rozha One"/>
                <a:sym typeface="Rozha One"/>
              </a:defRPr>
            </a:lvl8pPr>
            <a:lvl9pPr marR="0" lvl="8" algn="ctr" rtl="0">
              <a:lnSpc>
                <a:spcPct val="100000"/>
              </a:lnSpc>
              <a:spcBef>
                <a:spcPts val="0"/>
              </a:spcBef>
              <a:spcAft>
                <a:spcPts val="0"/>
              </a:spcAft>
              <a:buClr>
                <a:schemeClr val="dk1"/>
              </a:buClr>
              <a:buSzPts val="3600"/>
              <a:buFont typeface="Rozha One"/>
              <a:buNone/>
              <a:defRPr sz="3600" b="0" i="0" u="none" strike="noStrike" cap="none">
                <a:solidFill>
                  <a:schemeClr val="dk1"/>
                </a:solidFill>
                <a:latin typeface="Rozha One"/>
                <a:ea typeface="Rozha One"/>
                <a:cs typeface="Rozha One"/>
                <a:sym typeface="Rozha One"/>
              </a:defRPr>
            </a:lvl9pPr>
          </a:lstStyle>
          <a:p>
            <a:r>
              <a:rPr lang="en-US" dirty="0">
                <a:latin typeface="Roboto Medium" panose="02000000000000000000" pitchFamily="2" charset="0"/>
                <a:ea typeface="Roboto Medium" panose="02000000000000000000" pitchFamily="2" charset="0"/>
              </a:rPr>
              <a:t>References</a:t>
            </a:r>
          </a:p>
        </p:txBody>
      </p:sp>
      <p:sp>
        <p:nvSpPr>
          <p:cNvPr id="26" name="Google Shape;730;p81">
            <a:extLst>
              <a:ext uri="{FF2B5EF4-FFF2-40B4-BE49-F238E27FC236}">
                <a16:creationId xmlns:a16="http://schemas.microsoft.com/office/drawing/2014/main" id="{C6C8023B-8313-46E5-9401-9CF1AA25BA7F}"/>
              </a:ext>
            </a:extLst>
          </p:cNvPr>
          <p:cNvSpPr txBox="1">
            <a:spLocks/>
          </p:cNvSpPr>
          <p:nvPr/>
        </p:nvSpPr>
        <p:spPr>
          <a:xfrm>
            <a:off x="4364323" y="3454872"/>
            <a:ext cx="641700" cy="290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000"/>
              <a:buFont typeface="Rozha One"/>
              <a:buNone/>
              <a:defRPr sz="2000" b="0" i="0" u="none" strike="noStrike" cap="none">
                <a:solidFill>
                  <a:schemeClr val="dk1"/>
                </a:solidFill>
                <a:latin typeface="Rozha One"/>
                <a:ea typeface="Rozha One"/>
                <a:cs typeface="Rozha One"/>
                <a:sym typeface="Rozha One"/>
              </a:defRPr>
            </a:lvl1pPr>
            <a:lvl2pPr marR="0" lvl="1" algn="ctr" rtl="0">
              <a:lnSpc>
                <a:spcPct val="100000"/>
              </a:lnSpc>
              <a:spcBef>
                <a:spcPts val="0"/>
              </a:spcBef>
              <a:spcAft>
                <a:spcPts val="0"/>
              </a:spcAft>
              <a:buClr>
                <a:schemeClr val="dk1"/>
              </a:buClr>
              <a:buSzPts val="2000"/>
              <a:buFont typeface="Rozha One"/>
              <a:buNone/>
              <a:defRPr sz="2000" b="0" i="0" u="none" strike="noStrike" cap="none">
                <a:solidFill>
                  <a:schemeClr val="dk1"/>
                </a:solidFill>
                <a:latin typeface="Rozha One"/>
                <a:ea typeface="Rozha One"/>
                <a:cs typeface="Rozha One"/>
                <a:sym typeface="Rozha One"/>
              </a:defRPr>
            </a:lvl2pPr>
            <a:lvl3pPr marR="0" lvl="2" algn="ctr" rtl="0">
              <a:lnSpc>
                <a:spcPct val="100000"/>
              </a:lnSpc>
              <a:spcBef>
                <a:spcPts val="0"/>
              </a:spcBef>
              <a:spcAft>
                <a:spcPts val="0"/>
              </a:spcAft>
              <a:buClr>
                <a:schemeClr val="dk1"/>
              </a:buClr>
              <a:buSzPts val="2000"/>
              <a:buFont typeface="Rozha One"/>
              <a:buNone/>
              <a:defRPr sz="2000" b="0" i="0" u="none" strike="noStrike" cap="none">
                <a:solidFill>
                  <a:schemeClr val="dk1"/>
                </a:solidFill>
                <a:latin typeface="Rozha One"/>
                <a:ea typeface="Rozha One"/>
                <a:cs typeface="Rozha One"/>
                <a:sym typeface="Rozha One"/>
              </a:defRPr>
            </a:lvl3pPr>
            <a:lvl4pPr marR="0" lvl="3" algn="ctr" rtl="0">
              <a:lnSpc>
                <a:spcPct val="100000"/>
              </a:lnSpc>
              <a:spcBef>
                <a:spcPts val="0"/>
              </a:spcBef>
              <a:spcAft>
                <a:spcPts val="0"/>
              </a:spcAft>
              <a:buClr>
                <a:schemeClr val="dk1"/>
              </a:buClr>
              <a:buSzPts val="2000"/>
              <a:buFont typeface="Rozha One"/>
              <a:buNone/>
              <a:defRPr sz="2000" b="0" i="0" u="none" strike="noStrike" cap="none">
                <a:solidFill>
                  <a:schemeClr val="dk1"/>
                </a:solidFill>
                <a:latin typeface="Rozha One"/>
                <a:ea typeface="Rozha One"/>
                <a:cs typeface="Rozha One"/>
                <a:sym typeface="Rozha One"/>
              </a:defRPr>
            </a:lvl4pPr>
            <a:lvl5pPr marR="0" lvl="4" algn="ctr" rtl="0">
              <a:lnSpc>
                <a:spcPct val="100000"/>
              </a:lnSpc>
              <a:spcBef>
                <a:spcPts val="0"/>
              </a:spcBef>
              <a:spcAft>
                <a:spcPts val="0"/>
              </a:spcAft>
              <a:buClr>
                <a:schemeClr val="dk1"/>
              </a:buClr>
              <a:buSzPts val="2000"/>
              <a:buFont typeface="Rozha One"/>
              <a:buNone/>
              <a:defRPr sz="2000" b="0" i="0" u="none" strike="noStrike" cap="none">
                <a:solidFill>
                  <a:schemeClr val="dk1"/>
                </a:solidFill>
                <a:latin typeface="Rozha One"/>
                <a:ea typeface="Rozha One"/>
                <a:cs typeface="Rozha One"/>
                <a:sym typeface="Rozha One"/>
              </a:defRPr>
            </a:lvl5pPr>
            <a:lvl6pPr marR="0" lvl="5" algn="ctr" rtl="0">
              <a:lnSpc>
                <a:spcPct val="100000"/>
              </a:lnSpc>
              <a:spcBef>
                <a:spcPts val="0"/>
              </a:spcBef>
              <a:spcAft>
                <a:spcPts val="0"/>
              </a:spcAft>
              <a:buClr>
                <a:schemeClr val="dk1"/>
              </a:buClr>
              <a:buSzPts val="2000"/>
              <a:buFont typeface="Rozha One"/>
              <a:buNone/>
              <a:defRPr sz="2000" b="0" i="0" u="none" strike="noStrike" cap="none">
                <a:solidFill>
                  <a:schemeClr val="dk1"/>
                </a:solidFill>
                <a:latin typeface="Rozha One"/>
                <a:ea typeface="Rozha One"/>
                <a:cs typeface="Rozha One"/>
                <a:sym typeface="Rozha One"/>
              </a:defRPr>
            </a:lvl6pPr>
            <a:lvl7pPr marR="0" lvl="6" algn="ctr" rtl="0">
              <a:lnSpc>
                <a:spcPct val="100000"/>
              </a:lnSpc>
              <a:spcBef>
                <a:spcPts val="0"/>
              </a:spcBef>
              <a:spcAft>
                <a:spcPts val="0"/>
              </a:spcAft>
              <a:buClr>
                <a:schemeClr val="dk1"/>
              </a:buClr>
              <a:buSzPts val="2000"/>
              <a:buFont typeface="Rozha One"/>
              <a:buNone/>
              <a:defRPr sz="2000" b="0" i="0" u="none" strike="noStrike" cap="none">
                <a:solidFill>
                  <a:schemeClr val="dk1"/>
                </a:solidFill>
                <a:latin typeface="Rozha One"/>
                <a:ea typeface="Rozha One"/>
                <a:cs typeface="Rozha One"/>
                <a:sym typeface="Rozha One"/>
              </a:defRPr>
            </a:lvl7pPr>
            <a:lvl8pPr marR="0" lvl="7" algn="ctr" rtl="0">
              <a:lnSpc>
                <a:spcPct val="100000"/>
              </a:lnSpc>
              <a:spcBef>
                <a:spcPts val="0"/>
              </a:spcBef>
              <a:spcAft>
                <a:spcPts val="0"/>
              </a:spcAft>
              <a:buClr>
                <a:schemeClr val="dk1"/>
              </a:buClr>
              <a:buSzPts val="2000"/>
              <a:buFont typeface="Rozha One"/>
              <a:buNone/>
              <a:defRPr sz="2000" b="0" i="0" u="none" strike="noStrike" cap="none">
                <a:solidFill>
                  <a:schemeClr val="dk1"/>
                </a:solidFill>
                <a:latin typeface="Rozha One"/>
                <a:ea typeface="Rozha One"/>
                <a:cs typeface="Rozha One"/>
                <a:sym typeface="Rozha One"/>
              </a:defRPr>
            </a:lvl8pPr>
            <a:lvl9pPr marR="0" lvl="8" algn="ctr" rtl="0">
              <a:lnSpc>
                <a:spcPct val="100000"/>
              </a:lnSpc>
              <a:spcBef>
                <a:spcPts val="0"/>
              </a:spcBef>
              <a:spcAft>
                <a:spcPts val="0"/>
              </a:spcAft>
              <a:buClr>
                <a:schemeClr val="dk1"/>
              </a:buClr>
              <a:buSzPts val="2000"/>
              <a:buFont typeface="Rozha One"/>
              <a:buNone/>
              <a:defRPr sz="2000" b="0" i="0" u="none" strike="noStrike" cap="none">
                <a:solidFill>
                  <a:schemeClr val="dk1"/>
                </a:solidFill>
                <a:latin typeface="Rozha One"/>
                <a:ea typeface="Rozha One"/>
                <a:cs typeface="Rozha One"/>
                <a:sym typeface="Rozha One"/>
              </a:defRPr>
            </a:lvl9pPr>
          </a:lstStyle>
          <a:p>
            <a:r>
              <a:rPr lang="en">
                <a:solidFill>
                  <a:schemeClr val="accent1"/>
                </a:solidFill>
              </a:rPr>
              <a:t>05</a:t>
            </a:r>
          </a:p>
        </p:txBody>
      </p:sp>
      <p:sp>
        <p:nvSpPr>
          <p:cNvPr id="10" name="TextBox 9">
            <a:extLst>
              <a:ext uri="{FF2B5EF4-FFF2-40B4-BE49-F238E27FC236}">
                <a16:creationId xmlns:a16="http://schemas.microsoft.com/office/drawing/2014/main" id="{7A961582-90B9-4AA4-80EC-1D7F39E7C5A8}"/>
              </a:ext>
            </a:extLst>
          </p:cNvPr>
          <p:cNvSpPr txBox="1"/>
          <p:nvPr/>
        </p:nvSpPr>
        <p:spPr>
          <a:xfrm>
            <a:off x="8743950" y="4200525"/>
            <a:ext cx="284052" cy="307777"/>
          </a:xfrm>
          <a:prstGeom prst="rect">
            <a:avLst/>
          </a:prstGeom>
          <a:noFill/>
        </p:spPr>
        <p:txBody>
          <a:bodyPr wrap="none" rtlCol="0">
            <a:spAutoFit/>
          </a:bodyPr>
          <a:lstStyle/>
          <a:p>
            <a:r>
              <a:rPr lang="en-US" dirty="0"/>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6"/>
        <p:cNvGrpSpPr/>
        <p:nvPr/>
      </p:nvGrpSpPr>
      <p:grpSpPr>
        <a:xfrm>
          <a:off x="0" y="0"/>
          <a:ext cx="0" cy="0"/>
          <a:chOff x="0" y="0"/>
          <a:chExt cx="0" cy="0"/>
        </a:xfrm>
      </p:grpSpPr>
      <p:sp>
        <p:nvSpPr>
          <p:cNvPr id="747" name="Google Shape;747;p83"/>
          <p:cNvSpPr txBox="1">
            <a:spLocks noGrp="1"/>
          </p:cNvSpPr>
          <p:nvPr>
            <p:ph type="title"/>
          </p:nvPr>
        </p:nvSpPr>
        <p:spPr>
          <a:xfrm>
            <a:off x="2860200" y="2746192"/>
            <a:ext cx="3423600" cy="629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Roboto Medium" panose="02000000000000000000" pitchFamily="2" charset="0"/>
                <a:ea typeface="Roboto Medium" panose="02000000000000000000" pitchFamily="2" charset="0"/>
              </a:rPr>
              <a:t>Introudction</a:t>
            </a:r>
            <a:endParaRPr dirty="0">
              <a:latin typeface="Roboto Medium" panose="02000000000000000000" pitchFamily="2" charset="0"/>
              <a:ea typeface="Roboto Medium" panose="02000000000000000000" pitchFamily="2" charset="0"/>
            </a:endParaRPr>
          </a:p>
        </p:txBody>
      </p:sp>
      <p:sp>
        <p:nvSpPr>
          <p:cNvPr id="748" name="Google Shape;748;p83"/>
          <p:cNvSpPr txBox="1">
            <a:spLocks noGrp="1"/>
          </p:cNvSpPr>
          <p:nvPr>
            <p:ph type="title" idx="2"/>
          </p:nvPr>
        </p:nvSpPr>
        <p:spPr>
          <a:xfrm>
            <a:off x="3850375" y="1276877"/>
            <a:ext cx="1443300" cy="1382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0000">
                <a:solidFill>
                  <a:schemeClr val="accent1"/>
                </a:solidFill>
              </a:rPr>
              <a:t>01</a:t>
            </a:r>
            <a:endParaRPr sz="10000" dirty="0">
              <a:solidFill>
                <a:schemeClr val="accent1"/>
              </a:solidFill>
            </a:endParaRPr>
          </a:p>
        </p:txBody>
      </p:sp>
      <p:sp>
        <p:nvSpPr>
          <p:cNvPr id="10" name="TextBox 9">
            <a:extLst>
              <a:ext uri="{FF2B5EF4-FFF2-40B4-BE49-F238E27FC236}">
                <a16:creationId xmlns:a16="http://schemas.microsoft.com/office/drawing/2014/main" id="{CA29F5E7-E460-48E9-AA79-8ED525AE08FB}"/>
              </a:ext>
            </a:extLst>
          </p:cNvPr>
          <p:cNvSpPr txBox="1"/>
          <p:nvPr/>
        </p:nvSpPr>
        <p:spPr>
          <a:xfrm>
            <a:off x="8743950" y="4200525"/>
            <a:ext cx="284052" cy="307777"/>
          </a:xfrm>
          <a:prstGeom prst="rect">
            <a:avLst/>
          </a:prstGeom>
          <a:noFill/>
        </p:spPr>
        <p:txBody>
          <a:bodyPr wrap="none" rtlCol="0">
            <a:spAutoFit/>
          </a:bodyPr>
          <a:lstStyle/>
          <a:p>
            <a:r>
              <a:rPr lang="en-US" dirty="0"/>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1"/>
        <p:cNvGrpSpPr/>
        <p:nvPr/>
      </p:nvGrpSpPr>
      <p:grpSpPr>
        <a:xfrm>
          <a:off x="0" y="0"/>
          <a:ext cx="0" cy="0"/>
          <a:chOff x="0" y="0"/>
          <a:chExt cx="0" cy="0"/>
        </a:xfrm>
      </p:grpSpPr>
      <p:sp>
        <p:nvSpPr>
          <p:cNvPr id="802" name="Google Shape;802;p86"/>
          <p:cNvSpPr txBox="1">
            <a:spLocks noGrp="1"/>
          </p:cNvSpPr>
          <p:nvPr>
            <p:ph type="body" idx="1"/>
          </p:nvPr>
        </p:nvSpPr>
        <p:spPr>
          <a:xfrm>
            <a:off x="4739434" y="2038350"/>
            <a:ext cx="3566365" cy="1370575"/>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b="0" i="0" dirty="0">
                <a:solidFill>
                  <a:srgbClr val="595959"/>
                </a:solidFill>
                <a:effectLst/>
                <a:latin typeface="Roboto Medium" panose="02000000000000000000" pitchFamily="2" charset="0"/>
                <a:ea typeface="Roboto Medium" panose="02000000000000000000" pitchFamily="2" charset="0"/>
              </a:rPr>
              <a:t>Interpersonal communication is the process of sharing ideas and emotions verbally and nonverbally with another person. It allows us to interact with and understand others in our personal and professional lives.</a:t>
            </a:r>
            <a:endParaRPr dirty="0">
              <a:latin typeface="Roboto Medium" panose="02000000000000000000" pitchFamily="2" charset="0"/>
              <a:ea typeface="Roboto Medium" panose="02000000000000000000" pitchFamily="2" charset="0"/>
            </a:endParaRPr>
          </a:p>
        </p:txBody>
      </p:sp>
      <p:sp>
        <p:nvSpPr>
          <p:cNvPr id="809" name="Google Shape;809;p86"/>
          <p:cNvSpPr txBox="1">
            <a:spLocks noGrp="1"/>
          </p:cNvSpPr>
          <p:nvPr>
            <p:ph type="title"/>
          </p:nvPr>
        </p:nvSpPr>
        <p:spPr>
          <a:xfrm>
            <a:off x="1974300" y="683125"/>
            <a:ext cx="5195400" cy="52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dk1"/>
                </a:solidFill>
                <a:latin typeface="Roboto Medium" panose="02000000000000000000" pitchFamily="2" charset="0"/>
                <a:ea typeface="Roboto Medium" panose="02000000000000000000" pitchFamily="2" charset="0"/>
              </a:rPr>
              <a:t>Introduction</a:t>
            </a:r>
            <a:endParaRPr dirty="0">
              <a:solidFill>
                <a:schemeClr val="dk1"/>
              </a:solidFill>
              <a:latin typeface="Roboto Medium" panose="02000000000000000000" pitchFamily="2" charset="0"/>
              <a:ea typeface="Roboto Medium" panose="02000000000000000000" pitchFamily="2" charset="0"/>
            </a:endParaRPr>
          </a:p>
        </p:txBody>
      </p:sp>
      <p:pic>
        <p:nvPicPr>
          <p:cNvPr id="1026" name="Picture 2" descr="The 10 Interpersonal Skills You Need Today for a Successful Career">
            <a:extLst>
              <a:ext uri="{FF2B5EF4-FFF2-40B4-BE49-F238E27FC236}">
                <a16:creationId xmlns:a16="http://schemas.microsoft.com/office/drawing/2014/main" id="{F3E4B3B7-29E8-4018-B56B-72CD08ED14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06" y="1690263"/>
            <a:ext cx="3270488" cy="2181223"/>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C9F7AC0-6386-4D43-A01C-656109BA5EF8}"/>
              </a:ext>
            </a:extLst>
          </p:cNvPr>
          <p:cNvSpPr txBox="1"/>
          <p:nvPr/>
        </p:nvSpPr>
        <p:spPr>
          <a:xfrm>
            <a:off x="8743950" y="4200525"/>
            <a:ext cx="284052" cy="307777"/>
          </a:xfrm>
          <a:prstGeom prst="rect">
            <a:avLst/>
          </a:prstGeom>
          <a:noFill/>
        </p:spPr>
        <p:txBody>
          <a:bodyPr wrap="none" rtlCol="0">
            <a:spAutoFit/>
          </a:bodyPr>
          <a:lstStyle/>
          <a:p>
            <a:r>
              <a:rPr lang="en-US" dirty="0"/>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46"/>
        <p:cNvGrpSpPr/>
        <p:nvPr/>
      </p:nvGrpSpPr>
      <p:grpSpPr>
        <a:xfrm>
          <a:off x="0" y="0"/>
          <a:ext cx="0" cy="0"/>
          <a:chOff x="0" y="0"/>
          <a:chExt cx="0" cy="0"/>
        </a:xfrm>
      </p:grpSpPr>
      <p:sp>
        <p:nvSpPr>
          <p:cNvPr id="747" name="Google Shape;747;p83"/>
          <p:cNvSpPr txBox="1">
            <a:spLocks noGrp="1"/>
          </p:cNvSpPr>
          <p:nvPr>
            <p:ph type="title"/>
          </p:nvPr>
        </p:nvSpPr>
        <p:spPr>
          <a:xfrm>
            <a:off x="2860200" y="2746192"/>
            <a:ext cx="3423600" cy="629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latin typeface="Roboto Medium" panose="02000000000000000000" pitchFamily="2" charset="0"/>
                <a:ea typeface="Roboto Medium" panose="02000000000000000000" pitchFamily="2" charset="0"/>
              </a:rPr>
              <a:t>What Are The Interpersonal Skills</a:t>
            </a:r>
            <a:endParaRPr lang="en-US" sz="2800" dirty="0">
              <a:solidFill>
                <a:schemeClr val="dk1"/>
              </a:solidFill>
              <a:latin typeface="Roboto Medium" panose="02000000000000000000" pitchFamily="2" charset="0"/>
              <a:ea typeface="Roboto Medium" panose="02000000000000000000" pitchFamily="2" charset="0"/>
              <a:sym typeface="Rozha One"/>
            </a:endParaRPr>
          </a:p>
        </p:txBody>
      </p:sp>
      <p:sp>
        <p:nvSpPr>
          <p:cNvPr id="748" name="Google Shape;748;p83"/>
          <p:cNvSpPr txBox="1">
            <a:spLocks noGrp="1"/>
          </p:cNvSpPr>
          <p:nvPr>
            <p:ph type="title" idx="2"/>
          </p:nvPr>
        </p:nvSpPr>
        <p:spPr>
          <a:xfrm>
            <a:off x="3600450" y="1276877"/>
            <a:ext cx="1693225" cy="1382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0000" dirty="0">
                <a:solidFill>
                  <a:schemeClr val="accent1"/>
                </a:solidFill>
              </a:rPr>
              <a:t>02</a:t>
            </a:r>
            <a:endParaRPr sz="10000" dirty="0">
              <a:solidFill>
                <a:schemeClr val="accent1"/>
              </a:solidFill>
            </a:endParaRPr>
          </a:p>
        </p:txBody>
      </p:sp>
      <p:sp>
        <p:nvSpPr>
          <p:cNvPr id="4" name="TextBox 3">
            <a:extLst>
              <a:ext uri="{FF2B5EF4-FFF2-40B4-BE49-F238E27FC236}">
                <a16:creationId xmlns:a16="http://schemas.microsoft.com/office/drawing/2014/main" id="{1D33DDA1-A01B-4581-A7B0-DA58ABA4283E}"/>
              </a:ext>
            </a:extLst>
          </p:cNvPr>
          <p:cNvSpPr txBox="1"/>
          <p:nvPr/>
        </p:nvSpPr>
        <p:spPr>
          <a:xfrm>
            <a:off x="8743950" y="4200525"/>
            <a:ext cx="284052" cy="307777"/>
          </a:xfrm>
          <a:prstGeom prst="rect">
            <a:avLst/>
          </a:prstGeom>
          <a:noFill/>
        </p:spPr>
        <p:txBody>
          <a:bodyPr wrap="none" rtlCol="0">
            <a:spAutoFit/>
          </a:bodyPr>
          <a:lstStyle/>
          <a:p>
            <a:r>
              <a:rPr lang="en-US" dirty="0"/>
              <a:t>4</a:t>
            </a:r>
          </a:p>
        </p:txBody>
      </p:sp>
    </p:spTree>
    <p:extLst>
      <p:ext uri="{BB962C8B-B14F-4D97-AF65-F5344CB8AC3E}">
        <p14:creationId xmlns:p14="http://schemas.microsoft.com/office/powerpoint/2010/main" val="3868184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01"/>
        <p:cNvGrpSpPr/>
        <p:nvPr/>
      </p:nvGrpSpPr>
      <p:grpSpPr>
        <a:xfrm>
          <a:off x="0" y="0"/>
          <a:ext cx="0" cy="0"/>
          <a:chOff x="0" y="0"/>
          <a:chExt cx="0" cy="0"/>
        </a:xfrm>
      </p:grpSpPr>
      <p:sp>
        <p:nvSpPr>
          <p:cNvPr id="802" name="Google Shape;802;p86"/>
          <p:cNvSpPr txBox="1">
            <a:spLocks noGrp="1"/>
          </p:cNvSpPr>
          <p:nvPr>
            <p:ph type="body" idx="1"/>
          </p:nvPr>
        </p:nvSpPr>
        <p:spPr>
          <a:xfrm>
            <a:off x="557213" y="1211725"/>
            <a:ext cx="8029574" cy="33317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b="0" i="0" dirty="0">
                <a:solidFill>
                  <a:srgbClr val="595959"/>
                </a:solidFill>
                <a:effectLst/>
                <a:latin typeface="Roboto Medium" panose="02000000000000000000" pitchFamily="2" charset="0"/>
                <a:ea typeface="Roboto Medium" panose="02000000000000000000" pitchFamily="2" charset="0"/>
              </a:rPr>
              <a:t>Interpersonal skills also known as people skills are the talking skills you use to communicate with and understand others. You use these skills daily when interacting with people face-to-face. E</a:t>
            </a:r>
            <a:r>
              <a:rPr lang="en-US" dirty="0">
                <a:solidFill>
                  <a:srgbClr val="595959"/>
                </a:solidFill>
                <a:latin typeface="Roboto Medium" panose="02000000000000000000" pitchFamily="2" charset="0"/>
                <a:ea typeface="Roboto Medium" panose="02000000000000000000" pitchFamily="2" charset="0"/>
              </a:rPr>
              <a:t>xamples:</a:t>
            </a:r>
          </a:p>
          <a:p>
            <a:pPr algn="l">
              <a:buFont typeface="Arial" panose="020B0604020202020204" pitchFamily="34" charset="0"/>
              <a:buChar char="•"/>
            </a:pPr>
            <a:r>
              <a:rPr lang="en-US" b="0" i="0" dirty="0">
                <a:solidFill>
                  <a:srgbClr val="595959"/>
                </a:solidFill>
                <a:effectLst/>
                <a:latin typeface="Roboto Medium" panose="02000000000000000000" pitchFamily="2" charset="0"/>
                <a:ea typeface="Roboto Medium" panose="02000000000000000000" pitchFamily="2" charset="0"/>
              </a:rPr>
              <a:t>Active listening.</a:t>
            </a:r>
          </a:p>
          <a:p>
            <a:pPr algn="l">
              <a:buFont typeface="Arial" panose="020B0604020202020204" pitchFamily="34" charset="0"/>
              <a:buChar char="•"/>
            </a:pPr>
            <a:r>
              <a:rPr lang="en-US" b="0" i="0" dirty="0">
                <a:solidFill>
                  <a:srgbClr val="595959"/>
                </a:solidFill>
                <a:effectLst/>
                <a:latin typeface="Roboto Medium" panose="02000000000000000000" pitchFamily="2" charset="0"/>
                <a:ea typeface="Roboto Medium" panose="02000000000000000000" pitchFamily="2" charset="0"/>
              </a:rPr>
              <a:t>Teamwork.</a:t>
            </a:r>
          </a:p>
          <a:p>
            <a:pPr algn="l">
              <a:buFont typeface="Arial" panose="020B0604020202020204" pitchFamily="34" charset="0"/>
              <a:buChar char="•"/>
            </a:pPr>
            <a:r>
              <a:rPr lang="en-US" b="0" i="0" dirty="0">
                <a:solidFill>
                  <a:srgbClr val="595959"/>
                </a:solidFill>
                <a:effectLst/>
                <a:latin typeface="Roboto Medium" panose="02000000000000000000" pitchFamily="2" charset="0"/>
                <a:ea typeface="Roboto Medium" panose="02000000000000000000" pitchFamily="2" charset="0"/>
              </a:rPr>
              <a:t>Responsibility.</a:t>
            </a:r>
          </a:p>
          <a:p>
            <a:pPr algn="l">
              <a:buFont typeface="Arial" panose="020B0604020202020204" pitchFamily="34" charset="0"/>
              <a:buChar char="•"/>
            </a:pPr>
            <a:r>
              <a:rPr lang="en-US" b="0" i="0" dirty="0">
                <a:solidFill>
                  <a:srgbClr val="595959"/>
                </a:solidFill>
                <a:effectLst/>
                <a:latin typeface="Roboto Medium" panose="02000000000000000000" pitchFamily="2" charset="0"/>
                <a:ea typeface="Roboto Medium" panose="02000000000000000000" pitchFamily="2" charset="0"/>
              </a:rPr>
              <a:t>Dependability.</a:t>
            </a:r>
          </a:p>
          <a:p>
            <a:pPr algn="l">
              <a:buFont typeface="Arial" panose="020B0604020202020204" pitchFamily="34" charset="0"/>
              <a:buChar char="•"/>
            </a:pPr>
            <a:r>
              <a:rPr lang="en-US" b="0" i="0" dirty="0">
                <a:solidFill>
                  <a:srgbClr val="595959"/>
                </a:solidFill>
                <a:effectLst/>
                <a:latin typeface="Roboto Medium" panose="02000000000000000000" pitchFamily="2" charset="0"/>
                <a:ea typeface="Roboto Medium" panose="02000000000000000000" pitchFamily="2" charset="0"/>
              </a:rPr>
              <a:t>Leadership.</a:t>
            </a:r>
          </a:p>
          <a:p>
            <a:pPr algn="l">
              <a:buFont typeface="Arial" panose="020B0604020202020204" pitchFamily="34" charset="0"/>
              <a:buChar char="•"/>
            </a:pPr>
            <a:r>
              <a:rPr lang="en-US" b="0" i="0" dirty="0">
                <a:solidFill>
                  <a:srgbClr val="595959"/>
                </a:solidFill>
                <a:effectLst/>
                <a:latin typeface="Roboto Medium" panose="02000000000000000000" pitchFamily="2" charset="0"/>
                <a:ea typeface="Roboto Medium" panose="02000000000000000000" pitchFamily="2" charset="0"/>
              </a:rPr>
              <a:t>Motivation.</a:t>
            </a:r>
          </a:p>
          <a:p>
            <a:pPr algn="l">
              <a:buFont typeface="Arial" panose="020B0604020202020204" pitchFamily="34" charset="0"/>
              <a:buChar char="•"/>
            </a:pPr>
            <a:r>
              <a:rPr lang="en-US" b="0" i="0" dirty="0">
                <a:solidFill>
                  <a:srgbClr val="595959"/>
                </a:solidFill>
                <a:effectLst/>
                <a:latin typeface="Roboto Medium" panose="02000000000000000000" pitchFamily="2" charset="0"/>
                <a:ea typeface="Roboto Medium" panose="02000000000000000000" pitchFamily="2" charset="0"/>
              </a:rPr>
              <a:t>Flexibility.</a:t>
            </a:r>
          </a:p>
          <a:p>
            <a:pPr algn="l">
              <a:buFont typeface="Arial" panose="020B0604020202020204" pitchFamily="34" charset="0"/>
              <a:buChar char="•"/>
            </a:pPr>
            <a:r>
              <a:rPr lang="en-US" b="0" i="0" dirty="0">
                <a:solidFill>
                  <a:srgbClr val="595959"/>
                </a:solidFill>
                <a:effectLst/>
                <a:latin typeface="Roboto Medium" panose="02000000000000000000" pitchFamily="2" charset="0"/>
                <a:ea typeface="Roboto Medium" panose="02000000000000000000" pitchFamily="2" charset="0"/>
              </a:rPr>
              <a:t>Patience.</a:t>
            </a:r>
          </a:p>
          <a:p>
            <a:pPr algn="l">
              <a:buFont typeface="Arial" panose="020B0604020202020204" pitchFamily="34" charset="0"/>
              <a:buChar char="•"/>
            </a:pPr>
            <a:r>
              <a:rPr lang="en-US" b="0" i="0" dirty="0">
                <a:solidFill>
                  <a:srgbClr val="595959"/>
                </a:solidFill>
                <a:effectLst/>
                <a:latin typeface="Roboto Medium" panose="02000000000000000000" pitchFamily="2" charset="0"/>
                <a:ea typeface="Roboto Medium" panose="02000000000000000000" pitchFamily="2" charset="0"/>
              </a:rPr>
              <a:t>Empathy.</a:t>
            </a:r>
          </a:p>
          <a:p>
            <a:pPr algn="l">
              <a:buFont typeface="Arial" panose="020B0604020202020204" pitchFamily="34" charset="0"/>
              <a:buChar char="•"/>
            </a:pPr>
            <a:r>
              <a:rPr lang="en-US" b="0" i="0" dirty="0">
                <a:solidFill>
                  <a:srgbClr val="595959"/>
                </a:solidFill>
                <a:effectLst/>
                <a:latin typeface="Roboto Medium" panose="02000000000000000000" pitchFamily="2" charset="0"/>
                <a:ea typeface="Roboto Medium" panose="02000000000000000000" pitchFamily="2" charset="0"/>
              </a:rPr>
              <a:t>Conflict resolution.</a:t>
            </a:r>
          </a:p>
          <a:p>
            <a:pPr algn="l">
              <a:buFont typeface="Arial" panose="020B0604020202020204" pitchFamily="34" charset="0"/>
              <a:buChar char="•"/>
            </a:pPr>
            <a:r>
              <a:rPr lang="en-US" b="0" i="0" dirty="0">
                <a:solidFill>
                  <a:srgbClr val="595959"/>
                </a:solidFill>
                <a:effectLst/>
                <a:latin typeface="Roboto Medium" panose="02000000000000000000" pitchFamily="2" charset="0"/>
                <a:ea typeface="Roboto Medium" panose="02000000000000000000" pitchFamily="2" charset="0"/>
              </a:rPr>
              <a:t>Negotiation.</a:t>
            </a:r>
          </a:p>
          <a:p>
            <a:pPr marL="0" lvl="0" indent="0" algn="l" rtl="0">
              <a:spcBef>
                <a:spcPts val="0"/>
              </a:spcBef>
              <a:spcAft>
                <a:spcPts val="1600"/>
              </a:spcAft>
              <a:buNone/>
            </a:pPr>
            <a:endParaRPr lang="en-US" b="0" i="0" dirty="0">
              <a:solidFill>
                <a:srgbClr val="595959"/>
              </a:solidFill>
              <a:effectLst/>
              <a:latin typeface="Roboto Medium" panose="02000000000000000000" pitchFamily="2" charset="0"/>
              <a:ea typeface="Roboto Medium" panose="02000000000000000000" pitchFamily="2" charset="0"/>
            </a:endParaRPr>
          </a:p>
        </p:txBody>
      </p:sp>
      <p:sp>
        <p:nvSpPr>
          <p:cNvPr id="809" name="Google Shape;809;p86"/>
          <p:cNvSpPr txBox="1">
            <a:spLocks noGrp="1"/>
          </p:cNvSpPr>
          <p:nvPr>
            <p:ph type="title"/>
          </p:nvPr>
        </p:nvSpPr>
        <p:spPr>
          <a:xfrm>
            <a:off x="1844400" y="683125"/>
            <a:ext cx="5455200" cy="52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dk1"/>
                </a:solidFill>
                <a:latin typeface="Roboto Medium" panose="02000000000000000000" pitchFamily="2" charset="0"/>
                <a:ea typeface="Roboto Medium" panose="02000000000000000000" pitchFamily="2" charset="0"/>
              </a:rPr>
              <a:t>What Are </a:t>
            </a:r>
            <a:r>
              <a:rPr lang="en" dirty="0">
                <a:latin typeface="Roboto Medium" panose="02000000000000000000" pitchFamily="2" charset="0"/>
                <a:ea typeface="Roboto Medium" panose="02000000000000000000" pitchFamily="2" charset="0"/>
              </a:rPr>
              <a:t>T</a:t>
            </a:r>
            <a:r>
              <a:rPr lang="en" dirty="0">
                <a:solidFill>
                  <a:schemeClr val="dk1"/>
                </a:solidFill>
                <a:latin typeface="Roboto Medium" panose="02000000000000000000" pitchFamily="2" charset="0"/>
                <a:ea typeface="Roboto Medium" panose="02000000000000000000" pitchFamily="2" charset="0"/>
              </a:rPr>
              <a:t>he </a:t>
            </a:r>
            <a:r>
              <a:rPr lang="en" dirty="0">
                <a:latin typeface="Roboto Medium" panose="02000000000000000000" pitchFamily="2" charset="0"/>
                <a:ea typeface="Roboto Medium" panose="02000000000000000000" pitchFamily="2" charset="0"/>
              </a:rPr>
              <a:t>I</a:t>
            </a:r>
            <a:r>
              <a:rPr lang="en" dirty="0">
                <a:solidFill>
                  <a:schemeClr val="dk1"/>
                </a:solidFill>
                <a:latin typeface="Roboto Medium" panose="02000000000000000000" pitchFamily="2" charset="0"/>
                <a:ea typeface="Roboto Medium" panose="02000000000000000000" pitchFamily="2" charset="0"/>
              </a:rPr>
              <a:t>nterpersonal </a:t>
            </a:r>
            <a:r>
              <a:rPr lang="en" dirty="0">
                <a:latin typeface="Roboto Medium" panose="02000000000000000000" pitchFamily="2" charset="0"/>
                <a:ea typeface="Roboto Medium" panose="02000000000000000000" pitchFamily="2" charset="0"/>
              </a:rPr>
              <a:t>S</a:t>
            </a:r>
            <a:r>
              <a:rPr lang="en" dirty="0">
                <a:solidFill>
                  <a:schemeClr val="dk1"/>
                </a:solidFill>
                <a:latin typeface="Roboto Medium" panose="02000000000000000000" pitchFamily="2" charset="0"/>
                <a:ea typeface="Roboto Medium" panose="02000000000000000000" pitchFamily="2" charset="0"/>
              </a:rPr>
              <a:t>kills</a:t>
            </a:r>
            <a:endParaRPr dirty="0">
              <a:solidFill>
                <a:schemeClr val="dk1"/>
              </a:solidFill>
              <a:latin typeface="Roboto Medium" panose="02000000000000000000" pitchFamily="2" charset="0"/>
              <a:ea typeface="Roboto Medium" panose="02000000000000000000" pitchFamily="2" charset="0"/>
            </a:endParaRPr>
          </a:p>
        </p:txBody>
      </p:sp>
      <p:sp>
        <p:nvSpPr>
          <p:cNvPr id="6" name="TextBox 5">
            <a:extLst>
              <a:ext uri="{FF2B5EF4-FFF2-40B4-BE49-F238E27FC236}">
                <a16:creationId xmlns:a16="http://schemas.microsoft.com/office/drawing/2014/main" id="{627CF9A1-043B-4D34-B688-45CB1BCC6535}"/>
              </a:ext>
            </a:extLst>
          </p:cNvPr>
          <p:cNvSpPr txBox="1"/>
          <p:nvPr/>
        </p:nvSpPr>
        <p:spPr>
          <a:xfrm>
            <a:off x="8743950" y="4200525"/>
            <a:ext cx="284052" cy="307777"/>
          </a:xfrm>
          <a:prstGeom prst="rect">
            <a:avLst/>
          </a:prstGeom>
          <a:noFill/>
        </p:spPr>
        <p:txBody>
          <a:bodyPr wrap="none" rtlCol="0">
            <a:spAutoFit/>
          </a:bodyPr>
          <a:lstStyle/>
          <a:p>
            <a:r>
              <a:rPr lang="en-US" dirty="0"/>
              <a:t>5</a:t>
            </a:r>
          </a:p>
        </p:txBody>
      </p:sp>
    </p:spTree>
    <p:extLst>
      <p:ext uri="{BB962C8B-B14F-4D97-AF65-F5344CB8AC3E}">
        <p14:creationId xmlns:p14="http://schemas.microsoft.com/office/powerpoint/2010/main" val="4222740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46"/>
        <p:cNvGrpSpPr/>
        <p:nvPr/>
      </p:nvGrpSpPr>
      <p:grpSpPr>
        <a:xfrm>
          <a:off x="0" y="0"/>
          <a:ext cx="0" cy="0"/>
          <a:chOff x="0" y="0"/>
          <a:chExt cx="0" cy="0"/>
        </a:xfrm>
      </p:grpSpPr>
      <p:sp>
        <p:nvSpPr>
          <p:cNvPr id="747" name="Google Shape;747;p83"/>
          <p:cNvSpPr txBox="1">
            <a:spLocks noGrp="1"/>
          </p:cNvSpPr>
          <p:nvPr>
            <p:ph type="title"/>
          </p:nvPr>
        </p:nvSpPr>
        <p:spPr>
          <a:xfrm>
            <a:off x="2860200" y="2746192"/>
            <a:ext cx="3423600" cy="629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latin typeface="Roboto Medium" panose="02000000000000000000" pitchFamily="2" charset="0"/>
                <a:ea typeface="Roboto Medium" panose="02000000000000000000" pitchFamily="2" charset="0"/>
              </a:rPr>
              <a:t>Why Interpersonal Skills Are Important</a:t>
            </a:r>
            <a:endParaRPr lang="en-US" sz="2800" dirty="0">
              <a:solidFill>
                <a:schemeClr val="dk1"/>
              </a:solidFill>
              <a:latin typeface="Roboto Medium" panose="02000000000000000000" pitchFamily="2" charset="0"/>
              <a:ea typeface="Roboto Medium" panose="02000000000000000000" pitchFamily="2" charset="0"/>
              <a:sym typeface="Rozha One"/>
            </a:endParaRPr>
          </a:p>
        </p:txBody>
      </p:sp>
      <p:sp>
        <p:nvSpPr>
          <p:cNvPr id="748" name="Google Shape;748;p83"/>
          <p:cNvSpPr txBox="1">
            <a:spLocks noGrp="1"/>
          </p:cNvSpPr>
          <p:nvPr>
            <p:ph type="title" idx="2"/>
          </p:nvPr>
        </p:nvSpPr>
        <p:spPr>
          <a:xfrm>
            <a:off x="3600450" y="1276877"/>
            <a:ext cx="1693225" cy="1382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0000" dirty="0">
                <a:solidFill>
                  <a:schemeClr val="accent1"/>
                </a:solidFill>
              </a:rPr>
              <a:t>03</a:t>
            </a:r>
            <a:endParaRPr sz="10000" dirty="0">
              <a:solidFill>
                <a:schemeClr val="accent1"/>
              </a:solidFill>
            </a:endParaRPr>
          </a:p>
        </p:txBody>
      </p:sp>
      <p:sp>
        <p:nvSpPr>
          <p:cNvPr id="4" name="TextBox 3">
            <a:extLst>
              <a:ext uri="{FF2B5EF4-FFF2-40B4-BE49-F238E27FC236}">
                <a16:creationId xmlns:a16="http://schemas.microsoft.com/office/drawing/2014/main" id="{1099CEAA-1C80-4F73-BC97-7261BFAB197F}"/>
              </a:ext>
            </a:extLst>
          </p:cNvPr>
          <p:cNvSpPr txBox="1"/>
          <p:nvPr/>
        </p:nvSpPr>
        <p:spPr>
          <a:xfrm>
            <a:off x="8743950" y="4200525"/>
            <a:ext cx="284052" cy="307777"/>
          </a:xfrm>
          <a:prstGeom prst="rect">
            <a:avLst/>
          </a:prstGeom>
          <a:noFill/>
        </p:spPr>
        <p:txBody>
          <a:bodyPr wrap="none" rtlCol="0">
            <a:spAutoFit/>
          </a:bodyPr>
          <a:lstStyle/>
          <a:p>
            <a:r>
              <a:rPr lang="en-US" dirty="0"/>
              <a:t>6</a:t>
            </a:r>
          </a:p>
        </p:txBody>
      </p:sp>
    </p:spTree>
    <p:extLst>
      <p:ext uri="{BB962C8B-B14F-4D97-AF65-F5344CB8AC3E}">
        <p14:creationId xmlns:p14="http://schemas.microsoft.com/office/powerpoint/2010/main" val="33456685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01"/>
        <p:cNvGrpSpPr/>
        <p:nvPr/>
      </p:nvGrpSpPr>
      <p:grpSpPr>
        <a:xfrm>
          <a:off x="0" y="0"/>
          <a:ext cx="0" cy="0"/>
          <a:chOff x="0" y="0"/>
          <a:chExt cx="0" cy="0"/>
        </a:xfrm>
      </p:grpSpPr>
      <p:sp>
        <p:nvSpPr>
          <p:cNvPr id="802" name="Google Shape;802;p86"/>
          <p:cNvSpPr txBox="1">
            <a:spLocks noGrp="1"/>
          </p:cNvSpPr>
          <p:nvPr>
            <p:ph type="body" idx="1"/>
          </p:nvPr>
        </p:nvSpPr>
        <p:spPr>
          <a:xfrm>
            <a:off x="557213" y="1211725"/>
            <a:ext cx="8029574" cy="33317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b="0" i="0" dirty="0">
                <a:solidFill>
                  <a:srgbClr val="595959"/>
                </a:solidFill>
                <a:effectLst/>
                <a:latin typeface="Roboto Medium" panose="02000000000000000000" pitchFamily="2" charset="0"/>
                <a:ea typeface="Roboto Medium" panose="02000000000000000000" pitchFamily="2" charset="0"/>
              </a:rPr>
              <a:t>Interpersonal skills are important for communicating and working with groups and individuals in your personal and professional life. People with strong interpersonal skills tend to build good relationships and can work well with others. They understand family, friends, coworkers and clients well.</a:t>
            </a:r>
          </a:p>
          <a:p>
            <a:pPr marL="0" lvl="0" indent="0" algn="l" rtl="0">
              <a:spcBef>
                <a:spcPts val="0"/>
              </a:spcBef>
              <a:spcAft>
                <a:spcPts val="1600"/>
              </a:spcAft>
              <a:buNone/>
            </a:pPr>
            <a:r>
              <a:rPr lang="en-US" dirty="0">
                <a:solidFill>
                  <a:srgbClr val="595959"/>
                </a:solidFill>
                <a:latin typeface="Roboto Medium" panose="02000000000000000000" pitchFamily="2" charset="0"/>
                <a:ea typeface="Roboto Medium" panose="02000000000000000000" pitchFamily="2" charset="0"/>
              </a:rPr>
              <a:t>Benefits of interpersonal skills:</a:t>
            </a:r>
          </a:p>
          <a:p>
            <a:pPr marL="285750" indent="-285750" algn="l">
              <a:spcAft>
                <a:spcPts val="1600"/>
              </a:spcAft>
            </a:pPr>
            <a:r>
              <a:rPr lang="en-US" b="0" i="0" dirty="0">
                <a:solidFill>
                  <a:srgbClr val="595959"/>
                </a:solidFill>
                <a:effectLst/>
                <a:latin typeface="Roboto Medium" panose="02000000000000000000" pitchFamily="2" charset="0"/>
                <a:ea typeface="Roboto Medium" panose="02000000000000000000" pitchFamily="2" charset="0"/>
              </a:rPr>
              <a:t>Ab</a:t>
            </a:r>
            <a:r>
              <a:rPr lang="en-US" dirty="0">
                <a:solidFill>
                  <a:srgbClr val="595959"/>
                </a:solidFill>
                <a:latin typeface="Roboto Medium" panose="02000000000000000000" pitchFamily="2" charset="0"/>
                <a:ea typeface="Roboto Medium" panose="02000000000000000000" pitchFamily="2" charset="0"/>
              </a:rPr>
              <a:t>ility to solve problems.</a:t>
            </a:r>
          </a:p>
          <a:p>
            <a:pPr marL="285750" indent="-285750" algn="l">
              <a:spcAft>
                <a:spcPts val="1600"/>
              </a:spcAft>
            </a:pPr>
            <a:r>
              <a:rPr lang="en-US" b="0" i="0" dirty="0">
                <a:solidFill>
                  <a:srgbClr val="595959"/>
                </a:solidFill>
                <a:effectLst/>
                <a:latin typeface="Roboto Medium" panose="02000000000000000000" pitchFamily="2" charset="0"/>
                <a:ea typeface="Roboto Medium" panose="02000000000000000000" pitchFamily="2" charset="0"/>
              </a:rPr>
              <a:t>Making good decisions.</a:t>
            </a:r>
          </a:p>
          <a:p>
            <a:pPr marL="285750" indent="-285750" algn="l">
              <a:spcAft>
                <a:spcPts val="1600"/>
              </a:spcAft>
            </a:pPr>
            <a:r>
              <a:rPr lang="en-US" dirty="0">
                <a:solidFill>
                  <a:srgbClr val="595959"/>
                </a:solidFill>
                <a:latin typeface="Roboto Medium" panose="02000000000000000000" pitchFamily="2" charset="0"/>
                <a:ea typeface="Roboto Medium" panose="02000000000000000000" pitchFamily="2" charset="0"/>
              </a:rPr>
              <a:t>Ability to understand others easily.</a:t>
            </a:r>
            <a:endParaRPr lang="en-US" b="0" i="0" dirty="0">
              <a:solidFill>
                <a:srgbClr val="595959"/>
              </a:solidFill>
              <a:effectLst/>
              <a:latin typeface="Roboto Medium" panose="02000000000000000000" pitchFamily="2" charset="0"/>
              <a:ea typeface="Roboto Medium" panose="02000000000000000000" pitchFamily="2" charset="0"/>
            </a:endParaRPr>
          </a:p>
        </p:txBody>
      </p:sp>
      <p:sp>
        <p:nvSpPr>
          <p:cNvPr id="809" name="Google Shape;809;p86"/>
          <p:cNvSpPr txBox="1">
            <a:spLocks noGrp="1"/>
          </p:cNvSpPr>
          <p:nvPr>
            <p:ph type="title"/>
          </p:nvPr>
        </p:nvSpPr>
        <p:spPr>
          <a:xfrm>
            <a:off x="1460362" y="683125"/>
            <a:ext cx="6223275" cy="52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dk1"/>
                </a:solidFill>
                <a:latin typeface="Roboto Medium" panose="02000000000000000000" pitchFamily="2" charset="0"/>
                <a:ea typeface="Roboto Medium" panose="02000000000000000000" pitchFamily="2" charset="0"/>
              </a:rPr>
              <a:t>Why Interpersonal Skills Are Important</a:t>
            </a:r>
            <a:endParaRPr dirty="0">
              <a:solidFill>
                <a:schemeClr val="dk1"/>
              </a:solidFill>
              <a:latin typeface="Roboto Medium" panose="02000000000000000000" pitchFamily="2" charset="0"/>
              <a:ea typeface="Roboto Medium" panose="02000000000000000000" pitchFamily="2" charset="0"/>
            </a:endParaRPr>
          </a:p>
        </p:txBody>
      </p:sp>
      <p:sp>
        <p:nvSpPr>
          <p:cNvPr id="4" name="TextBox 3">
            <a:extLst>
              <a:ext uri="{FF2B5EF4-FFF2-40B4-BE49-F238E27FC236}">
                <a16:creationId xmlns:a16="http://schemas.microsoft.com/office/drawing/2014/main" id="{E63B7406-5DC1-4107-B53C-D158D4325DC0}"/>
              </a:ext>
            </a:extLst>
          </p:cNvPr>
          <p:cNvSpPr txBox="1"/>
          <p:nvPr/>
        </p:nvSpPr>
        <p:spPr>
          <a:xfrm>
            <a:off x="8743950" y="4200525"/>
            <a:ext cx="284052" cy="307777"/>
          </a:xfrm>
          <a:prstGeom prst="rect">
            <a:avLst/>
          </a:prstGeom>
          <a:noFill/>
        </p:spPr>
        <p:txBody>
          <a:bodyPr wrap="none" rtlCol="0">
            <a:spAutoFit/>
          </a:bodyPr>
          <a:lstStyle/>
          <a:p>
            <a:r>
              <a:rPr lang="en-US" dirty="0"/>
              <a:t>7</a:t>
            </a:r>
          </a:p>
        </p:txBody>
      </p:sp>
    </p:spTree>
    <p:extLst>
      <p:ext uri="{BB962C8B-B14F-4D97-AF65-F5344CB8AC3E}">
        <p14:creationId xmlns:p14="http://schemas.microsoft.com/office/powerpoint/2010/main" val="3594387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46"/>
        <p:cNvGrpSpPr/>
        <p:nvPr/>
      </p:nvGrpSpPr>
      <p:grpSpPr>
        <a:xfrm>
          <a:off x="0" y="0"/>
          <a:ext cx="0" cy="0"/>
          <a:chOff x="0" y="0"/>
          <a:chExt cx="0" cy="0"/>
        </a:xfrm>
      </p:grpSpPr>
      <p:sp>
        <p:nvSpPr>
          <p:cNvPr id="747" name="Google Shape;747;p83"/>
          <p:cNvSpPr txBox="1">
            <a:spLocks noGrp="1"/>
          </p:cNvSpPr>
          <p:nvPr>
            <p:ph type="title"/>
          </p:nvPr>
        </p:nvSpPr>
        <p:spPr>
          <a:xfrm>
            <a:off x="2860200" y="2746192"/>
            <a:ext cx="3423600" cy="629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latin typeface="Roboto Medium" panose="02000000000000000000" pitchFamily="2" charset="0"/>
                <a:ea typeface="Roboto Medium" panose="02000000000000000000" pitchFamily="2" charset="0"/>
              </a:rPr>
              <a:t>Conclusion</a:t>
            </a:r>
            <a:endParaRPr lang="en-US" sz="2800" dirty="0">
              <a:solidFill>
                <a:schemeClr val="dk1"/>
              </a:solidFill>
              <a:latin typeface="Roboto Medium" panose="02000000000000000000" pitchFamily="2" charset="0"/>
              <a:ea typeface="Roboto Medium" panose="02000000000000000000" pitchFamily="2" charset="0"/>
              <a:sym typeface="Rozha One"/>
            </a:endParaRPr>
          </a:p>
        </p:txBody>
      </p:sp>
      <p:sp>
        <p:nvSpPr>
          <p:cNvPr id="748" name="Google Shape;748;p83"/>
          <p:cNvSpPr txBox="1">
            <a:spLocks noGrp="1"/>
          </p:cNvSpPr>
          <p:nvPr>
            <p:ph type="title" idx="2"/>
          </p:nvPr>
        </p:nvSpPr>
        <p:spPr>
          <a:xfrm>
            <a:off x="3600450" y="1276877"/>
            <a:ext cx="1693225" cy="1382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0000" dirty="0">
                <a:solidFill>
                  <a:schemeClr val="accent1"/>
                </a:solidFill>
              </a:rPr>
              <a:t>04</a:t>
            </a:r>
            <a:endParaRPr sz="10000" dirty="0">
              <a:solidFill>
                <a:schemeClr val="accent1"/>
              </a:solidFill>
            </a:endParaRPr>
          </a:p>
        </p:txBody>
      </p:sp>
      <p:sp>
        <p:nvSpPr>
          <p:cNvPr id="4" name="TextBox 3">
            <a:extLst>
              <a:ext uri="{FF2B5EF4-FFF2-40B4-BE49-F238E27FC236}">
                <a16:creationId xmlns:a16="http://schemas.microsoft.com/office/drawing/2014/main" id="{5C649726-D88B-4626-8849-7FFB2DE329D6}"/>
              </a:ext>
            </a:extLst>
          </p:cNvPr>
          <p:cNvSpPr txBox="1"/>
          <p:nvPr/>
        </p:nvSpPr>
        <p:spPr>
          <a:xfrm>
            <a:off x="8743950" y="4200525"/>
            <a:ext cx="284052" cy="307777"/>
          </a:xfrm>
          <a:prstGeom prst="rect">
            <a:avLst/>
          </a:prstGeom>
          <a:noFill/>
        </p:spPr>
        <p:txBody>
          <a:bodyPr wrap="none" rtlCol="0">
            <a:spAutoFit/>
          </a:bodyPr>
          <a:lstStyle/>
          <a:p>
            <a:r>
              <a:rPr lang="en-US" dirty="0"/>
              <a:t>8</a:t>
            </a:r>
          </a:p>
        </p:txBody>
      </p:sp>
    </p:spTree>
    <p:extLst>
      <p:ext uri="{BB962C8B-B14F-4D97-AF65-F5344CB8AC3E}">
        <p14:creationId xmlns:p14="http://schemas.microsoft.com/office/powerpoint/2010/main" val="2399041277"/>
      </p:ext>
    </p:extLst>
  </p:cSld>
  <p:clrMapOvr>
    <a:masterClrMapping/>
  </p:clrMapOvr>
</p:sld>
</file>

<file path=ppt/theme/theme1.xml><?xml version="1.0" encoding="utf-8"?>
<a:theme xmlns:a="http://schemas.openxmlformats.org/drawingml/2006/main" name="2021 Marketing Plan by Slidesgo">
  <a:themeElements>
    <a:clrScheme name="Simple Light">
      <a:dk1>
        <a:srgbClr val="1D262D"/>
      </a:dk1>
      <a:lt1>
        <a:srgbClr val="FFFFFF"/>
      </a:lt1>
      <a:dk2>
        <a:srgbClr val="595959"/>
      </a:dk2>
      <a:lt2>
        <a:srgbClr val="EEEEEE"/>
      </a:lt2>
      <a:accent1>
        <a:srgbClr val="9EDDEF"/>
      </a:accent1>
      <a:accent2>
        <a:srgbClr val="96B3C1"/>
      </a:accent2>
      <a:accent3>
        <a:srgbClr val="D9D9D9"/>
      </a:accent3>
      <a:accent4>
        <a:srgbClr val="F7E5B7"/>
      </a:accent4>
      <a:accent5>
        <a:srgbClr val="D7E1EA"/>
      </a:accent5>
      <a:accent6>
        <a:srgbClr val="FFFFFF"/>
      </a:accent6>
      <a:hlink>
        <a:srgbClr val="1D262D"/>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021 Marketing Plan by Slidesgo">
  <a:themeElements>
    <a:clrScheme name="Simple Light">
      <a:dk1>
        <a:srgbClr val="696E72"/>
      </a:dk1>
      <a:lt1>
        <a:srgbClr val="FFFFFF"/>
      </a:lt1>
      <a:dk2>
        <a:srgbClr val="595959"/>
      </a:dk2>
      <a:lt2>
        <a:srgbClr val="EEEEEE"/>
      </a:lt2>
      <a:accent1>
        <a:srgbClr val="9EDDEF"/>
      </a:accent1>
      <a:accent2>
        <a:srgbClr val="96B3C1"/>
      </a:accent2>
      <a:accent3>
        <a:srgbClr val="D9D9D9"/>
      </a:accent3>
      <a:accent4>
        <a:srgbClr val="F7E5B7"/>
      </a:accent4>
      <a:accent5>
        <a:srgbClr val="D7E1EA"/>
      </a:accent5>
      <a:accent6>
        <a:srgbClr val="FFFFFF"/>
      </a:accent6>
      <a:hlink>
        <a:srgbClr val="1D262D"/>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299</Words>
  <Application>Microsoft Office PowerPoint</Application>
  <PresentationFormat>On-screen Show (16:9)</PresentationFormat>
  <Paragraphs>62</Paragraphs>
  <Slides>11</Slides>
  <Notes>11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11</vt:i4>
      </vt:variant>
    </vt:vector>
  </HeadingPairs>
  <TitlesOfParts>
    <vt:vector size="22" baseType="lpstr">
      <vt:lpstr>Helvetica Neue</vt:lpstr>
      <vt:lpstr>Poppins</vt:lpstr>
      <vt:lpstr>Arial</vt:lpstr>
      <vt:lpstr>Roboto Medium</vt:lpstr>
      <vt:lpstr>Barlow Condensed Light</vt:lpstr>
      <vt:lpstr>Barlow</vt:lpstr>
      <vt:lpstr>Manjari</vt:lpstr>
      <vt:lpstr>Rozha One</vt:lpstr>
      <vt:lpstr>Barlow Condensed</vt:lpstr>
      <vt:lpstr>2021 Marketing Plan by Slidesgo</vt:lpstr>
      <vt:lpstr>2021 Marketing Plan by Slidesgo</vt:lpstr>
      <vt:lpstr>The Importance of Interpersonal Communication</vt:lpstr>
      <vt:lpstr>Table Of Contents</vt:lpstr>
      <vt:lpstr>Introudction</vt:lpstr>
      <vt:lpstr>Introduction</vt:lpstr>
      <vt:lpstr>What Are The Interpersonal Skills</vt:lpstr>
      <vt:lpstr>What Are The Interpersonal Skills</vt:lpstr>
      <vt:lpstr>Why Interpersonal Skills Are Important</vt:lpstr>
      <vt:lpstr>Why Interpersonal Skills Are Important</vt:lpstr>
      <vt:lpstr>Conclusion</vt:lpstr>
      <vt:lpstr>Conclusion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Importance Of Interpersonal Communication</dc:title>
  <dc:creator>Abdo Eljazwi</dc:creator>
  <cp:lastModifiedBy>user</cp:lastModifiedBy>
  <cp:revision>5</cp:revision>
  <dcterms:modified xsi:type="dcterms:W3CDTF">2021-11-27T12:44:09Z</dcterms:modified>
</cp:coreProperties>
</file>